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02C4-C4BA-4B52-9BA1-40133DE8F70D}" type="datetimeFigureOut">
              <a:rPr lang="zh-TW" altLang="en-US" smtClean="0"/>
              <a:pPr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14C5-B6B5-4689-BA1D-5805C51165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morganam.com.tw/event/2016GI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right.jpm-event.tw/gam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morganam.com.tw/event/2016GI/fil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morganam.com.tw/event/2016GI/fil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876300"/>
            <a:ext cx="710406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79512" y="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https://www.jpmorganam.com.tw/event/2016GI/index.html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5949280"/>
            <a:ext cx="5400600" cy="9087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無論你是投資新鮮人還是投資勝利組</a:t>
            </a:r>
            <a:endParaRPr lang="en-US" altLang="zh-TW" sz="1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只要找對人和正確方式，投資就能全面到位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</a:p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跟著專家，讓收益一翻到位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843808" y="5013176"/>
            <a:ext cx="72008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123728" y="52292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換文案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1520" y="33265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PC+M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都要換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895350"/>
            <a:ext cx="6723063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691680" y="260648"/>
            <a:ext cx="461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/>
              </a:rPr>
              <a:t>http://goright.jpm-event.tw/game.html#3Page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3561498" y="5629619"/>
            <a:ext cx="18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580112" y="551723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刪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520" y="33265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PC+M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都要換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79232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548680"/>
            <a:ext cx="81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https://www.jpmorganam.com.tw/event/2016GI/fill.html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980160" y="2810723"/>
            <a:ext cx="403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084168" y="263691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刪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897135" y="2603862"/>
            <a:ext cx="403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51520" y="33265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PC+M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都要換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1947863"/>
            <a:ext cx="701833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548680"/>
            <a:ext cx="81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https://www.jpmorganam.com.tw/event/2016GI/fill.html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259632" y="4403491"/>
            <a:ext cx="403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580112" y="42210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刪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223513" y="4196630"/>
            <a:ext cx="403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51520" y="33265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PC+M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都要換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260080" y="4653136"/>
            <a:ext cx="403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8" y="1519238"/>
            <a:ext cx="52673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051720" y="544522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只要找對人和正確方式，投資就能全面到位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跟著專家，讓收益一翻到位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1720" y="4581128"/>
            <a:ext cx="48965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555776" y="4941168"/>
            <a:ext cx="43204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915816" y="515719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換文案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1520" y="33265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PC+M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都要換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59832" y="1886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全站分享文字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157288"/>
            <a:ext cx="54102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051720" y="5949280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你的投資勝率比我高嗎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記下專家「配對」好的投資祕訣，讓好收益成雙又成對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720" y="501317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555776" y="5373216"/>
            <a:ext cx="43204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915816" y="558924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換文案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1520" y="33265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PC+M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都要換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59832" y="1886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活動分享文字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138</Words>
  <Application>Microsoft Office PowerPoint</Application>
  <PresentationFormat>如螢幕大小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nancy_chan</dc:creator>
  <cp:lastModifiedBy>nancy_chan</cp:lastModifiedBy>
  <cp:revision>2</cp:revision>
  <dcterms:created xsi:type="dcterms:W3CDTF">2016-09-14T06:00:11Z</dcterms:created>
  <dcterms:modified xsi:type="dcterms:W3CDTF">2016-09-14T06:22:05Z</dcterms:modified>
</cp:coreProperties>
</file>