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8"/>
      <p:bold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24c35bc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24c35bc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24c35bc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d24c35bc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24c35bc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24c35bc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 a plot of your results and discuss what these results mean, physically</a:t>
            </a:r>
            <a:endParaRPr sz="1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Alternatively, instead of showing a slide, you can also run your code and show an animation on the projector</a:t>
            </a:r>
            <a:endParaRPr sz="1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Saving non-animated plots in Python:</a:t>
            </a:r>
            <a:endParaRPr sz="1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plt.plot(x,y)</a:t>
            </a:r>
            <a:b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plt.savefig(‘figure.png’)</a:t>
            </a:r>
            <a:b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plt.show()</a:t>
            </a:r>
            <a:br>
              <a:rPr lang="en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24c35bc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24c35bc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687313"/>
            <a:ext cx="65046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Solving the Particle in a Box Problem Computationally</a:t>
            </a:r>
            <a:endParaRPr sz="38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Jeffery Hu, Victor Weng, Nick Waterhouse-Currie, Edwin Kim</a:t>
            </a:r>
            <a:endParaRPr sz="1400" b="1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838" y="283625"/>
            <a:ext cx="1481625" cy="2226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50" y="3227567"/>
            <a:ext cx="2236900" cy="149125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10450" y="3746675"/>
            <a:ext cx="57261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Research Question: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Schrodinger’s equation, how can we find and plot the wavefunction and probability distribution of where we can find a particle in a box?</a:t>
            </a:r>
            <a:endParaRPr sz="1400"/>
          </a:p>
        </p:txBody>
      </p:sp>
      <p:sp>
        <p:nvSpPr>
          <p:cNvPr id="64" name="Google Shape;64;p13"/>
          <p:cNvSpPr txBox="1"/>
          <p:nvPr/>
        </p:nvSpPr>
        <p:spPr>
          <a:xfrm>
            <a:off x="7327050" y="2508175"/>
            <a:ext cx="147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https://en.citizendium.org/wiki/Particle_in_a_box</a:t>
            </a:r>
            <a:endParaRPr sz="800" i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949400" y="4718825"/>
            <a:ext cx="147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https://www.crwflags.com/fotw/flags/ca-sk-mj.html</a:t>
            </a:r>
            <a:endParaRPr sz="800" i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1. Introduction to Particle in a Box</a:t>
            </a:r>
            <a:endParaRPr sz="30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4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"/>
              <a:buChar char="●"/>
            </a:pPr>
            <a:r>
              <a:rPr lang="en"/>
              <a:t>Particles can be represented as probability waves as to where it will occur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"/>
              <a:buChar char="●"/>
            </a:pPr>
            <a:r>
              <a:rPr lang="en"/>
              <a:t>Using Schrödinger’s equation, we found the probability of where a particle would be found at different positions of x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82450" y="4961050"/>
            <a:ext cx="5004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roxima Nova"/>
                <a:ea typeface="Proxima Nova"/>
                <a:cs typeface="Proxima Nova"/>
                <a:sym typeface="Proxima Nova"/>
              </a:rPr>
              <a:t>If u see this ur a god</a:t>
            </a:r>
            <a:endParaRPr sz="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499" y="1152487"/>
            <a:ext cx="4241799" cy="22350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874" y="3522250"/>
            <a:ext cx="3464258" cy="107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2471300" y="3642650"/>
            <a:ext cx="723300" cy="24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1125150" y="3461825"/>
            <a:ext cx="154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Planck's Constant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 flipH="1">
            <a:off x="2832950" y="4436150"/>
            <a:ext cx="502200" cy="28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2379350" y="4568875"/>
            <a:ext cx="61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Mass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 rot="10800000">
            <a:off x="4842125" y="4225200"/>
            <a:ext cx="0" cy="24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4322375" y="4392200"/>
            <a:ext cx="103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Energy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98700" y="3829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Schrödinger’s equation: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>
            <a:off x="5414825" y="4245450"/>
            <a:ext cx="130500" cy="2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132850" y="4392200"/>
            <a:ext cx="307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which represents the distribution of potential energy in which the particle is found.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2. Code</a:t>
            </a:r>
            <a:endParaRPr sz="30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900100"/>
            <a:ext cx="39444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"/>
              <a:buChar char="●"/>
            </a:pPr>
            <a:r>
              <a:rPr lang="en" dirty="0"/>
              <a:t>Used change of variable method to split up the second derivative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"/>
              <a:buChar char="●"/>
            </a:pPr>
            <a:r>
              <a:rPr lang="en" dirty="0"/>
              <a:t>Calculated it using loops and if statements (for end conditions)</a:t>
            </a:r>
            <a:endParaRPr dirty="0"/>
          </a:p>
        </p:txBody>
      </p:sp>
      <p:sp>
        <p:nvSpPr>
          <p:cNvPr id="90" name="Google Shape;90;p15"/>
          <p:cNvSpPr/>
          <p:nvPr/>
        </p:nvSpPr>
        <p:spPr>
          <a:xfrm>
            <a:off x="4502025" y="900100"/>
            <a:ext cx="4388700" cy="2935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25" y="900100"/>
            <a:ext cx="4388699" cy="29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350" y="3958775"/>
            <a:ext cx="19240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075" y="2489050"/>
            <a:ext cx="2850317" cy="2336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204600" y="389875"/>
            <a:ext cx="16371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3. Result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678175" y="745375"/>
            <a:ext cx="7521300" cy="4305300"/>
          </a:xfrm>
          <a:prstGeom prst="rect">
            <a:avLst/>
          </a:prstGeom>
          <a:solidFill>
            <a:srgbClr val="151F2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33" y="3222247"/>
            <a:ext cx="4091619" cy="130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791" y="1104279"/>
            <a:ext cx="3016102" cy="196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2788" y="908496"/>
            <a:ext cx="3174476" cy="2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6">
            <a:alphaModFix/>
          </a:blip>
          <a:srcRect b="2219"/>
          <a:stretch/>
        </p:blipFill>
        <p:spPr>
          <a:xfrm>
            <a:off x="1782788" y="2904621"/>
            <a:ext cx="3174475" cy="214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305125" y="1460225"/>
            <a:ext cx="1307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*Confirmed as the total probability is equal to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925" y="158625"/>
            <a:ext cx="6659275" cy="48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04600" y="389875"/>
            <a:ext cx="16371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4. Result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Proxima Nova</vt:lpstr>
      <vt:lpstr>Arial</vt:lpstr>
      <vt:lpstr>Source Code Pro</vt:lpstr>
      <vt:lpstr>Oswald</vt:lpstr>
      <vt:lpstr>Spearmint</vt:lpstr>
      <vt:lpstr>Solving the Particle in a Box Problem Computationally</vt:lpstr>
      <vt:lpstr>1. Introduction to Particle in a Box </vt:lpstr>
      <vt:lpstr>2. Code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Particle in a Box Problem Computationally</dc:title>
  <cp:lastModifiedBy>Jeffery Hu</cp:lastModifiedBy>
  <cp:revision>1</cp:revision>
  <dcterms:modified xsi:type="dcterms:W3CDTF">2022-07-24T01:30:02Z</dcterms:modified>
</cp:coreProperties>
</file>