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31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571D1-775B-4C24-BAC3-53D7EFFB0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F0495F-B433-412E-AA0A-D6F152E0D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CAD33-577C-4493-B9CC-D271FB43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15F3-E5F2-4D1F-8997-C0878A5D038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D2EB6-64EA-4BFD-8E26-4C27A8F6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83972-0E9F-4B78-9044-0BA67764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9A23-24F3-4CF8-8CAA-76CBB080E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75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33F16-FA2A-438F-810E-B64E5AED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81A879-515D-4C20-8162-AC1801535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D4EAF-09CE-4B90-BD5E-6A5B2385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15F3-E5F2-4D1F-8997-C0878A5D038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73D2F1-6600-48C3-9AB1-8948BBDE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FA80A-39E6-4878-BD98-A785A2A1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9A23-24F3-4CF8-8CAA-76CBB080E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09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43501A-FEBD-44A4-A14B-8285898DA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298193-8244-4942-AAE1-53990F1AC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67E828-1FCD-4B7C-8EAB-E8760C82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15F3-E5F2-4D1F-8997-C0878A5D038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6E5D5-8D69-462E-883B-FBB761A9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5752F-D00C-496A-A9BC-5092FB71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9A23-24F3-4CF8-8CAA-76CBB080E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64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DDBB5-876E-4F48-99B1-4FD7DD95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453EA-4A3C-473F-AC3A-A8F492D2D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D6A0C-9F82-4BA7-81DC-5C9D6085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15F3-E5F2-4D1F-8997-C0878A5D038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4E59A-5533-45AE-BF1E-A694CFA8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02623-59BA-459E-8E56-8F125C19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9A23-24F3-4CF8-8CAA-76CBB080E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34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4A648-7B7C-4AAA-A251-AB6182D60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376406-E626-4CCA-BD35-E0197A717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642AB-92DC-46BC-B357-5F641973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15F3-E5F2-4D1F-8997-C0878A5D038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A2A6F-572A-4C1B-9C45-9AD08587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0FDA07-4EAF-46D2-8CA7-4216738F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9A23-24F3-4CF8-8CAA-76CBB080E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62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9C4FB-59B7-40EC-BFD3-B1CDF674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259C0-2E1C-496F-9384-605FF1E2B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64D724-E717-49CF-84AC-28C583808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CE4118-D024-416D-BF24-FD2EABA3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15F3-E5F2-4D1F-8997-C0878A5D038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17F071-56D4-4CF7-B1B8-A0A79EAE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BA0BF1-EA58-4679-91F8-D9BCF895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9A23-24F3-4CF8-8CAA-76CBB080E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09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0BD57-72BC-4B5A-B292-3A997485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8330CE-934F-42F2-BB51-945BBCA67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D53385-26E6-427F-A0CB-B6F726486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23F00C-2567-4ECC-B5D0-513577E1D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DAD7F4-B985-414F-8D38-C7AE67C3F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21AD04-35F0-4AF6-BB22-18EF3252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15F3-E5F2-4D1F-8997-C0878A5D038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8A1394-1506-4010-B5D4-C35B630F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292730-3149-4402-A8EF-17392420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9A23-24F3-4CF8-8CAA-76CBB080E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16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B4E8F-6E77-493A-9B80-EFD6E1ED4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FF23FF-E206-438E-99C0-F342626E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15F3-E5F2-4D1F-8997-C0878A5D038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86AC9A-9E9F-4808-8C5A-07835C9F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E769B6-D2F9-4AB6-AC73-37CA62DF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9A23-24F3-4CF8-8CAA-76CBB080E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23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9B43B1-6BF3-4ACB-BE3A-6A65B1DAD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15F3-E5F2-4D1F-8997-C0878A5D038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4EE2C9-173F-4179-A7B9-C9BB6777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A82BA3-650F-4CC7-AD76-A8543C46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9A23-24F3-4CF8-8CAA-76CBB080E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6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27308-46FF-488A-AE57-C81589E0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63AD28-1455-49CF-803B-6CEF50ABF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B0260D-1DC4-4164-98C6-58101CC44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D2CBC5-90F4-4E61-89F0-6B7C2996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15F3-E5F2-4D1F-8997-C0878A5D038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968319-23FC-41B7-8922-1636C2CC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4EE68B-9A9A-47C1-92A4-A4400B19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9A23-24F3-4CF8-8CAA-76CBB080E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8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E878A-0631-4325-8366-60D8DD15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8D2CDF-28CB-4F6A-BE7D-78E7ED76F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C729D9-0FE1-421F-A323-B29FE9CB2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4A9864-1A5B-4EF7-BD68-5BB4055B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15F3-E5F2-4D1F-8997-C0878A5D038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E6BC98-5DBC-4FCF-9A9E-C8E58320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E57C8C-B370-4F00-8957-4E2C8827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9A23-24F3-4CF8-8CAA-76CBB080E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4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D52342-FB78-479B-84DD-50F76156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3D4E39-87A5-44E2-9284-34252A216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897F8C-543F-46C9-B03F-B6A56850E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515F3-E5F2-4D1F-8997-C0878A5D038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75559-D888-4684-8274-C4FE6A8E8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86FCFC-A501-4192-B16F-CE9747F37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09A23-24F3-4CF8-8CAA-76CBB080E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25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C23408C-0C40-4D98-B367-41353AF83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017" y="3747228"/>
            <a:ext cx="761905" cy="5714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AEB13D-407B-49E9-B310-36D98CDA9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580" y="3777315"/>
            <a:ext cx="761905" cy="5714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E03C1A8-0418-4543-A464-A49BAD848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104" y="3738006"/>
            <a:ext cx="761905" cy="5714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1B6D888-FB21-4620-B720-7793401B8B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993" y="3731969"/>
            <a:ext cx="761905" cy="57142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F1951F3-2896-4260-B02F-2CEFBEAFC029}"/>
              </a:ext>
            </a:extLst>
          </p:cNvPr>
          <p:cNvSpPr txBox="1"/>
          <p:nvPr/>
        </p:nvSpPr>
        <p:spPr>
          <a:xfrm>
            <a:off x="8466964" y="449830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Pause_nor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1E74229-232F-4AD2-B18B-7D4C31B0177B}"/>
              </a:ext>
            </a:extLst>
          </p:cNvPr>
          <p:cNvSpPr txBox="1"/>
          <p:nvPr/>
        </p:nvSpPr>
        <p:spPr>
          <a:xfrm>
            <a:off x="4580279" y="451788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Pause_pressed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865731-E48D-47BA-8F66-9BF17A5CD21E}"/>
              </a:ext>
            </a:extLst>
          </p:cNvPr>
          <p:cNvSpPr txBox="1"/>
          <p:nvPr/>
        </p:nvSpPr>
        <p:spPr>
          <a:xfrm>
            <a:off x="6528257" y="449830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resume_nor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2DA9222-941F-4DA1-B11E-713C216516F7}"/>
              </a:ext>
            </a:extLst>
          </p:cNvPr>
          <p:cNvSpPr txBox="1"/>
          <p:nvPr/>
        </p:nvSpPr>
        <p:spPr>
          <a:xfrm>
            <a:off x="2479127" y="4498306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resume_pressed</a:t>
            </a:r>
            <a:endParaRPr lang="zh-CN" altLang="en-US" dirty="0"/>
          </a:p>
        </p:txBody>
      </p:sp>
      <p:sp>
        <p:nvSpPr>
          <p:cNvPr id="16" name="流程图: 决策 15">
            <a:extLst>
              <a:ext uri="{FF2B5EF4-FFF2-40B4-BE49-F238E27FC236}">
                <a16:creationId xmlns:a16="http://schemas.microsoft.com/office/drawing/2014/main" id="{B828F1F9-9B76-4B7E-A166-21960E27F758}"/>
              </a:ext>
            </a:extLst>
          </p:cNvPr>
          <p:cNvSpPr/>
          <p:nvPr/>
        </p:nvSpPr>
        <p:spPr>
          <a:xfrm>
            <a:off x="7008709" y="2884996"/>
            <a:ext cx="1752824" cy="6794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是否暂停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6D229C5-E0B1-4AC8-BB88-ACC0C39C1592}"/>
              </a:ext>
            </a:extLst>
          </p:cNvPr>
          <p:cNvCxnSpPr>
            <a:cxnSpLocks/>
          </p:cNvCxnSpPr>
          <p:nvPr/>
        </p:nvCxnSpPr>
        <p:spPr>
          <a:xfrm>
            <a:off x="7885121" y="2138118"/>
            <a:ext cx="0" cy="73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6F88889-E907-4127-B4F6-F2EFFD7D864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8761533" y="3224711"/>
            <a:ext cx="540000" cy="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D3F36A5-3240-41EC-9092-8CA68126BA8F}"/>
              </a:ext>
            </a:extLst>
          </p:cNvPr>
          <p:cNvSpPr txBox="1"/>
          <p:nvPr/>
        </p:nvSpPr>
        <p:spPr>
          <a:xfrm>
            <a:off x="2845727" y="27393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D0A36D6-3768-4EB2-A9A7-DA83279FB264}"/>
              </a:ext>
            </a:extLst>
          </p:cNvPr>
          <p:cNvSpPr txBox="1"/>
          <p:nvPr/>
        </p:nvSpPr>
        <p:spPr>
          <a:xfrm>
            <a:off x="7195264" y="1776691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7" name="流程图: 决策 26">
            <a:extLst>
              <a:ext uri="{FF2B5EF4-FFF2-40B4-BE49-F238E27FC236}">
                <a16:creationId xmlns:a16="http://schemas.microsoft.com/office/drawing/2014/main" id="{E464283A-F949-455A-A5DF-C8575D6041C8}"/>
              </a:ext>
            </a:extLst>
          </p:cNvPr>
          <p:cNvSpPr/>
          <p:nvPr/>
        </p:nvSpPr>
        <p:spPr>
          <a:xfrm>
            <a:off x="3399153" y="2886299"/>
            <a:ext cx="1752824" cy="6794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是否暂停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CD05501-00EF-4BB7-8F73-5B2AE36D7272}"/>
              </a:ext>
            </a:extLst>
          </p:cNvPr>
          <p:cNvCxnSpPr>
            <a:cxnSpLocks/>
          </p:cNvCxnSpPr>
          <p:nvPr/>
        </p:nvCxnSpPr>
        <p:spPr>
          <a:xfrm>
            <a:off x="4275565" y="2146023"/>
            <a:ext cx="0" cy="714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A3EBDA5-363B-49F6-8006-EBA87E866BF8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5151977" y="3213409"/>
            <a:ext cx="540000" cy="12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AE7BE4EF-05D7-4888-8C0F-286EE5B0342E}"/>
              </a:ext>
            </a:extLst>
          </p:cNvPr>
          <p:cNvSpPr txBox="1"/>
          <p:nvPr/>
        </p:nvSpPr>
        <p:spPr>
          <a:xfrm>
            <a:off x="6479943" y="27393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C47D0D5-5569-4F54-B199-C2F86A285994}"/>
              </a:ext>
            </a:extLst>
          </p:cNvPr>
          <p:cNvSpPr txBox="1"/>
          <p:nvPr/>
        </p:nvSpPr>
        <p:spPr>
          <a:xfrm>
            <a:off x="5286487" y="273930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9" name="流程图: 决策 38">
            <a:extLst>
              <a:ext uri="{FF2B5EF4-FFF2-40B4-BE49-F238E27FC236}">
                <a16:creationId xmlns:a16="http://schemas.microsoft.com/office/drawing/2014/main" id="{02D0405D-99DE-4674-9122-63390AC36B71}"/>
              </a:ext>
            </a:extLst>
          </p:cNvPr>
          <p:cNvSpPr/>
          <p:nvPr/>
        </p:nvSpPr>
        <p:spPr>
          <a:xfrm>
            <a:off x="5196297" y="1766711"/>
            <a:ext cx="1752824" cy="6794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鼠标是否划过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A7F57CC-3066-4008-B1EF-854BD084AC39}"/>
              </a:ext>
            </a:extLst>
          </p:cNvPr>
          <p:cNvCxnSpPr>
            <a:cxnSpLocks/>
          </p:cNvCxnSpPr>
          <p:nvPr/>
        </p:nvCxnSpPr>
        <p:spPr>
          <a:xfrm flipH="1">
            <a:off x="4275565" y="2106426"/>
            <a:ext cx="920732" cy="3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E6B2307-BCC3-4BC7-8BAE-11BCB218BA2A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6949121" y="2106426"/>
            <a:ext cx="936000" cy="33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2BA21F51-6198-4CE7-BC6D-C972974F11C0}"/>
              </a:ext>
            </a:extLst>
          </p:cNvPr>
          <p:cNvSpPr txBox="1"/>
          <p:nvPr/>
        </p:nvSpPr>
        <p:spPr>
          <a:xfrm>
            <a:off x="4580279" y="17766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9756E48-D992-49CA-A8AF-917674B545D9}"/>
              </a:ext>
            </a:extLst>
          </p:cNvPr>
          <p:cNvSpPr txBox="1"/>
          <p:nvPr/>
        </p:nvSpPr>
        <p:spPr>
          <a:xfrm>
            <a:off x="8978995" y="2739309"/>
            <a:ext cx="39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641997F-32BA-47B6-8E91-EA2EA0838B60}"/>
              </a:ext>
            </a:extLst>
          </p:cNvPr>
          <p:cNvCxnSpPr>
            <a:cxnSpLocks/>
          </p:cNvCxnSpPr>
          <p:nvPr/>
        </p:nvCxnSpPr>
        <p:spPr>
          <a:xfrm flipV="1">
            <a:off x="2845727" y="3224710"/>
            <a:ext cx="540000" cy="12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EBA72CA-0183-41BD-BE9D-CC4DF006E91C}"/>
              </a:ext>
            </a:extLst>
          </p:cNvPr>
          <p:cNvCxnSpPr>
            <a:cxnSpLocks/>
          </p:cNvCxnSpPr>
          <p:nvPr/>
        </p:nvCxnSpPr>
        <p:spPr>
          <a:xfrm>
            <a:off x="6468709" y="3224710"/>
            <a:ext cx="540000" cy="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A3EF6C9-BFBD-4915-ADF7-E97DA141E1B5}"/>
              </a:ext>
            </a:extLst>
          </p:cNvPr>
          <p:cNvCxnSpPr>
            <a:cxnSpLocks/>
          </p:cNvCxnSpPr>
          <p:nvPr/>
        </p:nvCxnSpPr>
        <p:spPr>
          <a:xfrm>
            <a:off x="9298812" y="3224710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3E2EC29-C311-41E4-B9AC-C1F5086408D0}"/>
              </a:ext>
            </a:extLst>
          </p:cNvPr>
          <p:cNvCxnSpPr>
            <a:cxnSpLocks/>
          </p:cNvCxnSpPr>
          <p:nvPr/>
        </p:nvCxnSpPr>
        <p:spPr>
          <a:xfrm>
            <a:off x="6474265" y="3224710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3268638-E51C-463E-A7DA-4D71D921D06C}"/>
              </a:ext>
            </a:extLst>
          </p:cNvPr>
          <p:cNvCxnSpPr>
            <a:cxnSpLocks/>
          </p:cNvCxnSpPr>
          <p:nvPr/>
        </p:nvCxnSpPr>
        <p:spPr>
          <a:xfrm>
            <a:off x="5691977" y="3213409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276C4CF-F01A-4E6C-8CAA-A1D2E408ACFC}"/>
              </a:ext>
            </a:extLst>
          </p:cNvPr>
          <p:cNvCxnSpPr>
            <a:cxnSpLocks/>
          </p:cNvCxnSpPr>
          <p:nvPr/>
        </p:nvCxnSpPr>
        <p:spPr>
          <a:xfrm>
            <a:off x="2845727" y="3237315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758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26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8618817301043</dc:creator>
  <cp:lastModifiedBy>8618817301043</cp:lastModifiedBy>
  <cp:revision>5</cp:revision>
  <dcterms:created xsi:type="dcterms:W3CDTF">2020-10-24T01:57:26Z</dcterms:created>
  <dcterms:modified xsi:type="dcterms:W3CDTF">2020-10-24T04:47:26Z</dcterms:modified>
</cp:coreProperties>
</file>