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png" ContentType="image/png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ctiveX/activeX1.bin" ContentType="application/vnd.ms-office.activeX"/>
  <Override PartName="/ppt/activeX/activeX1.xml" ContentType="application/vnd.ms-office.activeX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3"/>
  </p:sldMasterIdLst>
  <p:notesMasterIdLst>
    <p:notesMasterId r:id="rId5"/>
  </p:notesMasterIdLst>
  <p:sldIdLst>
    <p:sldId id="256" r:id="rId4"/>
    <p:sldId id="267" r:id="rId6"/>
    <p:sldId id="258" r:id="rId7"/>
    <p:sldId id="268" r:id="rId8"/>
    <p:sldId id="269" r:id="rId9"/>
    <p:sldId id="297" r:id="rId10"/>
    <p:sldId id="274" r:id="rId11"/>
    <p:sldId id="275" r:id="rId12"/>
    <p:sldId id="276" r:id="rId13"/>
    <p:sldId id="277" r:id="rId14"/>
    <p:sldId id="278" r:id="rId15"/>
    <p:sldId id="279" r:id="rId16"/>
    <p:sldId id="325" r:id="rId17"/>
    <p:sldId id="326" r:id="rId18"/>
    <p:sldId id="327" r:id="rId19"/>
    <p:sldId id="298" r:id="rId20"/>
    <p:sldId id="281" r:id="rId21"/>
    <p:sldId id="282" r:id="rId22"/>
    <p:sldId id="283" r:id="rId23"/>
    <p:sldId id="299" r:id="rId24"/>
    <p:sldId id="288" r:id="rId25"/>
    <p:sldId id="261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B159"/>
    <a:srgbClr val="235787"/>
    <a:srgbClr val="26A9E0"/>
    <a:srgbClr val="2A9CA2"/>
    <a:srgbClr val="258A8F"/>
    <a:srgbClr val="2283CD"/>
    <a:srgbClr val="E71D3A"/>
    <a:srgbClr val="18BCE2"/>
    <a:srgbClr val="55BEC9"/>
    <a:srgbClr val="156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tags" Target="tags/tag2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9.wdp"/><Relationship Id="rId4" Type="http://schemas.openxmlformats.org/officeDocument/2006/relationships/image" Target="../media/image8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247650"/>
            <a:ext cx="11896725" cy="6305550"/>
            <a:chOff x="0" y="247650"/>
            <a:chExt cx="11896725" cy="6305550"/>
          </a:xfrm>
        </p:grpSpPr>
        <p:sp>
          <p:nvSpPr>
            <p:cNvPr id="2" name="矩形 1"/>
            <p:cNvSpPr/>
            <p:nvPr userDrawn="1"/>
          </p:nvSpPr>
          <p:spPr>
            <a:xfrm>
              <a:off x="295275" y="247650"/>
              <a:ext cx="11601450" cy="6305550"/>
            </a:xfrm>
            <a:prstGeom prst="rect">
              <a:avLst/>
            </a:prstGeom>
            <a:blipFill dpi="0" rotWithShape="0">
              <a:blip r:embed="rId2">
                <a:grayscl/>
              </a:blip>
              <a:srcRect/>
              <a:stretch>
                <a:fillRect t="-13892" b="-1389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295275" y="4114800"/>
              <a:ext cx="11601450" cy="2438400"/>
            </a:xfrm>
            <a:prstGeom prst="rect">
              <a:avLst/>
            </a:prstGeom>
            <a:gradFill>
              <a:gsLst>
                <a:gs pos="100000">
                  <a:schemeClr val="accent1">
                    <a:alpha val="83000"/>
                  </a:schemeClr>
                </a:gs>
                <a:gs pos="0">
                  <a:schemeClr val="accent1">
                    <a:lumMod val="75000"/>
                    <a:alpha val="5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 userDrawn="1"/>
          </p:nvSpPr>
          <p:spPr>
            <a:xfrm>
              <a:off x="0" y="2299607"/>
              <a:ext cx="7258050" cy="3048000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4487142"/>
            <a:ext cx="4300538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4791942"/>
            <a:ext cx="4300538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625941"/>
            <a:ext cx="5893621" cy="558799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2743200"/>
            <a:ext cx="5893621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295275" y="4114800"/>
            <a:ext cx="11601450" cy="243840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2299607"/>
            <a:ext cx="7258050" cy="3048000"/>
          </a:xfrm>
          <a:prstGeom prst="rect">
            <a:avLst/>
          </a:prstGeom>
          <a:solidFill>
            <a:schemeClr val="bg1">
              <a:lumMod val="8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1002619" y="2590510"/>
            <a:ext cx="5542190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995565" y="3482446"/>
            <a:ext cx="5556298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 flipH="1">
            <a:off x="295275" y="247650"/>
            <a:ext cx="11601450" cy="6305550"/>
          </a:xfrm>
          <a:prstGeom prst="rect">
            <a:avLst/>
          </a:prstGeom>
          <a:blipFill dpi="0" rotWithShape="0">
            <a:blip r:embed="rId2">
              <a:grayscl/>
            </a:blip>
            <a:srcRect/>
            <a:stretch>
              <a:fillRect t="-13892" b="-1389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 flipH="1">
            <a:off x="295275" y="4114800"/>
            <a:ext cx="11601450" cy="2438400"/>
          </a:xfrm>
          <a:prstGeom prst="rect">
            <a:avLst/>
          </a:prstGeom>
          <a:gradFill>
            <a:gsLst>
              <a:gs pos="100000">
                <a:schemeClr val="accent1">
                  <a:alpha val="83000"/>
                </a:schemeClr>
              </a:gs>
              <a:gs pos="0">
                <a:schemeClr val="accent1">
                  <a:lumMod val="75000"/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 flipH="1">
            <a:off x="4786313" y="2299607"/>
            <a:ext cx="7258050" cy="30480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294540" y="2061499"/>
            <a:ext cx="5298621" cy="1801221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312963" y="4380806"/>
            <a:ext cx="526177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312963" y="4734768"/>
            <a:ext cx="526177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1" Type="http://schemas.openxmlformats.org/officeDocument/2006/relationships/hyperlink" Target="http://www.cs.toronto.edu/~frossard/post/vgg16/" TargetMode="Externa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wmf"/><Relationship Id="rId2" Type="http://schemas.openxmlformats.org/officeDocument/2006/relationships/control" Target="../activeX/activeX1.xml"/><Relationship Id="rId1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CAI YEHUA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SEU</a:t>
            </a:r>
            <a:endParaRPr lang="en-US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learning and experiment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Report of classic reports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ResNet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028700"/>
            <a:ext cx="4131310" cy="25850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" name="文本框 40"/>
          <p:cNvSpPr txBox="1"/>
          <p:nvPr/>
        </p:nvSpPr>
        <p:spPr>
          <a:xfrm>
            <a:off x="4999990" y="110299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1. 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如果同一纬度那就直接相加</a:t>
            </a:r>
            <a:endParaRPr lang="zh-CN" altLang="en-US"/>
          </a:p>
        </p:txBody>
      </p:sp>
      <p:pic>
        <p:nvPicPr>
          <p:cNvPr id="42" name="图片 41"/>
          <p:cNvPicPr/>
          <p:nvPr/>
        </p:nvPicPr>
        <p:blipFill>
          <a:blip r:embed="rId2"/>
          <a:stretch>
            <a:fillRect/>
          </a:stretch>
        </p:blipFill>
        <p:spPr>
          <a:xfrm>
            <a:off x="4810125" y="1430020"/>
            <a:ext cx="2219325" cy="457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文本框 102"/>
          <p:cNvSpPr txBox="1"/>
          <p:nvPr/>
        </p:nvSpPr>
        <p:spPr>
          <a:xfrm>
            <a:off x="4999990" y="1887220"/>
            <a:ext cx="5080000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 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2. 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如果不同纬度我们将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x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卷积变换一下，将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变换为和输出结果一样的维度就可以了</a:t>
            </a:r>
            <a:endParaRPr lang="zh-CN" altLang="en-US"/>
          </a:p>
        </p:txBody>
      </p:sp>
      <p:pic>
        <p:nvPicPr>
          <p:cNvPr id="43" name="图片 42"/>
          <p:cNvPicPr/>
          <p:nvPr/>
        </p:nvPicPr>
        <p:blipFill>
          <a:blip r:embed="rId3"/>
          <a:stretch>
            <a:fillRect/>
          </a:stretch>
        </p:blipFill>
        <p:spPr>
          <a:xfrm>
            <a:off x="4810125" y="2776220"/>
            <a:ext cx="2628900" cy="561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012190" y="3878580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让非线性堆叠层学习残差函数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“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F(x)=H(x)-x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”，而不是直接学习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H(x)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DenseNet</a:t>
            </a: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89" name="图片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505" y="1112838"/>
            <a:ext cx="3771900" cy="31883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4510405" y="1113155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600" b="0">
                <a:ea typeface="宋体" panose="02010600030101010101" pitchFamily="2" charset="-122"/>
              </a:rPr>
              <a:t>它将每一层以一种前馈的方式连接到其它每一层。传统的具有L层的卷积网络在每一层和它的后续层之间有L个连接，</a:t>
            </a:r>
            <a:r>
              <a:rPr lang="en-US" altLang="zh-CN" sz="1600" b="0">
                <a:ea typeface="宋体" panose="02010600030101010101" pitchFamily="2" charset="-122"/>
              </a:rPr>
              <a:t>DenseNet</a:t>
            </a:r>
            <a:r>
              <a:rPr lang="zh-CN" sz="1600" b="0">
                <a:ea typeface="宋体" panose="02010600030101010101" pitchFamily="2" charset="-122"/>
              </a:rPr>
              <a:t>拥有L(L+1)/2个直连接。</a:t>
            </a:r>
            <a:endParaRPr lang="zh-CN" altLang="en-US" sz="1600"/>
          </a:p>
        </p:txBody>
      </p:sp>
      <p:sp>
        <p:nvSpPr>
          <p:cNvPr id="90" name="文本框 89"/>
          <p:cNvSpPr txBox="1"/>
          <p:nvPr/>
        </p:nvSpPr>
        <p:spPr>
          <a:xfrm>
            <a:off x="4510405" y="1961515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600" b="0">
                <a:solidFill>
                  <a:srgbClr val="444444"/>
                </a:solidFill>
                <a:latin typeface="Tahoma" panose="020B0604030504040204" charset="0"/>
                <a:ea typeface="宋体" panose="02010600030101010101" pitchFamily="2" charset="-122"/>
              </a:rPr>
              <a:t>1. </a:t>
            </a:r>
            <a:r>
              <a:rPr lang="zh-CN" sz="1600" b="0">
                <a:solidFill>
                  <a:srgbClr val="444444"/>
                </a:solidFill>
                <a:ea typeface="宋体" panose="02010600030101010101" pitchFamily="2" charset="-122"/>
              </a:rPr>
              <a:t>每层都和后面的层相连，有利于信息和梯度在整个网络中的传递。</a:t>
            </a:r>
            <a:endParaRPr lang="zh-CN" altLang="en-US" sz="1600"/>
          </a:p>
        </p:txBody>
      </p:sp>
      <p:sp>
        <p:nvSpPr>
          <p:cNvPr id="91" name="文本框 90"/>
          <p:cNvSpPr txBox="1"/>
          <p:nvPr/>
        </p:nvSpPr>
        <p:spPr>
          <a:xfrm>
            <a:off x="4510405" y="2516505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600" b="0">
                <a:solidFill>
                  <a:srgbClr val="444444"/>
                </a:solidFill>
                <a:ea typeface="宋体" panose="02010600030101010101" pitchFamily="2" charset="-122"/>
              </a:rPr>
              <a:t>2.</a:t>
            </a:r>
            <a:r>
              <a:rPr lang="zh-CN" sz="1600" b="0">
                <a:solidFill>
                  <a:srgbClr val="444444"/>
                </a:solidFill>
                <a:ea typeface="宋体" panose="02010600030101010101" pitchFamily="2" charset="-122"/>
              </a:rPr>
              <a:t>densenet网络也有正则化的作用，在小数据集上训练也能减少过拟合的风险</a:t>
            </a:r>
            <a:endParaRPr lang="zh-CN" alt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Mask R-CNN</a:t>
            </a: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3" descr="201906281755088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132840"/>
            <a:ext cx="3385185" cy="240728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217670" y="1132523"/>
            <a:ext cx="50800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语义分割（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semantic segmentation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）：对图像中逐像素进行分类。实例分割（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instance segmentation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）：对图像中的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object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进行检测，并对检测到的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object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进行分割。全景分割（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panoptic segmentation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）：对图像中的所有物体进行描述。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669925" y="4012565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600" b="1">
                <a:ea typeface="宋体" panose="02010600030101010101" pitchFamily="2" charset="-122"/>
              </a:rPr>
              <a:t>将</a:t>
            </a:r>
            <a:r>
              <a:rPr lang="en-US" sz="16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Faster R-CNN</a:t>
            </a:r>
            <a:r>
              <a:rPr lang="zh-CN" sz="1600" b="1">
                <a:ea typeface="宋体" panose="02010600030101010101" pitchFamily="2" charset="-122"/>
              </a:rPr>
              <a:t>与</a:t>
            </a:r>
            <a:r>
              <a:rPr lang="en-US" sz="1600" b="1">
                <a:latin typeface="Calibri" panose="020F0502020204030204" charset="0"/>
                <a:ea typeface="宋体" panose="02010600030101010101" pitchFamily="2" charset="-122"/>
              </a:rPr>
              <a:t>FCN</a:t>
            </a:r>
            <a:r>
              <a:rPr lang="zh-CN" sz="1600" b="1">
                <a:ea typeface="宋体" panose="02010600030101010101" pitchFamily="2" charset="-122"/>
              </a:rPr>
              <a:t>相结合</a:t>
            </a:r>
            <a:endParaRPr lang="zh-CN" alt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FCN</a:t>
            </a:r>
            <a:endParaRPr lang="zh-CN" altLang="en-US"/>
          </a:p>
        </p:txBody>
      </p:sp>
      <p:pic>
        <p:nvPicPr>
          <p:cNvPr id="4" name="图片 4" descr="1572867513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088390"/>
            <a:ext cx="4862195" cy="318325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532120" y="1198880"/>
            <a:ext cx="5080000" cy="20612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FCN</a:t>
            </a:r>
            <a:r>
              <a:rPr lang="zh-CN" sz="1600" b="0">
                <a:ea typeface="宋体" panose="02010600030101010101" pitchFamily="2" charset="-122"/>
              </a:rPr>
              <a:t>将传统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CNN</a:t>
            </a:r>
            <a:r>
              <a:rPr lang="zh-CN" sz="1600" b="0">
                <a:ea typeface="宋体" panose="02010600030101010101" pitchFamily="2" charset="-122"/>
              </a:rPr>
              <a:t>中的全连接层转化成一个个的卷积层。如下图所示，在传统的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CNN</a:t>
            </a:r>
            <a:r>
              <a:rPr lang="zh-CN" sz="1600" b="0">
                <a:ea typeface="宋体" panose="02010600030101010101" pitchFamily="2" charset="-122"/>
              </a:rPr>
              <a:t>结构中，前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5</a:t>
            </a:r>
            <a:r>
              <a:rPr lang="zh-CN" sz="1600" b="0">
                <a:ea typeface="宋体" panose="02010600030101010101" pitchFamily="2" charset="-122"/>
              </a:rPr>
              <a:t>层是卷积层，第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6</a:t>
            </a:r>
            <a:r>
              <a:rPr lang="zh-CN" sz="1600" b="0">
                <a:ea typeface="宋体" panose="02010600030101010101" pitchFamily="2" charset="-122"/>
              </a:rPr>
              <a:t>层和第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7</a:t>
            </a:r>
            <a:r>
              <a:rPr lang="zh-CN" sz="1600" b="0">
                <a:ea typeface="宋体" panose="02010600030101010101" pitchFamily="2" charset="-122"/>
              </a:rPr>
              <a:t>层分别是一个长度为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4096</a:t>
            </a:r>
            <a:r>
              <a:rPr lang="zh-CN" sz="1600" b="0">
                <a:ea typeface="宋体" panose="02010600030101010101" pitchFamily="2" charset="-122"/>
              </a:rPr>
              <a:t>的一维向量，第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8</a:t>
            </a:r>
            <a:r>
              <a:rPr lang="zh-CN" sz="1600" b="0">
                <a:ea typeface="宋体" panose="02010600030101010101" pitchFamily="2" charset="-122"/>
              </a:rPr>
              <a:t>层是长度为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1000</a:t>
            </a:r>
            <a:r>
              <a:rPr lang="zh-CN" sz="1600" b="0">
                <a:ea typeface="宋体" panose="02010600030101010101" pitchFamily="2" charset="-122"/>
              </a:rPr>
              <a:t>的一维向量，分别对应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1000</a:t>
            </a:r>
            <a:r>
              <a:rPr lang="zh-CN" sz="1600" b="0">
                <a:ea typeface="宋体" panose="02010600030101010101" pitchFamily="2" charset="-122"/>
              </a:rPr>
              <a:t>个类别的概率。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FCN</a:t>
            </a:r>
            <a:r>
              <a:rPr lang="zh-CN" sz="1600" b="0">
                <a:ea typeface="宋体" panose="02010600030101010101" pitchFamily="2" charset="-122"/>
              </a:rPr>
              <a:t>将这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3</a:t>
            </a:r>
            <a:r>
              <a:rPr lang="zh-CN" sz="1600" b="0">
                <a:ea typeface="宋体" panose="02010600030101010101" pitchFamily="2" charset="-122"/>
              </a:rPr>
              <a:t>层表示为卷积层，卷积核的大小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zh-CN" sz="1600" b="0">
                <a:ea typeface="宋体" panose="02010600030101010101" pitchFamily="2" charset="-122"/>
              </a:rPr>
              <a:t>通道数，宽，高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)</a:t>
            </a:r>
            <a:r>
              <a:rPr lang="zh-CN" sz="1600" b="0">
                <a:ea typeface="宋体" panose="02010600030101010101" pitchFamily="2" charset="-122"/>
              </a:rPr>
              <a:t>分别为（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4096,1,1</a:t>
            </a:r>
            <a:r>
              <a:rPr lang="zh-CN" sz="1600" b="0">
                <a:ea typeface="宋体" panose="02010600030101010101" pitchFamily="2" charset="-122"/>
              </a:rPr>
              <a:t>）、（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4096,1,1</a:t>
            </a:r>
            <a:r>
              <a:rPr lang="zh-CN" sz="1600" b="0">
                <a:ea typeface="宋体" panose="02010600030101010101" pitchFamily="2" charset="-122"/>
              </a:rPr>
              <a:t>）、（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1000,1,1</a:t>
            </a:r>
            <a:r>
              <a:rPr lang="zh-CN" sz="1600" b="0">
                <a:ea typeface="宋体" panose="02010600030101010101" pitchFamily="2" charset="-122"/>
              </a:rPr>
              <a:t>）。所有的层都是卷积层，故称为全卷积网络。</a:t>
            </a:r>
            <a:endParaRPr lang="zh-CN" altLang="en-US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U-Net</a:t>
            </a:r>
            <a:endParaRPr lang="zh-CN" altLang="en-US"/>
          </a:p>
        </p:txBody>
      </p:sp>
      <p:pic>
        <p:nvPicPr>
          <p:cNvPr id="3" name="图片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028700"/>
            <a:ext cx="4152265" cy="320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669925" y="4472305"/>
            <a:ext cx="307784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1600" b="0">
                <a:solidFill>
                  <a:srgbClr val="333333"/>
                </a:solidFill>
                <a:ea typeface="宋体" panose="02010600030101010101" pitchFamily="2" charset="-122"/>
              </a:rPr>
              <a:t>1.</a:t>
            </a:r>
            <a:r>
              <a:rPr lang="zh-CN" sz="1600" b="0">
                <a:solidFill>
                  <a:srgbClr val="333333"/>
                </a:solidFill>
                <a:ea typeface="宋体" panose="02010600030101010101" pitchFamily="2" charset="-122"/>
              </a:rPr>
              <a:t>每一个蓝色的块代表一个多通道的特征图。特征图的通道数被标注在块的顶部。</a:t>
            </a:r>
            <a:r>
              <a:rPr lang="en-US" sz="1600" b="0">
                <a:solidFill>
                  <a:srgbClr val="333333"/>
                </a:solidFill>
                <a:latin typeface="Verdana" panose="020B0604030504040204" charset="0"/>
                <a:ea typeface="宋体" panose="02010600030101010101" pitchFamily="2" charset="-122"/>
              </a:rPr>
              <a:t>X-Y</a:t>
            </a:r>
            <a:r>
              <a:rPr lang="zh-CN" sz="1600" b="0">
                <a:solidFill>
                  <a:srgbClr val="333333"/>
                </a:solidFill>
                <a:ea typeface="宋体" panose="02010600030101010101" pitchFamily="2" charset="-122"/>
              </a:rPr>
              <a:t>尺寸设置在块的左下边缘。箭头代表着不同的操作。其中</a:t>
            </a:r>
            <a:r>
              <a:rPr lang="zh-CN" sz="1600" b="1">
                <a:solidFill>
                  <a:srgbClr val="333333"/>
                </a:solidFill>
                <a:ea typeface="宋体" panose="02010600030101010101" pitchFamily="2" charset="-122"/>
              </a:rPr>
              <a:t>左半部分是收缩路径，右半部分扩展路径</a:t>
            </a:r>
            <a:r>
              <a:rPr lang="zh-CN" sz="1600" b="0">
                <a:solidFill>
                  <a:srgbClr val="333333"/>
                </a:solidFill>
                <a:ea typeface="宋体" panose="02010600030101010101" pitchFamily="2" charset="-122"/>
              </a:rPr>
              <a:t>。</a:t>
            </a:r>
            <a:endParaRPr lang="zh-CN" altLang="en-US" sz="1600"/>
          </a:p>
        </p:txBody>
      </p:sp>
      <p:pic>
        <p:nvPicPr>
          <p:cNvPr id="4" name="图片 2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680" y="1028700"/>
            <a:ext cx="4398010" cy="20935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059680" y="3268028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600" b="0">
                <a:solidFill>
                  <a:srgbClr val="4D4D4D"/>
                </a:solidFill>
                <a:ea typeface="宋体" panose="02010600030101010101" pitchFamily="2" charset="-122"/>
              </a:rPr>
              <a:t>2.</a:t>
            </a:r>
            <a:r>
              <a:rPr lang="zh-CN" sz="1600" b="0">
                <a:solidFill>
                  <a:srgbClr val="4D4D4D"/>
                </a:solidFill>
                <a:ea typeface="宋体" panose="02010600030101010101" pitchFamily="2" charset="-122"/>
              </a:rPr>
              <a:t>overlap-tile策略就是，要预测一个batch的标签，你必须输入比之大的一个框的图像，输入图像没有的部分，用</a:t>
            </a:r>
            <a:r>
              <a:rPr lang="zh-CN" sz="1600" b="1">
                <a:solidFill>
                  <a:srgbClr val="4D4D4D"/>
                </a:solidFill>
                <a:ea typeface="宋体" panose="02010600030101010101" pitchFamily="2" charset="-122"/>
              </a:rPr>
              <a:t>镜像法外推</a:t>
            </a:r>
            <a:r>
              <a:rPr lang="zh-CN" sz="1600" b="0">
                <a:solidFill>
                  <a:srgbClr val="4D4D4D"/>
                </a:solidFill>
                <a:ea typeface="宋体" panose="02010600030101010101" pitchFamily="2" charset="-122"/>
              </a:rPr>
              <a:t>。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5059680" y="4472305"/>
            <a:ext cx="50800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600" b="0">
                <a:solidFill>
                  <a:srgbClr val="4D4D4D"/>
                </a:solidFill>
                <a:ea typeface="宋体" panose="02010600030101010101" pitchFamily="2" charset="-122"/>
              </a:rPr>
              <a:t>3.</a:t>
            </a:r>
            <a:r>
              <a:rPr lang="zh-CN" sz="1600" b="0">
                <a:solidFill>
                  <a:srgbClr val="4D4D4D"/>
                </a:solidFill>
                <a:ea typeface="宋体" panose="02010600030101010101" pitchFamily="2" charset="-122"/>
              </a:rPr>
              <a:t>我们的任务中训练数据非常少，所以我们对仅有的数据进行</a:t>
            </a:r>
            <a:r>
              <a:rPr lang="zh-CN" sz="1600" b="1">
                <a:solidFill>
                  <a:srgbClr val="4D4D4D"/>
                </a:solidFill>
                <a:ea typeface="宋体" panose="02010600030101010101" pitchFamily="2" charset="-122"/>
              </a:rPr>
              <a:t>弹性形变操作</a:t>
            </a:r>
            <a:r>
              <a:rPr lang="zh-CN" sz="1600" b="0">
                <a:solidFill>
                  <a:srgbClr val="4D4D4D"/>
                </a:solidFill>
                <a:ea typeface="宋体" panose="02010600030101010101" pitchFamily="2" charset="-122"/>
              </a:rPr>
              <a:t>，以获得更多的数据。这样使得网络可以学习到形变特征。</a:t>
            </a:r>
            <a:r>
              <a:rPr lang="zh-CN" sz="1600" b="1">
                <a:solidFill>
                  <a:srgbClr val="4D4D4D"/>
                </a:solidFill>
                <a:ea typeface="宋体" panose="02010600030101010101" pitchFamily="2" charset="-122"/>
              </a:rPr>
              <a:t>生物医学图像</a:t>
            </a:r>
            <a:r>
              <a:rPr lang="zh-CN" sz="1600" b="0">
                <a:solidFill>
                  <a:srgbClr val="4D4D4D"/>
                </a:solidFill>
                <a:ea typeface="宋体" panose="02010600030101010101" pitchFamily="2" charset="-122"/>
              </a:rPr>
              <a:t>中</a:t>
            </a:r>
            <a:r>
              <a:rPr lang="zh-CN" sz="1600" b="1">
                <a:solidFill>
                  <a:srgbClr val="4D4D4D"/>
                </a:solidFill>
                <a:ea typeface="宋体" panose="02010600030101010101" pitchFamily="2" charset="-122"/>
              </a:rPr>
              <a:t>形变非常常见</a:t>
            </a:r>
            <a:r>
              <a:rPr lang="zh-CN" sz="1600" b="0">
                <a:solidFill>
                  <a:srgbClr val="4D4D4D"/>
                </a:solidFill>
                <a:ea typeface="宋体" panose="02010600030101010101" pitchFamily="2" charset="-122"/>
              </a:rPr>
              <a:t>。另一个挑战是分割开连在一起的同种细胞，最终，我们提出使用</a:t>
            </a:r>
            <a:r>
              <a:rPr lang="zh-CN" sz="1600" b="1">
                <a:solidFill>
                  <a:srgbClr val="4D4D4D"/>
                </a:solidFill>
                <a:ea typeface="宋体" panose="02010600030101010101" pitchFamily="2" charset="-122"/>
              </a:rPr>
              <a:t>加权损失</a:t>
            </a:r>
            <a:r>
              <a:rPr lang="zh-CN" sz="1600" b="0">
                <a:solidFill>
                  <a:srgbClr val="4D4D4D"/>
                </a:solidFill>
                <a:ea typeface="宋体" panose="02010600030101010101" pitchFamily="2" charset="-122"/>
              </a:rPr>
              <a:t>，这样</a:t>
            </a:r>
            <a:r>
              <a:rPr lang="zh-CN" sz="1600" b="1">
                <a:solidFill>
                  <a:srgbClr val="4D4D4D"/>
                </a:solidFill>
                <a:ea typeface="宋体" panose="02010600030101010101" pitchFamily="2" charset="-122"/>
              </a:rPr>
              <a:t>分离</a:t>
            </a:r>
            <a:r>
              <a:rPr lang="zh-CN" sz="1600" b="0">
                <a:solidFill>
                  <a:srgbClr val="4D4D4D"/>
                </a:solidFill>
                <a:ea typeface="宋体" panose="02010600030101010101" pitchFamily="2" charset="-122"/>
              </a:rPr>
              <a:t>连在一起的细胞的label功能获得更大的权重。</a:t>
            </a:r>
            <a:endParaRPr lang="zh-CN" altLang="en-US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SegNet</a:t>
            </a:r>
            <a:endParaRPr lang="zh-CN" altLang="en-US"/>
          </a:p>
        </p:txBody>
      </p:sp>
      <p:pic>
        <p:nvPicPr>
          <p:cNvPr id="5" name="图片 5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608" y="1028700"/>
            <a:ext cx="5180965" cy="24676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5850890" y="1172845"/>
            <a:ext cx="5080000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600" b="0">
                <a:solidFill>
                  <a:srgbClr val="4D4D4D"/>
                </a:solidFill>
                <a:ea typeface="宋体" panose="02010600030101010101" pitchFamily="2" charset="-122"/>
              </a:rPr>
              <a:t>由于在segment的过程中，边界轮廓信息是至关重要的，然而在进行下采样的过程中，许多信息会丢失，所以需要在下采样之前对轮廓信息进行保存，本文采用一种有效的方法，即max-pooling indices。</a:t>
            </a:r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669925" y="3860800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solidFill>
                  <a:srgbClr val="4D4D4D"/>
                </a:solidFill>
                <a:ea typeface="宋体" panose="02010600030101010101" pitchFamily="2" charset="-122"/>
              </a:rPr>
              <a:t>在SegNet中的Pooling与其他Pooling多了一个</a:t>
            </a:r>
            <a:r>
              <a:rPr lang="zh-CN" sz="1050" b="0">
                <a:solidFill>
                  <a:srgbClr val="FF0000"/>
                </a:solidFill>
                <a:ea typeface="宋体" panose="02010600030101010101" pitchFamily="2" charset="-122"/>
              </a:rPr>
              <a:t>index功能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029075" y="3860800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solidFill>
                  <a:srgbClr val="4D4D4D"/>
                </a:solidFill>
                <a:ea typeface="宋体" panose="02010600030101010101" pitchFamily="2" charset="-122"/>
              </a:rPr>
              <a:t>每次Pooling，都会保存通过max选出的权值在2x2 filter中的相对位置</a:t>
            </a:r>
            <a:endParaRPr lang="zh-CN" altLang="en-US"/>
          </a:p>
        </p:txBody>
      </p:sp>
      <p:pic>
        <p:nvPicPr>
          <p:cNvPr id="6" name="图片 6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790" y="2249170"/>
            <a:ext cx="3687445" cy="16116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7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4113213"/>
            <a:ext cx="4343400" cy="1343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474858" y="2327487"/>
            <a:ext cx="1116743" cy="168051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</a:t>
            </a:r>
            <a:endParaRPr lang="en-US" b="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1.LetNet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28" name="文本框 127"/>
          <p:cNvSpPr txBox="1"/>
          <p:nvPr/>
        </p:nvSpPr>
        <p:spPr>
          <a:xfrm>
            <a:off x="746125" y="1185545"/>
            <a:ext cx="371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从官网上下载</a:t>
            </a:r>
            <a:r>
              <a:rPr lang="en-US" altLang="zh-CN"/>
              <a:t>minist</a:t>
            </a:r>
            <a:r>
              <a:rPr lang="zh-CN" altLang="en-US"/>
              <a:t>集并打开样例</a:t>
            </a:r>
            <a:endParaRPr lang="zh-CN" altLang="en-US"/>
          </a:p>
        </p:txBody>
      </p:sp>
      <p:pic>
        <p:nvPicPr>
          <p:cNvPr id="129" name="图片 1" descr="J9CNLQVHBZD`(PS99H1)0T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808" y="1553845"/>
            <a:ext cx="5269865" cy="929640"/>
          </a:xfrm>
          <a:prstGeom prst="rect">
            <a:avLst/>
          </a:prstGeom>
        </p:spPr>
      </p:pic>
      <p:pic>
        <p:nvPicPr>
          <p:cNvPr id="130" name="图片 2" descr="6{3CT~FT%UQ_33F81ZM6D~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2483168"/>
            <a:ext cx="3733800" cy="2733675"/>
          </a:xfrm>
          <a:prstGeom prst="rect">
            <a:avLst/>
          </a:prstGeom>
        </p:spPr>
      </p:pic>
      <p:sp>
        <p:nvSpPr>
          <p:cNvPr id="131" name="文本框 130"/>
          <p:cNvSpPr txBox="1"/>
          <p:nvPr/>
        </p:nvSpPr>
        <p:spPr>
          <a:xfrm>
            <a:off x="6297295" y="1185545"/>
            <a:ext cx="4488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具体训练分为两层神经网络和三层全连接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tensorboard</a:t>
            </a:r>
            <a:r>
              <a:rPr lang="zh-CN" altLang="en-US"/>
              <a:t>上可视化具体如下：</a:t>
            </a:r>
            <a:endParaRPr lang="zh-CN" altLang="en-US"/>
          </a:p>
        </p:txBody>
      </p:sp>
      <p:pic>
        <p:nvPicPr>
          <p:cNvPr id="132" name="图片 4" descr="U05E2N@EC)F8I1X~TK(O1D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95" y="1753870"/>
            <a:ext cx="2875915" cy="4192270"/>
          </a:xfrm>
          <a:prstGeom prst="rect">
            <a:avLst/>
          </a:prstGeom>
        </p:spPr>
      </p:pic>
      <p:sp>
        <p:nvSpPr>
          <p:cNvPr id="133" name="文本框 132"/>
          <p:cNvSpPr txBox="1"/>
          <p:nvPr/>
        </p:nvSpPr>
        <p:spPr>
          <a:xfrm>
            <a:off x="746125" y="5335905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具体结果及损失分析详见实验报告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2.VGG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9925" y="115125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sz="1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1"/>
              </a:rPr>
              <a:t>实验参考</a:t>
            </a:r>
            <a:r>
              <a:rPr lang="en-US" sz="1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1"/>
              </a:rPr>
              <a:t>http://www.cs.toronto.edu/~frossard/post/vgg16/</a:t>
            </a:r>
            <a:endParaRPr lang="en-US" sz="1200" b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hlinkClick r:id="rId1"/>
            </a:endParaRPr>
          </a:p>
          <a:p>
            <a:pPr indent="0"/>
            <a:endParaRPr lang="zh-CN" altLang="en-US" sz="1200" b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hlinkClick r:id="rId1"/>
            </a:endParaRPr>
          </a:p>
        </p:txBody>
      </p:sp>
      <p:pic>
        <p:nvPicPr>
          <p:cNvPr id="6" name="图片 1" descr=")_JE7A2C`9JTQ3CK5JFYAI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459230"/>
            <a:ext cx="5273040" cy="118999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1759585" y="1365885"/>
            <a:ext cx="4503420" cy="4210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348730" y="11969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分类标签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296035" y="2148205"/>
            <a:ext cx="5302250" cy="34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701155" y="199326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训练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484630" y="2379980"/>
            <a:ext cx="421005" cy="515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36955" y="28956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权重集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69925" y="3263900"/>
            <a:ext cx="10165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这一版本</a:t>
            </a:r>
            <a:r>
              <a:rPr lang="en-US" altLang="zh-CN"/>
              <a:t>VGG</a:t>
            </a:r>
            <a:r>
              <a:rPr lang="zh-CN" altLang="en-US"/>
              <a:t>和论文中在</a:t>
            </a:r>
            <a:r>
              <a:rPr lang="en-US" altLang="zh-CN"/>
              <a:t>ImageNet</a:t>
            </a:r>
            <a:r>
              <a:rPr lang="zh-CN" altLang="en-US"/>
              <a:t>上做的做出了些调整，</a:t>
            </a:r>
            <a:r>
              <a:rPr lang="en-US" altLang="zh-CN"/>
              <a:t>5</a:t>
            </a:r>
            <a:r>
              <a:rPr lang="zh-CN" altLang="en-US"/>
              <a:t>个卷积层，</a:t>
            </a:r>
            <a:r>
              <a:rPr lang="en-US" altLang="zh-CN"/>
              <a:t>5</a:t>
            </a:r>
            <a:r>
              <a:rPr lang="zh-CN" altLang="en-US"/>
              <a:t>个池化层和三个全连接层。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2.VGG</a:t>
            </a:r>
            <a:r>
              <a:rPr lang="zh-CN" altLang="en-US" dirty="0"/>
              <a:t>实验结果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34" name="图片 2" descr="lask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325880"/>
            <a:ext cx="2882900" cy="2882900"/>
          </a:xfrm>
          <a:prstGeom prst="rect">
            <a:avLst/>
          </a:prstGeom>
        </p:spPr>
      </p:pic>
      <p:pic>
        <p:nvPicPr>
          <p:cNvPr id="35" name="图片 4" descr="c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508" y="1325563"/>
            <a:ext cx="2638425" cy="2638425"/>
          </a:xfrm>
          <a:prstGeom prst="rect">
            <a:avLst/>
          </a:prstGeom>
        </p:spPr>
      </p:pic>
      <p:pic>
        <p:nvPicPr>
          <p:cNvPr id="36" name="图片 3" descr="YNJAAADV@2]CR6%1SJVHL[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4443730"/>
            <a:ext cx="4838700" cy="1219200"/>
          </a:xfrm>
          <a:prstGeom prst="rect">
            <a:avLst/>
          </a:prstGeom>
        </p:spPr>
      </p:pic>
      <p:pic>
        <p:nvPicPr>
          <p:cNvPr id="37" name="图片 2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388" y="4443730"/>
            <a:ext cx="4429125" cy="12001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8" name="直接连接符 37"/>
          <p:cNvCxnSpPr/>
          <p:nvPr/>
        </p:nvCxnSpPr>
        <p:spPr>
          <a:xfrm flipV="1">
            <a:off x="513715" y="5018405"/>
            <a:ext cx="1753235" cy="1714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7164705" y="5045075"/>
            <a:ext cx="1753235" cy="1714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0a9d799b-00ea-4202-9c24-ac160e2c162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14322" y="0"/>
            <a:ext cx="10763356" cy="6143625"/>
            <a:chOff x="714322" y="0"/>
            <a:chExt cx="10763356" cy="6143625"/>
          </a:xfrm>
        </p:grpSpPr>
        <p:grpSp>
          <p:nvGrpSpPr>
            <p:cNvPr id="21" name="iŝ1îḋè"/>
            <p:cNvGrpSpPr/>
            <p:nvPr/>
          </p:nvGrpSpPr>
          <p:grpSpPr>
            <a:xfrm>
              <a:off x="2209076" y="0"/>
              <a:ext cx="7773850" cy="2761751"/>
              <a:chOff x="803412" y="0"/>
              <a:chExt cx="7773848" cy="2761750"/>
            </a:xfrm>
          </p:grpSpPr>
          <p:sp>
            <p:nvSpPr>
              <p:cNvPr id="50" name="ïşlíḍè"/>
              <p:cNvSpPr/>
              <p:nvPr/>
            </p:nvSpPr>
            <p:spPr bwMode="auto">
              <a:xfrm>
                <a:off x="3530190" y="5172"/>
                <a:ext cx="5047070" cy="1940094"/>
              </a:xfrm>
              <a:prstGeom prst="parallelogram">
                <a:avLst>
                  <a:gd name="adj" fmla="val 140753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iśḻïḋè"/>
              <p:cNvSpPr/>
              <p:nvPr/>
            </p:nvSpPr>
            <p:spPr bwMode="auto">
              <a:xfrm flipH="1">
                <a:off x="803412" y="0"/>
                <a:ext cx="5047070" cy="2761750"/>
              </a:xfrm>
              <a:custGeom>
                <a:avLst/>
                <a:gdLst>
                  <a:gd name="connsiteX0" fmla="*/ 5047070 w 5047070"/>
                  <a:gd name="connsiteY0" fmla="*/ 0 h 2761750"/>
                  <a:gd name="connsiteX1" fmla="*/ 2730741 w 5047070"/>
                  <a:gd name="connsiteY1" fmla="*/ 0 h 2761750"/>
                  <a:gd name="connsiteX2" fmla="*/ 0 w 5047070"/>
                  <a:gd name="connsiteY2" fmla="*/ 1940094 h 2761750"/>
                  <a:gd name="connsiteX3" fmla="*/ 1156506 w 5047070"/>
                  <a:gd name="connsiteY3" fmla="*/ 2761750 h 2761750"/>
                  <a:gd name="connsiteX4" fmla="*/ 2313012 w 5047070"/>
                  <a:gd name="connsiteY4" fmla="*/ 1940094 h 2761750"/>
                  <a:gd name="connsiteX5" fmla="*/ 2316329 w 5047070"/>
                  <a:gd name="connsiteY5" fmla="*/ 1940094 h 276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7070" h="2761750">
                    <a:moveTo>
                      <a:pt x="5047070" y="0"/>
                    </a:moveTo>
                    <a:lnTo>
                      <a:pt x="2730741" y="0"/>
                    </a:lnTo>
                    <a:lnTo>
                      <a:pt x="0" y="1940094"/>
                    </a:lnTo>
                    <a:lnTo>
                      <a:pt x="1156506" y="2761750"/>
                    </a:lnTo>
                    <a:lnTo>
                      <a:pt x="2313012" y="1940094"/>
                    </a:lnTo>
                    <a:lnTo>
                      <a:pt x="2316329" y="1940094"/>
                    </a:lnTo>
                    <a:close/>
                  </a:path>
                </a:pathLst>
              </a:custGeom>
              <a:solidFill>
                <a:schemeClr val="tx2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22" name="išļíḍe"/>
            <p:cNvSpPr/>
            <p:nvPr/>
          </p:nvSpPr>
          <p:spPr>
            <a:xfrm>
              <a:off x="5403985" y="1773633"/>
              <a:ext cx="1384031" cy="501477"/>
            </a:xfrm>
            <a:prstGeom prst="rect">
              <a:avLst/>
            </a:prstGeom>
          </p:spPr>
          <p:txBody>
            <a:bodyPr wrap="none" anchor="ctr" anchorCtr="1">
              <a:normAutofit/>
            </a:bodyPr>
            <a:lstStyle/>
            <a:p>
              <a:pPr lvl="0" algn="ctr"/>
              <a:r>
                <a:rPr lang="en-US" altLang="zh-CN" b="1" dirty="0">
                  <a:solidFill>
                    <a:prstClr val="white">
                      <a:lumMod val="100000"/>
                    </a:prstClr>
                  </a:solidFill>
                </a:rPr>
                <a:t>CONTENTS</a:t>
              </a:r>
              <a:endParaRPr lang="en-US" altLang="zh-CN" b="1" dirty="0">
                <a:solidFill>
                  <a:prstClr val="white">
                    <a:lumMod val="100000"/>
                  </a:prstClr>
                </a:solidFill>
              </a:endParaRPr>
            </a:p>
          </p:txBody>
        </p:sp>
        <p:grpSp>
          <p:nvGrpSpPr>
            <p:cNvPr id="23" name="iŝlîḑe"/>
            <p:cNvGrpSpPr/>
            <p:nvPr/>
          </p:nvGrpSpPr>
          <p:grpSpPr>
            <a:xfrm>
              <a:off x="714322" y="3136815"/>
              <a:ext cx="2299974" cy="1555561"/>
              <a:chOff x="1266824" y="3136815"/>
              <a:chExt cx="2299974" cy="1555561"/>
            </a:xfrm>
          </p:grpSpPr>
          <p:grpSp>
            <p:nvGrpSpPr>
              <p:cNvPr id="45" name="îş1îḓé"/>
              <p:cNvGrpSpPr/>
              <p:nvPr/>
            </p:nvGrpSpPr>
            <p:grpSpPr>
              <a:xfrm>
                <a:off x="1847860" y="3136815"/>
                <a:ext cx="1137902" cy="1137902"/>
                <a:chOff x="1019436" y="3284984"/>
                <a:chExt cx="1512168" cy="1512168"/>
              </a:xfrm>
            </p:grpSpPr>
            <p:sp>
              <p:nvSpPr>
                <p:cNvPr id="48" name="îṡlîḋe"/>
                <p:cNvSpPr/>
                <p:nvPr/>
              </p:nvSpPr>
              <p:spPr bwMode="auto">
                <a:xfrm>
                  <a:off x="1019436" y="3284984"/>
                  <a:ext cx="1512168" cy="1512168"/>
                </a:xfrm>
                <a:prstGeom prst="ellipse">
                  <a:avLst/>
                </a:prstGeom>
                <a:solidFill>
                  <a:schemeClr val="accent1">
                    <a:lumMod val="100000"/>
                  </a:schemeClr>
                </a:solidFill>
                <a:ln w="19050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9" name="íṥḻiḓê"/>
                <p:cNvSpPr/>
                <p:nvPr/>
              </p:nvSpPr>
              <p:spPr bwMode="auto">
                <a:xfrm>
                  <a:off x="1419386" y="3684934"/>
                  <a:ext cx="712268" cy="712268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4629150" h="4629150">
                      <a:moveTo>
                        <a:pt x="2317164" y="3859790"/>
                      </a:moveTo>
                      <a:cubicBezTo>
                        <a:pt x="2297115" y="3859790"/>
                        <a:pt x="2280107" y="3866979"/>
                        <a:pt x="2266139" y="3881358"/>
                      </a:cubicBezTo>
                      <a:cubicBezTo>
                        <a:pt x="2252171" y="3895737"/>
                        <a:pt x="2245187" y="3914594"/>
                        <a:pt x="2245187" y="3937929"/>
                      </a:cubicBezTo>
                      <a:cubicBezTo>
                        <a:pt x="2245187" y="3953212"/>
                        <a:pt x="2248432" y="3967838"/>
                        <a:pt x="2254923" y="3981806"/>
                      </a:cubicBezTo>
                      <a:cubicBezTo>
                        <a:pt x="2261414" y="3995774"/>
                        <a:pt x="2270494" y="4006414"/>
                        <a:pt x="2282161" y="4013727"/>
                      </a:cubicBezTo>
                      <a:cubicBezTo>
                        <a:pt x="2293829" y="4021040"/>
                        <a:pt x="2306071" y="4024696"/>
                        <a:pt x="2318889" y="4024696"/>
                      </a:cubicBezTo>
                      <a:cubicBezTo>
                        <a:pt x="2337623" y="4024696"/>
                        <a:pt x="2353727" y="4017137"/>
                        <a:pt x="2367203" y="4002018"/>
                      </a:cubicBezTo>
                      <a:cubicBezTo>
                        <a:pt x="2380678" y="3986900"/>
                        <a:pt x="2387415" y="3966359"/>
                        <a:pt x="2387415" y="3940394"/>
                      </a:cubicBezTo>
                      <a:cubicBezTo>
                        <a:pt x="2387415" y="3915416"/>
                        <a:pt x="2380760" y="3895737"/>
                        <a:pt x="2367449" y="3881358"/>
                      </a:cubicBezTo>
                      <a:cubicBezTo>
                        <a:pt x="2354138" y="3866979"/>
                        <a:pt x="2337376" y="3859790"/>
                        <a:pt x="2317164" y="3859790"/>
                      </a:cubicBezTo>
                      <a:close/>
                      <a:moveTo>
                        <a:pt x="2323819" y="3692172"/>
                      </a:moveTo>
                      <a:cubicBezTo>
                        <a:pt x="2352248" y="3692172"/>
                        <a:pt x="2375542" y="3700142"/>
                        <a:pt x="2393701" y="3716082"/>
                      </a:cubicBezTo>
                      <a:cubicBezTo>
                        <a:pt x="2411860" y="3732023"/>
                        <a:pt x="2422746" y="3754043"/>
                        <a:pt x="2426362" y="3782144"/>
                      </a:cubicBezTo>
                      <a:lnTo>
                        <a:pt x="2382239" y="3785594"/>
                      </a:lnTo>
                      <a:cubicBezTo>
                        <a:pt x="2378295" y="3768175"/>
                        <a:pt x="2372708" y="3755522"/>
                        <a:pt x="2365477" y="3747634"/>
                      </a:cubicBezTo>
                      <a:cubicBezTo>
                        <a:pt x="2353481" y="3734980"/>
                        <a:pt x="2338691" y="3728654"/>
                        <a:pt x="2321108" y="3728654"/>
                      </a:cubicBezTo>
                      <a:cubicBezTo>
                        <a:pt x="2306975" y="3728654"/>
                        <a:pt x="2294568" y="3732598"/>
                        <a:pt x="2283887" y="3740486"/>
                      </a:cubicBezTo>
                      <a:cubicBezTo>
                        <a:pt x="2269919" y="3750674"/>
                        <a:pt x="2258908" y="3765546"/>
                        <a:pt x="2250856" y="3785101"/>
                      </a:cubicBezTo>
                      <a:cubicBezTo>
                        <a:pt x="2242804" y="3804657"/>
                        <a:pt x="2238614" y="3832511"/>
                        <a:pt x="2238285" y="3868664"/>
                      </a:cubicBezTo>
                      <a:cubicBezTo>
                        <a:pt x="2248966" y="3852395"/>
                        <a:pt x="2262031" y="3840317"/>
                        <a:pt x="2277478" y="3832429"/>
                      </a:cubicBezTo>
                      <a:cubicBezTo>
                        <a:pt x="2292925" y="3824541"/>
                        <a:pt x="2309112" y="3820597"/>
                        <a:pt x="2326038" y="3820597"/>
                      </a:cubicBezTo>
                      <a:cubicBezTo>
                        <a:pt x="2355617" y="3820597"/>
                        <a:pt x="2380801" y="3831484"/>
                        <a:pt x="2401589" y="3853258"/>
                      </a:cubicBezTo>
                      <a:cubicBezTo>
                        <a:pt x="2422377" y="3875032"/>
                        <a:pt x="2432771" y="3903173"/>
                        <a:pt x="2432771" y="3937683"/>
                      </a:cubicBezTo>
                      <a:cubicBezTo>
                        <a:pt x="2432771" y="3960361"/>
                        <a:pt x="2427882" y="3981436"/>
                        <a:pt x="2418104" y="4000909"/>
                      </a:cubicBezTo>
                      <a:cubicBezTo>
                        <a:pt x="2408326" y="4020382"/>
                        <a:pt x="2394892" y="4035296"/>
                        <a:pt x="2377802" y="4045648"/>
                      </a:cubicBezTo>
                      <a:cubicBezTo>
                        <a:pt x="2360712" y="4056001"/>
                        <a:pt x="2341320" y="4061178"/>
                        <a:pt x="2319629" y="4061178"/>
                      </a:cubicBezTo>
                      <a:cubicBezTo>
                        <a:pt x="2282654" y="4061178"/>
                        <a:pt x="2252500" y="4047579"/>
                        <a:pt x="2229164" y="4020382"/>
                      </a:cubicBezTo>
                      <a:cubicBezTo>
                        <a:pt x="2205829" y="3993186"/>
                        <a:pt x="2194162" y="3948364"/>
                        <a:pt x="2194162" y="3885919"/>
                      </a:cubicBezTo>
                      <a:cubicBezTo>
                        <a:pt x="2194162" y="3816078"/>
                        <a:pt x="2207062" y="3765300"/>
                        <a:pt x="2232862" y="3733584"/>
                      </a:cubicBezTo>
                      <a:cubicBezTo>
                        <a:pt x="2255375" y="3705976"/>
                        <a:pt x="2285694" y="3692172"/>
                        <a:pt x="2323819" y="3692172"/>
                      </a:cubicBezTo>
                      <a:close/>
                      <a:moveTo>
                        <a:pt x="3020074" y="3489300"/>
                      </a:moveTo>
                      <a:lnTo>
                        <a:pt x="3199770" y="3489300"/>
                      </a:lnTo>
                      <a:lnTo>
                        <a:pt x="3199770" y="3531698"/>
                      </a:lnTo>
                      <a:lnTo>
                        <a:pt x="3055570" y="3531698"/>
                      </a:lnTo>
                      <a:lnTo>
                        <a:pt x="3036097" y="3628817"/>
                      </a:lnTo>
                      <a:cubicBezTo>
                        <a:pt x="3057788" y="3613699"/>
                        <a:pt x="3080548" y="3606140"/>
                        <a:pt x="3104376" y="3606140"/>
                      </a:cubicBezTo>
                      <a:cubicBezTo>
                        <a:pt x="3135928" y="3606140"/>
                        <a:pt x="3162549" y="3617068"/>
                        <a:pt x="3184241" y="3638924"/>
                      </a:cubicBezTo>
                      <a:cubicBezTo>
                        <a:pt x="3205933" y="3660780"/>
                        <a:pt x="3216779" y="3688880"/>
                        <a:pt x="3216779" y="3723225"/>
                      </a:cubicBezTo>
                      <a:cubicBezTo>
                        <a:pt x="3216779" y="3755927"/>
                        <a:pt x="3207247" y="3784192"/>
                        <a:pt x="3188185" y="3808020"/>
                      </a:cubicBezTo>
                      <a:cubicBezTo>
                        <a:pt x="3165014" y="3837271"/>
                        <a:pt x="3133381" y="3851897"/>
                        <a:pt x="3093284" y="3851897"/>
                      </a:cubicBezTo>
                      <a:cubicBezTo>
                        <a:pt x="3060418" y="3851897"/>
                        <a:pt x="3033591" y="3842694"/>
                        <a:pt x="3012803" y="3824289"/>
                      </a:cubicBezTo>
                      <a:cubicBezTo>
                        <a:pt x="2992015" y="3805884"/>
                        <a:pt x="2980142" y="3781481"/>
                        <a:pt x="2977184" y="3751080"/>
                      </a:cubicBezTo>
                      <a:lnTo>
                        <a:pt x="3023772" y="3747136"/>
                      </a:lnTo>
                      <a:cubicBezTo>
                        <a:pt x="3027223" y="3769813"/>
                        <a:pt x="3035234" y="3786863"/>
                        <a:pt x="3047805" y="3798284"/>
                      </a:cubicBezTo>
                      <a:cubicBezTo>
                        <a:pt x="3060377" y="3809705"/>
                        <a:pt x="3075536" y="3815415"/>
                        <a:pt x="3093284" y="3815415"/>
                      </a:cubicBezTo>
                      <a:cubicBezTo>
                        <a:pt x="3114647" y="3815415"/>
                        <a:pt x="3132723" y="3807363"/>
                        <a:pt x="3147513" y="3791258"/>
                      </a:cubicBezTo>
                      <a:cubicBezTo>
                        <a:pt x="3162303" y="3775154"/>
                        <a:pt x="3169698" y="3753791"/>
                        <a:pt x="3169698" y="3727169"/>
                      </a:cubicBezTo>
                      <a:cubicBezTo>
                        <a:pt x="3169698" y="3701862"/>
                        <a:pt x="3162590" y="3681896"/>
                        <a:pt x="3148376" y="3667271"/>
                      </a:cubicBezTo>
                      <a:cubicBezTo>
                        <a:pt x="3134161" y="3652645"/>
                        <a:pt x="3115551" y="3645333"/>
                        <a:pt x="3092544" y="3645333"/>
                      </a:cubicBezTo>
                      <a:cubicBezTo>
                        <a:pt x="3078248" y="3645333"/>
                        <a:pt x="3065348" y="3648578"/>
                        <a:pt x="3053844" y="3655069"/>
                      </a:cubicBezTo>
                      <a:cubicBezTo>
                        <a:pt x="3042341" y="3661560"/>
                        <a:pt x="3033303" y="3669982"/>
                        <a:pt x="3026730" y="3680335"/>
                      </a:cubicBezTo>
                      <a:lnTo>
                        <a:pt x="2985072" y="3674912"/>
                      </a:lnTo>
                      <a:lnTo>
                        <a:pt x="3020074" y="3489300"/>
                      </a:lnTo>
                      <a:close/>
                      <a:moveTo>
                        <a:pt x="1418041" y="3489054"/>
                      </a:moveTo>
                      <a:lnTo>
                        <a:pt x="1651967" y="3489054"/>
                      </a:lnTo>
                      <a:lnTo>
                        <a:pt x="1651967" y="3523563"/>
                      </a:lnTo>
                      <a:cubicBezTo>
                        <a:pt x="1628960" y="3548049"/>
                        <a:pt x="1606159" y="3580586"/>
                        <a:pt x="1583564" y="3621176"/>
                      </a:cubicBezTo>
                      <a:cubicBezTo>
                        <a:pt x="1560968" y="3661766"/>
                        <a:pt x="1543508" y="3703506"/>
                        <a:pt x="1531183" y="3746396"/>
                      </a:cubicBezTo>
                      <a:cubicBezTo>
                        <a:pt x="1522309" y="3776633"/>
                        <a:pt x="1516640" y="3809746"/>
                        <a:pt x="1514175" y="3845734"/>
                      </a:cubicBezTo>
                      <a:lnTo>
                        <a:pt x="1468573" y="3845734"/>
                      </a:lnTo>
                      <a:cubicBezTo>
                        <a:pt x="1469066" y="3817305"/>
                        <a:pt x="1474653" y="3782960"/>
                        <a:pt x="1485335" y="3742699"/>
                      </a:cubicBezTo>
                      <a:cubicBezTo>
                        <a:pt x="1496017" y="3702438"/>
                        <a:pt x="1511340" y="3663614"/>
                        <a:pt x="1531307" y="3626229"/>
                      </a:cubicBezTo>
                      <a:cubicBezTo>
                        <a:pt x="1551273" y="3588844"/>
                        <a:pt x="1572513" y="3557333"/>
                        <a:pt x="1595026" y="3531698"/>
                      </a:cubicBezTo>
                      <a:lnTo>
                        <a:pt x="1418041" y="3531698"/>
                      </a:lnTo>
                      <a:lnTo>
                        <a:pt x="1418041" y="3489054"/>
                      </a:lnTo>
                      <a:close/>
                      <a:moveTo>
                        <a:pt x="960894" y="3097227"/>
                      </a:moveTo>
                      <a:cubicBezTo>
                        <a:pt x="940024" y="3097227"/>
                        <a:pt x="922728" y="3104129"/>
                        <a:pt x="909007" y="3117933"/>
                      </a:cubicBezTo>
                      <a:cubicBezTo>
                        <a:pt x="895285" y="3131737"/>
                        <a:pt x="888424" y="3148991"/>
                        <a:pt x="888424" y="3169697"/>
                      </a:cubicBezTo>
                      <a:cubicBezTo>
                        <a:pt x="888424" y="3182351"/>
                        <a:pt x="891423" y="3194593"/>
                        <a:pt x="897421" y="3206425"/>
                      </a:cubicBezTo>
                      <a:cubicBezTo>
                        <a:pt x="903420" y="3218257"/>
                        <a:pt x="912335" y="3227418"/>
                        <a:pt x="924166" y="3233910"/>
                      </a:cubicBezTo>
                      <a:cubicBezTo>
                        <a:pt x="935998" y="3240401"/>
                        <a:pt x="948734" y="3243646"/>
                        <a:pt x="962373" y="3243646"/>
                      </a:cubicBezTo>
                      <a:cubicBezTo>
                        <a:pt x="983572" y="3243646"/>
                        <a:pt x="1001073" y="3236826"/>
                        <a:pt x="1014877" y="3223187"/>
                      </a:cubicBezTo>
                      <a:cubicBezTo>
                        <a:pt x="1028681" y="3209547"/>
                        <a:pt x="1035583" y="3192211"/>
                        <a:pt x="1035583" y="3171176"/>
                      </a:cubicBezTo>
                      <a:cubicBezTo>
                        <a:pt x="1035583" y="3149813"/>
                        <a:pt x="1028476" y="3132148"/>
                        <a:pt x="1014261" y="3118179"/>
                      </a:cubicBezTo>
                      <a:cubicBezTo>
                        <a:pt x="1000046" y="3104211"/>
                        <a:pt x="982257" y="3097227"/>
                        <a:pt x="960894" y="3097227"/>
                      </a:cubicBezTo>
                      <a:close/>
                      <a:moveTo>
                        <a:pt x="3691180" y="2983839"/>
                      </a:moveTo>
                      <a:lnTo>
                        <a:pt x="3578039" y="3146773"/>
                      </a:lnTo>
                      <a:lnTo>
                        <a:pt x="3691180" y="3146773"/>
                      </a:lnTo>
                      <a:lnTo>
                        <a:pt x="3691180" y="2983839"/>
                      </a:lnTo>
                      <a:close/>
                      <a:moveTo>
                        <a:pt x="961634" y="2947604"/>
                      </a:moveTo>
                      <a:cubicBezTo>
                        <a:pt x="944708" y="2947604"/>
                        <a:pt x="930657" y="2953027"/>
                        <a:pt x="919483" y="2963872"/>
                      </a:cubicBezTo>
                      <a:cubicBezTo>
                        <a:pt x="908308" y="2974718"/>
                        <a:pt x="902721" y="2987700"/>
                        <a:pt x="902721" y="3002819"/>
                      </a:cubicBezTo>
                      <a:cubicBezTo>
                        <a:pt x="902721" y="3019909"/>
                        <a:pt x="908226" y="3033877"/>
                        <a:pt x="919236" y="3044723"/>
                      </a:cubicBezTo>
                      <a:cubicBezTo>
                        <a:pt x="930247" y="3055569"/>
                        <a:pt x="944543" y="3060992"/>
                        <a:pt x="962127" y="3060992"/>
                      </a:cubicBezTo>
                      <a:cubicBezTo>
                        <a:pt x="979217" y="3060992"/>
                        <a:pt x="993226" y="3055610"/>
                        <a:pt x="1004155" y="3044847"/>
                      </a:cubicBezTo>
                      <a:cubicBezTo>
                        <a:pt x="1015083" y="3034083"/>
                        <a:pt x="1020547" y="3020895"/>
                        <a:pt x="1020547" y="3005284"/>
                      </a:cubicBezTo>
                      <a:cubicBezTo>
                        <a:pt x="1020547" y="2989015"/>
                        <a:pt x="1014918" y="2975335"/>
                        <a:pt x="1003662" y="2964242"/>
                      </a:cubicBezTo>
                      <a:cubicBezTo>
                        <a:pt x="992405" y="2953150"/>
                        <a:pt x="978396" y="2947604"/>
                        <a:pt x="961634" y="2947604"/>
                      </a:cubicBezTo>
                      <a:close/>
                      <a:moveTo>
                        <a:pt x="3699315" y="2912601"/>
                      </a:moveTo>
                      <a:lnTo>
                        <a:pt x="3735550" y="2912601"/>
                      </a:lnTo>
                      <a:lnTo>
                        <a:pt x="3735550" y="3146773"/>
                      </a:lnTo>
                      <a:lnTo>
                        <a:pt x="3784356" y="3146773"/>
                      </a:lnTo>
                      <a:lnTo>
                        <a:pt x="3784356" y="3187445"/>
                      </a:lnTo>
                      <a:lnTo>
                        <a:pt x="3735550" y="3187445"/>
                      </a:lnTo>
                      <a:lnTo>
                        <a:pt x="3735550" y="3273965"/>
                      </a:lnTo>
                      <a:lnTo>
                        <a:pt x="3691180" y="3273965"/>
                      </a:lnTo>
                      <a:lnTo>
                        <a:pt x="3691180" y="3187445"/>
                      </a:lnTo>
                      <a:lnTo>
                        <a:pt x="3534409" y="3187445"/>
                      </a:lnTo>
                      <a:lnTo>
                        <a:pt x="3534409" y="3146773"/>
                      </a:lnTo>
                      <a:lnTo>
                        <a:pt x="3699315" y="2912601"/>
                      </a:lnTo>
                      <a:close/>
                      <a:moveTo>
                        <a:pt x="961141" y="2911122"/>
                      </a:moveTo>
                      <a:cubicBezTo>
                        <a:pt x="992692" y="2911122"/>
                        <a:pt x="1018082" y="2920284"/>
                        <a:pt x="1037308" y="2938607"/>
                      </a:cubicBezTo>
                      <a:cubicBezTo>
                        <a:pt x="1056535" y="2956929"/>
                        <a:pt x="1066148" y="2979237"/>
                        <a:pt x="1066148" y="3005530"/>
                      </a:cubicBezTo>
                      <a:cubicBezTo>
                        <a:pt x="1066148" y="3022292"/>
                        <a:pt x="1061753" y="3036877"/>
                        <a:pt x="1052961" y="3049284"/>
                      </a:cubicBezTo>
                      <a:cubicBezTo>
                        <a:pt x="1044169" y="3061690"/>
                        <a:pt x="1030817" y="3071263"/>
                        <a:pt x="1012905" y="3078000"/>
                      </a:cubicBezTo>
                      <a:cubicBezTo>
                        <a:pt x="1035090" y="3085231"/>
                        <a:pt x="1051975" y="3096899"/>
                        <a:pt x="1063560" y="3113003"/>
                      </a:cubicBezTo>
                      <a:cubicBezTo>
                        <a:pt x="1075146" y="3129107"/>
                        <a:pt x="1080938" y="3148334"/>
                        <a:pt x="1080938" y="3170683"/>
                      </a:cubicBezTo>
                      <a:cubicBezTo>
                        <a:pt x="1080938" y="3201577"/>
                        <a:pt x="1070010" y="3227542"/>
                        <a:pt x="1048154" y="3248576"/>
                      </a:cubicBezTo>
                      <a:cubicBezTo>
                        <a:pt x="1026298" y="3269610"/>
                        <a:pt x="997540" y="3280128"/>
                        <a:pt x="961880" y="3280128"/>
                      </a:cubicBezTo>
                      <a:cubicBezTo>
                        <a:pt x="926221" y="3280128"/>
                        <a:pt x="897463" y="3269569"/>
                        <a:pt x="875607" y="3248453"/>
                      </a:cubicBezTo>
                      <a:cubicBezTo>
                        <a:pt x="853751" y="3227336"/>
                        <a:pt x="842822" y="3201002"/>
                        <a:pt x="842822" y="3169451"/>
                      </a:cubicBezTo>
                      <a:cubicBezTo>
                        <a:pt x="842822" y="3145951"/>
                        <a:pt x="848779" y="3126273"/>
                        <a:pt x="860693" y="3110415"/>
                      </a:cubicBezTo>
                      <a:cubicBezTo>
                        <a:pt x="872607" y="3094557"/>
                        <a:pt x="889575" y="3083752"/>
                        <a:pt x="911595" y="3078000"/>
                      </a:cubicBezTo>
                      <a:cubicBezTo>
                        <a:pt x="893190" y="3071263"/>
                        <a:pt x="879550" y="3061649"/>
                        <a:pt x="870677" y="3049160"/>
                      </a:cubicBezTo>
                      <a:cubicBezTo>
                        <a:pt x="861803" y="3036671"/>
                        <a:pt x="857366" y="3021717"/>
                        <a:pt x="857366" y="3004298"/>
                      </a:cubicBezTo>
                      <a:cubicBezTo>
                        <a:pt x="857366" y="2978005"/>
                        <a:pt x="866815" y="2955902"/>
                        <a:pt x="885713" y="2937990"/>
                      </a:cubicBezTo>
                      <a:cubicBezTo>
                        <a:pt x="904611" y="2920078"/>
                        <a:pt x="929754" y="2911122"/>
                        <a:pt x="961141" y="2911122"/>
                      </a:cubicBezTo>
                      <a:close/>
                      <a:moveTo>
                        <a:pt x="753091" y="2166800"/>
                      </a:moveTo>
                      <a:cubicBezTo>
                        <a:pt x="733372" y="2166800"/>
                        <a:pt x="716199" y="2174852"/>
                        <a:pt x="701574" y="2190957"/>
                      </a:cubicBezTo>
                      <a:cubicBezTo>
                        <a:pt x="686948" y="2207061"/>
                        <a:pt x="679635" y="2227931"/>
                        <a:pt x="679635" y="2253567"/>
                      </a:cubicBezTo>
                      <a:cubicBezTo>
                        <a:pt x="679635" y="2276573"/>
                        <a:pt x="686578" y="2295266"/>
                        <a:pt x="700464" y="2309645"/>
                      </a:cubicBezTo>
                      <a:cubicBezTo>
                        <a:pt x="714350" y="2324024"/>
                        <a:pt x="731482" y="2331213"/>
                        <a:pt x="751859" y="2331213"/>
                      </a:cubicBezTo>
                      <a:cubicBezTo>
                        <a:pt x="772400" y="2331213"/>
                        <a:pt x="789285" y="2324024"/>
                        <a:pt x="802514" y="2309645"/>
                      </a:cubicBezTo>
                      <a:cubicBezTo>
                        <a:pt x="815743" y="2295266"/>
                        <a:pt x="822357" y="2275341"/>
                        <a:pt x="822357" y="2249870"/>
                      </a:cubicBezTo>
                      <a:cubicBezTo>
                        <a:pt x="822357" y="2224398"/>
                        <a:pt x="815578" y="2204185"/>
                        <a:pt x="802021" y="2189231"/>
                      </a:cubicBezTo>
                      <a:cubicBezTo>
                        <a:pt x="788464" y="2174277"/>
                        <a:pt x="772154" y="2166800"/>
                        <a:pt x="753091" y="2166800"/>
                      </a:cubicBezTo>
                      <a:close/>
                      <a:moveTo>
                        <a:pt x="3871622" y="2130072"/>
                      </a:moveTo>
                      <a:cubicBezTo>
                        <a:pt x="3891342" y="2130072"/>
                        <a:pt x="3909501" y="2134304"/>
                        <a:pt x="3926098" y="2142767"/>
                      </a:cubicBezTo>
                      <a:cubicBezTo>
                        <a:pt x="3942696" y="2151230"/>
                        <a:pt x="3955390" y="2162774"/>
                        <a:pt x="3964182" y="2177400"/>
                      </a:cubicBezTo>
                      <a:cubicBezTo>
                        <a:pt x="3972974" y="2192025"/>
                        <a:pt x="3977369" y="2207554"/>
                        <a:pt x="3977369" y="2223987"/>
                      </a:cubicBezTo>
                      <a:cubicBezTo>
                        <a:pt x="3977369" y="2239599"/>
                        <a:pt x="3973179" y="2253813"/>
                        <a:pt x="3964798" y="2266631"/>
                      </a:cubicBezTo>
                      <a:cubicBezTo>
                        <a:pt x="3956417" y="2279449"/>
                        <a:pt x="3944010" y="2289638"/>
                        <a:pt x="3927577" y="2297197"/>
                      </a:cubicBezTo>
                      <a:cubicBezTo>
                        <a:pt x="3948940" y="2302127"/>
                        <a:pt x="3965538" y="2312356"/>
                        <a:pt x="3977369" y="2327886"/>
                      </a:cubicBezTo>
                      <a:cubicBezTo>
                        <a:pt x="3989201" y="2343415"/>
                        <a:pt x="3995117" y="2362847"/>
                        <a:pt x="3995117" y="2386182"/>
                      </a:cubicBezTo>
                      <a:cubicBezTo>
                        <a:pt x="3995117" y="2417734"/>
                        <a:pt x="3983614" y="2444479"/>
                        <a:pt x="3960608" y="2466417"/>
                      </a:cubicBezTo>
                      <a:cubicBezTo>
                        <a:pt x="3937601" y="2488355"/>
                        <a:pt x="3908515" y="2499324"/>
                        <a:pt x="3873348" y="2499324"/>
                      </a:cubicBezTo>
                      <a:cubicBezTo>
                        <a:pt x="3841632" y="2499324"/>
                        <a:pt x="3815298" y="2489875"/>
                        <a:pt x="3794346" y="2470977"/>
                      </a:cubicBezTo>
                      <a:cubicBezTo>
                        <a:pt x="3773393" y="2452079"/>
                        <a:pt x="3761438" y="2427594"/>
                        <a:pt x="3758480" y="2397521"/>
                      </a:cubicBezTo>
                      <a:lnTo>
                        <a:pt x="3802850" y="2391605"/>
                      </a:lnTo>
                      <a:cubicBezTo>
                        <a:pt x="3807944" y="2416748"/>
                        <a:pt x="3816613" y="2434865"/>
                        <a:pt x="3828855" y="2445958"/>
                      </a:cubicBezTo>
                      <a:cubicBezTo>
                        <a:pt x="3841098" y="2457050"/>
                        <a:pt x="3856011" y="2462596"/>
                        <a:pt x="3873594" y="2462596"/>
                      </a:cubicBezTo>
                      <a:cubicBezTo>
                        <a:pt x="3894464" y="2462596"/>
                        <a:pt x="3912089" y="2455366"/>
                        <a:pt x="3926468" y="2440904"/>
                      </a:cubicBezTo>
                      <a:cubicBezTo>
                        <a:pt x="3940847" y="2426443"/>
                        <a:pt x="3948036" y="2408531"/>
                        <a:pt x="3948036" y="2387168"/>
                      </a:cubicBezTo>
                      <a:cubicBezTo>
                        <a:pt x="3948036" y="2366791"/>
                        <a:pt x="3941381" y="2349988"/>
                        <a:pt x="3928070" y="2336760"/>
                      </a:cubicBezTo>
                      <a:cubicBezTo>
                        <a:pt x="3914759" y="2323531"/>
                        <a:pt x="3897833" y="2316917"/>
                        <a:pt x="3877292" y="2316917"/>
                      </a:cubicBezTo>
                      <a:cubicBezTo>
                        <a:pt x="3868911" y="2316917"/>
                        <a:pt x="3858476" y="2318560"/>
                        <a:pt x="3845987" y="2321847"/>
                      </a:cubicBezTo>
                      <a:lnTo>
                        <a:pt x="3850917" y="2282900"/>
                      </a:lnTo>
                      <a:cubicBezTo>
                        <a:pt x="3853875" y="2283229"/>
                        <a:pt x="3856257" y="2283393"/>
                        <a:pt x="3858065" y="2283393"/>
                      </a:cubicBezTo>
                      <a:cubicBezTo>
                        <a:pt x="3876963" y="2283393"/>
                        <a:pt x="3893971" y="2278463"/>
                        <a:pt x="3909090" y="2268603"/>
                      </a:cubicBezTo>
                      <a:cubicBezTo>
                        <a:pt x="3924208" y="2258743"/>
                        <a:pt x="3931768" y="2243543"/>
                        <a:pt x="3931768" y="2223001"/>
                      </a:cubicBezTo>
                      <a:cubicBezTo>
                        <a:pt x="3931768" y="2206733"/>
                        <a:pt x="3926262" y="2193257"/>
                        <a:pt x="3915252" y="2182576"/>
                      </a:cubicBezTo>
                      <a:cubicBezTo>
                        <a:pt x="3904242" y="2171894"/>
                        <a:pt x="3890027" y="2166554"/>
                        <a:pt x="3872608" y="2166554"/>
                      </a:cubicBezTo>
                      <a:cubicBezTo>
                        <a:pt x="3855354" y="2166554"/>
                        <a:pt x="3840975" y="2171977"/>
                        <a:pt x="3829471" y="2182822"/>
                      </a:cubicBezTo>
                      <a:cubicBezTo>
                        <a:pt x="3817968" y="2193668"/>
                        <a:pt x="3810573" y="2209937"/>
                        <a:pt x="3807287" y="2231629"/>
                      </a:cubicBezTo>
                      <a:lnTo>
                        <a:pt x="3762917" y="2223741"/>
                      </a:lnTo>
                      <a:cubicBezTo>
                        <a:pt x="3768340" y="2193997"/>
                        <a:pt x="3780665" y="2170950"/>
                        <a:pt x="3799892" y="2154599"/>
                      </a:cubicBezTo>
                      <a:cubicBezTo>
                        <a:pt x="3819119" y="2138248"/>
                        <a:pt x="3843029" y="2130072"/>
                        <a:pt x="3871622" y="2130072"/>
                      </a:cubicBezTo>
                      <a:close/>
                      <a:moveTo>
                        <a:pt x="747668" y="2130072"/>
                      </a:moveTo>
                      <a:cubicBezTo>
                        <a:pt x="771168" y="2130072"/>
                        <a:pt x="792654" y="2136399"/>
                        <a:pt x="812127" y="2149052"/>
                      </a:cubicBezTo>
                      <a:cubicBezTo>
                        <a:pt x="831600" y="2161706"/>
                        <a:pt x="846390" y="2179741"/>
                        <a:pt x="856497" y="2203158"/>
                      </a:cubicBezTo>
                      <a:cubicBezTo>
                        <a:pt x="866603" y="2226576"/>
                        <a:pt x="871656" y="2260469"/>
                        <a:pt x="871656" y="2304838"/>
                      </a:cubicBezTo>
                      <a:cubicBezTo>
                        <a:pt x="871656" y="2351015"/>
                        <a:pt x="866644" y="2387784"/>
                        <a:pt x="856620" y="2415145"/>
                      </a:cubicBezTo>
                      <a:cubicBezTo>
                        <a:pt x="846596" y="2442507"/>
                        <a:pt x="831683" y="2463336"/>
                        <a:pt x="811881" y="2477632"/>
                      </a:cubicBezTo>
                      <a:cubicBezTo>
                        <a:pt x="792079" y="2491929"/>
                        <a:pt x="768867" y="2499078"/>
                        <a:pt x="742245" y="2499078"/>
                      </a:cubicBezTo>
                      <a:cubicBezTo>
                        <a:pt x="713981" y="2499078"/>
                        <a:pt x="690892" y="2491231"/>
                        <a:pt x="672980" y="2475537"/>
                      </a:cubicBezTo>
                      <a:cubicBezTo>
                        <a:pt x="655068" y="2459844"/>
                        <a:pt x="644304" y="2437782"/>
                        <a:pt x="640689" y="2409353"/>
                      </a:cubicBezTo>
                      <a:lnTo>
                        <a:pt x="683333" y="2405409"/>
                      </a:lnTo>
                      <a:cubicBezTo>
                        <a:pt x="686948" y="2425457"/>
                        <a:pt x="693850" y="2440001"/>
                        <a:pt x="704039" y="2449039"/>
                      </a:cubicBezTo>
                      <a:cubicBezTo>
                        <a:pt x="714227" y="2458077"/>
                        <a:pt x="727291" y="2462596"/>
                        <a:pt x="743231" y="2462596"/>
                      </a:cubicBezTo>
                      <a:cubicBezTo>
                        <a:pt x="756871" y="2462596"/>
                        <a:pt x="768826" y="2459474"/>
                        <a:pt x="779097" y="2453229"/>
                      </a:cubicBezTo>
                      <a:cubicBezTo>
                        <a:pt x="789367" y="2446985"/>
                        <a:pt x="797789" y="2438645"/>
                        <a:pt x="804363" y="2428210"/>
                      </a:cubicBezTo>
                      <a:cubicBezTo>
                        <a:pt x="810936" y="2417775"/>
                        <a:pt x="816441" y="2403683"/>
                        <a:pt x="820878" y="2385936"/>
                      </a:cubicBezTo>
                      <a:cubicBezTo>
                        <a:pt x="825315" y="2368188"/>
                        <a:pt x="827533" y="2350111"/>
                        <a:pt x="827533" y="2331706"/>
                      </a:cubicBezTo>
                      <a:cubicBezTo>
                        <a:pt x="827533" y="2329734"/>
                        <a:pt x="827451" y="2326776"/>
                        <a:pt x="827287" y="2322832"/>
                      </a:cubicBezTo>
                      <a:cubicBezTo>
                        <a:pt x="818413" y="2336965"/>
                        <a:pt x="806293" y="2348427"/>
                        <a:pt x="790929" y="2357219"/>
                      </a:cubicBezTo>
                      <a:cubicBezTo>
                        <a:pt x="775564" y="2366010"/>
                        <a:pt x="758925" y="2370406"/>
                        <a:pt x="741013" y="2370406"/>
                      </a:cubicBezTo>
                      <a:cubicBezTo>
                        <a:pt x="711105" y="2370406"/>
                        <a:pt x="685798" y="2359560"/>
                        <a:pt x="665092" y="2337869"/>
                      </a:cubicBezTo>
                      <a:cubicBezTo>
                        <a:pt x="644386" y="2316177"/>
                        <a:pt x="634033" y="2287583"/>
                        <a:pt x="634033" y="2252088"/>
                      </a:cubicBezTo>
                      <a:cubicBezTo>
                        <a:pt x="634033" y="2215442"/>
                        <a:pt x="644838" y="2185945"/>
                        <a:pt x="666448" y="2163596"/>
                      </a:cubicBezTo>
                      <a:cubicBezTo>
                        <a:pt x="688057" y="2141247"/>
                        <a:pt x="715131" y="2130072"/>
                        <a:pt x="747668" y="2130072"/>
                      </a:cubicBezTo>
                      <a:close/>
                      <a:moveTo>
                        <a:pt x="1552575" y="1936750"/>
                      </a:moveTo>
                      <a:lnTo>
                        <a:pt x="1562100" y="1939925"/>
                      </a:lnTo>
                      <a:lnTo>
                        <a:pt x="2228850" y="2241550"/>
                      </a:lnTo>
                      <a:lnTo>
                        <a:pt x="2247900" y="2225675"/>
                      </a:lnTo>
                      <a:lnTo>
                        <a:pt x="2266950" y="2212975"/>
                      </a:lnTo>
                      <a:lnTo>
                        <a:pt x="2289175" y="2206625"/>
                      </a:lnTo>
                      <a:lnTo>
                        <a:pt x="2314575" y="2203450"/>
                      </a:lnTo>
                      <a:lnTo>
                        <a:pt x="2336800" y="2206625"/>
                      </a:lnTo>
                      <a:lnTo>
                        <a:pt x="2359025" y="2212975"/>
                      </a:lnTo>
                      <a:lnTo>
                        <a:pt x="2378075" y="2222500"/>
                      </a:lnTo>
                      <a:lnTo>
                        <a:pt x="2393950" y="2235200"/>
                      </a:lnTo>
                      <a:lnTo>
                        <a:pt x="2406650" y="2251075"/>
                      </a:lnTo>
                      <a:lnTo>
                        <a:pt x="2419350" y="2270125"/>
                      </a:lnTo>
                      <a:lnTo>
                        <a:pt x="2425700" y="2292350"/>
                      </a:lnTo>
                      <a:lnTo>
                        <a:pt x="2425700" y="2314575"/>
                      </a:lnTo>
                      <a:lnTo>
                        <a:pt x="2425700" y="2336800"/>
                      </a:lnTo>
                      <a:lnTo>
                        <a:pt x="2419350" y="2359025"/>
                      </a:lnTo>
                      <a:lnTo>
                        <a:pt x="2406650" y="2378075"/>
                      </a:lnTo>
                      <a:lnTo>
                        <a:pt x="2393950" y="2393950"/>
                      </a:lnTo>
                      <a:lnTo>
                        <a:pt x="2378075" y="2406650"/>
                      </a:lnTo>
                      <a:lnTo>
                        <a:pt x="2359025" y="2419350"/>
                      </a:lnTo>
                      <a:lnTo>
                        <a:pt x="2336800" y="2425700"/>
                      </a:lnTo>
                      <a:lnTo>
                        <a:pt x="2330450" y="2425700"/>
                      </a:lnTo>
                      <a:lnTo>
                        <a:pt x="2330450" y="3467100"/>
                      </a:lnTo>
                      <a:lnTo>
                        <a:pt x="2327275" y="3470275"/>
                      </a:lnTo>
                      <a:lnTo>
                        <a:pt x="2324100" y="3473450"/>
                      </a:lnTo>
                      <a:lnTo>
                        <a:pt x="2320925" y="3476625"/>
                      </a:lnTo>
                      <a:lnTo>
                        <a:pt x="2314575" y="3476625"/>
                      </a:lnTo>
                      <a:lnTo>
                        <a:pt x="2308225" y="3476625"/>
                      </a:lnTo>
                      <a:lnTo>
                        <a:pt x="2305050" y="3473450"/>
                      </a:lnTo>
                      <a:lnTo>
                        <a:pt x="2301875" y="3470275"/>
                      </a:lnTo>
                      <a:lnTo>
                        <a:pt x="2301875" y="3467100"/>
                      </a:lnTo>
                      <a:lnTo>
                        <a:pt x="2301875" y="2425700"/>
                      </a:lnTo>
                      <a:lnTo>
                        <a:pt x="2292350" y="2425700"/>
                      </a:lnTo>
                      <a:lnTo>
                        <a:pt x="2270125" y="2416175"/>
                      </a:lnTo>
                      <a:lnTo>
                        <a:pt x="2251075" y="2406650"/>
                      </a:lnTo>
                      <a:lnTo>
                        <a:pt x="2232025" y="2390775"/>
                      </a:lnTo>
                      <a:lnTo>
                        <a:pt x="1098550" y="2882900"/>
                      </a:lnTo>
                      <a:lnTo>
                        <a:pt x="1089025" y="2886075"/>
                      </a:lnTo>
                      <a:lnTo>
                        <a:pt x="1076325" y="2882900"/>
                      </a:lnTo>
                      <a:lnTo>
                        <a:pt x="1066800" y="2873375"/>
                      </a:lnTo>
                      <a:lnTo>
                        <a:pt x="1060450" y="2863850"/>
                      </a:lnTo>
                      <a:lnTo>
                        <a:pt x="1057275" y="2851150"/>
                      </a:lnTo>
                      <a:lnTo>
                        <a:pt x="1057275" y="2838450"/>
                      </a:lnTo>
                      <a:lnTo>
                        <a:pt x="1063625" y="2828925"/>
                      </a:lnTo>
                      <a:lnTo>
                        <a:pt x="1069975" y="2819400"/>
                      </a:lnTo>
                      <a:lnTo>
                        <a:pt x="2203450" y="2330450"/>
                      </a:lnTo>
                      <a:lnTo>
                        <a:pt x="2203450" y="2314575"/>
                      </a:lnTo>
                      <a:lnTo>
                        <a:pt x="2203450" y="2305050"/>
                      </a:lnTo>
                      <a:lnTo>
                        <a:pt x="1533525" y="2003425"/>
                      </a:lnTo>
                      <a:lnTo>
                        <a:pt x="1527175" y="1993900"/>
                      </a:lnTo>
                      <a:lnTo>
                        <a:pt x="1520825" y="1984375"/>
                      </a:lnTo>
                      <a:lnTo>
                        <a:pt x="1520825" y="1971675"/>
                      </a:lnTo>
                      <a:lnTo>
                        <a:pt x="1524000" y="1958975"/>
                      </a:lnTo>
                      <a:lnTo>
                        <a:pt x="1530350" y="1949450"/>
                      </a:lnTo>
                      <a:lnTo>
                        <a:pt x="1539875" y="1939925"/>
                      </a:lnTo>
                      <a:lnTo>
                        <a:pt x="1552575" y="1936750"/>
                      </a:lnTo>
                      <a:close/>
                      <a:moveTo>
                        <a:pt x="1093997" y="1385750"/>
                      </a:moveTo>
                      <a:cubicBezTo>
                        <a:pt x="1073620" y="1385750"/>
                        <a:pt x="1057352" y="1394378"/>
                        <a:pt x="1045191" y="1411632"/>
                      </a:cubicBezTo>
                      <a:cubicBezTo>
                        <a:pt x="1029908" y="1433653"/>
                        <a:pt x="1022267" y="1474325"/>
                        <a:pt x="1022267" y="1533648"/>
                      </a:cubicBezTo>
                      <a:cubicBezTo>
                        <a:pt x="1022267" y="1592972"/>
                        <a:pt x="1029210" y="1632452"/>
                        <a:pt x="1043096" y="1652090"/>
                      </a:cubicBezTo>
                      <a:cubicBezTo>
                        <a:pt x="1056982" y="1671727"/>
                        <a:pt x="1074113" y="1681546"/>
                        <a:pt x="1094490" y="1681546"/>
                      </a:cubicBezTo>
                      <a:cubicBezTo>
                        <a:pt x="1114867" y="1681546"/>
                        <a:pt x="1131999" y="1671686"/>
                        <a:pt x="1145885" y="1651966"/>
                      </a:cubicBezTo>
                      <a:cubicBezTo>
                        <a:pt x="1159771" y="1632247"/>
                        <a:pt x="1166714" y="1592807"/>
                        <a:pt x="1166714" y="1533648"/>
                      </a:cubicBezTo>
                      <a:cubicBezTo>
                        <a:pt x="1166714" y="1474160"/>
                        <a:pt x="1159771" y="1434639"/>
                        <a:pt x="1145885" y="1415083"/>
                      </a:cubicBezTo>
                      <a:cubicBezTo>
                        <a:pt x="1131999" y="1395528"/>
                        <a:pt x="1114703" y="1385750"/>
                        <a:pt x="1093997" y="1385750"/>
                      </a:cubicBezTo>
                      <a:close/>
                      <a:moveTo>
                        <a:pt x="3668996" y="1349022"/>
                      </a:moveTo>
                      <a:cubicBezTo>
                        <a:pt x="3703670" y="1349022"/>
                        <a:pt x="3731113" y="1358636"/>
                        <a:pt x="3751326" y="1377862"/>
                      </a:cubicBezTo>
                      <a:cubicBezTo>
                        <a:pt x="3771538" y="1397089"/>
                        <a:pt x="3781645" y="1420917"/>
                        <a:pt x="3781645" y="1449346"/>
                      </a:cubicBezTo>
                      <a:cubicBezTo>
                        <a:pt x="3781645" y="1463807"/>
                        <a:pt x="3778687" y="1478022"/>
                        <a:pt x="3772771" y="1491990"/>
                      </a:cubicBezTo>
                      <a:cubicBezTo>
                        <a:pt x="3766855" y="1505958"/>
                        <a:pt x="3757036" y="1520666"/>
                        <a:pt x="3743315" y="1536113"/>
                      </a:cubicBezTo>
                      <a:cubicBezTo>
                        <a:pt x="3729593" y="1551560"/>
                        <a:pt x="3706792" y="1572759"/>
                        <a:pt x="3674912" y="1599709"/>
                      </a:cubicBezTo>
                      <a:cubicBezTo>
                        <a:pt x="3648290" y="1622058"/>
                        <a:pt x="3631200" y="1637218"/>
                        <a:pt x="3623640" y="1645188"/>
                      </a:cubicBezTo>
                      <a:cubicBezTo>
                        <a:pt x="3616081" y="1653158"/>
                        <a:pt x="3609837" y="1661169"/>
                        <a:pt x="3604907" y="1669221"/>
                      </a:cubicBezTo>
                      <a:lnTo>
                        <a:pt x="3782138" y="1669221"/>
                      </a:lnTo>
                      <a:lnTo>
                        <a:pt x="3782138" y="1711865"/>
                      </a:lnTo>
                      <a:lnTo>
                        <a:pt x="3543283" y="1711865"/>
                      </a:lnTo>
                      <a:cubicBezTo>
                        <a:pt x="3542954" y="1701184"/>
                        <a:pt x="3544679" y="1690913"/>
                        <a:pt x="3548459" y="1681053"/>
                      </a:cubicBezTo>
                      <a:cubicBezTo>
                        <a:pt x="3554539" y="1664784"/>
                        <a:pt x="3564276" y="1648762"/>
                        <a:pt x="3577669" y="1632986"/>
                      </a:cubicBezTo>
                      <a:cubicBezTo>
                        <a:pt x="3591062" y="1617210"/>
                        <a:pt x="3610412" y="1598970"/>
                        <a:pt x="3635719" y="1578264"/>
                      </a:cubicBezTo>
                      <a:cubicBezTo>
                        <a:pt x="3674994" y="1546055"/>
                        <a:pt x="3701533" y="1520543"/>
                        <a:pt x="3715337" y="1501727"/>
                      </a:cubicBezTo>
                      <a:cubicBezTo>
                        <a:pt x="3729141" y="1482911"/>
                        <a:pt x="3736043" y="1465122"/>
                        <a:pt x="3736043" y="1448360"/>
                      </a:cubicBezTo>
                      <a:cubicBezTo>
                        <a:pt x="3736043" y="1430777"/>
                        <a:pt x="3729757" y="1415946"/>
                        <a:pt x="3717186" y="1403868"/>
                      </a:cubicBezTo>
                      <a:cubicBezTo>
                        <a:pt x="3704615" y="1391789"/>
                        <a:pt x="3688223" y="1385750"/>
                        <a:pt x="3668010" y="1385750"/>
                      </a:cubicBezTo>
                      <a:cubicBezTo>
                        <a:pt x="3646647" y="1385750"/>
                        <a:pt x="3629556" y="1392159"/>
                        <a:pt x="3616739" y="1404977"/>
                      </a:cubicBezTo>
                      <a:cubicBezTo>
                        <a:pt x="3603921" y="1417795"/>
                        <a:pt x="3597430" y="1435542"/>
                        <a:pt x="3597265" y="1458220"/>
                      </a:cubicBezTo>
                      <a:lnTo>
                        <a:pt x="3551663" y="1453537"/>
                      </a:lnTo>
                      <a:cubicBezTo>
                        <a:pt x="3554786" y="1419520"/>
                        <a:pt x="3566535" y="1393597"/>
                        <a:pt x="3586912" y="1375767"/>
                      </a:cubicBezTo>
                      <a:cubicBezTo>
                        <a:pt x="3607289" y="1357937"/>
                        <a:pt x="3634651" y="1349022"/>
                        <a:pt x="3668996" y="1349022"/>
                      </a:cubicBezTo>
                      <a:close/>
                      <a:moveTo>
                        <a:pt x="1094490" y="1349022"/>
                      </a:moveTo>
                      <a:cubicBezTo>
                        <a:pt x="1113881" y="1349022"/>
                        <a:pt x="1130890" y="1352925"/>
                        <a:pt x="1145515" y="1360731"/>
                      </a:cubicBezTo>
                      <a:cubicBezTo>
                        <a:pt x="1160141" y="1368536"/>
                        <a:pt x="1172219" y="1379793"/>
                        <a:pt x="1181750" y="1394501"/>
                      </a:cubicBezTo>
                      <a:cubicBezTo>
                        <a:pt x="1191281" y="1409208"/>
                        <a:pt x="1198758" y="1427121"/>
                        <a:pt x="1204181" y="1448237"/>
                      </a:cubicBezTo>
                      <a:cubicBezTo>
                        <a:pt x="1209604" y="1469354"/>
                        <a:pt x="1212316" y="1497824"/>
                        <a:pt x="1212316" y="1533648"/>
                      </a:cubicBezTo>
                      <a:cubicBezTo>
                        <a:pt x="1212316" y="1576046"/>
                        <a:pt x="1207961" y="1610267"/>
                        <a:pt x="1199251" y="1636314"/>
                      </a:cubicBezTo>
                      <a:cubicBezTo>
                        <a:pt x="1190542" y="1662360"/>
                        <a:pt x="1177519" y="1682491"/>
                        <a:pt x="1160182" y="1696706"/>
                      </a:cubicBezTo>
                      <a:cubicBezTo>
                        <a:pt x="1142845" y="1710920"/>
                        <a:pt x="1120948" y="1718028"/>
                        <a:pt x="1094490" y="1718028"/>
                      </a:cubicBezTo>
                      <a:cubicBezTo>
                        <a:pt x="1059652" y="1718028"/>
                        <a:pt x="1032291" y="1705538"/>
                        <a:pt x="1012407" y="1680560"/>
                      </a:cubicBezTo>
                      <a:cubicBezTo>
                        <a:pt x="988579" y="1650487"/>
                        <a:pt x="976665" y="1601517"/>
                        <a:pt x="976665" y="1533648"/>
                      </a:cubicBezTo>
                      <a:cubicBezTo>
                        <a:pt x="976665" y="1490922"/>
                        <a:pt x="981061" y="1456536"/>
                        <a:pt x="989853" y="1430489"/>
                      </a:cubicBezTo>
                      <a:cubicBezTo>
                        <a:pt x="998644" y="1404443"/>
                        <a:pt x="1011709" y="1384353"/>
                        <a:pt x="1029045" y="1370221"/>
                      </a:cubicBezTo>
                      <a:cubicBezTo>
                        <a:pt x="1046382" y="1356088"/>
                        <a:pt x="1068197" y="1349022"/>
                        <a:pt x="1094490" y="1349022"/>
                      </a:cubicBezTo>
                      <a:close/>
                      <a:moveTo>
                        <a:pt x="838971" y="1349022"/>
                      </a:moveTo>
                      <a:lnTo>
                        <a:pt x="867565" y="1349022"/>
                      </a:lnTo>
                      <a:lnTo>
                        <a:pt x="867565" y="1711865"/>
                      </a:lnTo>
                      <a:lnTo>
                        <a:pt x="823195" y="1711865"/>
                      </a:lnTo>
                      <a:lnTo>
                        <a:pt x="823195" y="1429134"/>
                      </a:lnTo>
                      <a:cubicBezTo>
                        <a:pt x="812514" y="1439322"/>
                        <a:pt x="798505" y="1449511"/>
                        <a:pt x="781168" y="1459699"/>
                      </a:cubicBezTo>
                      <a:cubicBezTo>
                        <a:pt x="763831" y="1469888"/>
                        <a:pt x="748260" y="1477529"/>
                        <a:pt x="734456" y="1482623"/>
                      </a:cubicBezTo>
                      <a:lnTo>
                        <a:pt x="734456" y="1439733"/>
                      </a:lnTo>
                      <a:cubicBezTo>
                        <a:pt x="759270" y="1428065"/>
                        <a:pt x="780962" y="1413933"/>
                        <a:pt x="799532" y="1397335"/>
                      </a:cubicBezTo>
                      <a:cubicBezTo>
                        <a:pt x="818101" y="1380738"/>
                        <a:pt x="831247" y="1364634"/>
                        <a:pt x="838971" y="1349022"/>
                      </a:cubicBezTo>
                      <a:close/>
                      <a:moveTo>
                        <a:pt x="3115715" y="777254"/>
                      </a:moveTo>
                      <a:lnTo>
                        <a:pt x="3144309" y="777254"/>
                      </a:lnTo>
                      <a:lnTo>
                        <a:pt x="3144309" y="1140097"/>
                      </a:lnTo>
                      <a:lnTo>
                        <a:pt x="3099939" y="1140097"/>
                      </a:lnTo>
                      <a:lnTo>
                        <a:pt x="3099939" y="857366"/>
                      </a:lnTo>
                      <a:cubicBezTo>
                        <a:pt x="3089258" y="867554"/>
                        <a:pt x="3075249" y="877743"/>
                        <a:pt x="3057912" y="887931"/>
                      </a:cubicBezTo>
                      <a:cubicBezTo>
                        <a:pt x="3040575" y="898120"/>
                        <a:pt x="3025004" y="905761"/>
                        <a:pt x="3011200" y="910855"/>
                      </a:cubicBezTo>
                      <a:lnTo>
                        <a:pt x="3011200" y="867965"/>
                      </a:lnTo>
                      <a:cubicBezTo>
                        <a:pt x="3036014" y="856297"/>
                        <a:pt x="3057706" y="842165"/>
                        <a:pt x="3076276" y="825568"/>
                      </a:cubicBezTo>
                      <a:cubicBezTo>
                        <a:pt x="3094845" y="808970"/>
                        <a:pt x="3107991" y="792866"/>
                        <a:pt x="3115715" y="777254"/>
                      </a:cubicBezTo>
                      <a:close/>
                      <a:moveTo>
                        <a:pt x="1667915" y="777254"/>
                      </a:moveTo>
                      <a:lnTo>
                        <a:pt x="1696508" y="777254"/>
                      </a:lnTo>
                      <a:lnTo>
                        <a:pt x="1696508" y="1140097"/>
                      </a:lnTo>
                      <a:lnTo>
                        <a:pt x="1652139" y="1140097"/>
                      </a:lnTo>
                      <a:lnTo>
                        <a:pt x="1652139" y="857366"/>
                      </a:lnTo>
                      <a:cubicBezTo>
                        <a:pt x="1641457" y="867554"/>
                        <a:pt x="1627448" y="877743"/>
                        <a:pt x="1610111" y="887931"/>
                      </a:cubicBezTo>
                      <a:cubicBezTo>
                        <a:pt x="1592774" y="898120"/>
                        <a:pt x="1577204" y="905761"/>
                        <a:pt x="1563400" y="910856"/>
                      </a:cubicBezTo>
                      <a:lnTo>
                        <a:pt x="1563400" y="867965"/>
                      </a:lnTo>
                      <a:cubicBezTo>
                        <a:pt x="1588214" y="856297"/>
                        <a:pt x="1609906" y="842165"/>
                        <a:pt x="1628475" y="825568"/>
                      </a:cubicBezTo>
                      <a:cubicBezTo>
                        <a:pt x="1647045" y="808970"/>
                        <a:pt x="1660191" y="792866"/>
                        <a:pt x="1667915" y="777254"/>
                      </a:cubicBezTo>
                      <a:close/>
                      <a:moveTo>
                        <a:pt x="1429790" y="777254"/>
                      </a:moveTo>
                      <a:lnTo>
                        <a:pt x="1458383" y="777254"/>
                      </a:lnTo>
                      <a:lnTo>
                        <a:pt x="1458383" y="1140097"/>
                      </a:lnTo>
                      <a:lnTo>
                        <a:pt x="1414014" y="1140097"/>
                      </a:lnTo>
                      <a:lnTo>
                        <a:pt x="1414014" y="857366"/>
                      </a:lnTo>
                      <a:cubicBezTo>
                        <a:pt x="1403332" y="867554"/>
                        <a:pt x="1389323" y="877743"/>
                        <a:pt x="1371986" y="887931"/>
                      </a:cubicBezTo>
                      <a:cubicBezTo>
                        <a:pt x="1354649" y="898120"/>
                        <a:pt x="1339079" y="905761"/>
                        <a:pt x="1325275" y="910856"/>
                      </a:cubicBezTo>
                      <a:lnTo>
                        <a:pt x="1325275" y="867965"/>
                      </a:lnTo>
                      <a:cubicBezTo>
                        <a:pt x="1350089" y="856297"/>
                        <a:pt x="1371781" y="842165"/>
                        <a:pt x="1390350" y="825568"/>
                      </a:cubicBezTo>
                      <a:cubicBezTo>
                        <a:pt x="1408919" y="808970"/>
                        <a:pt x="1422066" y="792866"/>
                        <a:pt x="1429790" y="777254"/>
                      </a:cubicBezTo>
                      <a:close/>
                      <a:moveTo>
                        <a:pt x="2449527" y="567973"/>
                      </a:moveTo>
                      <a:cubicBezTo>
                        <a:pt x="2484201" y="567973"/>
                        <a:pt x="2511644" y="577587"/>
                        <a:pt x="2531857" y="596813"/>
                      </a:cubicBezTo>
                      <a:cubicBezTo>
                        <a:pt x="2552070" y="616040"/>
                        <a:pt x="2562176" y="639868"/>
                        <a:pt x="2562176" y="668297"/>
                      </a:cubicBezTo>
                      <a:cubicBezTo>
                        <a:pt x="2562176" y="682759"/>
                        <a:pt x="2559218" y="696973"/>
                        <a:pt x="2553302" y="710941"/>
                      </a:cubicBezTo>
                      <a:cubicBezTo>
                        <a:pt x="2547386" y="724909"/>
                        <a:pt x="2537568" y="739617"/>
                        <a:pt x="2523846" y="755064"/>
                      </a:cubicBezTo>
                      <a:cubicBezTo>
                        <a:pt x="2510124" y="770511"/>
                        <a:pt x="2487323" y="791710"/>
                        <a:pt x="2455443" y="818660"/>
                      </a:cubicBezTo>
                      <a:cubicBezTo>
                        <a:pt x="2428822" y="841009"/>
                        <a:pt x="2411731" y="856169"/>
                        <a:pt x="2404172" y="864139"/>
                      </a:cubicBezTo>
                      <a:cubicBezTo>
                        <a:pt x="2396613" y="872109"/>
                        <a:pt x="2390368" y="880120"/>
                        <a:pt x="2385438" y="888172"/>
                      </a:cubicBezTo>
                      <a:lnTo>
                        <a:pt x="2562669" y="888172"/>
                      </a:lnTo>
                      <a:lnTo>
                        <a:pt x="2562669" y="930816"/>
                      </a:lnTo>
                      <a:lnTo>
                        <a:pt x="2323814" y="930816"/>
                      </a:lnTo>
                      <a:cubicBezTo>
                        <a:pt x="2323485" y="920135"/>
                        <a:pt x="2325211" y="909864"/>
                        <a:pt x="2328990" y="900004"/>
                      </a:cubicBezTo>
                      <a:cubicBezTo>
                        <a:pt x="2335071" y="883735"/>
                        <a:pt x="2344807" y="867713"/>
                        <a:pt x="2358200" y="851937"/>
                      </a:cubicBezTo>
                      <a:cubicBezTo>
                        <a:pt x="2371593" y="836161"/>
                        <a:pt x="2390943" y="817921"/>
                        <a:pt x="2416250" y="797215"/>
                      </a:cubicBezTo>
                      <a:cubicBezTo>
                        <a:pt x="2455525" y="765006"/>
                        <a:pt x="2482065" y="739494"/>
                        <a:pt x="2495869" y="720678"/>
                      </a:cubicBezTo>
                      <a:cubicBezTo>
                        <a:pt x="2509672" y="701862"/>
                        <a:pt x="2516574" y="684073"/>
                        <a:pt x="2516574" y="667311"/>
                      </a:cubicBezTo>
                      <a:cubicBezTo>
                        <a:pt x="2516574" y="649728"/>
                        <a:pt x="2510289" y="634897"/>
                        <a:pt x="2497717" y="622819"/>
                      </a:cubicBezTo>
                      <a:cubicBezTo>
                        <a:pt x="2485146" y="610740"/>
                        <a:pt x="2468754" y="604701"/>
                        <a:pt x="2448541" y="604701"/>
                      </a:cubicBezTo>
                      <a:cubicBezTo>
                        <a:pt x="2427178" y="604701"/>
                        <a:pt x="2410088" y="611110"/>
                        <a:pt x="2397270" y="623928"/>
                      </a:cubicBezTo>
                      <a:cubicBezTo>
                        <a:pt x="2384452" y="636746"/>
                        <a:pt x="2377961" y="654494"/>
                        <a:pt x="2377797" y="677171"/>
                      </a:cubicBezTo>
                      <a:lnTo>
                        <a:pt x="2332195" y="672488"/>
                      </a:lnTo>
                      <a:cubicBezTo>
                        <a:pt x="2335317" y="638471"/>
                        <a:pt x="2347067" y="612548"/>
                        <a:pt x="2367444" y="594718"/>
                      </a:cubicBezTo>
                      <a:cubicBezTo>
                        <a:pt x="2387821" y="576888"/>
                        <a:pt x="2415182" y="567973"/>
                        <a:pt x="2449527" y="567973"/>
                      </a:cubicBezTo>
                      <a:close/>
                      <a:moveTo>
                        <a:pt x="2191790" y="567973"/>
                      </a:moveTo>
                      <a:lnTo>
                        <a:pt x="2220383" y="567973"/>
                      </a:lnTo>
                      <a:lnTo>
                        <a:pt x="2220383" y="930816"/>
                      </a:lnTo>
                      <a:lnTo>
                        <a:pt x="2176014" y="930816"/>
                      </a:lnTo>
                      <a:lnTo>
                        <a:pt x="2176014" y="648084"/>
                      </a:lnTo>
                      <a:cubicBezTo>
                        <a:pt x="2165332" y="658273"/>
                        <a:pt x="2151323" y="668462"/>
                        <a:pt x="2133986" y="678650"/>
                      </a:cubicBezTo>
                      <a:cubicBezTo>
                        <a:pt x="2116649" y="688839"/>
                        <a:pt x="2101079" y="696480"/>
                        <a:pt x="2087275" y="701574"/>
                      </a:cubicBezTo>
                      <a:lnTo>
                        <a:pt x="2087275" y="658684"/>
                      </a:lnTo>
                      <a:cubicBezTo>
                        <a:pt x="2112089" y="647016"/>
                        <a:pt x="2133781" y="632884"/>
                        <a:pt x="2152350" y="616287"/>
                      </a:cubicBezTo>
                      <a:cubicBezTo>
                        <a:pt x="2170919" y="599689"/>
                        <a:pt x="2184066" y="583585"/>
                        <a:pt x="2191790" y="567973"/>
                      </a:cubicBezTo>
                      <a:close/>
                      <a:moveTo>
                        <a:pt x="2298700" y="288925"/>
                      </a:moveTo>
                      <a:lnTo>
                        <a:pt x="2197100" y="292100"/>
                      </a:lnTo>
                      <a:lnTo>
                        <a:pt x="2092325" y="298450"/>
                      </a:lnTo>
                      <a:lnTo>
                        <a:pt x="1993900" y="311150"/>
                      </a:lnTo>
                      <a:lnTo>
                        <a:pt x="1892300" y="330200"/>
                      </a:lnTo>
                      <a:lnTo>
                        <a:pt x="1797050" y="352425"/>
                      </a:lnTo>
                      <a:lnTo>
                        <a:pt x="1701800" y="377825"/>
                      </a:lnTo>
                      <a:lnTo>
                        <a:pt x="1606550" y="409575"/>
                      </a:lnTo>
                      <a:lnTo>
                        <a:pt x="1514475" y="447675"/>
                      </a:lnTo>
                      <a:lnTo>
                        <a:pt x="1425575" y="485775"/>
                      </a:lnTo>
                      <a:lnTo>
                        <a:pt x="1339850" y="530225"/>
                      </a:lnTo>
                      <a:lnTo>
                        <a:pt x="1254125" y="581025"/>
                      </a:lnTo>
                      <a:lnTo>
                        <a:pt x="1174750" y="631825"/>
                      </a:lnTo>
                      <a:lnTo>
                        <a:pt x="1095375" y="688975"/>
                      </a:lnTo>
                      <a:lnTo>
                        <a:pt x="1019175" y="746125"/>
                      </a:lnTo>
                      <a:lnTo>
                        <a:pt x="946150" y="809625"/>
                      </a:lnTo>
                      <a:lnTo>
                        <a:pt x="876300" y="876300"/>
                      </a:lnTo>
                      <a:lnTo>
                        <a:pt x="809625" y="946150"/>
                      </a:lnTo>
                      <a:lnTo>
                        <a:pt x="746125" y="1019175"/>
                      </a:lnTo>
                      <a:lnTo>
                        <a:pt x="685800" y="1095375"/>
                      </a:lnTo>
                      <a:lnTo>
                        <a:pt x="631825" y="1174750"/>
                      </a:lnTo>
                      <a:lnTo>
                        <a:pt x="577850" y="1257300"/>
                      </a:lnTo>
                      <a:lnTo>
                        <a:pt x="530225" y="1339850"/>
                      </a:lnTo>
                      <a:lnTo>
                        <a:pt x="485775" y="1428750"/>
                      </a:lnTo>
                      <a:lnTo>
                        <a:pt x="444500" y="1517650"/>
                      </a:lnTo>
                      <a:lnTo>
                        <a:pt x="409575" y="1609725"/>
                      </a:lnTo>
                      <a:lnTo>
                        <a:pt x="377825" y="1701800"/>
                      </a:lnTo>
                      <a:lnTo>
                        <a:pt x="349250" y="1797050"/>
                      </a:lnTo>
                      <a:lnTo>
                        <a:pt x="327025" y="1895475"/>
                      </a:lnTo>
                      <a:lnTo>
                        <a:pt x="311150" y="1993900"/>
                      </a:lnTo>
                      <a:lnTo>
                        <a:pt x="298450" y="2095500"/>
                      </a:lnTo>
                      <a:lnTo>
                        <a:pt x="288925" y="2197100"/>
                      </a:lnTo>
                      <a:lnTo>
                        <a:pt x="285750" y="2301875"/>
                      </a:lnTo>
                      <a:lnTo>
                        <a:pt x="288925" y="2403475"/>
                      </a:lnTo>
                      <a:lnTo>
                        <a:pt x="298450" y="2505075"/>
                      </a:lnTo>
                      <a:lnTo>
                        <a:pt x="311150" y="2606675"/>
                      </a:lnTo>
                      <a:lnTo>
                        <a:pt x="327025" y="2705100"/>
                      </a:lnTo>
                      <a:lnTo>
                        <a:pt x="349250" y="2803525"/>
                      </a:lnTo>
                      <a:lnTo>
                        <a:pt x="377825" y="2898775"/>
                      </a:lnTo>
                      <a:lnTo>
                        <a:pt x="409575" y="2990850"/>
                      </a:lnTo>
                      <a:lnTo>
                        <a:pt x="444500" y="3082925"/>
                      </a:lnTo>
                      <a:lnTo>
                        <a:pt x="485775" y="3171825"/>
                      </a:lnTo>
                      <a:lnTo>
                        <a:pt x="530225" y="3260725"/>
                      </a:lnTo>
                      <a:lnTo>
                        <a:pt x="577850" y="3343275"/>
                      </a:lnTo>
                      <a:lnTo>
                        <a:pt x="631825" y="3425825"/>
                      </a:lnTo>
                      <a:lnTo>
                        <a:pt x="685800" y="3505200"/>
                      </a:lnTo>
                      <a:lnTo>
                        <a:pt x="746125" y="3581400"/>
                      </a:lnTo>
                      <a:lnTo>
                        <a:pt x="809625" y="3654425"/>
                      </a:lnTo>
                      <a:lnTo>
                        <a:pt x="876300" y="3724275"/>
                      </a:lnTo>
                      <a:lnTo>
                        <a:pt x="946150" y="3790950"/>
                      </a:lnTo>
                      <a:lnTo>
                        <a:pt x="1019175" y="3854450"/>
                      </a:lnTo>
                      <a:lnTo>
                        <a:pt x="1095375" y="3911600"/>
                      </a:lnTo>
                      <a:lnTo>
                        <a:pt x="1174750" y="3968750"/>
                      </a:lnTo>
                      <a:lnTo>
                        <a:pt x="1254125" y="4022725"/>
                      </a:lnTo>
                      <a:lnTo>
                        <a:pt x="1339850" y="4070350"/>
                      </a:lnTo>
                      <a:lnTo>
                        <a:pt x="1425575" y="4114800"/>
                      </a:lnTo>
                      <a:lnTo>
                        <a:pt x="1514475" y="4156075"/>
                      </a:lnTo>
                      <a:lnTo>
                        <a:pt x="1606550" y="4191000"/>
                      </a:lnTo>
                      <a:lnTo>
                        <a:pt x="1701800" y="4222750"/>
                      </a:lnTo>
                      <a:lnTo>
                        <a:pt x="1797050" y="4248150"/>
                      </a:lnTo>
                      <a:lnTo>
                        <a:pt x="1892300" y="4270375"/>
                      </a:lnTo>
                      <a:lnTo>
                        <a:pt x="1993900" y="4289425"/>
                      </a:lnTo>
                      <a:lnTo>
                        <a:pt x="2092325" y="4302125"/>
                      </a:lnTo>
                      <a:lnTo>
                        <a:pt x="2197100" y="4311650"/>
                      </a:lnTo>
                      <a:lnTo>
                        <a:pt x="2298700" y="4311650"/>
                      </a:lnTo>
                      <a:lnTo>
                        <a:pt x="2403475" y="4311650"/>
                      </a:lnTo>
                      <a:lnTo>
                        <a:pt x="2505075" y="4302125"/>
                      </a:lnTo>
                      <a:lnTo>
                        <a:pt x="2606675" y="4289425"/>
                      </a:lnTo>
                      <a:lnTo>
                        <a:pt x="2705100" y="4270375"/>
                      </a:lnTo>
                      <a:lnTo>
                        <a:pt x="2803525" y="4248150"/>
                      </a:lnTo>
                      <a:lnTo>
                        <a:pt x="2898775" y="4222750"/>
                      </a:lnTo>
                      <a:lnTo>
                        <a:pt x="2990850" y="4191000"/>
                      </a:lnTo>
                      <a:lnTo>
                        <a:pt x="3082925" y="4156075"/>
                      </a:lnTo>
                      <a:lnTo>
                        <a:pt x="3171825" y="4114800"/>
                      </a:lnTo>
                      <a:lnTo>
                        <a:pt x="3257550" y="4070350"/>
                      </a:lnTo>
                      <a:lnTo>
                        <a:pt x="3343275" y="4022725"/>
                      </a:lnTo>
                      <a:lnTo>
                        <a:pt x="3425825" y="3968750"/>
                      </a:lnTo>
                      <a:lnTo>
                        <a:pt x="3502025" y="3911600"/>
                      </a:lnTo>
                      <a:lnTo>
                        <a:pt x="3578225" y="3854450"/>
                      </a:lnTo>
                      <a:lnTo>
                        <a:pt x="3651250" y="3790950"/>
                      </a:lnTo>
                      <a:lnTo>
                        <a:pt x="3721100" y="3724275"/>
                      </a:lnTo>
                      <a:lnTo>
                        <a:pt x="3787775" y="3654425"/>
                      </a:lnTo>
                      <a:lnTo>
                        <a:pt x="3851275" y="3581400"/>
                      </a:lnTo>
                      <a:lnTo>
                        <a:pt x="3911600" y="3505200"/>
                      </a:lnTo>
                      <a:lnTo>
                        <a:pt x="3968750" y="3425825"/>
                      </a:lnTo>
                      <a:lnTo>
                        <a:pt x="4019550" y="3343275"/>
                      </a:lnTo>
                      <a:lnTo>
                        <a:pt x="4067175" y="3260725"/>
                      </a:lnTo>
                      <a:lnTo>
                        <a:pt x="4111625" y="3171825"/>
                      </a:lnTo>
                      <a:lnTo>
                        <a:pt x="4152900" y="3082925"/>
                      </a:lnTo>
                      <a:lnTo>
                        <a:pt x="4187825" y="2990850"/>
                      </a:lnTo>
                      <a:lnTo>
                        <a:pt x="4219575" y="2898775"/>
                      </a:lnTo>
                      <a:lnTo>
                        <a:pt x="4248150" y="2803525"/>
                      </a:lnTo>
                      <a:lnTo>
                        <a:pt x="4270375" y="2705100"/>
                      </a:lnTo>
                      <a:lnTo>
                        <a:pt x="4289425" y="2606675"/>
                      </a:lnTo>
                      <a:lnTo>
                        <a:pt x="4302125" y="2505075"/>
                      </a:lnTo>
                      <a:lnTo>
                        <a:pt x="4308475" y="2403475"/>
                      </a:lnTo>
                      <a:lnTo>
                        <a:pt x="4311650" y="2301875"/>
                      </a:lnTo>
                      <a:lnTo>
                        <a:pt x="4308475" y="2197100"/>
                      </a:lnTo>
                      <a:lnTo>
                        <a:pt x="4302125" y="2095500"/>
                      </a:lnTo>
                      <a:lnTo>
                        <a:pt x="4289425" y="1993900"/>
                      </a:lnTo>
                      <a:lnTo>
                        <a:pt x="4270375" y="1895475"/>
                      </a:lnTo>
                      <a:lnTo>
                        <a:pt x="4248150" y="1797050"/>
                      </a:lnTo>
                      <a:lnTo>
                        <a:pt x="4219575" y="1701800"/>
                      </a:lnTo>
                      <a:lnTo>
                        <a:pt x="4187825" y="1609725"/>
                      </a:lnTo>
                      <a:lnTo>
                        <a:pt x="4152900" y="1517650"/>
                      </a:lnTo>
                      <a:lnTo>
                        <a:pt x="4111625" y="1428750"/>
                      </a:lnTo>
                      <a:lnTo>
                        <a:pt x="4067175" y="1339850"/>
                      </a:lnTo>
                      <a:lnTo>
                        <a:pt x="4019550" y="1257300"/>
                      </a:lnTo>
                      <a:lnTo>
                        <a:pt x="3968750" y="1174750"/>
                      </a:lnTo>
                      <a:lnTo>
                        <a:pt x="3911600" y="1095375"/>
                      </a:lnTo>
                      <a:lnTo>
                        <a:pt x="3851275" y="1019175"/>
                      </a:lnTo>
                      <a:lnTo>
                        <a:pt x="3787775" y="946150"/>
                      </a:lnTo>
                      <a:lnTo>
                        <a:pt x="3721100" y="876300"/>
                      </a:lnTo>
                      <a:lnTo>
                        <a:pt x="3651250" y="809625"/>
                      </a:lnTo>
                      <a:lnTo>
                        <a:pt x="3578225" y="746125"/>
                      </a:lnTo>
                      <a:lnTo>
                        <a:pt x="3502025" y="688975"/>
                      </a:lnTo>
                      <a:lnTo>
                        <a:pt x="3425825" y="631825"/>
                      </a:lnTo>
                      <a:lnTo>
                        <a:pt x="3343275" y="581025"/>
                      </a:lnTo>
                      <a:lnTo>
                        <a:pt x="3257550" y="530225"/>
                      </a:lnTo>
                      <a:lnTo>
                        <a:pt x="3171825" y="485775"/>
                      </a:lnTo>
                      <a:lnTo>
                        <a:pt x="3082925" y="447675"/>
                      </a:lnTo>
                      <a:lnTo>
                        <a:pt x="2990850" y="409575"/>
                      </a:lnTo>
                      <a:lnTo>
                        <a:pt x="2898775" y="377825"/>
                      </a:lnTo>
                      <a:lnTo>
                        <a:pt x="2803525" y="352425"/>
                      </a:lnTo>
                      <a:lnTo>
                        <a:pt x="2705100" y="330200"/>
                      </a:lnTo>
                      <a:lnTo>
                        <a:pt x="2606675" y="311150"/>
                      </a:lnTo>
                      <a:lnTo>
                        <a:pt x="2505075" y="298450"/>
                      </a:lnTo>
                      <a:lnTo>
                        <a:pt x="2403475" y="292100"/>
                      </a:lnTo>
                      <a:lnTo>
                        <a:pt x="2298700" y="288925"/>
                      </a:lnTo>
                      <a:close/>
                      <a:moveTo>
                        <a:pt x="1146175" y="0"/>
                      </a:moveTo>
                      <a:lnTo>
                        <a:pt x="1285875" y="0"/>
                      </a:lnTo>
                      <a:lnTo>
                        <a:pt x="1454150" y="0"/>
                      </a:lnTo>
                      <a:lnTo>
                        <a:pt x="3175000" y="0"/>
                      </a:lnTo>
                      <a:lnTo>
                        <a:pt x="3343275" y="0"/>
                      </a:lnTo>
                      <a:lnTo>
                        <a:pt x="3482975" y="0"/>
                      </a:lnTo>
                      <a:lnTo>
                        <a:pt x="3562350" y="3175"/>
                      </a:lnTo>
                      <a:lnTo>
                        <a:pt x="3638550" y="9525"/>
                      </a:lnTo>
                      <a:lnTo>
                        <a:pt x="3714750" y="15875"/>
                      </a:lnTo>
                      <a:lnTo>
                        <a:pt x="3787775" y="28575"/>
                      </a:lnTo>
                      <a:lnTo>
                        <a:pt x="3860800" y="44450"/>
                      </a:lnTo>
                      <a:lnTo>
                        <a:pt x="3933825" y="63500"/>
                      </a:lnTo>
                      <a:lnTo>
                        <a:pt x="4003675" y="88900"/>
                      </a:lnTo>
                      <a:lnTo>
                        <a:pt x="4076700" y="120650"/>
                      </a:lnTo>
                      <a:lnTo>
                        <a:pt x="4108450" y="139700"/>
                      </a:lnTo>
                      <a:lnTo>
                        <a:pt x="4143375" y="158750"/>
                      </a:lnTo>
                      <a:lnTo>
                        <a:pt x="4206875" y="203200"/>
                      </a:lnTo>
                      <a:lnTo>
                        <a:pt x="4267200" y="254000"/>
                      </a:lnTo>
                      <a:lnTo>
                        <a:pt x="4324350" y="304800"/>
                      </a:lnTo>
                      <a:lnTo>
                        <a:pt x="4375150" y="361950"/>
                      </a:lnTo>
                      <a:lnTo>
                        <a:pt x="4425950" y="422275"/>
                      </a:lnTo>
                      <a:lnTo>
                        <a:pt x="4470400" y="485775"/>
                      </a:lnTo>
                      <a:lnTo>
                        <a:pt x="4489450" y="517525"/>
                      </a:lnTo>
                      <a:lnTo>
                        <a:pt x="4508500" y="552450"/>
                      </a:lnTo>
                      <a:lnTo>
                        <a:pt x="4540250" y="622300"/>
                      </a:lnTo>
                      <a:lnTo>
                        <a:pt x="4565650" y="695325"/>
                      </a:lnTo>
                      <a:lnTo>
                        <a:pt x="4584700" y="768350"/>
                      </a:lnTo>
                      <a:lnTo>
                        <a:pt x="4600575" y="841375"/>
                      </a:lnTo>
                      <a:lnTo>
                        <a:pt x="4613275" y="914400"/>
                      </a:lnTo>
                      <a:lnTo>
                        <a:pt x="4619625" y="990600"/>
                      </a:lnTo>
                      <a:lnTo>
                        <a:pt x="4625975" y="1066800"/>
                      </a:lnTo>
                      <a:lnTo>
                        <a:pt x="4625975" y="1146175"/>
                      </a:lnTo>
                      <a:lnTo>
                        <a:pt x="4629150" y="1282700"/>
                      </a:lnTo>
                      <a:lnTo>
                        <a:pt x="4629150" y="1454150"/>
                      </a:lnTo>
                      <a:lnTo>
                        <a:pt x="4629150" y="3175000"/>
                      </a:lnTo>
                      <a:lnTo>
                        <a:pt x="4629150" y="3343275"/>
                      </a:lnTo>
                      <a:lnTo>
                        <a:pt x="4625975" y="3482975"/>
                      </a:lnTo>
                      <a:lnTo>
                        <a:pt x="4625975" y="3562350"/>
                      </a:lnTo>
                      <a:lnTo>
                        <a:pt x="4619625" y="3638550"/>
                      </a:lnTo>
                      <a:lnTo>
                        <a:pt x="4613275" y="3714750"/>
                      </a:lnTo>
                      <a:lnTo>
                        <a:pt x="4600575" y="3787775"/>
                      </a:lnTo>
                      <a:lnTo>
                        <a:pt x="4584700" y="3860800"/>
                      </a:lnTo>
                      <a:lnTo>
                        <a:pt x="4565650" y="3933825"/>
                      </a:lnTo>
                      <a:lnTo>
                        <a:pt x="4540250" y="4003675"/>
                      </a:lnTo>
                      <a:lnTo>
                        <a:pt x="4508500" y="4073525"/>
                      </a:lnTo>
                      <a:lnTo>
                        <a:pt x="4489450" y="4108450"/>
                      </a:lnTo>
                      <a:lnTo>
                        <a:pt x="4470400" y="4143375"/>
                      </a:lnTo>
                      <a:lnTo>
                        <a:pt x="4425950" y="4206875"/>
                      </a:lnTo>
                      <a:lnTo>
                        <a:pt x="4375150" y="4267200"/>
                      </a:lnTo>
                      <a:lnTo>
                        <a:pt x="4324350" y="4324350"/>
                      </a:lnTo>
                      <a:lnTo>
                        <a:pt x="4267200" y="4375150"/>
                      </a:lnTo>
                      <a:lnTo>
                        <a:pt x="4206875" y="4425950"/>
                      </a:lnTo>
                      <a:lnTo>
                        <a:pt x="4143375" y="4470400"/>
                      </a:lnTo>
                      <a:lnTo>
                        <a:pt x="4108450" y="4489450"/>
                      </a:lnTo>
                      <a:lnTo>
                        <a:pt x="4076700" y="4508500"/>
                      </a:lnTo>
                      <a:lnTo>
                        <a:pt x="4003675" y="4540250"/>
                      </a:lnTo>
                      <a:lnTo>
                        <a:pt x="3933825" y="4565650"/>
                      </a:lnTo>
                      <a:lnTo>
                        <a:pt x="3860800" y="4584700"/>
                      </a:lnTo>
                      <a:lnTo>
                        <a:pt x="3787775" y="4600575"/>
                      </a:lnTo>
                      <a:lnTo>
                        <a:pt x="3714750" y="4613275"/>
                      </a:lnTo>
                      <a:lnTo>
                        <a:pt x="3638550" y="4619625"/>
                      </a:lnTo>
                      <a:lnTo>
                        <a:pt x="3562350" y="4625975"/>
                      </a:lnTo>
                      <a:lnTo>
                        <a:pt x="3482975" y="4625975"/>
                      </a:lnTo>
                      <a:lnTo>
                        <a:pt x="3343275" y="4629150"/>
                      </a:lnTo>
                      <a:lnTo>
                        <a:pt x="3175000" y="4629150"/>
                      </a:lnTo>
                      <a:lnTo>
                        <a:pt x="1454150" y="4629150"/>
                      </a:lnTo>
                      <a:lnTo>
                        <a:pt x="1285875" y="4629150"/>
                      </a:lnTo>
                      <a:lnTo>
                        <a:pt x="1146175" y="4625975"/>
                      </a:lnTo>
                      <a:lnTo>
                        <a:pt x="1066800" y="4625975"/>
                      </a:lnTo>
                      <a:lnTo>
                        <a:pt x="990600" y="4619625"/>
                      </a:lnTo>
                      <a:lnTo>
                        <a:pt x="914400" y="4613275"/>
                      </a:lnTo>
                      <a:lnTo>
                        <a:pt x="841375" y="4600575"/>
                      </a:lnTo>
                      <a:lnTo>
                        <a:pt x="768350" y="4584700"/>
                      </a:lnTo>
                      <a:lnTo>
                        <a:pt x="695325" y="4565650"/>
                      </a:lnTo>
                      <a:lnTo>
                        <a:pt x="625475" y="4540250"/>
                      </a:lnTo>
                      <a:lnTo>
                        <a:pt x="555625" y="4508500"/>
                      </a:lnTo>
                      <a:lnTo>
                        <a:pt x="520700" y="4489450"/>
                      </a:lnTo>
                      <a:lnTo>
                        <a:pt x="485775" y="4470400"/>
                      </a:lnTo>
                      <a:lnTo>
                        <a:pt x="422275" y="4425950"/>
                      </a:lnTo>
                      <a:lnTo>
                        <a:pt x="361950" y="4375150"/>
                      </a:lnTo>
                      <a:lnTo>
                        <a:pt x="304800" y="4324350"/>
                      </a:lnTo>
                      <a:lnTo>
                        <a:pt x="254000" y="4267200"/>
                      </a:lnTo>
                      <a:lnTo>
                        <a:pt x="203200" y="4206875"/>
                      </a:lnTo>
                      <a:lnTo>
                        <a:pt x="158750" y="4143375"/>
                      </a:lnTo>
                      <a:lnTo>
                        <a:pt x="139700" y="4108450"/>
                      </a:lnTo>
                      <a:lnTo>
                        <a:pt x="120650" y="4073525"/>
                      </a:lnTo>
                      <a:lnTo>
                        <a:pt x="88900" y="4003675"/>
                      </a:lnTo>
                      <a:lnTo>
                        <a:pt x="63500" y="3933825"/>
                      </a:lnTo>
                      <a:lnTo>
                        <a:pt x="44450" y="3860800"/>
                      </a:lnTo>
                      <a:lnTo>
                        <a:pt x="28575" y="3787775"/>
                      </a:lnTo>
                      <a:lnTo>
                        <a:pt x="15875" y="3714750"/>
                      </a:lnTo>
                      <a:lnTo>
                        <a:pt x="9525" y="3638550"/>
                      </a:lnTo>
                      <a:lnTo>
                        <a:pt x="3175" y="3562350"/>
                      </a:lnTo>
                      <a:lnTo>
                        <a:pt x="3175" y="3482975"/>
                      </a:lnTo>
                      <a:lnTo>
                        <a:pt x="0" y="3343275"/>
                      </a:lnTo>
                      <a:lnTo>
                        <a:pt x="0" y="3175000"/>
                      </a:lnTo>
                      <a:lnTo>
                        <a:pt x="0" y="1454150"/>
                      </a:lnTo>
                      <a:lnTo>
                        <a:pt x="0" y="1282700"/>
                      </a:lnTo>
                      <a:lnTo>
                        <a:pt x="3175" y="1146175"/>
                      </a:lnTo>
                      <a:lnTo>
                        <a:pt x="3175" y="1066800"/>
                      </a:lnTo>
                      <a:lnTo>
                        <a:pt x="9525" y="990600"/>
                      </a:lnTo>
                      <a:lnTo>
                        <a:pt x="15875" y="914400"/>
                      </a:lnTo>
                      <a:lnTo>
                        <a:pt x="28575" y="841375"/>
                      </a:lnTo>
                      <a:lnTo>
                        <a:pt x="44450" y="768350"/>
                      </a:lnTo>
                      <a:lnTo>
                        <a:pt x="63500" y="695325"/>
                      </a:lnTo>
                      <a:lnTo>
                        <a:pt x="88900" y="622300"/>
                      </a:lnTo>
                      <a:lnTo>
                        <a:pt x="120650" y="552450"/>
                      </a:lnTo>
                      <a:lnTo>
                        <a:pt x="139700" y="517525"/>
                      </a:lnTo>
                      <a:lnTo>
                        <a:pt x="158750" y="485775"/>
                      </a:lnTo>
                      <a:lnTo>
                        <a:pt x="203200" y="422275"/>
                      </a:lnTo>
                      <a:lnTo>
                        <a:pt x="254000" y="361950"/>
                      </a:lnTo>
                      <a:lnTo>
                        <a:pt x="304800" y="304800"/>
                      </a:lnTo>
                      <a:lnTo>
                        <a:pt x="361950" y="254000"/>
                      </a:lnTo>
                      <a:lnTo>
                        <a:pt x="422275" y="203200"/>
                      </a:lnTo>
                      <a:lnTo>
                        <a:pt x="485775" y="158750"/>
                      </a:lnTo>
                      <a:lnTo>
                        <a:pt x="520700" y="139700"/>
                      </a:lnTo>
                      <a:lnTo>
                        <a:pt x="555625" y="120650"/>
                      </a:lnTo>
                      <a:lnTo>
                        <a:pt x="625475" y="88900"/>
                      </a:lnTo>
                      <a:lnTo>
                        <a:pt x="695325" y="63500"/>
                      </a:lnTo>
                      <a:lnTo>
                        <a:pt x="768350" y="44450"/>
                      </a:lnTo>
                      <a:lnTo>
                        <a:pt x="841375" y="28575"/>
                      </a:lnTo>
                      <a:lnTo>
                        <a:pt x="914400" y="15875"/>
                      </a:lnTo>
                      <a:lnTo>
                        <a:pt x="990600" y="9525"/>
                      </a:lnTo>
                      <a:lnTo>
                        <a:pt x="1066800" y="3175"/>
                      </a:lnTo>
                      <a:lnTo>
                        <a:pt x="114617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46" name="îṩľiḋè"/>
              <p:cNvSpPr txBox="1"/>
              <p:nvPr/>
            </p:nvSpPr>
            <p:spPr>
              <a:xfrm>
                <a:off x="1266824" y="4353822"/>
                <a:ext cx="2299974" cy="338554"/>
              </a:xfrm>
              <a:prstGeom prst="rect">
                <a:avLst/>
              </a:prstGeom>
              <a:noFill/>
            </p:spPr>
            <p:txBody>
              <a:bodyPr wrap="none" anchor="b" anchorCtr="1">
                <a:normAutofit/>
              </a:bodyPr>
              <a:lstStyle/>
              <a:p>
                <a:pPr algn="ctr"/>
                <a:r>
                  <a:rPr lang="en-US" sz="1600" b="1" dirty="0"/>
                  <a:t>Abstract</a:t>
                </a:r>
                <a:endParaRPr lang="en-US" sz="1600" b="1" dirty="0"/>
              </a:p>
            </p:txBody>
          </p:sp>
        </p:grpSp>
        <p:grpSp>
          <p:nvGrpSpPr>
            <p:cNvPr id="24" name="îšľîḓé"/>
            <p:cNvGrpSpPr/>
            <p:nvPr/>
          </p:nvGrpSpPr>
          <p:grpSpPr>
            <a:xfrm>
              <a:off x="3535449" y="3136815"/>
              <a:ext cx="2299974" cy="1556196"/>
              <a:chOff x="3719617" y="3136815"/>
              <a:chExt cx="2299974" cy="1556196"/>
            </a:xfrm>
          </p:grpSpPr>
          <p:grpSp>
            <p:nvGrpSpPr>
              <p:cNvPr id="40" name="ïṧ1ïḑè"/>
              <p:cNvGrpSpPr/>
              <p:nvPr/>
            </p:nvGrpSpPr>
            <p:grpSpPr>
              <a:xfrm>
                <a:off x="4300653" y="3136815"/>
                <a:ext cx="1137902" cy="1137902"/>
                <a:chOff x="3188550" y="3284984"/>
                <a:chExt cx="1512168" cy="1512168"/>
              </a:xfrm>
            </p:grpSpPr>
            <p:sp>
              <p:nvSpPr>
                <p:cNvPr id="43" name="íşļiďè"/>
                <p:cNvSpPr/>
                <p:nvPr/>
              </p:nvSpPr>
              <p:spPr bwMode="auto">
                <a:xfrm>
                  <a:off x="3188550" y="3284984"/>
                  <a:ext cx="1512168" cy="1512168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 w="19050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4" name="íŝ1îḑê"/>
                <p:cNvSpPr/>
                <p:nvPr/>
              </p:nvSpPr>
              <p:spPr bwMode="auto">
                <a:xfrm>
                  <a:off x="3588500" y="3702148"/>
                  <a:ext cx="712268" cy="677840"/>
                </a:xfrm>
                <a:custGeom>
                  <a:avLst/>
                  <a:gdLst>
                    <a:gd name="T0" fmla="*/ 2147483646 w 5871"/>
                    <a:gd name="T1" fmla="*/ 2147483646 h 5585"/>
                    <a:gd name="T2" fmla="*/ 2147483646 w 5871"/>
                    <a:gd name="T3" fmla="*/ 2147483646 h 5585"/>
                    <a:gd name="T4" fmla="*/ 2147483646 w 5871"/>
                    <a:gd name="T5" fmla="*/ 2147483646 h 5585"/>
                    <a:gd name="T6" fmla="*/ 2147483646 w 5871"/>
                    <a:gd name="T7" fmla="*/ 2147483646 h 5585"/>
                    <a:gd name="T8" fmla="*/ 2147483646 w 5871"/>
                    <a:gd name="T9" fmla="*/ 2147483646 h 5585"/>
                    <a:gd name="T10" fmla="*/ 2147483646 w 5871"/>
                    <a:gd name="T11" fmla="*/ 2147483646 h 5585"/>
                    <a:gd name="T12" fmla="*/ 2147483646 w 5871"/>
                    <a:gd name="T13" fmla="*/ 2147483646 h 5585"/>
                    <a:gd name="T14" fmla="*/ 2147483646 w 5871"/>
                    <a:gd name="T15" fmla="*/ 2147483646 h 5585"/>
                    <a:gd name="T16" fmla="*/ 2147483646 w 5871"/>
                    <a:gd name="T17" fmla="*/ 2147483646 h 5585"/>
                    <a:gd name="T18" fmla="*/ 2147483646 w 5871"/>
                    <a:gd name="T19" fmla="*/ 2147483646 h 5585"/>
                    <a:gd name="T20" fmla="*/ 2147483646 w 5871"/>
                    <a:gd name="T21" fmla="*/ 2147483646 h 5585"/>
                    <a:gd name="T22" fmla="*/ 2147483646 w 5871"/>
                    <a:gd name="T23" fmla="*/ 2147483646 h 5585"/>
                    <a:gd name="T24" fmla="*/ 2147483646 w 5871"/>
                    <a:gd name="T25" fmla="*/ 2147483646 h 5585"/>
                    <a:gd name="T26" fmla="*/ 2147483646 w 5871"/>
                    <a:gd name="T27" fmla="*/ 2147483646 h 5585"/>
                    <a:gd name="T28" fmla="*/ 2147483646 w 5871"/>
                    <a:gd name="T29" fmla="*/ 2147483646 h 5585"/>
                    <a:gd name="T30" fmla="*/ 2147483646 w 5871"/>
                    <a:gd name="T31" fmla="*/ 2147483646 h 5585"/>
                    <a:gd name="T32" fmla="*/ 2147483646 w 5871"/>
                    <a:gd name="T33" fmla="*/ 2147483646 h 5585"/>
                    <a:gd name="T34" fmla="*/ 2147483646 w 5871"/>
                    <a:gd name="T35" fmla="*/ 2147483646 h 5585"/>
                    <a:gd name="T36" fmla="*/ 2147483646 w 5871"/>
                    <a:gd name="T37" fmla="*/ 2147483646 h 5585"/>
                    <a:gd name="T38" fmla="*/ 2147483646 w 5871"/>
                    <a:gd name="T39" fmla="*/ 2147483646 h 5585"/>
                    <a:gd name="T40" fmla="*/ 2147483646 w 5871"/>
                    <a:gd name="T41" fmla="*/ 2147483646 h 5585"/>
                    <a:gd name="T42" fmla="*/ 2147483646 w 5871"/>
                    <a:gd name="T43" fmla="*/ 2147483646 h 5585"/>
                    <a:gd name="T44" fmla="*/ 2147483646 w 5871"/>
                    <a:gd name="T45" fmla="*/ 2147483646 h 5585"/>
                    <a:gd name="T46" fmla="*/ 2147483646 w 5871"/>
                    <a:gd name="T47" fmla="*/ 2147483646 h 5585"/>
                    <a:gd name="T48" fmla="*/ 2147483646 w 5871"/>
                    <a:gd name="T49" fmla="*/ 2147483646 h 5585"/>
                    <a:gd name="T50" fmla="*/ 2147483646 w 5871"/>
                    <a:gd name="T51" fmla="*/ 2147483646 h 5585"/>
                    <a:gd name="T52" fmla="*/ 2147483646 w 5871"/>
                    <a:gd name="T53" fmla="*/ 2147483646 h 5585"/>
                    <a:gd name="T54" fmla="*/ 2147483646 w 5871"/>
                    <a:gd name="T55" fmla="*/ 2147483646 h 5585"/>
                    <a:gd name="T56" fmla="*/ 2147483646 w 5871"/>
                    <a:gd name="T57" fmla="*/ 2147483646 h 5585"/>
                    <a:gd name="T58" fmla="*/ 2147483646 w 5871"/>
                    <a:gd name="T59" fmla="*/ 2147483646 h 5585"/>
                    <a:gd name="T60" fmla="*/ 2147483646 w 5871"/>
                    <a:gd name="T61" fmla="*/ 2147483646 h 5585"/>
                    <a:gd name="T62" fmla="*/ 2147483646 w 5871"/>
                    <a:gd name="T63" fmla="*/ 2147483646 h 5585"/>
                    <a:gd name="T64" fmla="*/ 2147483646 w 5871"/>
                    <a:gd name="T65" fmla="*/ 2147483646 h 5585"/>
                    <a:gd name="T66" fmla="*/ 2147483646 w 5871"/>
                    <a:gd name="T67" fmla="*/ 2147483646 h 5585"/>
                    <a:gd name="T68" fmla="*/ 2147483646 w 5871"/>
                    <a:gd name="T69" fmla="*/ 2147483646 h 5585"/>
                    <a:gd name="T70" fmla="*/ 2147483646 w 5871"/>
                    <a:gd name="T71" fmla="*/ 2147483646 h 5585"/>
                    <a:gd name="T72" fmla="*/ 2147483646 w 5871"/>
                    <a:gd name="T73" fmla="*/ 2147483646 h 5585"/>
                    <a:gd name="T74" fmla="*/ 2147483646 w 5871"/>
                    <a:gd name="T75" fmla="*/ 2147483646 h 5585"/>
                    <a:gd name="T76" fmla="*/ 2147483646 w 5871"/>
                    <a:gd name="T77" fmla="*/ 2147483646 h 5585"/>
                    <a:gd name="T78" fmla="*/ 2147483646 w 5871"/>
                    <a:gd name="T79" fmla="*/ 2147483646 h 5585"/>
                    <a:gd name="T80" fmla="*/ 2147483646 w 5871"/>
                    <a:gd name="T81" fmla="*/ 2147483646 h 5585"/>
                    <a:gd name="T82" fmla="*/ 2147483646 w 5871"/>
                    <a:gd name="T83" fmla="*/ 2147483646 h 5585"/>
                    <a:gd name="T84" fmla="*/ 2147483646 w 5871"/>
                    <a:gd name="T85" fmla="*/ 2147483646 h 5585"/>
                    <a:gd name="T86" fmla="*/ 2147483646 w 5871"/>
                    <a:gd name="T87" fmla="*/ 2147483646 h 5585"/>
                    <a:gd name="T88" fmla="*/ 2147483646 w 5871"/>
                    <a:gd name="T89" fmla="*/ 2147483646 h 5585"/>
                    <a:gd name="T90" fmla="*/ 2147483646 w 5871"/>
                    <a:gd name="T91" fmla="*/ 2147483646 h 5585"/>
                    <a:gd name="T92" fmla="*/ 2147483646 w 5871"/>
                    <a:gd name="T93" fmla="*/ 2147483646 h 5585"/>
                    <a:gd name="T94" fmla="*/ 2147483646 w 5871"/>
                    <a:gd name="T95" fmla="*/ 2147483646 h 5585"/>
                    <a:gd name="T96" fmla="*/ 2147483646 w 5871"/>
                    <a:gd name="T97" fmla="*/ 2147483646 h 5585"/>
                    <a:gd name="T98" fmla="*/ 2147483646 w 5871"/>
                    <a:gd name="T99" fmla="*/ 2147483646 h 5585"/>
                    <a:gd name="T100" fmla="*/ 2147483646 w 5871"/>
                    <a:gd name="T101" fmla="*/ 2147483646 h 5585"/>
                    <a:gd name="T102" fmla="*/ 2147483646 w 5871"/>
                    <a:gd name="T103" fmla="*/ 2147483646 h 5585"/>
                    <a:gd name="T104" fmla="*/ 0 w 5871"/>
                    <a:gd name="T105" fmla="*/ 2147483646 h 5585"/>
                    <a:gd name="T106" fmla="*/ 2147483646 w 5871"/>
                    <a:gd name="T107" fmla="*/ 0 h 5585"/>
                    <a:gd name="T108" fmla="*/ 2147483646 w 5871"/>
                    <a:gd name="T109" fmla="*/ 2147483646 h 5585"/>
                    <a:gd name="T110" fmla="*/ 2147483646 w 5871"/>
                    <a:gd name="T111" fmla="*/ 2147483646 h 5585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5871" h="5585">
                      <a:moveTo>
                        <a:pt x="774" y="374"/>
                      </a:moveTo>
                      <a:lnTo>
                        <a:pt x="774" y="1910"/>
                      </a:lnTo>
                      <a:lnTo>
                        <a:pt x="5107" y="1910"/>
                      </a:lnTo>
                      <a:lnTo>
                        <a:pt x="5107" y="374"/>
                      </a:lnTo>
                      <a:lnTo>
                        <a:pt x="774" y="374"/>
                      </a:lnTo>
                      <a:close/>
                      <a:moveTo>
                        <a:pt x="1597" y="3265"/>
                      </a:moveTo>
                      <a:lnTo>
                        <a:pt x="1597" y="3265"/>
                      </a:lnTo>
                      <a:lnTo>
                        <a:pt x="1591" y="3265"/>
                      </a:lnTo>
                      <a:lnTo>
                        <a:pt x="1587" y="3265"/>
                      </a:lnTo>
                      <a:lnTo>
                        <a:pt x="1586" y="3265"/>
                      </a:lnTo>
                      <a:lnTo>
                        <a:pt x="1581" y="3265"/>
                      </a:lnTo>
                      <a:lnTo>
                        <a:pt x="1576" y="3265"/>
                      </a:lnTo>
                      <a:lnTo>
                        <a:pt x="1571" y="3265"/>
                      </a:lnTo>
                      <a:lnTo>
                        <a:pt x="1570" y="3265"/>
                      </a:lnTo>
                      <a:lnTo>
                        <a:pt x="1566" y="3265"/>
                      </a:lnTo>
                      <a:lnTo>
                        <a:pt x="1560" y="3265"/>
                      </a:lnTo>
                      <a:lnTo>
                        <a:pt x="1555" y="3265"/>
                      </a:lnTo>
                      <a:lnTo>
                        <a:pt x="1550" y="3265"/>
                      </a:lnTo>
                      <a:lnTo>
                        <a:pt x="1545" y="3265"/>
                      </a:lnTo>
                      <a:lnTo>
                        <a:pt x="1540" y="3265"/>
                      </a:lnTo>
                      <a:lnTo>
                        <a:pt x="1539" y="3265"/>
                      </a:lnTo>
                      <a:lnTo>
                        <a:pt x="1535" y="3265"/>
                      </a:lnTo>
                      <a:lnTo>
                        <a:pt x="1529" y="3265"/>
                      </a:lnTo>
                      <a:lnTo>
                        <a:pt x="1525" y="3265"/>
                      </a:lnTo>
                      <a:lnTo>
                        <a:pt x="1524" y="3265"/>
                      </a:lnTo>
                      <a:lnTo>
                        <a:pt x="1519" y="3265"/>
                      </a:lnTo>
                      <a:lnTo>
                        <a:pt x="1514" y="3265"/>
                      </a:lnTo>
                      <a:lnTo>
                        <a:pt x="1509" y="3265"/>
                      </a:lnTo>
                      <a:lnTo>
                        <a:pt x="1508" y="3265"/>
                      </a:lnTo>
                      <a:lnTo>
                        <a:pt x="1504" y="3265"/>
                      </a:lnTo>
                      <a:lnTo>
                        <a:pt x="1498" y="3265"/>
                      </a:lnTo>
                      <a:lnTo>
                        <a:pt x="1494" y="3265"/>
                      </a:lnTo>
                      <a:lnTo>
                        <a:pt x="1493" y="3265"/>
                      </a:lnTo>
                      <a:lnTo>
                        <a:pt x="1488" y="3265"/>
                      </a:lnTo>
                      <a:lnTo>
                        <a:pt x="1483" y="3265"/>
                      </a:lnTo>
                      <a:lnTo>
                        <a:pt x="1478" y="3265"/>
                      </a:lnTo>
                      <a:lnTo>
                        <a:pt x="1477" y="3265"/>
                      </a:lnTo>
                      <a:lnTo>
                        <a:pt x="1473" y="3265"/>
                      </a:lnTo>
                      <a:lnTo>
                        <a:pt x="1467" y="3265"/>
                      </a:lnTo>
                      <a:lnTo>
                        <a:pt x="1463" y="3265"/>
                      </a:lnTo>
                      <a:lnTo>
                        <a:pt x="1462" y="3265"/>
                      </a:lnTo>
                      <a:lnTo>
                        <a:pt x="1457" y="3265"/>
                      </a:lnTo>
                      <a:lnTo>
                        <a:pt x="1452" y="3265"/>
                      </a:lnTo>
                      <a:lnTo>
                        <a:pt x="1446" y="3265"/>
                      </a:lnTo>
                      <a:lnTo>
                        <a:pt x="1442" y="3265"/>
                      </a:lnTo>
                      <a:lnTo>
                        <a:pt x="1266" y="3265"/>
                      </a:lnTo>
                      <a:lnTo>
                        <a:pt x="1345" y="3830"/>
                      </a:lnTo>
                      <a:lnTo>
                        <a:pt x="1294" y="3911"/>
                      </a:lnTo>
                      <a:lnTo>
                        <a:pt x="1345" y="3977"/>
                      </a:lnTo>
                      <a:lnTo>
                        <a:pt x="1117" y="4116"/>
                      </a:lnTo>
                      <a:lnTo>
                        <a:pt x="1112" y="4144"/>
                      </a:lnTo>
                      <a:lnTo>
                        <a:pt x="1106" y="4173"/>
                      </a:lnTo>
                      <a:lnTo>
                        <a:pt x="1103" y="4201"/>
                      </a:lnTo>
                      <a:lnTo>
                        <a:pt x="1099" y="4228"/>
                      </a:lnTo>
                      <a:lnTo>
                        <a:pt x="1097" y="4255"/>
                      </a:lnTo>
                      <a:lnTo>
                        <a:pt x="1096" y="4281"/>
                      </a:lnTo>
                      <a:lnTo>
                        <a:pt x="1096" y="4308"/>
                      </a:lnTo>
                      <a:lnTo>
                        <a:pt x="1096" y="4333"/>
                      </a:lnTo>
                      <a:lnTo>
                        <a:pt x="1097" y="4359"/>
                      </a:lnTo>
                      <a:lnTo>
                        <a:pt x="1098" y="4383"/>
                      </a:lnTo>
                      <a:lnTo>
                        <a:pt x="1100" y="4407"/>
                      </a:lnTo>
                      <a:lnTo>
                        <a:pt x="1104" y="4432"/>
                      </a:lnTo>
                      <a:lnTo>
                        <a:pt x="1112" y="4478"/>
                      </a:lnTo>
                      <a:lnTo>
                        <a:pt x="1121" y="4523"/>
                      </a:lnTo>
                      <a:lnTo>
                        <a:pt x="1133" y="4568"/>
                      </a:lnTo>
                      <a:lnTo>
                        <a:pt x="1147" y="4611"/>
                      </a:lnTo>
                      <a:lnTo>
                        <a:pt x="1162" y="4653"/>
                      </a:lnTo>
                      <a:lnTo>
                        <a:pt x="1179" y="4694"/>
                      </a:lnTo>
                      <a:lnTo>
                        <a:pt x="1198" y="4733"/>
                      </a:lnTo>
                      <a:lnTo>
                        <a:pt x="1218" y="4772"/>
                      </a:lnTo>
                      <a:lnTo>
                        <a:pt x="1238" y="4812"/>
                      </a:lnTo>
                      <a:lnTo>
                        <a:pt x="1259" y="4849"/>
                      </a:lnTo>
                      <a:lnTo>
                        <a:pt x="774" y="4849"/>
                      </a:lnTo>
                      <a:lnTo>
                        <a:pt x="774" y="2135"/>
                      </a:lnTo>
                      <a:lnTo>
                        <a:pt x="2185" y="2135"/>
                      </a:lnTo>
                      <a:lnTo>
                        <a:pt x="2185" y="4849"/>
                      </a:lnTo>
                      <a:lnTo>
                        <a:pt x="1780" y="4849"/>
                      </a:lnTo>
                      <a:lnTo>
                        <a:pt x="1801" y="4812"/>
                      </a:lnTo>
                      <a:lnTo>
                        <a:pt x="1821" y="4772"/>
                      </a:lnTo>
                      <a:lnTo>
                        <a:pt x="1841" y="4733"/>
                      </a:lnTo>
                      <a:lnTo>
                        <a:pt x="1859" y="4694"/>
                      </a:lnTo>
                      <a:lnTo>
                        <a:pt x="1876" y="4653"/>
                      </a:lnTo>
                      <a:lnTo>
                        <a:pt x="1892" y="4611"/>
                      </a:lnTo>
                      <a:lnTo>
                        <a:pt x="1905" y="4568"/>
                      </a:lnTo>
                      <a:lnTo>
                        <a:pt x="1917" y="4523"/>
                      </a:lnTo>
                      <a:lnTo>
                        <a:pt x="1927" y="4478"/>
                      </a:lnTo>
                      <a:lnTo>
                        <a:pt x="1935" y="4432"/>
                      </a:lnTo>
                      <a:lnTo>
                        <a:pt x="1938" y="4407"/>
                      </a:lnTo>
                      <a:lnTo>
                        <a:pt x="1941" y="4383"/>
                      </a:lnTo>
                      <a:lnTo>
                        <a:pt x="1942" y="4359"/>
                      </a:lnTo>
                      <a:lnTo>
                        <a:pt x="1943" y="4333"/>
                      </a:lnTo>
                      <a:lnTo>
                        <a:pt x="1943" y="4308"/>
                      </a:lnTo>
                      <a:lnTo>
                        <a:pt x="1942" y="4281"/>
                      </a:lnTo>
                      <a:lnTo>
                        <a:pt x="1941" y="4255"/>
                      </a:lnTo>
                      <a:lnTo>
                        <a:pt x="1938" y="4228"/>
                      </a:lnTo>
                      <a:lnTo>
                        <a:pt x="1936" y="4201"/>
                      </a:lnTo>
                      <a:lnTo>
                        <a:pt x="1932" y="4173"/>
                      </a:lnTo>
                      <a:lnTo>
                        <a:pt x="1927" y="4144"/>
                      </a:lnTo>
                      <a:lnTo>
                        <a:pt x="1922" y="4116"/>
                      </a:lnTo>
                      <a:lnTo>
                        <a:pt x="1694" y="3977"/>
                      </a:lnTo>
                      <a:lnTo>
                        <a:pt x="1745" y="3911"/>
                      </a:lnTo>
                      <a:lnTo>
                        <a:pt x="1694" y="3830"/>
                      </a:lnTo>
                      <a:lnTo>
                        <a:pt x="1771" y="3265"/>
                      </a:lnTo>
                      <a:lnTo>
                        <a:pt x="1597" y="3265"/>
                      </a:lnTo>
                      <a:close/>
                      <a:moveTo>
                        <a:pt x="4819" y="863"/>
                      </a:moveTo>
                      <a:lnTo>
                        <a:pt x="4819" y="1057"/>
                      </a:lnTo>
                      <a:lnTo>
                        <a:pt x="3585" y="1057"/>
                      </a:lnTo>
                      <a:lnTo>
                        <a:pt x="3585" y="863"/>
                      </a:lnTo>
                      <a:lnTo>
                        <a:pt x="4819" y="863"/>
                      </a:lnTo>
                      <a:close/>
                      <a:moveTo>
                        <a:pt x="5002" y="1108"/>
                      </a:moveTo>
                      <a:lnTo>
                        <a:pt x="5002" y="1379"/>
                      </a:lnTo>
                      <a:lnTo>
                        <a:pt x="3769" y="1379"/>
                      </a:lnTo>
                      <a:lnTo>
                        <a:pt x="3769" y="1108"/>
                      </a:lnTo>
                      <a:lnTo>
                        <a:pt x="5002" y="1108"/>
                      </a:lnTo>
                      <a:close/>
                      <a:moveTo>
                        <a:pt x="4891" y="1429"/>
                      </a:moveTo>
                      <a:lnTo>
                        <a:pt x="4891" y="1623"/>
                      </a:lnTo>
                      <a:lnTo>
                        <a:pt x="3657" y="1623"/>
                      </a:lnTo>
                      <a:lnTo>
                        <a:pt x="3657" y="1429"/>
                      </a:lnTo>
                      <a:lnTo>
                        <a:pt x="4891" y="1429"/>
                      </a:lnTo>
                      <a:close/>
                      <a:moveTo>
                        <a:pt x="4977" y="1659"/>
                      </a:moveTo>
                      <a:lnTo>
                        <a:pt x="4977" y="1853"/>
                      </a:lnTo>
                      <a:lnTo>
                        <a:pt x="3743" y="1853"/>
                      </a:lnTo>
                      <a:lnTo>
                        <a:pt x="3743" y="1659"/>
                      </a:lnTo>
                      <a:lnTo>
                        <a:pt x="4977" y="1659"/>
                      </a:lnTo>
                      <a:close/>
                      <a:moveTo>
                        <a:pt x="1643" y="596"/>
                      </a:moveTo>
                      <a:lnTo>
                        <a:pt x="1833" y="561"/>
                      </a:lnTo>
                      <a:lnTo>
                        <a:pt x="2061" y="1773"/>
                      </a:lnTo>
                      <a:lnTo>
                        <a:pt x="1871" y="1809"/>
                      </a:lnTo>
                      <a:lnTo>
                        <a:pt x="1643" y="596"/>
                      </a:lnTo>
                      <a:close/>
                      <a:moveTo>
                        <a:pt x="1388" y="596"/>
                      </a:moveTo>
                      <a:lnTo>
                        <a:pt x="1579" y="561"/>
                      </a:lnTo>
                      <a:lnTo>
                        <a:pt x="1807" y="1773"/>
                      </a:lnTo>
                      <a:lnTo>
                        <a:pt x="1616" y="1809"/>
                      </a:lnTo>
                      <a:lnTo>
                        <a:pt x="1388" y="596"/>
                      </a:lnTo>
                      <a:close/>
                      <a:moveTo>
                        <a:pt x="1134" y="596"/>
                      </a:moveTo>
                      <a:lnTo>
                        <a:pt x="1324" y="561"/>
                      </a:lnTo>
                      <a:lnTo>
                        <a:pt x="1551" y="1773"/>
                      </a:lnTo>
                      <a:lnTo>
                        <a:pt x="1361" y="1809"/>
                      </a:lnTo>
                      <a:lnTo>
                        <a:pt x="1134" y="596"/>
                      </a:lnTo>
                      <a:close/>
                      <a:moveTo>
                        <a:pt x="884" y="568"/>
                      </a:moveTo>
                      <a:lnTo>
                        <a:pt x="1077" y="568"/>
                      </a:lnTo>
                      <a:lnTo>
                        <a:pt x="1077" y="1802"/>
                      </a:lnTo>
                      <a:lnTo>
                        <a:pt x="884" y="1802"/>
                      </a:lnTo>
                      <a:lnTo>
                        <a:pt x="884" y="568"/>
                      </a:lnTo>
                      <a:close/>
                      <a:moveTo>
                        <a:pt x="3540" y="2418"/>
                      </a:moveTo>
                      <a:lnTo>
                        <a:pt x="3807" y="2354"/>
                      </a:lnTo>
                      <a:lnTo>
                        <a:pt x="4033" y="3306"/>
                      </a:lnTo>
                      <a:lnTo>
                        <a:pt x="3765" y="3369"/>
                      </a:lnTo>
                      <a:lnTo>
                        <a:pt x="3540" y="2418"/>
                      </a:lnTo>
                      <a:close/>
                      <a:moveTo>
                        <a:pt x="3622" y="2531"/>
                      </a:moveTo>
                      <a:lnTo>
                        <a:pt x="3639" y="2606"/>
                      </a:lnTo>
                      <a:lnTo>
                        <a:pt x="3791" y="2570"/>
                      </a:lnTo>
                      <a:lnTo>
                        <a:pt x="3773" y="2496"/>
                      </a:lnTo>
                      <a:lnTo>
                        <a:pt x="3622" y="2531"/>
                      </a:lnTo>
                      <a:close/>
                      <a:moveTo>
                        <a:pt x="3739" y="3028"/>
                      </a:moveTo>
                      <a:lnTo>
                        <a:pt x="3776" y="3184"/>
                      </a:lnTo>
                      <a:lnTo>
                        <a:pt x="3928" y="3148"/>
                      </a:lnTo>
                      <a:lnTo>
                        <a:pt x="3890" y="2991"/>
                      </a:lnTo>
                      <a:lnTo>
                        <a:pt x="3739" y="3028"/>
                      </a:lnTo>
                      <a:close/>
                      <a:moveTo>
                        <a:pt x="3193" y="2418"/>
                      </a:moveTo>
                      <a:lnTo>
                        <a:pt x="3418" y="3369"/>
                      </a:lnTo>
                      <a:lnTo>
                        <a:pt x="3687" y="3306"/>
                      </a:lnTo>
                      <a:lnTo>
                        <a:pt x="3461" y="2354"/>
                      </a:lnTo>
                      <a:lnTo>
                        <a:pt x="3193" y="2418"/>
                      </a:lnTo>
                      <a:close/>
                      <a:moveTo>
                        <a:pt x="3276" y="2531"/>
                      </a:moveTo>
                      <a:lnTo>
                        <a:pt x="3426" y="2496"/>
                      </a:lnTo>
                      <a:lnTo>
                        <a:pt x="3444" y="2570"/>
                      </a:lnTo>
                      <a:lnTo>
                        <a:pt x="3292" y="2606"/>
                      </a:lnTo>
                      <a:lnTo>
                        <a:pt x="3276" y="2531"/>
                      </a:lnTo>
                      <a:close/>
                      <a:moveTo>
                        <a:pt x="3393" y="3028"/>
                      </a:moveTo>
                      <a:lnTo>
                        <a:pt x="3429" y="3184"/>
                      </a:lnTo>
                      <a:lnTo>
                        <a:pt x="3581" y="3148"/>
                      </a:lnTo>
                      <a:lnTo>
                        <a:pt x="3544" y="2991"/>
                      </a:lnTo>
                      <a:lnTo>
                        <a:pt x="3393" y="3028"/>
                      </a:lnTo>
                      <a:close/>
                      <a:moveTo>
                        <a:pt x="2841" y="2418"/>
                      </a:moveTo>
                      <a:lnTo>
                        <a:pt x="3109" y="2354"/>
                      </a:lnTo>
                      <a:lnTo>
                        <a:pt x="3335" y="3306"/>
                      </a:lnTo>
                      <a:lnTo>
                        <a:pt x="3067" y="3369"/>
                      </a:lnTo>
                      <a:lnTo>
                        <a:pt x="2841" y="2418"/>
                      </a:lnTo>
                      <a:close/>
                      <a:moveTo>
                        <a:pt x="2923" y="2531"/>
                      </a:moveTo>
                      <a:lnTo>
                        <a:pt x="2941" y="2606"/>
                      </a:lnTo>
                      <a:lnTo>
                        <a:pt x="3092" y="2570"/>
                      </a:lnTo>
                      <a:lnTo>
                        <a:pt x="3075" y="2496"/>
                      </a:lnTo>
                      <a:lnTo>
                        <a:pt x="2923" y="2531"/>
                      </a:lnTo>
                      <a:close/>
                      <a:moveTo>
                        <a:pt x="3041" y="3028"/>
                      </a:moveTo>
                      <a:lnTo>
                        <a:pt x="3192" y="2991"/>
                      </a:lnTo>
                      <a:lnTo>
                        <a:pt x="3229" y="3148"/>
                      </a:lnTo>
                      <a:lnTo>
                        <a:pt x="3078" y="3184"/>
                      </a:lnTo>
                      <a:lnTo>
                        <a:pt x="3041" y="3028"/>
                      </a:lnTo>
                      <a:close/>
                      <a:moveTo>
                        <a:pt x="2553" y="2372"/>
                      </a:moveTo>
                      <a:lnTo>
                        <a:pt x="2828" y="2372"/>
                      </a:lnTo>
                      <a:lnTo>
                        <a:pt x="2828" y="3352"/>
                      </a:lnTo>
                      <a:lnTo>
                        <a:pt x="2553" y="3352"/>
                      </a:lnTo>
                      <a:lnTo>
                        <a:pt x="2553" y="2372"/>
                      </a:lnTo>
                      <a:close/>
                      <a:moveTo>
                        <a:pt x="2606" y="2503"/>
                      </a:moveTo>
                      <a:lnTo>
                        <a:pt x="2606" y="2579"/>
                      </a:lnTo>
                      <a:lnTo>
                        <a:pt x="2762" y="2579"/>
                      </a:lnTo>
                      <a:lnTo>
                        <a:pt x="2762" y="2503"/>
                      </a:lnTo>
                      <a:lnTo>
                        <a:pt x="2606" y="2503"/>
                      </a:lnTo>
                      <a:close/>
                      <a:moveTo>
                        <a:pt x="2606" y="3012"/>
                      </a:moveTo>
                      <a:lnTo>
                        <a:pt x="2606" y="3173"/>
                      </a:lnTo>
                      <a:lnTo>
                        <a:pt x="2762" y="3173"/>
                      </a:lnTo>
                      <a:lnTo>
                        <a:pt x="2762" y="3012"/>
                      </a:lnTo>
                      <a:lnTo>
                        <a:pt x="2606" y="3012"/>
                      </a:lnTo>
                      <a:close/>
                      <a:moveTo>
                        <a:pt x="5555" y="151"/>
                      </a:moveTo>
                      <a:lnTo>
                        <a:pt x="5555" y="374"/>
                      </a:lnTo>
                      <a:lnTo>
                        <a:pt x="5555" y="4849"/>
                      </a:lnTo>
                      <a:lnTo>
                        <a:pt x="5871" y="4849"/>
                      </a:lnTo>
                      <a:lnTo>
                        <a:pt x="5871" y="5585"/>
                      </a:lnTo>
                      <a:lnTo>
                        <a:pt x="0" y="5585"/>
                      </a:lnTo>
                      <a:lnTo>
                        <a:pt x="0" y="4849"/>
                      </a:lnTo>
                      <a:lnTo>
                        <a:pt x="326" y="4849"/>
                      </a:lnTo>
                      <a:lnTo>
                        <a:pt x="326" y="374"/>
                      </a:lnTo>
                      <a:lnTo>
                        <a:pt x="326" y="151"/>
                      </a:lnTo>
                      <a:lnTo>
                        <a:pt x="326" y="0"/>
                      </a:lnTo>
                      <a:lnTo>
                        <a:pt x="5555" y="0"/>
                      </a:lnTo>
                      <a:lnTo>
                        <a:pt x="5555" y="151"/>
                      </a:lnTo>
                      <a:close/>
                      <a:moveTo>
                        <a:pt x="2409" y="2135"/>
                      </a:moveTo>
                      <a:lnTo>
                        <a:pt x="2409" y="3385"/>
                      </a:lnTo>
                      <a:lnTo>
                        <a:pt x="5107" y="3385"/>
                      </a:lnTo>
                      <a:lnTo>
                        <a:pt x="5107" y="2135"/>
                      </a:lnTo>
                      <a:lnTo>
                        <a:pt x="2409" y="2135"/>
                      </a:lnTo>
                      <a:close/>
                      <a:moveTo>
                        <a:pt x="2409" y="3609"/>
                      </a:moveTo>
                      <a:lnTo>
                        <a:pt x="2409" y="4849"/>
                      </a:lnTo>
                      <a:lnTo>
                        <a:pt x="5107" y="4849"/>
                      </a:lnTo>
                      <a:lnTo>
                        <a:pt x="5107" y="3609"/>
                      </a:lnTo>
                      <a:lnTo>
                        <a:pt x="2409" y="360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41" name="îśḷidê"/>
              <p:cNvSpPr txBox="1"/>
              <p:nvPr/>
            </p:nvSpPr>
            <p:spPr>
              <a:xfrm>
                <a:off x="3719617" y="4354457"/>
                <a:ext cx="2299974" cy="338554"/>
              </a:xfrm>
              <a:prstGeom prst="rect">
                <a:avLst/>
              </a:prstGeom>
              <a:noFill/>
            </p:spPr>
            <p:txBody>
              <a:bodyPr wrap="none" anchor="b" anchorCtr="1">
                <a:normAutofit/>
              </a:bodyPr>
              <a:lstStyle/>
              <a:p>
                <a:pPr algn="ctr"/>
                <a:r>
                  <a:rPr lang="en-US" sz="1600" b="1" dirty="0"/>
                  <a:t>Learning</a:t>
                </a:r>
                <a:endParaRPr lang="en-US" sz="1600" b="1" dirty="0"/>
              </a:p>
            </p:txBody>
          </p:sp>
        </p:grpSp>
        <p:grpSp>
          <p:nvGrpSpPr>
            <p:cNvPr id="25" name="îślîḑê"/>
            <p:cNvGrpSpPr/>
            <p:nvPr/>
          </p:nvGrpSpPr>
          <p:grpSpPr>
            <a:xfrm>
              <a:off x="6356576" y="3136815"/>
              <a:ext cx="2299974" cy="1555561"/>
              <a:chOff x="6172409" y="3136815"/>
              <a:chExt cx="2299974" cy="1555561"/>
            </a:xfrm>
          </p:grpSpPr>
          <p:grpSp>
            <p:nvGrpSpPr>
              <p:cNvPr id="35" name="íSlíḑe"/>
              <p:cNvGrpSpPr/>
              <p:nvPr/>
            </p:nvGrpSpPr>
            <p:grpSpPr>
              <a:xfrm>
                <a:off x="6753445" y="3136815"/>
                <a:ext cx="1137902" cy="1137902"/>
                <a:chOff x="5357664" y="3284984"/>
                <a:chExt cx="1512168" cy="1512168"/>
              </a:xfrm>
            </p:grpSpPr>
            <p:sp>
              <p:nvSpPr>
                <p:cNvPr id="38" name="išļiḓê"/>
                <p:cNvSpPr/>
                <p:nvPr/>
              </p:nvSpPr>
              <p:spPr bwMode="auto">
                <a:xfrm>
                  <a:off x="5357664" y="3284984"/>
                  <a:ext cx="1512168" cy="1512168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9" name="îṣ1ídè"/>
                <p:cNvSpPr/>
                <p:nvPr/>
              </p:nvSpPr>
              <p:spPr bwMode="auto">
                <a:xfrm>
                  <a:off x="5757614" y="3739541"/>
                  <a:ext cx="712268" cy="603054"/>
                </a:xfrm>
                <a:custGeom>
                  <a:avLst/>
                  <a:gdLst>
                    <a:gd name="T0" fmla="*/ 294416 w 1263650"/>
                    <a:gd name="T1" fmla="*/ 1098599 h 1069975"/>
                    <a:gd name="T2" fmla="*/ 1320142 w 1263650"/>
                    <a:gd name="T3" fmla="*/ 878240 h 1069975"/>
                    <a:gd name="T4" fmla="*/ 1613379 w 1263650"/>
                    <a:gd name="T5" fmla="*/ 878240 h 1069975"/>
                    <a:gd name="T6" fmla="*/ 74190 w 1263650"/>
                    <a:gd name="T7" fmla="*/ 1612900 h 1069975"/>
                    <a:gd name="T8" fmla="*/ 1538839 w 1263650"/>
                    <a:gd name="T9" fmla="*/ 732266 h 1069975"/>
                    <a:gd name="T10" fmla="*/ 1392852 w 1263650"/>
                    <a:gd name="T11" fmla="*/ 732266 h 1069975"/>
                    <a:gd name="T12" fmla="*/ 514542 w 1263650"/>
                    <a:gd name="T13" fmla="*/ 1026609 h 1069975"/>
                    <a:gd name="T14" fmla="*/ 725543 w 1263650"/>
                    <a:gd name="T15" fmla="*/ 146518 h 1069975"/>
                    <a:gd name="T16" fmla="*/ 708392 w 1263650"/>
                    <a:gd name="T17" fmla="*/ 149712 h 1069975"/>
                    <a:gd name="T18" fmla="*/ 694033 w 1263650"/>
                    <a:gd name="T19" fmla="*/ 155302 h 1069975"/>
                    <a:gd name="T20" fmla="*/ 683263 w 1263650"/>
                    <a:gd name="T21" fmla="*/ 163287 h 1069975"/>
                    <a:gd name="T22" fmla="*/ 674487 w 1263650"/>
                    <a:gd name="T23" fmla="*/ 172868 h 1069975"/>
                    <a:gd name="T24" fmla="*/ 665314 w 1263650"/>
                    <a:gd name="T25" fmla="*/ 189636 h 1069975"/>
                    <a:gd name="T26" fmla="*/ 660528 w 1263650"/>
                    <a:gd name="T27" fmla="*/ 208399 h 1069975"/>
                    <a:gd name="T28" fmla="*/ 659331 w 1263650"/>
                    <a:gd name="T29" fmla="*/ 293036 h 1069975"/>
                    <a:gd name="T30" fmla="*/ 1245270 w 1263650"/>
                    <a:gd name="T31" fmla="*/ 213190 h 1069975"/>
                    <a:gd name="T32" fmla="*/ 1242078 w 1263650"/>
                    <a:gd name="T33" fmla="*/ 195624 h 1069975"/>
                    <a:gd name="T34" fmla="*/ 1236494 w 1263650"/>
                    <a:gd name="T35" fmla="*/ 181252 h 1069975"/>
                    <a:gd name="T36" fmla="*/ 1228517 w 1263650"/>
                    <a:gd name="T37" fmla="*/ 170472 h 1069975"/>
                    <a:gd name="T38" fmla="*/ 1219343 w 1263650"/>
                    <a:gd name="T39" fmla="*/ 161689 h 1069975"/>
                    <a:gd name="T40" fmla="*/ 1201792 w 1263650"/>
                    <a:gd name="T41" fmla="*/ 152507 h 1069975"/>
                    <a:gd name="T42" fmla="*/ 1183446 w 1263650"/>
                    <a:gd name="T43" fmla="*/ 147716 h 1069975"/>
                    <a:gd name="T44" fmla="*/ 732324 w 1263650"/>
                    <a:gd name="T45" fmla="*/ 146518 h 1069975"/>
                    <a:gd name="T46" fmla="*/ 1172276 w 1263650"/>
                    <a:gd name="T47" fmla="*/ 0 h 1069975"/>
                    <a:gd name="T48" fmla="*/ 1202192 w 1263650"/>
                    <a:gd name="T49" fmla="*/ 1996 h 1069975"/>
                    <a:gd name="T50" fmla="*/ 1232108 w 1263650"/>
                    <a:gd name="T51" fmla="*/ 7985 h 1069975"/>
                    <a:gd name="T52" fmla="*/ 1260826 w 1263650"/>
                    <a:gd name="T53" fmla="*/ 17566 h 1069975"/>
                    <a:gd name="T54" fmla="*/ 1288348 w 1263650"/>
                    <a:gd name="T55" fmla="*/ 31939 h 1069975"/>
                    <a:gd name="T56" fmla="*/ 1313875 w 1263650"/>
                    <a:gd name="T57" fmla="*/ 49106 h 1069975"/>
                    <a:gd name="T58" fmla="*/ 1337010 w 1263650"/>
                    <a:gd name="T59" fmla="*/ 70665 h 1069975"/>
                    <a:gd name="T60" fmla="*/ 1356953 w 1263650"/>
                    <a:gd name="T61" fmla="*/ 96216 h 1069975"/>
                    <a:gd name="T62" fmla="*/ 1372509 w 1263650"/>
                    <a:gd name="T63" fmla="*/ 124960 h 1069975"/>
                    <a:gd name="T64" fmla="*/ 1384076 w 1263650"/>
                    <a:gd name="T65" fmla="*/ 157697 h 1069975"/>
                    <a:gd name="T66" fmla="*/ 1390857 w 1263650"/>
                    <a:gd name="T67" fmla="*/ 194027 h 1069975"/>
                    <a:gd name="T68" fmla="*/ 1392054 w 1263650"/>
                    <a:gd name="T69" fmla="*/ 283854 h 1069975"/>
                    <a:gd name="T70" fmla="*/ 1905000 w 1263650"/>
                    <a:gd name="T71" fmla="*/ 806451 h 1069975"/>
                    <a:gd name="T72" fmla="*/ 1318661 w 1263650"/>
                    <a:gd name="T73" fmla="*/ 659931 h 1069975"/>
                    <a:gd name="T74" fmla="*/ 585939 w 1263650"/>
                    <a:gd name="T75" fmla="*/ 659931 h 1069975"/>
                    <a:gd name="T76" fmla="*/ 0 w 1263650"/>
                    <a:gd name="T77" fmla="*/ 806451 h 1069975"/>
                    <a:gd name="T78" fmla="*/ 512946 w 1263650"/>
                    <a:gd name="T79" fmla="*/ 219578 h 1069975"/>
                    <a:gd name="T80" fmla="*/ 514940 w 1263650"/>
                    <a:gd name="T81" fmla="*/ 189636 h 1069975"/>
                    <a:gd name="T82" fmla="*/ 520924 w 1263650"/>
                    <a:gd name="T83" fmla="*/ 159693 h 1069975"/>
                    <a:gd name="T84" fmla="*/ 530496 w 1263650"/>
                    <a:gd name="T85" fmla="*/ 130548 h 1069975"/>
                    <a:gd name="T86" fmla="*/ 544856 w 1263650"/>
                    <a:gd name="T87" fmla="*/ 103002 h 1069975"/>
                    <a:gd name="T88" fmla="*/ 562007 w 1263650"/>
                    <a:gd name="T89" fmla="*/ 77451 h 1069975"/>
                    <a:gd name="T90" fmla="*/ 583545 w 1263650"/>
                    <a:gd name="T91" fmla="*/ 55095 h 1069975"/>
                    <a:gd name="T92" fmla="*/ 609074 w 1263650"/>
                    <a:gd name="T93" fmla="*/ 35132 h 1069975"/>
                    <a:gd name="T94" fmla="*/ 637792 w 1263650"/>
                    <a:gd name="T95" fmla="*/ 19162 h 1069975"/>
                    <a:gd name="T96" fmla="*/ 670498 w 1263650"/>
                    <a:gd name="T97" fmla="*/ 7585 h 1069975"/>
                    <a:gd name="T98" fmla="*/ 706795 w 1263650"/>
                    <a:gd name="T99" fmla="*/ 1197 h 106997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263650" h="1069975">
                      <a:moveTo>
                        <a:pt x="49213" y="582612"/>
                      </a:moveTo>
                      <a:lnTo>
                        <a:pt x="195296" y="582612"/>
                      </a:lnTo>
                      <a:lnTo>
                        <a:pt x="195296" y="728795"/>
                      </a:lnTo>
                      <a:lnTo>
                        <a:pt x="389544" y="728795"/>
                      </a:lnTo>
                      <a:lnTo>
                        <a:pt x="389544" y="582612"/>
                      </a:lnTo>
                      <a:lnTo>
                        <a:pt x="875694" y="582612"/>
                      </a:lnTo>
                      <a:lnTo>
                        <a:pt x="875694" y="728795"/>
                      </a:lnTo>
                      <a:lnTo>
                        <a:pt x="1070208" y="728795"/>
                      </a:lnTo>
                      <a:lnTo>
                        <a:pt x="1070208" y="582612"/>
                      </a:lnTo>
                      <a:lnTo>
                        <a:pt x="1216026" y="582612"/>
                      </a:lnTo>
                      <a:lnTo>
                        <a:pt x="1216026" y="1069975"/>
                      </a:lnTo>
                      <a:lnTo>
                        <a:pt x="49213" y="1069975"/>
                      </a:lnTo>
                      <a:lnTo>
                        <a:pt x="49213" y="582612"/>
                      </a:lnTo>
                      <a:close/>
                      <a:moveTo>
                        <a:pt x="923925" y="485775"/>
                      </a:moveTo>
                      <a:lnTo>
                        <a:pt x="1020763" y="485775"/>
                      </a:lnTo>
                      <a:lnTo>
                        <a:pt x="1020763" y="681038"/>
                      </a:lnTo>
                      <a:lnTo>
                        <a:pt x="923925" y="681038"/>
                      </a:lnTo>
                      <a:lnTo>
                        <a:pt x="923925" y="485775"/>
                      </a:lnTo>
                      <a:close/>
                      <a:moveTo>
                        <a:pt x="244475" y="485775"/>
                      </a:moveTo>
                      <a:lnTo>
                        <a:pt x="341313" y="485775"/>
                      </a:lnTo>
                      <a:lnTo>
                        <a:pt x="341313" y="681038"/>
                      </a:lnTo>
                      <a:lnTo>
                        <a:pt x="244475" y="681038"/>
                      </a:lnTo>
                      <a:lnTo>
                        <a:pt x="244475" y="485775"/>
                      </a:lnTo>
                      <a:close/>
                      <a:moveTo>
                        <a:pt x="481277" y="97198"/>
                      </a:moveTo>
                      <a:lnTo>
                        <a:pt x="477308" y="97728"/>
                      </a:lnTo>
                      <a:lnTo>
                        <a:pt x="473604" y="98258"/>
                      </a:lnTo>
                      <a:lnTo>
                        <a:pt x="469900" y="99317"/>
                      </a:lnTo>
                      <a:lnTo>
                        <a:pt x="466460" y="100376"/>
                      </a:lnTo>
                      <a:lnTo>
                        <a:pt x="463285" y="101701"/>
                      </a:lnTo>
                      <a:lnTo>
                        <a:pt x="460375" y="103025"/>
                      </a:lnTo>
                      <a:lnTo>
                        <a:pt x="457729" y="104614"/>
                      </a:lnTo>
                      <a:lnTo>
                        <a:pt x="455348" y="106468"/>
                      </a:lnTo>
                      <a:lnTo>
                        <a:pt x="453231" y="108322"/>
                      </a:lnTo>
                      <a:lnTo>
                        <a:pt x="451114" y="110440"/>
                      </a:lnTo>
                      <a:lnTo>
                        <a:pt x="448998" y="112559"/>
                      </a:lnTo>
                      <a:lnTo>
                        <a:pt x="447410" y="114678"/>
                      </a:lnTo>
                      <a:lnTo>
                        <a:pt x="445823" y="117062"/>
                      </a:lnTo>
                      <a:lnTo>
                        <a:pt x="443441" y="121299"/>
                      </a:lnTo>
                      <a:lnTo>
                        <a:pt x="441325" y="125802"/>
                      </a:lnTo>
                      <a:lnTo>
                        <a:pt x="439737" y="130569"/>
                      </a:lnTo>
                      <a:lnTo>
                        <a:pt x="438679" y="134541"/>
                      </a:lnTo>
                      <a:lnTo>
                        <a:pt x="438150" y="138249"/>
                      </a:lnTo>
                      <a:lnTo>
                        <a:pt x="437356" y="143546"/>
                      </a:lnTo>
                      <a:lnTo>
                        <a:pt x="437356" y="145665"/>
                      </a:lnTo>
                      <a:lnTo>
                        <a:pt x="437356" y="194396"/>
                      </a:lnTo>
                      <a:lnTo>
                        <a:pt x="826294" y="194396"/>
                      </a:lnTo>
                      <a:lnTo>
                        <a:pt x="826294" y="145665"/>
                      </a:lnTo>
                      <a:lnTo>
                        <a:pt x="826029" y="141427"/>
                      </a:lnTo>
                      <a:lnTo>
                        <a:pt x="825764" y="137190"/>
                      </a:lnTo>
                      <a:lnTo>
                        <a:pt x="824706" y="133482"/>
                      </a:lnTo>
                      <a:lnTo>
                        <a:pt x="823912" y="129774"/>
                      </a:lnTo>
                      <a:lnTo>
                        <a:pt x="822854" y="126331"/>
                      </a:lnTo>
                      <a:lnTo>
                        <a:pt x="821531" y="123153"/>
                      </a:lnTo>
                      <a:lnTo>
                        <a:pt x="820208" y="120240"/>
                      </a:lnTo>
                      <a:lnTo>
                        <a:pt x="818621" y="117591"/>
                      </a:lnTo>
                      <a:lnTo>
                        <a:pt x="816769" y="115208"/>
                      </a:lnTo>
                      <a:lnTo>
                        <a:pt x="814916" y="113089"/>
                      </a:lnTo>
                      <a:lnTo>
                        <a:pt x="812800" y="110970"/>
                      </a:lnTo>
                      <a:lnTo>
                        <a:pt x="810948" y="108851"/>
                      </a:lnTo>
                      <a:lnTo>
                        <a:pt x="808831" y="107262"/>
                      </a:lnTo>
                      <a:lnTo>
                        <a:pt x="806450" y="105673"/>
                      </a:lnTo>
                      <a:lnTo>
                        <a:pt x="801687" y="103290"/>
                      </a:lnTo>
                      <a:lnTo>
                        <a:pt x="797189" y="101171"/>
                      </a:lnTo>
                      <a:lnTo>
                        <a:pt x="792956" y="99582"/>
                      </a:lnTo>
                      <a:lnTo>
                        <a:pt x="788987" y="98522"/>
                      </a:lnTo>
                      <a:lnTo>
                        <a:pt x="785019" y="97993"/>
                      </a:lnTo>
                      <a:lnTo>
                        <a:pt x="779727" y="97198"/>
                      </a:lnTo>
                      <a:lnTo>
                        <a:pt x="777610" y="97198"/>
                      </a:lnTo>
                      <a:lnTo>
                        <a:pt x="485775" y="97198"/>
                      </a:lnTo>
                      <a:lnTo>
                        <a:pt x="481277" y="97198"/>
                      </a:lnTo>
                      <a:close/>
                      <a:moveTo>
                        <a:pt x="485775" y="0"/>
                      </a:moveTo>
                      <a:lnTo>
                        <a:pt x="777610" y="0"/>
                      </a:lnTo>
                      <a:lnTo>
                        <a:pt x="784225" y="0"/>
                      </a:lnTo>
                      <a:lnTo>
                        <a:pt x="790839" y="530"/>
                      </a:lnTo>
                      <a:lnTo>
                        <a:pt x="797454" y="1324"/>
                      </a:lnTo>
                      <a:lnTo>
                        <a:pt x="804069" y="2383"/>
                      </a:lnTo>
                      <a:lnTo>
                        <a:pt x="810683" y="3708"/>
                      </a:lnTo>
                      <a:lnTo>
                        <a:pt x="817298" y="5297"/>
                      </a:lnTo>
                      <a:lnTo>
                        <a:pt x="823648" y="7151"/>
                      </a:lnTo>
                      <a:lnTo>
                        <a:pt x="830262" y="9269"/>
                      </a:lnTo>
                      <a:lnTo>
                        <a:pt x="836348" y="11653"/>
                      </a:lnTo>
                      <a:lnTo>
                        <a:pt x="842433" y="14566"/>
                      </a:lnTo>
                      <a:lnTo>
                        <a:pt x="848783" y="17745"/>
                      </a:lnTo>
                      <a:lnTo>
                        <a:pt x="854604" y="21188"/>
                      </a:lnTo>
                      <a:lnTo>
                        <a:pt x="860425" y="24631"/>
                      </a:lnTo>
                      <a:lnTo>
                        <a:pt x="866246" y="28603"/>
                      </a:lnTo>
                      <a:lnTo>
                        <a:pt x="871537" y="32576"/>
                      </a:lnTo>
                      <a:lnTo>
                        <a:pt x="876829" y="37343"/>
                      </a:lnTo>
                      <a:lnTo>
                        <a:pt x="882121" y="42110"/>
                      </a:lnTo>
                      <a:lnTo>
                        <a:pt x="886883" y="46878"/>
                      </a:lnTo>
                      <a:lnTo>
                        <a:pt x="891381" y="52174"/>
                      </a:lnTo>
                      <a:lnTo>
                        <a:pt x="895879" y="58001"/>
                      </a:lnTo>
                      <a:lnTo>
                        <a:pt x="900112" y="63828"/>
                      </a:lnTo>
                      <a:lnTo>
                        <a:pt x="903816" y="69919"/>
                      </a:lnTo>
                      <a:lnTo>
                        <a:pt x="907256" y="76275"/>
                      </a:lnTo>
                      <a:lnTo>
                        <a:pt x="910431" y="82897"/>
                      </a:lnTo>
                      <a:lnTo>
                        <a:pt x="913341" y="89783"/>
                      </a:lnTo>
                      <a:lnTo>
                        <a:pt x="915987" y="97198"/>
                      </a:lnTo>
                      <a:lnTo>
                        <a:pt x="918104" y="104614"/>
                      </a:lnTo>
                      <a:lnTo>
                        <a:pt x="920221" y="112294"/>
                      </a:lnTo>
                      <a:lnTo>
                        <a:pt x="921544" y="120240"/>
                      </a:lnTo>
                      <a:lnTo>
                        <a:pt x="922602" y="128715"/>
                      </a:lnTo>
                      <a:lnTo>
                        <a:pt x="923131" y="136925"/>
                      </a:lnTo>
                      <a:lnTo>
                        <a:pt x="923396" y="145665"/>
                      </a:lnTo>
                      <a:lnTo>
                        <a:pt x="923396" y="188305"/>
                      </a:lnTo>
                      <a:lnTo>
                        <a:pt x="923396" y="194396"/>
                      </a:lnTo>
                      <a:lnTo>
                        <a:pt x="1263650" y="194396"/>
                      </a:lnTo>
                      <a:lnTo>
                        <a:pt x="1263650" y="534988"/>
                      </a:lnTo>
                      <a:lnTo>
                        <a:pt x="1069181" y="534988"/>
                      </a:lnTo>
                      <a:lnTo>
                        <a:pt x="1069181" y="437789"/>
                      </a:lnTo>
                      <a:lnTo>
                        <a:pt x="874712" y="437789"/>
                      </a:lnTo>
                      <a:lnTo>
                        <a:pt x="874712" y="534988"/>
                      </a:lnTo>
                      <a:lnTo>
                        <a:pt x="388673" y="534988"/>
                      </a:lnTo>
                      <a:lnTo>
                        <a:pt x="388673" y="437789"/>
                      </a:lnTo>
                      <a:lnTo>
                        <a:pt x="194469" y="437789"/>
                      </a:lnTo>
                      <a:lnTo>
                        <a:pt x="194469" y="534988"/>
                      </a:lnTo>
                      <a:lnTo>
                        <a:pt x="0" y="534988"/>
                      </a:lnTo>
                      <a:lnTo>
                        <a:pt x="0" y="194396"/>
                      </a:lnTo>
                      <a:lnTo>
                        <a:pt x="340254" y="194396"/>
                      </a:lnTo>
                      <a:lnTo>
                        <a:pt x="340254" y="145665"/>
                      </a:lnTo>
                      <a:lnTo>
                        <a:pt x="340254" y="139044"/>
                      </a:lnTo>
                      <a:lnTo>
                        <a:pt x="340783" y="132687"/>
                      </a:lnTo>
                      <a:lnTo>
                        <a:pt x="341577" y="125802"/>
                      </a:lnTo>
                      <a:lnTo>
                        <a:pt x="342635" y="119180"/>
                      </a:lnTo>
                      <a:lnTo>
                        <a:pt x="343958" y="112559"/>
                      </a:lnTo>
                      <a:lnTo>
                        <a:pt x="345546" y="105938"/>
                      </a:lnTo>
                      <a:lnTo>
                        <a:pt x="347398" y="99582"/>
                      </a:lnTo>
                      <a:lnTo>
                        <a:pt x="349514" y="93226"/>
                      </a:lnTo>
                      <a:lnTo>
                        <a:pt x="351896" y="86604"/>
                      </a:lnTo>
                      <a:lnTo>
                        <a:pt x="354806" y="80513"/>
                      </a:lnTo>
                      <a:lnTo>
                        <a:pt x="357981" y="74686"/>
                      </a:lnTo>
                      <a:lnTo>
                        <a:pt x="361421" y="68330"/>
                      </a:lnTo>
                      <a:lnTo>
                        <a:pt x="364860" y="62768"/>
                      </a:lnTo>
                      <a:lnTo>
                        <a:pt x="368829" y="57207"/>
                      </a:lnTo>
                      <a:lnTo>
                        <a:pt x="372798" y="51380"/>
                      </a:lnTo>
                      <a:lnTo>
                        <a:pt x="377560" y="46348"/>
                      </a:lnTo>
                      <a:lnTo>
                        <a:pt x="382323" y="41316"/>
                      </a:lnTo>
                      <a:lnTo>
                        <a:pt x="387085" y="36549"/>
                      </a:lnTo>
                      <a:lnTo>
                        <a:pt x="392377" y="31516"/>
                      </a:lnTo>
                      <a:lnTo>
                        <a:pt x="398198" y="27279"/>
                      </a:lnTo>
                      <a:lnTo>
                        <a:pt x="404019" y="23306"/>
                      </a:lnTo>
                      <a:lnTo>
                        <a:pt x="410104" y="19598"/>
                      </a:lnTo>
                      <a:lnTo>
                        <a:pt x="416454" y="16155"/>
                      </a:lnTo>
                      <a:lnTo>
                        <a:pt x="423069" y="12712"/>
                      </a:lnTo>
                      <a:lnTo>
                        <a:pt x="429948" y="9799"/>
                      </a:lnTo>
                      <a:lnTo>
                        <a:pt x="437356" y="7151"/>
                      </a:lnTo>
                      <a:lnTo>
                        <a:pt x="444764" y="5032"/>
                      </a:lnTo>
                      <a:lnTo>
                        <a:pt x="452437" y="3178"/>
                      </a:lnTo>
                      <a:lnTo>
                        <a:pt x="460375" y="1854"/>
                      </a:lnTo>
                      <a:lnTo>
                        <a:pt x="468841" y="794"/>
                      </a:lnTo>
                      <a:lnTo>
                        <a:pt x="477044" y="265"/>
                      </a:lnTo>
                      <a:lnTo>
                        <a:pt x="48577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36" name="îśḷîďe"/>
              <p:cNvSpPr txBox="1"/>
              <p:nvPr/>
            </p:nvSpPr>
            <p:spPr>
              <a:xfrm>
                <a:off x="6172409" y="4353822"/>
                <a:ext cx="2299974" cy="338554"/>
              </a:xfrm>
              <a:prstGeom prst="rect">
                <a:avLst/>
              </a:prstGeom>
              <a:noFill/>
            </p:spPr>
            <p:txBody>
              <a:bodyPr wrap="none" anchor="b" anchorCtr="1">
                <a:normAutofit/>
              </a:bodyPr>
              <a:lstStyle/>
              <a:p>
                <a:pPr algn="ctr"/>
                <a:r>
                  <a:rPr lang="en-US" sz="1600" b="1" dirty="0"/>
                  <a:t>Experiment</a:t>
                </a:r>
                <a:endParaRPr lang="en-US" sz="1600" b="1" dirty="0"/>
              </a:p>
            </p:txBody>
          </p:sp>
        </p:grpSp>
        <p:grpSp>
          <p:nvGrpSpPr>
            <p:cNvPr id="26" name="ïSļiḍe"/>
            <p:cNvGrpSpPr/>
            <p:nvPr/>
          </p:nvGrpSpPr>
          <p:grpSpPr>
            <a:xfrm>
              <a:off x="9177704" y="3136815"/>
              <a:ext cx="2299974" cy="1555561"/>
              <a:chOff x="8625202" y="3136815"/>
              <a:chExt cx="2299974" cy="1555561"/>
            </a:xfrm>
          </p:grpSpPr>
          <p:grpSp>
            <p:nvGrpSpPr>
              <p:cNvPr id="30" name="ï$ļîḓé"/>
              <p:cNvGrpSpPr/>
              <p:nvPr/>
            </p:nvGrpSpPr>
            <p:grpSpPr>
              <a:xfrm>
                <a:off x="9206239" y="3136815"/>
                <a:ext cx="1137902" cy="1137902"/>
                <a:chOff x="7526778" y="3284984"/>
                <a:chExt cx="1512168" cy="1512168"/>
              </a:xfrm>
            </p:grpSpPr>
            <p:sp>
              <p:nvSpPr>
                <p:cNvPr id="33" name="îŝľîḑè"/>
                <p:cNvSpPr/>
                <p:nvPr/>
              </p:nvSpPr>
              <p:spPr bwMode="auto">
                <a:xfrm>
                  <a:off x="7526778" y="3284984"/>
                  <a:ext cx="1512168" cy="1512168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4" name="îṩļîďe"/>
                <p:cNvSpPr/>
                <p:nvPr/>
              </p:nvSpPr>
              <p:spPr bwMode="auto">
                <a:xfrm>
                  <a:off x="7926728" y="3684934"/>
                  <a:ext cx="712268" cy="712268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4245316" h="14255088">
                      <a:moveTo>
                        <a:pt x="7593642" y="12119807"/>
                      </a:moveTo>
                      <a:lnTo>
                        <a:pt x="7662036" y="12774427"/>
                      </a:lnTo>
                      <a:lnTo>
                        <a:pt x="7564332" y="12784197"/>
                      </a:lnTo>
                      <a:lnTo>
                        <a:pt x="7505708" y="12129577"/>
                      </a:lnTo>
                      <a:lnTo>
                        <a:pt x="7593642" y="12119807"/>
                      </a:lnTo>
                      <a:close/>
                      <a:moveTo>
                        <a:pt x="6626368" y="12119807"/>
                      </a:moveTo>
                      <a:lnTo>
                        <a:pt x="6714302" y="12129577"/>
                      </a:lnTo>
                      <a:lnTo>
                        <a:pt x="6665448" y="12784197"/>
                      </a:lnTo>
                      <a:lnTo>
                        <a:pt x="6567744" y="12774427"/>
                      </a:lnTo>
                      <a:lnTo>
                        <a:pt x="6626368" y="12119807"/>
                      </a:lnTo>
                      <a:close/>
                      <a:moveTo>
                        <a:pt x="8463212" y="11963479"/>
                      </a:moveTo>
                      <a:lnTo>
                        <a:pt x="8639080" y="12598559"/>
                      </a:lnTo>
                      <a:lnTo>
                        <a:pt x="8541376" y="12618100"/>
                      </a:lnTo>
                      <a:lnTo>
                        <a:pt x="8375278" y="11983020"/>
                      </a:lnTo>
                      <a:lnTo>
                        <a:pt x="8463212" y="11963479"/>
                      </a:lnTo>
                      <a:close/>
                      <a:moveTo>
                        <a:pt x="5756798" y="11953709"/>
                      </a:moveTo>
                      <a:lnTo>
                        <a:pt x="5844732" y="11983020"/>
                      </a:lnTo>
                      <a:lnTo>
                        <a:pt x="5678634" y="12618100"/>
                      </a:lnTo>
                      <a:lnTo>
                        <a:pt x="5590700" y="12598559"/>
                      </a:lnTo>
                      <a:lnTo>
                        <a:pt x="5756798" y="11953709"/>
                      </a:lnTo>
                      <a:close/>
                      <a:moveTo>
                        <a:pt x="7085580" y="11728989"/>
                      </a:moveTo>
                      <a:lnTo>
                        <a:pt x="7173512" y="11728989"/>
                      </a:lnTo>
                      <a:lnTo>
                        <a:pt x="7173512" y="12803738"/>
                      </a:lnTo>
                      <a:lnTo>
                        <a:pt x="7085580" y="12803738"/>
                      </a:lnTo>
                      <a:lnTo>
                        <a:pt x="7085580" y="11728989"/>
                      </a:lnTo>
                      <a:close/>
                      <a:moveTo>
                        <a:pt x="6264860" y="11650825"/>
                      </a:moveTo>
                      <a:lnTo>
                        <a:pt x="6352796" y="11660595"/>
                      </a:lnTo>
                      <a:lnTo>
                        <a:pt x="6167156" y="12725575"/>
                      </a:lnTo>
                      <a:lnTo>
                        <a:pt x="6079222" y="12706034"/>
                      </a:lnTo>
                      <a:lnTo>
                        <a:pt x="6264860" y="11650825"/>
                      </a:lnTo>
                      <a:close/>
                      <a:moveTo>
                        <a:pt x="4936080" y="11650825"/>
                      </a:moveTo>
                      <a:lnTo>
                        <a:pt x="5014244" y="11689907"/>
                      </a:lnTo>
                      <a:lnTo>
                        <a:pt x="4740672" y="12285904"/>
                      </a:lnTo>
                      <a:lnTo>
                        <a:pt x="4652736" y="12246823"/>
                      </a:lnTo>
                      <a:lnTo>
                        <a:pt x="4936080" y="11650825"/>
                      </a:lnTo>
                      <a:close/>
                      <a:moveTo>
                        <a:pt x="9303472" y="11641055"/>
                      </a:moveTo>
                      <a:lnTo>
                        <a:pt x="9596584" y="12237052"/>
                      </a:lnTo>
                      <a:lnTo>
                        <a:pt x="9508650" y="12276134"/>
                      </a:lnTo>
                      <a:lnTo>
                        <a:pt x="9225308" y="11680136"/>
                      </a:lnTo>
                      <a:lnTo>
                        <a:pt x="9303472" y="11641055"/>
                      </a:lnTo>
                      <a:close/>
                      <a:moveTo>
                        <a:pt x="7974690" y="11641055"/>
                      </a:moveTo>
                      <a:lnTo>
                        <a:pt x="8160328" y="12706034"/>
                      </a:lnTo>
                      <a:lnTo>
                        <a:pt x="8072394" y="12725575"/>
                      </a:lnTo>
                      <a:lnTo>
                        <a:pt x="7886756" y="11660595"/>
                      </a:lnTo>
                      <a:lnTo>
                        <a:pt x="7974690" y="11641055"/>
                      </a:lnTo>
                      <a:close/>
                      <a:moveTo>
                        <a:pt x="5492996" y="11435875"/>
                      </a:moveTo>
                      <a:lnTo>
                        <a:pt x="5580928" y="11465186"/>
                      </a:lnTo>
                      <a:lnTo>
                        <a:pt x="5209652" y="12481313"/>
                      </a:lnTo>
                      <a:lnTo>
                        <a:pt x="5121718" y="12452002"/>
                      </a:lnTo>
                      <a:lnTo>
                        <a:pt x="5492996" y="11435875"/>
                      </a:lnTo>
                      <a:close/>
                      <a:moveTo>
                        <a:pt x="8756326" y="11426105"/>
                      </a:moveTo>
                      <a:lnTo>
                        <a:pt x="9127604" y="12442232"/>
                      </a:lnTo>
                      <a:lnTo>
                        <a:pt x="9039668" y="12471543"/>
                      </a:lnTo>
                      <a:lnTo>
                        <a:pt x="8668392" y="11455416"/>
                      </a:lnTo>
                      <a:lnTo>
                        <a:pt x="8756326" y="11426105"/>
                      </a:lnTo>
                      <a:close/>
                      <a:moveTo>
                        <a:pt x="10065566" y="11191614"/>
                      </a:moveTo>
                      <a:lnTo>
                        <a:pt x="10446612" y="11738759"/>
                      </a:lnTo>
                      <a:lnTo>
                        <a:pt x="10368450" y="11787611"/>
                      </a:lnTo>
                      <a:lnTo>
                        <a:pt x="9987402" y="11250237"/>
                      </a:lnTo>
                      <a:lnTo>
                        <a:pt x="10065566" y="11191614"/>
                      </a:lnTo>
                      <a:close/>
                      <a:moveTo>
                        <a:pt x="4154444" y="11191614"/>
                      </a:moveTo>
                      <a:lnTo>
                        <a:pt x="4232608" y="11240466"/>
                      </a:lnTo>
                      <a:lnTo>
                        <a:pt x="3851560" y="11787611"/>
                      </a:lnTo>
                      <a:lnTo>
                        <a:pt x="3773396" y="11728989"/>
                      </a:lnTo>
                      <a:lnTo>
                        <a:pt x="4154444" y="11191614"/>
                      </a:lnTo>
                      <a:close/>
                      <a:moveTo>
                        <a:pt x="4760212" y="11084139"/>
                      </a:moveTo>
                      <a:lnTo>
                        <a:pt x="4838376" y="11132991"/>
                      </a:lnTo>
                      <a:lnTo>
                        <a:pt x="4301000" y="12070954"/>
                      </a:lnTo>
                      <a:lnTo>
                        <a:pt x="4222836" y="12022102"/>
                      </a:lnTo>
                      <a:lnTo>
                        <a:pt x="4760212" y="11084139"/>
                      </a:lnTo>
                      <a:close/>
                      <a:moveTo>
                        <a:pt x="9489108" y="11074368"/>
                      </a:moveTo>
                      <a:lnTo>
                        <a:pt x="10026484" y="12012332"/>
                      </a:lnTo>
                      <a:lnTo>
                        <a:pt x="9948320" y="12051414"/>
                      </a:lnTo>
                      <a:lnTo>
                        <a:pt x="9401176" y="11123221"/>
                      </a:lnTo>
                      <a:lnTo>
                        <a:pt x="9489108" y="11074368"/>
                      </a:lnTo>
                      <a:close/>
                      <a:moveTo>
                        <a:pt x="10739728" y="10615157"/>
                      </a:moveTo>
                      <a:lnTo>
                        <a:pt x="11208708" y="11084139"/>
                      </a:lnTo>
                      <a:lnTo>
                        <a:pt x="11140316" y="11152532"/>
                      </a:lnTo>
                      <a:lnTo>
                        <a:pt x="10671334" y="10683550"/>
                      </a:lnTo>
                      <a:lnTo>
                        <a:pt x="10739728" y="10615157"/>
                      </a:lnTo>
                      <a:close/>
                      <a:moveTo>
                        <a:pt x="4095820" y="10615157"/>
                      </a:moveTo>
                      <a:lnTo>
                        <a:pt x="4164214" y="10673780"/>
                      </a:lnTo>
                      <a:lnTo>
                        <a:pt x="3470512" y="11504268"/>
                      </a:lnTo>
                      <a:lnTo>
                        <a:pt x="3402120" y="11435875"/>
                      </a:lnTo>
                      <a:lnTo>
                        <a:pt x="4095820" y="10615157"/>
                      </a:lnTo>
                      <a:close/>
                      <a:moveTo>
                        <a:pt x="10133960" y="10605387"/>
                      </a:moveTo>
                      <a:lnTo>
                        <a:pt x="10827660" y="11435875"/>
                      </a:lnTo>
                      <a:lnTo>
                        <a:pt x="10759268" y="11494498"/>
                      </a:lnTo>
                      <a:lnTo>
                        <a:pt x="10065566" y="10664009"/>
                      </a:lnTo>
                      <a:lnTo>
                        <a:pt x="10133960" y="10605387"/>
                      </a:lnTo>
                      <a:close/>
                      <a:moveTo>
                        <a:pt x="3529136" y="10038701"/>
                      </a:moveTo>
                      <a:lnTo>
                        <a:pt x="3587758" y="10116864"/>
                      </a:lnTo>
                      <a:lnTo>
                        <a:pt x="2767040" y="10810566"/>
                      </a:lnTo>
                      <a:lnTo>
                        <a:pt x="2708416" y="10732403"/>
                      </a:lnTo>
                      <a:lnTo>
                        <a:pt x="3529136" y="10038701"/>
                      </a:lnTo>
                      <a:close/>
                      <a:moveTo>
                        <a:pt x="10710416" y="10019160"/>
                      </a:moveTo>
                      <a:lnTo>
                        <a:pt x="11540904" y="10712862"/>
                      </a:lnTo>
                      <a:lnTo>
                        <a:pt x="11482280" y="10781255"/>
                      </a:lnTo>
                      <a:lnTo>
                        <a:pt x="10651792" y="10087553"/>
                      </a:lnTo>
                      <a:lnTo>
                        <a:pt x="10710416" y="10019160"/>
                      </a:lnTo>
                      <a:close/>
                      <a:moveTo>
                        <a:pt x="11296644" y="9940996"/>
                      </a:moveTo>
                      <a:lnTo>
                        <a:pt x="11843788" y="10312273"/>
                      </a:lnTo>
                      <a:lnTo>
                        <a:pt x="11785164" y="10390437"/>
                      </a:lnTo>
                      <a:lnTo>
                        <a:pt x="11238020" y="10009389"/>
                      </a:lnTo>
                      <a:lnTo>
                        <a:pt x="11296644" y="9940996"/>
                      </a:lnTo>
                      <a:close/>
                      <a:moveTo>
                        <a:pt x="2933136" y="9940996"/>
                      </a:moveTo>
                      <a:lnTo>
                        <a:pt x="2981990" y="10009389"/>
                      </a:lnTo>
                      <a:lnTo>
                        <a:pt x="2444616" y="10400207"/>
                      </a:lnTo>
                      <a:lnTo>
                        <a:pt x="2385992" y="10322044"/>
                      </a:lnTo>
                      <a:lnTo>
                        <a:pt x="2933136" y="9940996"/>
                      </a:lnTo>
                      <a:close/>
                      <a:moveTo>
                        <a:pt x="3069924" y="9364540"/>
                      </a:moveTo>
                      <a:lnTo>
                        <a:pt x="3109006" y="9442703"/>
                      </a:lnTo>
                      <a:lnTo>
                        <a:pt x="2180812" y="9989848"/>
                      </a:lnTo>
                      <a:lnTo>
                        <a:pt x="2131960" y="9901914"/>
                      </a:lnTo>
                      <a:lnTo>
                        <a:pt x="3069924" y="9364540"/>
                      </a:lnTo>
                      <a:close/>
                      <a:moveTo>
                        <a:pt x="11159856" y="9354769"/>
                      </a:moveTo>
                      <a:lnTo>
                        <a:pt x="12097820" y="9892144"/>
                      </a:lnTo>
                      <a:lnTo>
                        <a:pt x="12048968" y="9980078"/>
                      </a:lnTo>
                      <a:lnTo>
                        <a:pt x="11120774" y="9432933"/>
                      </a:lnTo>
                      <a:lnTo>
                        <a:pt x="11159856" y="9354769"/>
                      </a:lnTo>
                      <a:close/>
                      <a:moveTo>
                        <a:pt x="2513008" y="9208213"/>
                      </a:moveTo>
                      <a:lnTo>
                        <a:pt x="2552090" y="9286376"/>
                      </a:lnTo>
                      <a:lnTo>
                        <a:pt x="1965864" y="9589260"/>
                      </a:lnTo>
                      <a:lnTo>
                        <a:pt x="1917012" y="9501326"/>
                      </a:lnTo>
                      <a:lnTo>
                        <a:pt x="2513008" y="9208213"/>
                      </a:lnTo>
                      <a:close/>
                      <a:moveTo>
                        <a:pt x="11726542" y="9169131"/>
                      </a:moveTo>
                      <a:lnTo>
                        <a:pt x="12332310" y="9442703"/>
                      </a:lnTo>
                      <a:lnTo>
                        <a:pt x="12283458" y="9530637"/>
                      </a:lnTo>
                      <a:lnTo>
                        <a:pt x="11687460" y="9257065"/>
                      </a:lnTo>
                      <a:lnTo>
                        <a:pt x="11726542" y="9169131"/>
                      </a:lnTo>
                      <a:close/>
                      <a:moveTo>
                        <a:pt x="2737728" y="8641526"/>
                      </a:moveTo>
                      <a:lnTo>
                        <a:pt x="2767040" y="8719690"/>
                      </a:lnTo>
                      <a:lnTo>
                        <a:pt x="1750912" y="9100738"/>
                      </a:lnTo>
                      <a:lnTo>
                        <a:pt x="1721602" y="9003033"/>
                      </a:lnTo>
                      <a:lnTo>
                        <a:pt x="2737728" y="8641526"/>
                      </a:lnTo>
                      <a:close/>
                      <a:moveTo>
                        <a:pt x="11462740" y="8612215"/>
                      </a:moveTo>
                      <a:lnTo>
                        <a:pt x="12517948" y="8983492"/>
                      </a:lnTo>
                      <a:lnTo>
                        <a:pt x="12478868" y="9071426"/>
                      </a:lnTo>
                      <a:lnTo>
                        <a:pt x="11433428" y="8690379"/>
                      </a:lnTo>
                      <a:lnTo>
                        <a:pt x="11462740" y="8612215"/>
                      </a:lnTo>
                      <a:close/>
                      <a:moveTo>
                        <a:pt x="2219896" y="8377724"/>
                      </a:moveTo>
                      <a:lnTo>
                        <a:pt x="2239436" y="8465658"/>
                      </a:lnTo>
                      <a:lnTo>
                        <a:pt x="1604356" y="8661067"/>
                      </a:lnTo>
                      <a:lnTo>
                        <a:pt x="1584816" y="8563363"/>
                      </a:lnTo>
                      <a:lnTo>
                        <a:pt x="2219896" y="8377724"/>
                      </a:lnTo>
                      <a:close/>
                      <a:moveTo>
                        <a:pt x="12019656" y="8319101"/>
                      </a:moveTo>
                      <a:lnTo>
                        <a:pt x="12664506" y="8485199"/>
                      </a:lnTo>
                      <a:lnTo>
                        <a:pt x="12644964" y="8573133"/>
                      </a:lnTo>
                      <a:lnTo>
                        <a:pt x="12000116" y="8407036"/>
                      </a:lnTo>
                      <a:lnTo>
                        <a:pt x="12019656" y="8319101"/>
                      </a:lnTo>
                      <a:close/>
                      <a:moveTo>
                        <a:pt x="2532548" y="7859890"/>
                      </a:moveTo>
                      <a:lnTo>
                        <a:pt x="2542320" y="7947824"/>
                      </a:lnTo>
                      <a:lnTo>
                        <a:pt x="1487112" y="8133463"/>
                      </a:lnTo>
                      <a:lnTo>
                        <a:pt x="1467570" y="8045529"/>
                      </a:lnTo>
                      <a:lnTo>
                        <a:pt x="2532548" y="7859890"/>
                      </a:lnTo>
                      <a:close/>
                      <a:moveTo>
                        <a:pt x="11667920" y="7830579"/>
                      </a:moveTo>
                      <a:lnTo>
                        <a:pt x="12762210" y="8016218"/>
                      </a:lnTo>
                      <a:lnTo>
                        <a:pt x="12742668" y="8113922"/>
                      </a:lnTo>
                      <a:lnTo>
                        <a:pt x="11648380" y="7918513"/>
                      </a:lnTo>
                      <a:lnTo>
                        <a:pt x="11667920" y="7830579"/>
                      </a:lnTo>
                      <a:close/>
                      <a:moveTo>
                        <a:pt x="2063568" y="7488613"/>
                      </a:moveTo>
                      <a:lnTo>
                        <a:pt x="2073338" y="7586318"/>
                      </a:lnTo>
                      <a:lnTo>
                        <a:pt x="1408948" y="7654711"/>
                      </a:lnTo>
                      <a:lnTo>
                        <a:pt x="1408948" y="7566777"/>
                      </a:lnTo>
                      <a:lnTo>
                        <a:pt x="2063568" y="7488613"/>
                      </a:lnTo>
                      <a:close/>
                      <a:moveTo>
                        <a:pt x="12166212" y="7459302"/>
                      </a:moveTo>
                      <a:lnTo>
                        <a:pt x="12830604" y="7508154"/>
                      </a:lnTo>
                      <a:lnTo>
                        <a:pt x="12820832" y="7596088"/>
                      </a:lnTo>
                      <a:lnTo>
                        <a:pt x="12156442" y="7547236"/>
                      </a:lnTo>
                      <a:lnTo>
                        <a:pt x="12166212" y="7459302"/>
                      </a:lnTo>
                      <a:close/>
                      <a:moveTo>
                        <a:pt x="1379636" y="7039172"/>
                      </a:moveTo>
                      <a:lnTo>
                        <a:pt x="2464156" y="7039172"/>
                      </a:lnTo>
                      <a:lnTo>
                        <a:pt x="2464156" y="7127106"/>
                      </a:lnTo>
                      <a:lnTo>
                        <a:pt x="1379636" y="7136877"/>
                      </a:lnTo>
                      <a:lnTo>
                        <a:pt x="1379636" y="7039172"/>
                      </a:lnTo>
                      <a:close/>
                      <a:moveTo>
                        <a:pt x="11726542" y="7019632"/>
                      </a:moveTo>
                      <a:lnTo>
                        <a:pt x="12840374" y="7019632"/>
                      </a:lnTo>
                      <a:lnTo>
                        <a:pt x="12840374" y="7107566"/>
                      </a:lnTo>
                      <a:lnTo>
                        <a:pt x="11726542" y="7117336"/>
                      </a:lnTo>
                      <a:lnTo>
                        <a:pt x="11726542" y="7019632"/>
                      </a:lnTo>
                      <a:close/>
                      <a:moveTo>
                        <a:pt x="1408948" y="6550650"/>
                      </a:moveTo>
                      <a:lnTo>
                        <a:pt x="2063568" y="6599502"/>
                      </a:lnTo>
                      <a:lnTo>
                        <a:pt x="2063568" y="6687436"/>
                      </a:lnTo>
                      <a:lnTo>
                        <a:pt x="1399176" y="6648354"/>
                      </a:lnTo>
                      <a:lnTo>
                        <a:pt x="1408948" y="6550650"/>
                      </a:lnTo>
                      <a:close/>
                      <a:moveTo>
                        <a:pt x="12811062" y="6492028"/>
                      </a:moveTo>
                      <a:lnTo>
                        <a:pt x="12820832" y="6589732"/>
                      </a:lnTo>
                      <a:lnTo>
                        <a:pt x="12166212" y="6648354"/>
                      </a:lnTo>
                      <a:lnTo>
                        <a:pt x="12156442" y="6560420"/>
                      </a:lnTo>
                      <a:lnTo>
                        <a:pt x="12811062" y="6492028"/>
                      </a:lnTo>
                      <a:close/>
                      <a:moveTo>
                        <a:pt x="1477340" y="6032816"/>
                      </a:moveTo>
                      <a:lnTo>
                        <a:pt x="2542320" y="6228225"/>
                      </a:lnTo>
                      <a:lnTo>
                        <a:pt x="2522778" y="6316159"/>
                      </a:lnTo>
                      <a:lnTo>
                        <a:pt x="1457800" y="6130520"/>
                      </a:lnTo>
                      <a:lnTo>
                        <a:pt x="1477340" y="6032816"/>
                      </a:lnTo>
                      <a:close/>
                      <a:moveTo>
                        <a:pt x="12742668" y="6013276"/>
                      </a:moveTo>
                      <a:lnTo>
                        <a:pt x="12762210" y="6110980"/>
                      </a:lnTo>
                      <a:lnTo>
                        <a:pt x="11658148" y="6306389"/>
                      </a:lnTo>
                      <a:lnTo>
                        <a:pt x="11648380" y="6218455"/>
                      </a:lnTo>
                      <a:lnTo>
                        <a:pt x="12742668" y="6013276"/>
                      </a:lnTo>
                      <a:close/>
                      <a:moveTo>
                        <a:pt x="1584816" y="5573605"/>
                      </a:moveTo>
                      <a:lnTo>
                        <a:pt x="2229664" y="5729932"/>
                      </a:lnTo>
                      <a:lnTo>
                        <a:pt x="2200354" y="5817866"/>
                      </a:lnTo>
                      <a:lnTo>
                        <a:pt x="1555504" y="5661539"/>
                      </a:lnTo>
                      <a:lnTo>
                        <a:pt x="1584816" y="5573605"/>
                      </a:lnTo>
                      <a:close/>
                      <a:moveTo>
                        <a:pt x="12615652" y="5495441"/>
                      </a:moveTo>
                      <a:lnTo>
                        <a:pt x="12644964" y="5583375"/>
                      </a:lnTo>
                      <a:lnTo>
                        <a:pt x="12009884" y="5759243"/>
                      </a:lnTo>
                      <a:lnTo>
                        <a:pt x="11980574" y="5671309"/>
                      </a:lnTo>
                      <a:lnTo>
                        <a:pt x="12615652" y="5495441"/>
                      </a:lnTo>
                      <a:close/>
                      <a:moveTo>
                        <a:pt x="1741144" y="5075312"/>
                      </a:moveTo>
                      <a:lnTo>
                        <a:pt x="2757268" y="5446589"/>
                      </a:lnTo>
                      <a:lnTo>
                        <a:pt x="2727958" y="5534523"/>
                      </a:lnTo>
                      <a:lnTo>
                        <a:pt x="1711832" y="5163246"/>
                      </a:lnTo>
                      <a:lnTo>
                        <a:pt x="1741144" y="5075312"/>
                      </a:lnTo>
                      <a:close/>
                      <a:moveTo>
                        <a:pt x="12469096" y="5055771"/>
                      </a:moveTo>
                      <a:lnTo>
                        <a:pt x="12508178" y="5143705"/>
                      </a:lnTo>
                      <a:lnTo>
                        <a:pt x="11462740" y="5524752"/>
                      </a:lnTo>
                      <a:lnTo>
                        <a:pt x="11423658" y="5446589"/>
                      </a:lnTo>
                      <a:lnTo>
                        <a:pt x="12469096" y="5055771"/>
                      </a:lnTo>
                      <a:close/>
                      <a:moveTo>
                        <a:pt x="1936552" y="4616101"/>
                      </a:moveTo>
                      <a:lnTo>
                        <a:pt x="2542320" y="4889673"/>
                      </a:lnTo>
                      <a:lnTo>
                        <a:pt x="2503238" y="4967837"/>
                      </a:lnTo>
                      <a:lnTo>
                        <a:pt x="1897470" y="4704035"/>
                      </a:lnTo>
                      <a:lnTo>
                        <a:pt x="1936552" y="4616101"/>
                      </a:lnTo>
                      <a:close/>
                      <a:moveTo>
                        <a:pt x="12263916" y="4567248"/>
                      </a:moveTo>
                      <a:lnTo>
                        <a:pt x="12303000" y="4645412"/>
                      </a:lnTo>
                      <a:lnTo>
                        <a:pt x="11707000" y="4938527"/>
                      </a:lnTo>
                      <a:lnTo>
                        <a:pt x="11667920" y="4850592"/>
                      </a:lnTo>
                      <a:lnTo>
                        <a:pt x="12263916" y="4567248"/>
                      </a:lnTo>
                      <a:close/>
                      <a:moveTo>
                        <a:pt x="12048968" y="4166660"/>
                      </a:moveTo>
                      <a:lnTo>
                        <a:pt x="12097820" y="4244824"/>
                      </a:lnTo>
                      <a:lnTo>
                        <a:pt x="11130544" y="4801739"/>
                      </a:lnTo>
                      <a:lnTo>
                        <a:pt x="11081692" y="4723576"/>
                      </a:lnTo>
                      <a:lnTo>
                        <a:pt x="12048968" y="4166660"/>
                      </a:lnTo>
                      <a:close/>
                      <a:moveTo>
                        <a:pt x="2171042" y="4166660"/>
                      </a:moveTo>
                      <a:lnTo>
                        <a:pt x="3138316" y="4723576"/>
                      </a:lnTo>
                      <a:lnTo>
                        <a:pt x="3099236" y="4811510"/>
                      </a:lnTo>
                      <a:lnTo>
                        <a:pt x="2122190" y="4254594"/>
                      </a:lnTo>
                      <a:lnTo>
                        <a:pt x="2171042" y="4166660"/>
                      </a:lnTo>
                      <a:close/>
                      <a:moveTo>
                        <a:pt x="11785164" y="3756301"/>
                      </a:moveTo>
                      <a:lnTo>
                        <a:pt x="11834016" y="3834465"/>
                      </a:lnTo>
                      <a:lnTo>
                        <a:pt x="11296644" y="4215512"/>
                      </a:lnTo>
                      <a:lnTo>
                        <a:pt x="11247790" y="4147119"/>
                      </a:lnTo>
                      <a:lnTo>
                        <a:pt x="11785164" y="3756301"/>
                      </a:lnTo>
                      <a:close/>
                      <a:moveTo>
                        <a:pt x="2444616" y="3756301"/>
                      </a:moveTo>
                      <a:lnTo>
                        <a:pt x="2991760" y="4127578"/>
                      </a:lnTo>
                      <a:lnTo>
                        <a:pt x="2933136" y="4205742"/>
                      </a:lnTo>
                      <a:lnTo>
                        <a:pt x="2385992" y="3834465"/>
                      </a:lnTo>
                      <a:lnTo>
                        <a:pt x="2444616" y="3756301"/>
                      </a:lnTo>
                      <a:close/>
                      <a:moveTo>
                        <a:pt x="2747500" y="3365483"/>
                      </a:moveTo>
                      <a:lnTo>
                        <a:pt x="3607300" y="4078726"/>
                      </a:lnTo>
                      <a:lnTo>
                        <a:pt x="3548676" y="4147119"/>
                      </a:lnTo>
                      <a:lnTo>
                        <a:pt x="2688876" y="3433876"/>
                      </a:lnTo>
                      <a:lnTo>
                        <a:pt x="2747500" y="3365483"/>
                      </a:lnTo>
                      <a:close/>
                      <a:moveTo>
                        <a:pt x="11462740" y="3336172"/>
                      </a:moveTo>
                      <a:lnTo>
                        <a:pt x="11521364" y="3414335"/>
                      </a:lnTo>
                      <a:lnTo>
                        <a:pt x="10671334" y="4137349"/>
                      </a:lnTo>
                      <a:lnTo>
                        <a:pt x="10602940" y="4059185"/>
                      </a:lnTo>
                      <a:lnTo>
                        <a:pt x="11462740" y="3336172"/>
                      </a:lnTo>
                      <a:close/>
                      <a:moveTo>
                        <a:pt x="3079694" y="3003979"/>
                      </a:moveTo>
                      <a:lnTo>
                        <a:pt x="3558446" y="3463187"/>
                      </a:lnTo>
                      <a:lnTo>
                        <a:pt x="3490052" y="3521810"/>
                      </a:lnTo>
                      <a:lnTo>
                        <a:pt x="3021072" y="3072369"/>
                      </a:lnTo>
                      <a:lnTo>
                        <a:pt x="3079694" y="3003979"/>
                      </a:lnTo>
                      <a:close/>
                      <a:moveTo>
                        <a:pt x="11391810" y="2760793"/>
                      </a:moveTo>
                      <a:lnTo>
                        <a:pt x="7705476" y="7719161"/>
                      </a:lnTo>
                      <a:lnTo>
                        <a:pt x="7706432" y="7720110"/>
                      </a:lnTo>
                      <a:lnTo>
                        <a:pt x="7702608" y="7723017"/>
                      </a:lnTo>
                      <a:lnTo>
                        <a:pt x="7699740" y="7726874"/>
                      </a:lnTo>
                      <a:lnTo>
                        <a:pt x="7698782" y="7725925"/>
                      </a:lnTo>
                      <a:lnTo>
                        <a:pt x="2779492" y="11464244"/>
                      </a:lnTo>
                      <a:lnTo>
                        <a:pt x="2968736" y="11644670"/>
                      </a:lnTo>
                      <a:cubicBezTo>
                        <a:pt x="4056068" y="12632934"/>
                        <a:pt x="5500482" y="13235266"/>
                        <a:pt x="7085580" y="13235266"/>
                      </a:cubicBezTo>
                      <a:cubicBezTo>
                        <a:pt x="10467116" y="13235266"/>
                        <a:pt x="13208396" y="10493988"/>
                        <a:pt x="13208396" y="7112449"/>
                      </a:cubicBezTo>
                      <a:cubicBezTo>
                        <a:pt x="13208396" y="5421680"/>
                        <a:pt x="12523076" y="3890975"/>
                        <a:pt x="11415064" y="2782964"/>
                      </a:cubicBezTo>
                      <a:lnTo>
                        <a:pt x="11391810" y="2760793"/>
                      </a:lnTo>
                      <a:close/>
                      <a:moveTo>
                        <a:pt x="10749496" y="2652240"/>
                      </a:moveTo>
                      <a:lnTo>
                        <a:pt x="10827660" y="2710863"/>
                      </a:lnTo>
                      <a:lnTo>
                        <a:pt x="10104648" y="3570662"/>
                      </a:lnTo>
                      <a:lnTo>
                        <a:pt x="10036254" y="3512040"/>
                      </a:lnTo>
                      <a:lnTo>
                        <a:pt x="10749496" y="2652240"/>
                      </a:lnTo>
                      <a:close/>
                      <a:moveTo>
                        <a:pt x="3470512" y="2652240"/>
                      </a:moveTo>
                      <a:lnTo>
                        <a:pt x="4183756" y="3512040"/>
                      </a:lnTo>
                      <a:lnTo>
                        <a:pt x="4115362" y="3570662"/>
                      </a:lnTo>
                      <a:lnTo>
                        <a:pt x="3392348" y="2710863"/>
                      </a:lnTo>
                      <a:lnTo>
                        <a:pt x="3470512" y="2652240"/>
                      </a:lnTo>
                      <a:close/>
                      <a:moveTo>
                        <a:pt x="10368450" y="2359126"/>
                      </a:moveTo>
                      <a:lnTo>
                        <a:pt x="10446612" y="2417749"/>
                      </a:lnTo>
                      <a:lnTo>
                        <a:pt x="10075336" y="2964894"/>
                      </a:lnTo>
                      <a:lnTo>
                        <a:pt x="9997172" y="2906275"/>
                      </a:lnTo>
                      <a:lnTo>
                        <a:pt x="10368450" y="2359126"/>
                      </a:lnTo>
                      <a:close/>
                      <a:moveTo>
                        <a:pt x="3861330" y="2359126"/>
                      </a:moveTo>
                      <a:lnTo>
                        <a:pt x="4242378" y="2896501"/>
                      </a:lnTo>
                      <a:lnTo>
                        <a:pt x="4173984" y="2945353"/>
                      </a:lnTo>
                      <a:lnTo>
                        <a:pt x="3783168" y="2417749"/>
                      </a:lnTo>
                      <a:lnTo>
                        <a:pt x="3861330" y="2359126"/>
                      </a:lnTo>
                      <a:close/>
                      <a:moveTo>
                        <a:pt x="4281460" y="2095324"/>
                      </a:moveTo>
                      <a:lnTo>
                        <a:pt x="4838376" y="3062599"/>
                      </a:lnTo>
                      <a:lnTo>
                        <a:pt x="4760212" y="3101681"/>
                      </a:lnTo>
                      <a:lnTo>
                        <a:pt x="4203296" y="2144177"/>
                      </a:lnTo>
                      <a:lnTo>
                        <a:pt x="4281460" y="2095324"/>
                      </a:lnTo>
                      <a:close/>
                      <a:moveTo>
                        <a:pt x="9919008" y="2075783"/>
                      </a:moveTo>
                      <a:lnTo>
                        <a:pt x="10006944" y="2124636"/>
                      </a:lnTo>
                      <a:lnTo>
                        <a:pt x="9450028" y="3091910"/>
                      </a:lnTo>
                      <a:lnTo>
                        <a:pt x="9371864" y="3052828"/>
                      </a:lnTo>
                      <a:lnTo>
                        <a:pt x="9919008" y="2075783"/>
                      </a:lnTo>
                      <a:close/>
                      <a:moveTo>
                        <a:pt x="4721130" y="1870604"/>
                      </a:moveTo>
                      <a:lnTo>
                        <a:pt x="5004472" y="2466601"/>
                      </a:lnTo>
                      <a:lnTo>
                        <a:pt x="4926308" y="2505683"/>
                      </a:lnTo>
                      <a:lnTo>
                        <a:pt x="4633196" y="1909686"/>
                      </a:lnTo>
                      <a:lnTo>
                        <a:pt x="4721130" y="1870604"/>
                      </a:lnTo>
                      <a:close/>
                      <a:moveTo>
                        <a:pt x="9479340" y="1860833"/>
                      </a:moveTo>
                      <a:lnTo>
                        <a:pt x="9567272" y="1899915"/>
                      </a:lnTo>
                      <a:lnTo>
                        <a:pt x="9303472" y="2505683"/>
                      </a:lnTo>
                      <a:lnTo>
                        <a:pt x="9215536" y="2466601"/>
                      </a:lnTo>
                      <a:lnTo>
                        <a:pt x="9479340" y="1860833"/>
                      </a:lnTo>
                      <a:close/>
                      <a:moveTo>
                        <a:pt x="5190112" y="1675195"/>
                      </a:moveTo>
                      <a:lnTo>
                        <a:pt x="5571160" y="2730403"/>
                      </a:lnTo>
                      <a:lnTo>
                        <a:pt x="5483224" y="2759715"/>
                      </a:lnTo>
                      <a:lnTo>
                        <a:pt x="5102176" y="1714277"/>
                      </a:lnTo>
                      <a:lnTo>
                        <a:pt x="5190112" y="1675195"/>
                      </a:lnTo>
                      <a:close/>
                      <a:moveTo>
                        <a:pt x="9010356" y="1665425"/>
                      </a:moveTo>
                      <a:lnTo>
                        <a:pt x="9098292" y="1704506"/>
                      </a:lnTo>
                      <a:lnTo>
                        <a:pt x="8727014" y="2749944"/>
                      </a:lnTo>
                      <a:lnTo>
                        <a:pt x="8639080" y="2720633"/>
                      </a:lnTo>
                      <a:lnTo>
                        <a:pt x="9010356" y="1665425"/>
                      </a:lnTo>
                      <a:close/>
                      <a:moveTo>
                        <a:pt x="8551146" y="1528638"/>
                      </a:moveTo>
                      <a:lnTo>
                        <a:pt x="8639080" y="1548179"/>
                      </a:lnTo>
                      <a:lnTo>
                        <a:pt x="8472984" y="2193029"/>
                      </a:lnTo>
                      <a:lnTo>
                        <a:pt x="8385048" y="2173488"/>
                      </a:lnTo>
                      <a:lnTo>
                        <a:pt x="8551146" y="1528638"/>
                      </a:lnTo>
                      <a:close/>
                      <a:moveTo>
                        <a:pt x="5678634" y="1528638"/>
                      </a:moveTo>
                      <a:lnTo>
                        <a:pt x="5864272" y="2163717"/>
                      </a:lnTo>
                      <a:lnTo>
                        <a:pt x="5766568" y="2183261"/>
                      </a:lnTo>
                      <a:lnTo>
                        <a:pt x="5590700" y="1548179"/>
                      </a:lnTo>
                      <a:lnTo>
                        <a:pt x="5678634" y="1528638"/>
                      </a:lnTo>
                      <a:close/>
                      <a:moveTo>
                        <a:pt x="8052852" y="1421164"/>
                      </a:moveTo>
                      <a:lnTo>
                        <a:pt x="8150558" y="1440704"/>
                      </a:lnTo>
                      <a:lnTo>
                        <a:pt x="7955148" y="2534995"/>
                      </a:lnTo>
                      <a:lnTo>
                        <a:pt x="7867216" y="2525224"/>
                      </a:lnTo>
                      <a:lnTo>
                        <a:pt x="8052852" y="1421164"/>
                      </a:lnTo>
                      <a:close/>
                      <a:moveTo>
                        <a:pt x="6157386" y="1421164"/>
                      </a:moveTo>
                      <a:lnTo>
                        <a:pt x="6352796" y="2525224"/>
                      </a:lnTo>
                      <a:lnTo>
                        <a:pt x="6264860" y="2544768"/>
                      </a:lnTo>
                      <a:lnTo>
                        <a:pt x="6059680" y="1440704"/>
                      </a:lnTo>
                      <a:lnTo>
                        <a:pt x="6157386" y="1421164"/>
                      </a:lnTo>
                      <a:close/>
                      <a:moveTo>
                        <a:pt x="7564332" y="1362543"/>
                      </a:moveTo>
                      <a:lnTo>
                        <a:pt x="7652264" y="1372311"/>
                      </a:lnTo>
                      <a:lnTo>
                        <a:pt x="7603412" y="2026931"/>
                      </a:lnTo>
                      <a:lnTo>
                        <a:pt x="7515480" y="2026931"/>
                      </a:lnTo>
                      <a:lnTo>
                        <a:pt x="7564332" y="1362543"/>
                      </a:lnTo>
                      <a:close/>
                      <a:moveTo>
                        <a:pt x="6655680" y="1362543"/>
                      </a:moveTo>
                      <a:lnTo>
                        <a:pt x="6724072" y="2017164"/>
                      </a:lnTo>
                      <a:lnTo>
                        <a:pt x="6636138" y="2026931"/>
                      </a:lnTo>
                      <a:lnTo>
                        <a:pt x="6567744" y="1372311"/>
                      </a:lnTo>
                      <a:lnTo>
                        <a:pt x="6655680" y="1362543"/>
                      </a:lnTo>
                      <a:close/>
                      <a:moveTo>
                        <a:pt x="7046496" y="1342999"/>
                      </a:moveTo>
                      <a:lnTo>
                        <a:pt x="7144200" y="1342999"/>
                      </a:lnTo>
                      <a:lnTo>
                        <a:pt x="7144200" y="2466601"/>
                      </a:lnTo>
                      <a:lnTo>
                        <a:pt x="7056268" y="2466601"/>
                      </a:lnTo>
                      <a:lnTo>
                        <a:pt x="7046496" y="1342999"/>
                      </a:lnTo>
                      <a:close/>
                      <a:moveTo>
                        <a:pt x="7085580" y="989632"/>
                      </a:moveTo>
                      <a:cubicBezTo>
                        <a:pt x="3704040" y="989632"/>
                        <a:pt x="962764" y="3730910"/>
                        <a:pt x="962764" y="7112449"/>
                      </a:cubicBezTo>
                      <a:cubicBezTo>
                        <a:pt x="962764" y="8803219"/>
                        <a:pt x="1648082" y="10333923"/>
                        <a:pt x="2756092" y="11441934"/>
                      </a:cubicBezTo>
                      <a:lnTo>
                        <a:pt x="2779362" y="11464120"/>
                      </a:lnTo>
                      <a:lnTo>
                        <a:pt x="6588734" y="6627501"/>
                      </a:lnTo>
                      <a:lnTo>
                        <a:pt x="6587966" y="6626741"/>
                      </a:lnTo>
                      <a:lnTo>
                        <a:pt x="6591696" y="6623740"/>
                      </a:lnTo>
                      <a:lnTo>
                        <a:pt x="6594660" y="6619978"/>
                      </a:lnTo>
                      <a:lnTo>
                        <a:pt x="6595428" y="6620737"/>
                      </a:lnTo>
                      <a:lnTo>
                        <a:pt x="11391680" y="2760668"/>
                      </a:lnTo>
                      <a:lnTo>
                        <a:pt x="11202422" y="2580229"/>
                      </a:lnTo>
                      <a:cubicBezTo>
                        <a:pt x="10115088" y="1591964"/>
                        <a:pt x="8670676" y="989632"/>
                        <a:pt x="7085580" y="989632"/>
                      </a:cubicBezTo>
                      <a:close/>
                      <a:moveTo>
                        <a:pt x="4474866" y="0"/>
                      </a:moveTo>
                      <a:lnTo>
                        <a:pt x="9770450" y="0"/>
                      </a:lnTo>
                      <a:lnTo>
                        <a:pt x="10288284" y="9771"/>
                      </a:lnTo>
                      <a:lnTo>
                        <a:pt x="10718184" y="9771"/>
                      </a:lnTo>
                      <a:lnTo>
                        <a:pt x="10962444" y="19541"/>
                      </a:lnTo>
                      <a:lnTo>
                        <a:pt x="11196936" y="29312"/>
                      </a:lnTo>
                      <a:lnTo>
                        <a:pt x="11431426" y="58623"/>
                      </a:lnTo>
                      <a:lnTo>
                        <a:pt x="11656148" y="87934"/>
                      </a:lnTo>
                      <a:lnTo>
                        <a:pt x="11880868" y="136787"/>
                      </a:lnTo>
                      <a:lnTo>
                        <a:pt x="12105588" y="205180"/>
                      </a:lnTo>
                      <a:lnTo>
                        <a:pt x="12330308" y="283343"/>
                      </a:lnTo>
                      <a:lnTo>
                        <a:pt x="12545258" y="381048"/>
                      </a:lnTo>
                      <a:lnTo>
                        <a:pt x="12652732" y="439671"/>
                      </a:lnTo>
                      <a:lnTo>
                        <a:pt x="12750436" y="498293"/>
                      </a:lnTo>
                      <a:lnTo>
                        <a:pt x="12945846" y="635080"/>
                      </a:lnTo>
                      <a:lnTo>
                        <a:pt x="13131484" y="781636"/>
                      </a:lnTo>
                      <a:lnTo>
                        <a:pt x="13307352" y="947734"/>
                      </a:lnTo>
                      <a:lnTo>
                        <a:pt x="13463680" y="1113832"/>
                      </a:lnTo>
                      <a:lnTo>
                        <a:pt x="13620008" y="1299470"/>
                      </a:lnTo>
                      <a:lnTo>
                        <a:pt x="13756792" y="1504650"/>
                      </a:lnTo>
                      <a:lnTo>
                        <a:pt x="13815416" y="1602354"/>
                      </a:lnTo>
                      <a:lnTo>
                        <a:pt x="13874040" y="1709829"/>
                      </a:lnTo>
                      <a:lnTo>
                        <a:pt x="13971744" y="1924779"/>
                      </a:lnTo>
                      <a:lnTo>
                        <a:pt x="14049908" y="2139729"/>
                      </a:lnTo>
                      <a:lnTo>
                        <a:pt x="14108530" y="2364450"/>
                      </a:lnTo>
                      <a:lnTo>
                        <a:pt x="14157382" y="2598940"/>
                      </a:lnTo>
                      <a:lnTo>
                        <a:pt x="14196464" y="2823661"/>
                      </a:lnTo>
                      <a:lnTo>
                        <a:pt x="14216004" y="3058152"/>
                      </a:lnTo>
                      <a:lnTo>
                        <a:pt x="14235546" y="3292642"/>
                      </a:lnTo>
                      <a:lnTo>
                        <a:pt x="14245316" y="3527133"/>
                      </a:lnTo>
                      <a:lnTo>
                        <a:pt x="14245316" y="3957033"/>
                      </a:lnTo>
                      <a:lnTo>
                        <a:pt x="14245316" y="4484637"/>
                      </a:lnTo>
                      <a:lnTo>
                        <a:pt x="14245316" y="9770451"/>
                      </a:lnTo>
                      <a:lnTo>
                        <a:pt x="14245316" y="10298055"/>
                      </a:lnTo>
                      <a:lnTo>
                        <a:pt x="14245316" y="10727955"/>
                      </a:lnTo>
                      <a:lnTo>
                        <a:pt x="14235546" y="10962446"/>
                      </a:lnTo>
                      <a:lnTo>
                        <a:pt x="14216004" y="11206707"/>
                      </a:lnTo>
                      <a:lnTo>
                        <a:pt x="14196464" y="11431428"/>
                      </a:lnTo>
                      <a:lnTo>
                        <a:pt x="14157382" y="11656148"/>
                      </a:lnTo>
                      <a:lnTo>
                        <a:pt x="14108530" y="11890639"/>
                      </a:lnTo>
                      <a:lnTo>
                        <a:pt x="14049908" y="12115359"/>
                      </a:lnTo>
                      <a:lnTo>
                        <a:pt x="13971744" y="12330309"/>
                      </a:lnTo>
                      <a:lnTo>
                        <a:pt x="13874040" y="12545259"/>
                      </a:lnTo>
                      <a:lnTo>
                        <a:pt x="13815416" y="12652734"/>
                      </a:lnTo>
                      <a:lnTo>
                        <a:pt x="13756792" y="12760209"/>
                      </a:lnTo>
                      <a:lnTo>
                        <a:pt x="13620008" y="12955618"/>
                      </a:lnTo>
                      <a:lnTo>
                        <a:pt x="13463680" y="13141257"/>
                      </a:lnTo>
                      <a:lnTo>
                        <a:pt x="13307352" y="13317125"/>
                      </a:lnTo>
                      <a:lnTo>
                        <a:pt x="13131484" y="13473452"/>
                      </a:lnTo>
                      <a:lnTo>
                        <a:pt x="12945846" y="13620009"/>
                      </a:lnTo>
                      <a:lnTo>
                        <a:pt x="12750436" y="13756795"/>
                      </a:lnTo>
                      <a:lnTo>
                        <a:pt x="12652732" y="13825188"/>
                      </a:lnTo>
                      <a:lnTo>
                        <a:pt x="12545258" y="13883811"/>
                      </a:lnTo>
                      <a:lnTo>
                        <a:pt x="12330308" y="13981515"/>
                      </a:lnTo>
                      <a:lnTo>
                        <a:pt x="12105588" y="14059679"/>
                      </a:lnTo>
                      <a:lnTo>
                        <a:pt x="11880868" y="14118302"/>
                      </a:lnTo>
                      <a:lnTo>
                        <a:pt x="11656148" y="14167154"/>
                      </a:lnTo>
                      <a:lnTo>
                        <a:pt x="11431426" y="14196465"/>
                      </a:lnTo>
                      <a:lnTo>
                        <a:pt x="11196936" y="14225777"/>
                      </a:lnTo>
                      <a:lnTo>
                        <a:pt x="10962444" y="14235547"/>
                      </a:lnTo>
                      <a:lnTo>
                        <a:pt x="10718184" y="14245318"/>
                      </a:lnTo>
                      <a:lnTo>
                        <a:pt x="10288284" y="14255088"/>
                      </a:lnTo>
                      <a:lnTo>
                        <a:pt x="9770450" y="14255088"/>
                      </a:lnTo>
                      <a:lnTo>
                        <a:pt x="4474866" y="14255088"/>
                      </a:lnTo>
                      <a:lnTo>
                        <a:pt x="3957032" y="14255088"/>
                      </a:lnTo>
                      <a:lnTo>
                        <a:pt x="3527132" y="14245318"/>
                      </a:lnTo>
                      <a:lnTo>
                        <a:pt x="3282870" y="14235547"/>
                      </a:lnTo>
                      <a:lnTo>
                        <a:pt x="3048380" y="14225777"/>
                      </a:lnTo>
                      <a:lnTo>
                        <a:pt x="2813888" y="14196465"/>
                      </a:lnTo>
                      <a:lnTo>
                        <a:pt x="2589168" y="14167154"/>
                      </a:lnTo>
                      <a:lnTo>
                        <a:pt x="2364448" y="14118302"/>
                      </a:lnTo>
                      <a:lnTo>
                        <a:pt x="2139728" y="14059679"/>
                      </a:lnTo>
                      <a:lnTo>
                        <a:pt x="1924778" y="13981515"/>
                      </a:lnTo>
                      <a:lnTo>
                        <a:pt x="1709828" y="13883811"/>
                      </a:lnTo>
                      <a:lnTo>
                        <a:pt x="1602352" y="13825188"/>
                      </a:lnTo>
                      <a:lnTo>
                        <a:pt x="1494878" y="13756795"/>
                      </a:lnTo>
                      <a:lnTo>
                        <a:pt x="1299468" y="13620009"/>
                      </a:lnTo>
                      <a:lnTo>
                        <a:pt x="1113832" y="13473452"/>
                      </a:lnTo>
                      <a:lnTo>
                        <a:pt x="937964" y="13317125"/>
                      </a:lnTo>
                      <a:lnTo>
                        <a:pt x="781636" y="13141257"/>
                      </a:lnTo>
                      <a:lnTo>
                        <a:pt x="625308" y="12955618"/>
                      </a:lnTo>
                      <a:lnTo>
                        <a:pt x="488520" y="12760209"/>
                      </a:lnTo>
                      <a:lnTo>
                        <a:pt x="429900" y="12652734"/>
                      </a:lnTo>
                      <a:lnTo>
                        <a:pt x="371276" y="12545259"/>
                      </a:lnTo>
                      <a:lnTo>
                        <a:pt x="273572" y="12330309"/>
                      </a:lnTo>
                      <a:lnTo>
                        <a:pt x="195408" y="12115359"/>
                      </a:lnTo>
                      <a:lnTo>
                        <a:pt x="136784" y="11890639"/>
                      </a:lnTo>
                      <a:lnTo>
                        <a:pt x="87932" y="11656148"/>
                      </a:lnTo>
                      <a:lnTo>
                        <a:pt x="48852" y="11431428"/>
                      </a:lnTo>
                      <a:lnTo>
                        <a:pt x="29312" y="11206707"/>
                      </a:lnTo>
                      <a:lnTo>
                        <a:pt x="9768" y="10962446"/>
                      </a:lnTo>
                      <a:lnTo>
                        <a:pt x="9768" y="10727955"/>
                      </a:lnTo>
                      <a:lnTo>
                        <a:pt x="0" y="10298055"/>
                      </a:lnTo>
                      <a:lnTo>
                        <a:pt x="0" y="9770451"/>
                      </a:lnTo>
                      <a:lnTo>
                        <a:pt x="0" y="4484637"/>
                      </a:lnTo>
                      <a:lnTo>
                        <a:pt x="0" y="3957033"/>
                      </a:lnTo>
                      <a:lnTo>
                        <a:pt x="9768" y="3527133"/>
                      </a:lnTo>
                      <a:lnTo>
                        <a:pt x="9768" y="3292642"/>
                      </a:lnTo>
                      <a:lnTo>
                        <a:pt x="29312" y="3058152"/>
                      </a:lnTo>
                      <a:lnTo>
                        <a:pt x="48852" y="2823661"/>
                      </a:lnTo>
                      <a:lnTo>
                        <a:pt x="87932" y="2598940"/>
                      </a:lnTo>
                      <a:lnTo>
                        <a:pt x="136784" y="2364450"/>
                      </a:lnTo>
                      <a:lnTo>
                        <a:pt x="195408" y="2139729"/>
                      </a:lnTo>
                      <a:lnTo>
                        <a:pt x="273572" y="1924779"/>
                      </a:lnTo>
                      <a:lnTo>
                        <a:pt x="371276" y="1709829"/>
                      </a:lnTo>
                      <a:lnTo>
                        <a:pt x="429900" y="1602354"/>
                      </a:lnTo>
                      <a:lnTo>
                        <a:pt x="488520" y="1504650"/>
                      </a:lnTo>
                      <a:lnTo>
                        <a:pt x="625308" y="1299470"/>
                      </a:lnTo>
                      <a:lnTo>
                        <a:pt x="781636" y="1113832"/>
                      </a:lnTo>
                      <a:lnTo>
                        <a:pt x="937964" y="947734"/>
                      </a:lnTo>
                      <a:lnTo>
                        <a:pt x="1113832" y="781636"/>
                      </a:lnTo>
                      <a:lnTo>
                        <a:pt x="1299468" y="635080"/>
                      </a:lnTo>
                      <a:lnTo>
                        <a:pt x="1494878" y="498293"/>
                      </a:lnTo>
                      <a:lnTo>
                        <a:pt x="1602352" y="439671"/>
                      </a:lnTo>
                      <a:lnTo>
                        <a:pt x="1709828" y="381048"/>
                      </a:lnTo>
                      <a:lnTo>
                        <a:pt x="1924778" y="283343"/>
                      </a:lnTo>
                      <a:lnTo>
                        <a:pt x="2139728" y="205180"/>
                      </a:lnTo>
                      <a:lnTo>
                        <a:pt x="2364448" y="136787"/>
                      </a:lnTo>
                      <a:lnTo>
                        <a:pt x="2589168" y="87934"/>
                      </a:lnTo>
                      <a:lnTo>
                        <a:pt x="2813888" y="58623"/>
                      </a:lnTo>
                      <a:lnTo>
                        <a:pt x="3048380" y="29312"/>
                      </a:lnTo>
                      <a:lnTo>
                        <a:pt x="3282870" y="19541"/>
                      </a:lnTo>
                      <a:lnTo>
                        <a:pt x="3527132" y="9771"/>
                      </a:lnTo>
                      <a:lnTo>
                        <a:pt x="3957032" y="9771"/>
                      </a:lnTo>
                      <a:lnTo>
                        <a:pt x="4474866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31" name="îs1idê"/>
              <p:cNvSpPr txBox="1"/>
              <p:nvPr/>
            </p:nvSpPr>
            <p:spPr>
              <a:xfrm>
                <a:off x="8625202" y="4353822"/>
                <a:ext cx="2299974" cy="338554"/>
              </a:xfrm>
              <a:prstGeom prst="rect">
                <a:avLst/>
              </a:prstGeom>
              <a:noFill/>
            </p:spPr>
            <p:txBody>
              <a:bodyPr wrap="none" anchor="b" anchorCtr="1">
                <a:normAutofit/>
              </a:bodyPr>
              <a:lstStyle/>
              <a:p>
                <a:pPr algn="ctr"/>
                <a:r>
                  <a:rPr lang="en-US" sz="1600" b="1" dirty="0"/>
                  <a:t>Future</a:t>
                </a:r>
                <a:endParaRPr lang="en-US" sz="1600" b="1" dirty="0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3306000" y="4353822"/>
              <a:ext cx="0" cy="178980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6096000" y="4353822"/>
              <a:ext cx="0" cy="178980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8886000" y="4353822"/>
              <a:ext cx="0" cy="178980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474858" y="2327487"/>
            <a:ext cx="1116743" cy="168051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</a:t>
            </a:r>
            <a:endParaRPr lang="en-US" b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97560" y="1297305"/>
            <a:ext cx="107226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1.</a:t>
            </a:r>
            <a:r>
              <a:rPr lang="zh-CN" altLang="en-US"/>
              <a:t>受限于时间及能力，在比较新的</a:t>
            </a:r>
            <a:r>
              <a:rPr lang="en-US" altLang="zh-CN"/>
              <a:t>model</a:t>
            </a:r>
            <a:r>
              <a:rPr lang="zh-CN" altLang="en-US"/>
              <a:t>的实验上用到了一些</a:t>
            </a:r>
            <a:r>
              <a:rPr lang="en-US" altLang="zh-CN"/>
              <a:t>opencv</a:t>
            </a:r>
            <a:r>
              <a:rPr lang="zh-CN" altLang="en-US"/>
              <a:t>和其他</a:t>
            </a:r>
            <a:r>
              <a:rPr lang="zh-CN" altLang="en-US"/>
              <a:t>方面的知识，有待学习及完成实验。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2.</a:t>
            </a:r>
            <a:r>
              <a:rPr lang="zh-CN" altLang="en-US"/>
              <a:t>我之所以没有把</a:t>
            </a:r>
            <a:r>
              <a:rPr lang="en-US" altLang="zh-CN"/>
              <a:t>ALEXNET</a:t>
            </a:r>
            <a:r>
              <a:rPr lang="zh-CN" altLang="en-US"/>
              <a:t>实验放上来，是因为由于</a:t>
            </a:r>
            <a:r>
              <a:rPr lang="en-US" altLang="zh-CN"/>
              <a:t>ImageNet</a:t>
            </a:r>
            <a:r>
              <a:rPr lang="zh-CN" altLang="en-US"/>
              <a:t>太大我并未下载直接将</a:t>
            </a:r>
            <a:r>
              <a:rPr lang="en-US" altLang="zh-CN"/>
              <a:t>ALEXNET</a:t>
            </a:r>
            <a:r>
              <a:rPr lang="zh-CN" altLang="en-US"/>
              <a:t>用在</a:t>
            </a:r>
            <a:endParaRPr lang="zh-CN" altLang="en-US"/>
          </a:p>
          <a:p>
            <a:pPr algn="l"/>
            <a:r>
              <a:rPr lang="en-US" altLang="zh-CN"/>
              <a:t>MINST</a:t>
            </a:r>
            <a:r>
              <a:rPr lang="zh-CN" altLang="en-US"/>
              <a:t>数据集上，发现效果奇差。因为AlexNet是在ImageNet的图像上进行调优的，ImageNet的图像相对于MNIST28*28的图像要大很多，因此卷积核、步长都要大很多，但是这样对于图像较小的MNIST来说就相对较大，很难提取细节特征，最后导致了实验的失败。如何自己去对卷积核步长等调优也是下一步做实验的重点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3.</a:t>
            </a:r>
            <a:r>
              <a:rPr lang="zh-CN" altLang="en-US"/>
              <a:t>而关于学习方面继续完备基础知识，完成</a:t>
            </a:r>
            <a:r>
              <a:rPr lang="en-US" altLang="zh-CN"/>
              <a:t>Andrew NG</a:t>
            </a:r>
            <a:r>
              <a:rPr lang="zh-CN" altLang="en-US"/>
              <a:t>的机器学习课程，在我学习的时候我发现它能帮助我更好的理解。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endParaRPr lang="zh-CN" altLang="en-US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474858" y="2327487"/>
            <a:ext cx="1116743" cy="168051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 userDrawn="1">
            <p:ph type="title"/>
          </p:nvPr>
        </p:nvSpPr>
        <p:spPr>
          <a:xfrm>
            <a:off x="1002665" y="2613025"/>
            <a:ext cx="5542280" cy="1108710"/>
          </a:xfrm>
        </p:spPr>
        <p:txBody>
          <a:bodyPr>
            <a:normAutofit/>
          </a:bodyPr>
          <a:lstStyle/>
          <a:p>
            <a:r>
              <a:rPr lang="en-US" b="0" dirty="0"/>
              <a:t>Abstract</a:t>
            </a:r>
            <a:endParaRPr lang="en-US" b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9925" y="1204595"/>
            <a:ext cx="4750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https://github.com/JefferyCYH/classic-reports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572895"/>
            <a:ext cx="6997065" cy="4578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Abstract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250950"/>
            <a:ext cx="8924925" cy="4505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474858" y="2327487"/>
            <a:ext cx="1116743" cy="168051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</a:t>
            </a:r>
            <a:endParaRPr lang="en-US" b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LetNet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50" y="1028700"/>
            <a:ext cx="5044440" cy="2390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909945" y="1028700"/>
            <a:ext cx="561086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输入：32*32=1024的手写字体图片，相当于1024个神经元。</a:t>
            </a:r>
            <a:endParaRPr lang="zh-CN" altLang="en-US"/>
          </a:p>
          <a:p>
            <a:pPr algn="l"/>
            <a:r>
              <a:rPr lang="zh-CN" altLang="en-US"/>
              <a:t>C1层：作者选择了6个特征卷积核，然后卷积核大小选择5*5，这样我们可以得到6个特征图，然后每个特征图的大小为32-5+1=28，也就是神经元的个数为6*28*28=784。</a:t>
            </a:r>
            <a:endParaRPr lang="zh-CN" altLang="en-US"/>
          </a:p>
          <a:p>
            <a:pPr algn="l"/>
            <a:r>
              <a:rPr lang="zh-CN" altLang="en-US"/>
              <a:t>S2层：下采样层，也就是使用最大池化进行下采样，池化的滤波器大小f选择(2,2)，步长stride为2。</a:t>
            </a:r>
            <a:endParaRPr lang="zh-CN" altLang="en-US"/>
          </a:p>
          <a:p>
            <a:pPr algn="l"/>
            <a:r>
              <a:rPr lang="zh-CN" altLang="en-US"/>
              <a:t>C3层：卷积层，卷积核的大小依旧为5*5</a:t>
            </a:r>
            <a:endParaRPr lang="zh-CN" altLang="en-US"/>
          </a:p>
          <a:p>
            <a:pPr algn="l"/>
            <a:r>
              <a:rPr lang="zh-CN" altLang="en-US"/>
              <a:t>S4层：下采样层，对C3的16张10*10的图片进行最大池化，池化的滤波器大小f选择(2,2)，步长stride为2。</a:t>
            </a:r>
            <a:endParaRPr lang="zh-CN" altLang="en-US"/>
          </a:p>
          <a:p>
            <a:pPr algn="l"/>
            <a:r>
              <a:rPr lang="zh-CN" altLang="en-US"/>
              <a:t>C5层：将S4层的输出平铺为一个400的一维向量。然后用这400个神经元构建下一层，C5层有120个神经元。</a:t>
            </a:r>
            <a:endParaRPr lang="zh-CN" altLang="en-US"/>
          </a:p>
          <a:p>
            <a:pPr algn="l"/>
            <a:r>
              <a:rPr lang="zh-CN" altLang="en-US"/>
              <a:t>F6层：对C5层的120个神经元再添加一个全连接层【F6层含有84个神经元】。</a:t>
            </a:r>
            <a:endParaRPr lang="zh-CN" altLang="en-US"/>
          </a:p>
          <a:p>
            <a:pPr algn="l"/>
            <a:r>
              <a:rPr lang="zh-CN" altLang="en-US"/>
              <a:t>Outut：最后将F6层的84个神经元填充到一个SoftMax函数，得到输出长度为10的张量，张量中为1的位置代表所属类别。</a:t>
            </a:r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" name="" r:id="rId2" imgW="4137660" imgH="2263140"/>
        </mc:Choice>
        <mc:Fallback>
          <p:control name="" r:id="rId2" imgW="4137660" imgH="2263140">
            <p:pic>
              <p:nvPicPr>
                <p:cNvPr id="0" name="Host Control  7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9925" y="3496945"/>
                  <a:ext cx="4137660" cy="2263140"/>
                </a:xfrm>
                <a:prstGeom prst="rect">
                  <a:avLst/>
                </a:prstGeom>
              </p:spPr>
            </p:pic>
          </p:control>
        </mc:Fallback>
      </mc:AlternateContent>
    </p:controls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AlexNet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69925" y="1205865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1.ReLU</a:t>
            </a:r>
            <a:endParaRPr lang="zh-CN" altLang="en-US" sz="1600"/>
          </a:p>
        </p:txBody>
      </p:sp>
      <p:pic>
        <p:nvPicPr>
          <p:cNvPr id="19" name="图片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458595"/>
            <a:ext cx="2988310" cy="2314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文本框 19"/>
          <p:cNvSpPr txBox="1"/>
          <p:nvPr/>
        </p:nvSpPr>
        <p:spPr>
          <a:xfrm>
            <a:off x="669925" y="3843655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2.Dropout 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在保持输入层输出层个数不变的情况下，随机忽略一部分神经元</a:t>
            </a:r>
            <a:endParaRPr lang="zh-CN" altLang="en-US" sz="1600"/>
          </a:p>
        </p:txBody>
      </p:sp>
      <p:sp>
        <p:nvSpPr>
          <p:cNvPr id="21" name="文本框 20"/>
          <p:cNvSpPr txBox="1"/>
          <p:nvPr/>
        </p:nvSpPr>
        <p:spPr>
          <a:xfrm>
            <a:off x="669925" y="4592320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600" b="0">
                <a:ea typeface="宋体" panose="02010600030101010101" pitchFamily="2" charset="-122"/>
              </a:rPr>
              <a:t>3.</a:t>
            </a:r>
            <a:r>
              <a:rPr lang="zh-CN" sz="1600" b="0">
                <a:ea typeface="宋体" panose="02010600030101010101" pitchFamily="2" charset="-122"/>
              </a:rPr>
              <a:t>提出了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LRN</a:t>
            </a:r>
            <a:r>
              <a:rPr lang="zh-CN" sz="1600" b="0">
                <a:ea typeface="宋体" panose="02010600030101010101" pitchFamily="2" charset="-122"/>
              </a:rPr>
              <a:t>层，对局部神经元的活动创建竞争机制，使得其中响应比较大的值变得相对更大，并抑制其他反馈较小的神经元，增强了模型的泛化能力。</a:t>
            </a:r>
            <a:endParaRPr lang="zh-CN" altLang="en-US" sz="160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070" y="1096010"/>
            <a:ext cx="4673600" cy="26771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69925" y="1181417"/>
            <a:ext cx="5080000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4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Filter</a:t>
            </a:r>
            <a:r>
              <a:rPr lang="zh-CN" sz="1400" b="1">
                <a:latin typeface="Times New Roman" panose="02020603050405020304" charset="0"/>
                <a:ea typeface="宋体" panose="02010600030101010101" pitchFamily="2" charset="-122"/>
              </a:rPr>
              <a:t>的尺寸为</a:t>
            </a:r>
            <a:r>
              <a:rPr lang="en-US" sz="1400" b="1">
                <a:latin typeface="Times New Roman" panose="02020603050405020304" charset="0"/>
                <a:ea typeface="宋体" panose="02010600030101010101" pitchFamily="2" charset="-122"/>
              </a:rPr>
              <a:t>3*3</a:t>
            </a:r>
            <a:r>
              <a:rPr lang="zh-CN" sz="1400" b="1"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endParaRPr lang="en-US" sz="14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zh-CN" sz="1400" b="1">
                <a:latin typeface="Times New Roman" panose="02020603050405020304" charset="0"/>
                <a:ea typeface="宋体" panose="02010600030101010101" pitchFamily="2" charset="-122"/>
              </a:rPr>
              <a:t>卷积间隔为</a:t>
            </a:r>
            <a:r>
              <a:rPr lang="en-US" sz="14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endParaRPr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754380" y="1892935"/>
            <a:ext cx="764032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1">
                <a:latin typeface="Times New Roman" panose="02020603050405020304" charset="0"/>
                <a:ea typeface="宋体" panose="02010600030101010101" pitchFamily="2" charset="-122"/>
              </a:rPr>
              <a:t>1. </a:t>
            </a:r>
            <a:r>
              <a:rPr lang="en-US" sz="24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which is the smallest size to capture the notion of left/right, up/down,center</a:t>
            </a:r>
            <a:r>
              <a:rPr lang="en-US" sz="2400" b="1">
                <a:latin typeface="Times New Roman" panose="02020603050405020304" charset="0"/>
                <a:ea typeface="宋体" panose="02010600030101010101" pitchFamily="2" charset="-122"/>
              </a:rPr>
              <a:t>2. 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两个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3*3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的卷基层的有限感受野是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5*5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；三个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3*3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的感受野是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7*7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，可以替代大的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filter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尺寸</a:t>
            </a:r>
            <a:r>
              <a:rPr lang="en-US" sz="2400" b="1">
                <a:latin typeface="Times New Roman" panose="02020603050405020304" charset="0"/>
                <a:ea typeface="宋体" panose="02010600030101010101" pitchFamily="2" charset="-122"/>
              </a:rPr>
              <a:t>3. </a:t>
            </a:r>
            <a:r>
              <a:rPr lang="zh-CN" sz="2400" b="1">
                <a:ea typeface="宋体" panose="02010600030101010101" pitchFamily="2" charset="-122"/>
              </a:rPr>
              <a:t>多个</a:t>
            </a:r>
            <a:r>
              <a:rPr lang="en-US" sz="2400" b="1">
                <a:latin typeface="Times New Roman" panose="02020603050405020304" charset="0"/>
                <a:ea typeface="宋体" panose="02010600030101010101" pitchFamily="2" charset="-122"/>
              </a:rPr>
              <a:t>3*3</a:t>
            </a:r>
            <a:r>
              <a:rPr lang="zh-CN" sz="2400" b="1">
                <a:ea typeface="宋体" panose="02010600030101010101" pitchFamily="2" charset="-122"/>
              </a:rPr>
              <a:t>的卷基层比一个大尺寸</a:t>
            </a:r>
            <a:r>
              <a:rPr lang="en-US" sz="2400" b="1">
                <a:latin typeface="Times New Roman" panose="02020603050405020304" charset="0"/>
                <a:ea typeface="宋体" panose="02010600030101010101" pitchFamily="2" charset="-122"/>
              </a:rPr>
              <a:t>filter</a:t>
            </a:r>
            <a:r>
              <a:rPr lang="zh-CN" sz="2400" b="1">
                <a:ea typeface="宋体" panose="02010600030101010101" pitchFamily="2" charset="-122"/>
              </a:rPr>
              <a:t>卷基层有更多的非线性，使得判决函数更加具有判决性。</a:t>
            </a:r>
            <a:r>
              <a:rPr lang="en-US" sz="2400" b="1">
                <a:latin typeface="Times New Roman" panose="02020603050405020304" charset="0"/>
                <a:ea typeface="宋体" panose="02010600030101010101" pitchFamily="2" charset="-122"/>
              </a:rPr>
              <a:t>4. </a:t>
            </a:r>
            <a:r>
              <a:rPr lang="zh-CN" sz="2400" b="1">
                <a:ea typeface="宋体" panose="02010600030101010101" pitchFamily="2" charset="-122"/>
              </a:rPr>
              <a:t>多个</a:t>
            </a:r>
            <a:r>
              <a:rPr lang="en-US" sz="2400" b="1">
                <a:latin typeface="Times New Roman" panose="02020603050405020304" charset="0"/>
                <a:ea typeface="宋体" panose="02010600030101010101" pitchFamily="2" charset="-122"/>
              </a:rPr>
              <a:t>3*3</a:t>
            </a:r>
            <a:r>
              <a:rPr lang="zh-CN" sz="2400" b="1">
                <a:ea typeface="宋体" panose="02010600030101010101" pitchFamily="2" charset="-122"/>
              </a:rPr>
              <a:t>的卷积层比一个大尺寸的</a:t>
            </a:r>
            <a:r>
              <a:rPr lang="en-US" sz="2400" b="1">
                <a:latin typeface="Times New Roman" panose="02020603050405020304" charset="0"/>
                <a:ea typeface="宋体" panose="02010600030101010101" pitchFamily="2" charset="-122"/>
              </a:rPr>
              <a:t>filter</a:t>
            </a:r>
            <a:r>
              <a:rPr lang="zh-CN" sz="2400" b="1">
                <a:ea typeface="宋体" panose="02010600030101010101" pitchFamily="2" charset="-122"/>
              </a:rPr>
              <a:t>有更少的参数</a:t>
            </a:r>
            <a:endParaRPr lang="zh-CN" altLang="en-US" sz="2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0a9d799b-00ea-4202-9c24-ac160e2c1621"/>
</p:tagLst>
</file>

<file path=ppt/tags/tag2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7ed76881-a8e1-40c6-870f-7c42dc1ad502"/>
</p:tagLst>
</file>

<file path=ppt/theme/theme1.xml><?xml version="1.0" encoding="utf-8"?>
<a:theme xmlns:a="http://schemas.openxmlformats.org/drawingml/2006/main" name="主题5">
  <a:themeElements>
    <a:clrScheme name="PANASONIC-松下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F4A85"/>
      </a:accent1>
      <a:accent2>
        <a:srgbClr val="2FA0D0"/>
      </a:accent2>
      <a:accent3>
        <a:srgbClr val="C64F24"/>
      </a:accent3>
      <a:accent4>
        <a:srgbClr val="C4CE01"/>
      </a:accent4>
      <a:accent5>
        <a:srgbClr val="1A65B1"/>
      </a:accent5>
      <a:accent6>
        <a:srgbClr val="E6784F"/>
      </a:accent6>
      <a:hlink>
        <a:srgbClr val="0F4A8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NASONIC-松下">
    <a:dk1>
      <a:srgbClr val="000000"/>
    </a:dk1>
    <a:lt1>
      <a:srgbClr val="FFFFFF"/>
    </a:lt1>
    <a:dk2>
      <a:srgbClr val="778495"/>
    </a:dk2>
    <a:lt2>
      <a:srgbClr val="F0F0F0"/>
    </a:lt2>
    <a:accent1>
      <a:srgbClr val="0F4A85"/>
    </a:accent1>
    <a:accent2>
      <a:srgbClr val="2FA0D0"/>
    </a:accent2>
    <a:accent3>
      <a:srgbClr val="C64F24"/>
    </a:accent3>
    <a:accent4>
      <a:srgbClr val="C4CE01"/>
    </a:accent4>
    <a:accent5>
      <a:srgbClr val="1A65B1"/>
    </a:accent5>
    <a:accent6>
      <a:srgbClr val="E6784F"/>
    </a:accent6>
    <a:hlink>
      <a:srgbClr val="0F4A8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PANASONIC-松下">
    <a:dk1>
      <a:srgbClr val="000000"/>
    </a:dk1>
    <a:lt1>
      <a:srgbClr val="FFFFFF"/>
    </a:lt1>
    <a:dk2>
      <a:srgbClr val="778495"/>
    </a:dk2>
    <a:lt2>
      <a:srgbClr val="F0F0F0"/>
    </a:lt2>
    <a:accent1>
      <a:srgbClr val="0F4A85"/>
    </a:accent1>
    <a:accent2>
      <a:srgbClr val="2FA0D0"/>
    </a:accent2>
    <a:accent3>
      <a:srgbClr val="C64F24"/>
    </a:accent3>
    <a:accent4>
      <a:srgbClr val="C4CE01"/>
    </a:accent4>
    <a:accent5>
      <a:srgbClr val="1A65B1"/>
    </a:accent5>
    <a:accent6>
      <a:srgbClr val="E6784F"/>
    </a:accent6>
    <a:hlink>
      <a:srgbClr val="0F4A8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PANASONIC-松下">
    <a:dk1>
      <a:srgbClr val="000000"/>
    </a:dk1>
    <a:lt1>
      <a:srgbClr val="FFFFFF"/>
    </a:lt1>
    <a:dk2>
      <a:srgbClr val="778495"/>
    </a:dk2>
    <a:lt2>
      <a:srgbClr val="F0F0F0"/>
    </a:lt2>
    <a:accent1>
      <a:srgbClr val="0F4A85"/>
    </a:accent1>
    <a:accent2>
      <a:srgbClr val="2FA0D0"/>
    </a:accent2>
    <a:accent3>
      <a:srgbClr val="C64F24"/>
    </a:accent3>
    <a:accent4>
      <a:srgbClr val="C4CE01"/>
    </a:accent4>
    <a:accent5>
      <a:srgbClr val="1A65B1"/>
    </a:accent5>
    <a:accent6>
      <a:srgbClr val="E6784F"/>
    </a:accent6>
    <a:hlink>
      <a:srgbClr val="0F4A8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2698</Words>
  <Application>WPS 演示</Application>
  <PresentationFormat>宽屏</PresentationFormat>
  <Paragraphs>187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Wingdings</vt:lpstr>
      <vt:lpstr>Segoe UI Light</vt:lpstr>
      <vt:lpstr>微软雅黑</vt:lpstr>
      <vt:lpstr>Impact</vt:lpstr>
      <vt:lpstr>Calibri</vt:lpstr>
      <vt:lpstr>Times New Roman</vt:lpstr>
      <vt:lpstr>Arial Unicode MS</vt:lpstr>
      <vt:lpstr>Tahoma</vt:lpstr>
      <vt:lpstr>Calibri</vt:lpstr>
      <vt:lpstr>Arial</vt:lpstr>
      <vt:lpstr>Verdana</vt:lpstr>
      <vt:lpstr>主题5</vt:lpstr>
      <vt:lpstr>OfficePLUS</vt:lpstr>
      <vt:lpstr>Report of classic reports</vt:lpstr>
      <vt:lpstr>PowerPoint 演示文稿</vt:lpstr>
      <vt:lpstr>Abstract</vt:lpstr>
      <vt:lpstr>Abstract</vt:lpstr>
      <vt:lpstr>Abstract</vt:lpstr>
      <vt:lpstr>Learning</vt:lpstr>
      <vt:lpstr>LetNet</vt:lpstr>
      <vt:lpstr>AlexNet</vt:lpstr>
      <vt:lpstr>VGG</vt:lpstr>
      <vt:lpstr>ResNet</vt:lpstr>
      <vt:lpstr>DenseNet</vt:lpstr>
      <vt:lpstr>Mask R-CNN</vt:lpstr>
      <vt:lpstr>FCN</vt:lpstr>
      <vt:lpstr>U-Net</vt:lpstr>
      <vt:lpstr>SegNet</vt:lpstr>
      <vt:lpstr>Experiment</vt:lpstr>
      <vt:lpstr>3.1 Click to edit Master title style</vt:lpstr>
      <vt:lpstr>3.2 Click to edit Master title style</vt:lpstr>
      <vt:lpstr>3.3 Click to edit Master title style</vt:lpstr>
      <vt:lpstr>Section Header Here</vt:lpstr>
      <vt:lpstr>4.1 Click to edit Master title style</vt:lpstr>
      <vt:lpstr>Thanks. And Your Slogan Here.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Demon</cp:lastModifiedBy>
  <cp:revision>26</cp:revision>
  <cp:lastPrinted>2017-11-29T16:00:00Z</cp:lastPrinted>
  <dcterms:created xsi:type="dcterms:W3CDTF">2017-11-29T16:00:00Z</dcterms:created>
  <dcterms:modified xsi:type="dcterms:W3CDTF">2019-11-28T04:25:20Z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2018-11-07T08:24:37.7797692Z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2052-11.1.0.9208</vt:lpwstr>
  </property>
</Properties>
</file>