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3" y="153402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55842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97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BYD Admin</cp:lastModifiedBy>
  <cp:revision>15</cp:revision>
  <dcterms:created xsi:type="dcterms:W3CDTF">2014-04-01T16:27:38Z</dcterms:created>
  <dcterms:modified xsi:type="dcterms:W3CDTF">2021-07-07T05:38:34Z</dcterms:modified>
</cp:coreProperties>
</file>