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1683" y="987574"/>
            <a:ext cx="840079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02027" y="1664245"/>
            <a:ext cx="840079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2941" y="1531119"/>
            <a:ext cx="4591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2940" y="555526"/>
            <a:ext cx="45910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Free PPT Templates 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275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BYD Admin</cp:lastModifiedBy>
  <cp:revision>22</cp:revision>
  <dcterms:created xsi:type="dcterms:W3CDTF">2014-04-01T16:27:38Z</dcterms:created>
  <dcterms:modified xsi:type="dcterms:W3CDTF">2021-07-07T05:43:48Z</dcterms:modified>
</cp:coreProperties>
</file>