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5145088"/>
  <p:notesSz cx="6858000" cy="9144000"/>
  <p:defaultTextStyle>
    <a:defPPr>
      <a:defRPr lang="ru-RU"/>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0CA3D7"/>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8" autoAdjust="0"/>
    <p:restoredTop sz="94648" autoAdjust="0"/>
  </p:normalViewPr>
  <p:slideViewPr>
    <p:cSldViewPr>
      <p:cViewPr varScale="1">
        <p:scale>
          <a:sx n="140" d="100"/>
          <a:sy n="140" d="100"/>
        </p:scale>
        <p:origin x="-120" y="-480"/>
      </p:cViewPr>
      <p:guideLst>
        <p:guide orient="horz" pos="162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326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Ro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3862224F-DEB1-4491-AA6E-446AF95D6B36}" type="slidenum">
              <a:rPr lang="ru-RU" altLang="ru-RU"/>
              <a:pPr/>
              <a:t>‹#›</a:t>
            </a:fld>
            <a:endParaRPr lang="ru-RU" altLang="ru-RU"/>
          </a:p>
        </p:txBody>
      </p:sp>
    </p:spTree>
    <p:extLst>
      <p:ext uri="{BB962C8B-B14F-4D97-AF65-F5344CB8AC3E}">
        <p14:creationId xmlns:p14="http://schemas.microsoft.com/office/powerpoint/2010/main" val="40746379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95288" y="3724275"/>
            <a:ext cx="5905500" cy="504825"/>
          </a:xfrm>
          <a:effectLst>
            <a:outerShdw dist="17961" dir="2700000" algn="ctr" rotWithShape="0">
              <a:schemeClr val="bg2"/>
            </a:outerShdw>
          </a:effectLst>
        </p:spPr>
        <p:txBody>
          <a:bodyPr/>
          <a:lstStyle>
            <a:lvl1pPr>
              <a:defRPr/>
            </a:lvl1pPr>
          </a:lstStyle>
          <a:p>
            <a:pPr lvl="0"/>
            <a:r>
              <a:rPr lang="ru-RU" altLang="ru-RU" noProof="0" smtClean="0"/>
              <a:t>Click to edit Master title style</a:t>
            </a:r>
          </a:p>
        </p:txBody>
      </p:sp>
      <p:sp>
        <p:nvSpPr>
          <p:cNvPr id="5123" name="Rectangle 3"/>
          <p:cNvSpPr>
            <a:spLocks noGrp="1" noChangeArrowheads="1"/>
          </p:cNvSpPr>
          <p:nvPr>
            <p:ph type="subTitle" idx="1"/>
          </p:nvPr>
        </p:nvSpPr>
        <p:spPr>
          <a:xfrm>
            <a:off x="395288" y="4373563"/>
            <a:ext cx="5905500" cy="377825"/>
          </a:xfrm>
          <a:effectLst>
            <a:outerShdw dist="17961" dir="2700000" algn="ctr" rotWithShape="0">
              <a:schemeClr val="bg2"/>
            </a:outerShdw>
          </a:effectLst>
        </p:spPr>
        <p:txBody>
          <a:bodyPr/>
          <a:lstStyle>
            <a:lvl1pPr marL="0" indent="0">
              <a:buFontTx/>
              <a:buNone/>
              <a:defRPr/>
            </a:lvl1pPr>
          </a:lstStyle>
          <a:p>
            <a:pPr lvl="0"/>
            <a:r>
              <a:rPr lang="ru-RU" altLang="ru-RU" noProof="0" smtClean="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5846BEAC-4ACB-4ACA-842F-94B1A01E25C7}" type="datetime1">
              <a:rPr lang="en-US" altLang="ru-RU"/>
              <a:pPr/>
              <a:t>3/19/2020</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4084B92B-8797-40C3-BB14-9F47EFB7471E}" type="slidenum">
              <a:rPr lang="en-GB" altLang="ru-RU"/>
              <a:pPr/>
              <a:t>‹#›</a:t>
            </a:fld>
            <a:endParaRPr lang="en-GB" altLang="ru-RU"/>
          </a:p>
        </p:txBody>
      </p:sp>
    </p:spTree>
    <p:extLst>
      <p:ext uri="{BB962C8B-B14F-4D97-AF65-F5344CB8AC3E}">
        <p14:creationId xmlns:p14="http://schemas.microsoft.com/office/powerpoint/2010/main" val="30675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96850"/>
            <a:ext cx="2051050" cy="446405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196850"/>
            <a:ext cx="6003925" cy="446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484BA41C-F364-4239-BADC-4DD973532327}" type="datetime1">
              <a:rPr lang="en-US" altLang="ru-RU"/>
              <a:pPr/>
              <a:t>3/19/2020</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DEFE1570-A60D-4DAC-9338-5D0B590EC19D}" type="slidenum">
              <a:rPr lang="en-GB" altLang="ru-RU"/>
              <a:pPr/>
              <a:t>‹#›</a:t>
            </a:fld>
            <a:endParaRPr lang="en-GB" altLang="ru-RU"/>
          </a:p>
        </p:txBody>
      </p:sp>
    </p:spTree>
    <p:extLst>
      <p:ext uri="{BB962C8B-B14F-4D97-AF65-F5344CB8AC3E}">
        <p14:creationId xmlns:p14="http://schemas.microsoft.com/office/powerpoint/2010/main" val="148247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3312"/>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291623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fld id="{C163FAD9-01BB-4B97-A905-F5AD5B72657F}" type="datetime1">
              <a:rPr lang="en-US" altLang="ru-RU"/>
              <a:pPr/>
              <a:t>3/19/2020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E3F62C14-11CF-43B5-9CC7-20E5CB1048F4}" type="slidenum">
              <a:rPr lang="ru-RU" altLang="ru-RU"/>
              <a:pPr/>
              <a:t>‹#›</a:t>
            </a:fld>
            <a:endParaRPr lang="ru-RU" altLang="ru-RU"/>
          </a:p>
        </p:txBody>
      </p:sp>
    </p:spTree>
    <p:extLst>
      <p:ext uri="{BB962C8B-B14F-4D97-AF65-F5344CB8AC3E}">
        <p14:creationId xmlns:p14="http://schemas.microsoft.com/office/powerpoint/2010/main" val="3332519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8D92AD44-2460-4407-B143-A5686D954A60}" type="datetime1">
              <a:rPr lang="en-US" altLang="ru-RU"/>
              <a:pPr/>
              <a:t>3/19/2020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8C37BDEE-91AB-44C3-8A81-DC7D2709479B}" type="slidenum">
              <a:rPr lang="ru-RU" altLang="ru-RU"/>
              <a:pPr/>
              <a:t>‹#›</a:t>
            </a:fld>
            <a:endParaRPr lang="ru-RU" altLang="ru-RU"/>
          </a:p>
        </p:txBody>
      </p:sp>
    </p:spTree>
    <p:extLst>
      <p:ext uri="{BB962C8B-B14F-4D97-AF65-F5344CB8AC3E}">
        <p14:creationId xmlns:p14="http://schemas.microsoft.com/office/powerpoint/2010/main" val="1970952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139373C-3AD6-4CEC-9914-43B56ECDB87E}" type="datetime1">
              <a:rPr lang="en-US" altLang="ru-RU"/>
              <a:pPr/>
              <a:t>3/19/2020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E508B5F9-CBD3-468F-B1C5-AEE8F71E1511}" type="slidenum">
              <a:rPr lang="ru-RU" altLang="ru-RU"/>
              <a:pPr/>
              <a:t>‹#›</a:t>
            </a:fld>
            <a:endParaRPr lang="ru-RU" altLang="ru-RU"/>
          </a:p>
        </p:txBody>
      </p:sp>
    </p:spTree>
    <p:extLst>
      <p:ext uri="{BB962C8B-B14F-4D97-AF65-F5344CB8AC3E}">
        <p14:creationId xmlns:p14="http://schemas.microsoft.com/office/powerpoint/2010/main" val="113223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331913" y="1204913"/>
            <a:ext cx="3600450"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084763" y="1204913"/>
            <a:ext cx="3602037" cy="3395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7A83BF8B-CFCA-41A0-85CC-47DC9C384B92}" type="datetime1">
              <a:rPr lang="en-US" altLang="ru-RU"/>
              <a:pPr/>
              <a:t>3/19/2020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60F2FC05-B0FB-4BEF-80DD-BF25522BA641}" type="slidenum">
              <a:rPr lang="ru-RU" altLang="ru-RU"/>
              <a:pPr/>
              <a:t>‹#›</a:t>
            </a:fld>
            <a:endParaRPr lang="ru-RU" altLang="ru-RU"/>
          </a:p>
        </p:txBody>
      </p:sp>
    </p:spTree>
    <p:extLst>
      <p:ext uri="{BB962C8B-B14F-4D97-AF65-F5344CB8AC3E}">
        <p14:creationId xmlns:p14="http://schemas.microsoft.com/office/powerpoint/2010/main" val="871977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8A592F06-EC2F-46DE-B668-45894C7B53EA}" type="datetime1">
              <a:rPr lang="en-US" altLang="ru-RU"/>
              <a:pPr/>
              <a:t>3/19/2020</a:t>
            </a:fld>
            <a:endParaRPr lang="ru-RU" altLang="ru-RU"/>
          </a:p>
        </p:txBody>
      </p:sp>
      <p:sp>
        <p:nvSpPr>
          <p:cNvPr id="8" name="Footer Placeholder 7"/>
          <p:cNvSpPr>
            <a:spLocks noGrp="1"/>
          </p:cNvSpPr>
          <p:nvPr>
            <p:ph type="ftr" sz="quarter" idx="11"/>
          </p:nvPr>
        </p:nvSpPr>
        <p:spPr/>
        <p:txBody>
          <a:bodyPr/>
          <a:lstStyle>
            <a:lvl1pPr>
              <a:defRPr/>
            </a:lvl1pPr>
          </a:lstStyle>
          <a:p>
            <a:r>
              <a:rPr lang="ru-RU"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B8C43063-7CD4-417E-B6D2-6B2671A4FBAC}" type="slidenum">
              <a:rPr lang="ru-RU" altLang="ru-RU"/>
              <a:pPr/>
              <a:t>‹#›</a:t>
            </a:fld>
            <a:endParaRPr lang="ru-RU" altLang="ru-RU"/>
          </a:p>
        </p:txBody>
      </p:sp>
    </p:spTree>
    <p:extLst>
      <p:ext uri="{BB962C8B-B14F-4D97-AF65-F5344CB8AC3E}">
        <p14:creationId xmlns:p14="http://schemas.microsoft.com/office/powerpoint/2010/main" val="1581880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4C7BEEB7-14E2-4186-853B-BF77E95F0E7C}" type="datetime1">
              <a:rPr lang="en-US" altLang="ru-RU"/>
              <a:pPr/>
              <a:t>3/19/2020</a:t>
            </a:fld>
            <a:endParaRPr lang="ru-RU" altLang="ru-RU"/>
          </a:p>
        </p:txBody>
      </p:sp>
      <p:sp>
        <p:nvSpPr>
          <p:cNvPr id="4" name="Footer Placeholder 3"/>
          <p:cNvSpPr>
            <a:spLocks noGrp="1"/>
          </p:cNvSpPr>
          <p:nvPr>
            <p:ph type="ftr" sz="quarter" idx="11"/>
          </p:nvPr>
        </p:nvSpPr>
        <p:spPr/>
        <p:txBody>
          <a:bodyPr/>
          <a:lstStyle>
            <a:lvl1pPr>
              <a:defRPr/>
            </a:lvl1pPr>
          </a:lstStyle>
          <a:p>
            <a:r>
              <a:rPr lang="ru-RU"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7AEF880D-14E5-42AC-BB76-0EE486981B8F}" type="slidenum">
              <a:rPr lang="ru-RU" altLang="ru-RU"/>
              <a:pPr/>
              <a:t>‹#›</a:t>
            </a:fld>
            <a:endParaRPr lang="ru-RU" altLang="ru-RU"/>
          </a:p>
        </p:txBody>
      </p:sp>
    </p:spTree>
    <p:extLst>
      <p:ext uri="{BB962C8B-B14F-4D97-AF65-F5344CB8AC3E}">
        <p14:creationId xmlns:p14="http://schemas.microsoft.com/office/powerpoint/2010/main" val="3559837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9BB23F9-CC62-4B04-A06E-30ABCCE58860}" type="datetime1">
              <a:rPr lang="en-US" altLang="ru-RU"/>
              <a:pPr/>
              <a:t>3/19/2020</a:t>
            </a:fld>
            <a:endParaRPr lang="ru-RU" altLang="ru-RU"/>
          </a:p>
        </p:txBody>
      </p:sp>
      <p:sp>
        <p:nvSpPr>
          <p:cNvPr id="3" name="Footer Placeholder 2"/>
          <p:cNvSpPr>
            <a:spLocks noGrp="1"/>
          </p:cNvSpPr>
          <p:nvPr>
            <p:ph type="ftr" sz="quarter" idx="11"/>
          </p:nvPr>
        </p:nvSpPr>
        <p:spPr/>
        <p:txBody>
          <a:bodyPr/>
          <a:lstStyle>
            <a:lvl1pPr>
              <a:defRPr/>
            </a:lvl1pPr>
          </a:lstStyle>
          <a:p>
            <a:r>
              <a:rPr lang="ru-RU"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D95C665D-DEB0-41BF-92C7-89678EEF4A22}" type="slidenum">
              <a:rPr lang="ru-RU" altLang="ru-RU"/>
              <a:pPr/>
              <a:t>‹#›</a:t>
            </a:fld>
            <a:endParaRPr lang="ru-RU" altLang="ru-RU"/>
          </a:p>
        </p:txBody>
      </p:sp>
    </p:spTree>
    <p:extLst>
      <p:ext uri="{BB962C8B-B14F-4D97-AF65-F5344CB8AC3E}">
        <p14:creationId xmlns:p14="http://schemas.microsoft.com/office/powerpoint/2010/main" val="2388053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7FDE508-B338-4FD5-8B1E-BB89ED9BD2E7}" type="datetime1">
              <a:rPr lang="en-US" altLang="ru-RU"/>
              <a:pPr/>
              <a:t>3/19/2020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467E5F95-41B6-47A7-8C3D-93B34F230A01}" type="slidenum">
              <a:rPr lang="ru-RU" altLang="ru-RU"/>
              <a:pPr/>
              <a:t>‹#›</a:t>
            </a:fld>
            <a:endParaRPr lang="ru-RU" altLang="ru-RU"/>
          </a:p>
        </p:txBody>
      </p:sp>
    </p:spTree>
    <p:extLst>
      <p:ext uri="{BB962C8B-B14F-4D97-AF65-F5344CB8AC3E}">
        <p14:creationId xmlns:p14="http://schemas.microsoft.com/office/powerpoint/2010/main" val="250933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3B899513-1B2A-4399-BB6A-9923E361FDD2}" type="datetime1">
              <a:rPr lang="en-US" altLang="ru-RU"/>
              <a:pPr/>
              <a:t>3/19/2020</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FDD9337B-E109-4741-B543-8CA3679AF92C}" type="slidenum">
              <a:rPr lang="en-GB" altLang="ru-RU"/>
              <a:pPr/>
              <a:t>‹#›</a:t>
            </a:fld>
            <a:endParaRPr lang="en-GB" altLang="ru-RU"/>
          </a:p>
        </p:txBody>
      </p:sp>
    </p:spTree>
    <p:extLst>
      <p:ext uri="{BB962C8B-B14F-4D97-AF65-F5344CB8AC3E}">
        <p14:creationId xmlns:p14="http://schemas.microsoft.com/office/powerpoint/2010/main" val="1597954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51C36D6-64BC-4023-9BDB-6D07A5B401A8}" type="datetime1">
              <a:rPr lang="en-US" altLang="ru-RU"/>
              <a:pPr/>
              <a:t>3/19/2020</a:t>
            </a:fld>
            <a:endParaRPr lang="ru-RU" altLang="ru-RU"/>
          </a:p>
        </p:txBody>
      </p:sp>
      <p:sp>
        <p:nvSpPr>
          <p:cNvPr id="6" name="Footer Placeholder 5"/>
          <p:cNvSpPr>
            <a:spLocks noGrp="1"/>
          </p:cNvSpPr>
          <p:nvPr>
            <p:ph type="ftr" sz="quarter" idx="11"/>
          </p:nvPr>
        </p:nvSpPr>
        <p:spPr/>
        <p:txBody>
          <a:bodyPr/>
          <a:lstStyle>
            <a:lvl1pPr>
              <a:defRPr/>
            </a:lvl1pPr>
          </a:lstStyle>
          <a:p>
            <a:r>
              <a:rPr lang="ru-RU"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830FF381-C367-4BE5-A460-36A7D56D2AAE}" type="slidenum">
              <a:rPr lang="ru-RU" altLang="ru-RU"/>
              <a:pPr/>
              <a:t>‹#›</a:t>
            </a:fld>
            <a:endParaRPr lang="ru-RU" altLang="ru-RU"/>
          </a:p>
        </p:txBody>
      </p:sp>
    </p:spTree>
    <p:extLst>
      <p:ext uri="{BB962C8B-B14F-4D97-AF65-F5344CB8AC3E}">
        <p14:creationId xmlns:p14="http://schemas.microsoft.com/office/powerpoint/2010/main" val="2557578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CDB1346F-74CD-479A-860A-1F97F5F86428}" type="datetime1">
              <a:rPr lang="en-US" altLang="ru-RU"/>
              <a:pPr/>
              <a:t>3/19/2020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1683F968-3A68-430D-82E9-9D1ECA42B4DB}" type="slidenum">
              <a:rPr lang="ru-RU" altLang="ru-RU"/>
              <a:pPr/>
              <a:t>‹#›</a:t>
            </a:fld>
            <a:endParaRPr lang="ru-RU" altLang="ru-RU"/>
          </a:p>
        </p:txBody>
      </p:sp>
    </p:spTree>
    <p:extLst>
      <p:ext uri="{BB962C8B-B14F-4D97-AF65-F5344CB8AC3E}">
        <p14:creationId xmlns:p14="http://schemas.microsoft.com/office/powerpoint/2010/main" val="2602728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8475" y="196850"/>
            <a:ext cx="1838325" cy="44037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331913" y="196850"/>
            <a:ext cx="5364162" cy="4403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fld id="{E669A33B-EA06-4358-A128-FFC18E97FF79}" type="datetime1">
              <a:rPr lang="en-US" altLang="ru-RU"/>
              <a:pPr/>
              <a:t>3/19/2020</a:t>
            </a:fld>
            <a:endParaRPr lang="ru-RU" altLang="ru-RU"/>
          </a:p>
        </p:txBody>
      </p:sp>
      <p:sp>
        <p:nvSpPr>
          <p:cNvPr id="5" name="Footer Placeholder 4"/>
          <p:cNvSpPr>
            <a:spLocks noGrp="1"/>
          </p:cNvSpPr>
          <p:nvPr>
            <p:ph type="ftr" sz="quarter" idx="11"/>
          </p:nvPr>
        </p:nvSpPr>
        <p:spPr/>
        <p:txBody>
          <a:bodyPr/>
          <a:lstStyle>
            <a:lvl1pPr>
              <a:defRPr/>
            </a:lvl1pPr>
          </a:lstStyle>
          <a:p>
            <a:r>
              <a:rPr lang="ru-RU"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985D918A-2D70-4790-9632-CE572CB070B8}" type="slidenum">
              <a:rPr lang="ru-RU" altLang="ru-RU"/>
              <a:pPr/>
              <a:t>‹#›</a:t>
            </a:fld>
            <a:endParaRPr lang="ru-RU" altLang="ru-RU"/>
          </a:p>
        </p:txBody>
      </p:sp>
    </p:spTree>
    <p:extLst>
      <p:ext uri="{BB962C8B-B14F-4D97-AF65-F5344CB8AC3E}">
        <p14:creationId xmlns:p14="http://schemas.microsoft.com/office/powerpoint/2010/main" val="40268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6763"/>
            <a:ext cx="7772400" cy="1020762"/>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EB31F11-F183-4DB6-A99A-96CBEEEC2AD2}" type="datetime1">
              <a:rPr lang="en-US" altLang="ru-RU"/>
              <a:pPr/>
              <a:t>3/19/2020</a:t>
            </a:fld>
            <a:endParaRPr lang="en-GB" altLang="ru-RU"/>
          </a:p>
        </p:txBody>
      </p:sp>
      <p:sp>
        <p:nvSpPr>
          <p:cNvPr id="5" name="Footer Placeholder 4"/>
          <p:cNvSpPr>
            <a:spLocks noGrp="1"/>
          </p:cNvSpPr>
          <p:nvPr>
            <p:ph type="ftr" sz="quarter" idx="11"/>
          </p:nvPr>
        </p:nvSpPr>
        <p:spPr/>
        <p:txBody>
          <a:bodyPr/>
          <a:lstStyle>
            <a:lvl1pPr>
              <a:defRPr/>
            </a:lvl1pPr>
          </a:lstStyle>
          <a:p>
            <a:r>
              <a:rPr lang="en-GB" altLang="ru-RU"/>
              <a:t>Designed by PoweredTemplate.com</a:t>
            </a:r>
          </a:p>
        </p:txBody>
      </p:sp>
      <p:sp>
        <p:nvSpPr>
          <p:cNvPr id="6" name="Slide Number Placeholder 5"/>
          <p:cNvSpPr>
            <a:spLocks noGrp="1"/>
          </p:cNvSpPr>
          <p:nvPr>
            <p:ph type="sldNum" sz="quarter" idx="12"/>
          </p:nvPr>
        </p:nvSpPr>
        <p:spPr/>
        <p:txBody>
          <a:bodyPr/>
          <a:lstStyle>
            <a:lvl1pPr>
              <a:defRPr/>
            </a:lvl1pPr>
          </a:lstStyle>
          <a:p>
            <a:fld id="{518DAEC1-B71B-4142-95B2-544EBE952E1B}" type="slidenum">
              <a:rPr lang="en-GB" altLang="ru-RU"/>
              <a:pPr/>
              <a:t>‹#›</a:t>
            </a:fld>
            <a:endParaRPr lang="en-GB" altLang="ru-RU"/>
          </a:p>
        </p:txBody>
      </p:sp>
    </p:spTree>
    <p:extLst>
      <p:ext uri="{BB962C8B-B14F-4D97-AF65-F5344CB8AC3E}">
        <p14:creationId xmlns:p14="http://schemas.microsoft.com/office/powerpoint/2010/main" val="428363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1743075"/>
            <a:ext cx="4027487"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743075"/>
            <a:ext cx="4027488" cy="291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fld id="{B94C0B2C-C4C8-4ACE-81A7-A1299061BC00}" type="datetime1">
              <a:rPr lang="en-US" altLang="ru-RU"/>
              <a:pPr/>
              <a:t>3/19/2020</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492C2644-947F-436E-BF7D-3FA050C7E6E6}" type="slidenum">
              <a:rPr lang="en-GB" altLang="ru-RU"/>
              <a:pPr/>
              <a:t>‹#›</a:t>
            </a:fld>
            <a:endParaRPr lang="en-GB" altLang="ru-RU"/>
          </a:p>
        </p:txBody>
      </p:sp>
    </p:spTree>
    <p:extLst>
      <p:ext uri="{BB962C8B-B14F-4D97-AF65-F5344CB8AC3E}">
        <p14:creationId xmlns:p14="http://schemas.microsoft.com/office/powerpoint/2010/main" val="137229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fld id="{4915358A-3744-490D-8832-30AA330ED8FB}" type="datetime1">
              <a:rPr lang="en-US" altLang="ru-RU"/>
              <a:pPr/>
              <a:t>3/19/2020</a:t>
            </a:fld>
            <a:endParaRPr lang="en-GB" altLang="ru-RU"/>
          </a:p>
        </p:txBody>
      </p:sp>
      <p:sp>
        <p:nvSpPr>
          <p:cNvPr id="8" name="Footer Placeholder 7"/>
          <p:cNvSpPr>
            <a:spLocks noGrp="1"/>
          </p:cNvSpPr>
          <p:nvPr>
            <p:ph type="ftr" sz="quarter" idx="11"/>
          </p:nvPr>
        </p:nvSpPr>
        <p:spPr/>
        <p:txBody>
          <a:bodyPr/>
          <a:lstStyle>
            <a:lvl1pPr>
              <a:defRPr/>
            </a:lvl1pPr>
          </a:lstStyle>
          <a:p>
            <a:r>
              <a:rPr lang="en-GB" altLang="ru-RU"/>
              <a:t>Designed by PoweredTemplate.com</a:t>
            </a:r>
          </a:p>
        </p:txBody>
      </p:sp>
      <p:sp>
        <p:nvSpPr>
          <p:cNvPr id="9" name="Slide Number Placeholder 8"/>
          <p:cNvSpPr>
            <a:spLocks noGrp="1"/>
          </p:cNvSpPr>
          <p:nvPr>
            <p:ph type="sldNum" sz="quarter" idx="12"/>
          </p:nvPr>
        </p:nvSpPr>
        <p:spPr/>
        <p:txBody>
          <a:bodyPr/>
          <a:lstStyle>
            <a:lvl1pPr>
              <a:defRPr/>
            </a:lvl1pPr>
          </a:lstStyle>
          <a:p>
            <a:fld id="{FF993782-DF3D-49FA-AEF9-CBD6492BF827}" type="slidenum">
              <a:rPr lang="en-GB" altLang="ru-RU"/>
              <a:pPr/>
              <a:t>‹#›</a:t>
            </a:fld>
            <a:endParaRPr lang="en-GB" altLang="ru-RU"/>
          </a:p>
        </p:txBody>
      </p:sp>
    </p:spTree>
    <p:extLst>
      <p:ext uri="{BB962C8B-B14F-4D97-AF65-F5344CB8AC3E}">
        <p14:creationId xmlns:p14="http://schemas.microsoft.com/office/powerpoint/2010/main" val="236701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fld id="{B84532F7-1970-4589-B415-681F626338C1}" type="datetime1">
              <a:rPr lang="en-US" altLang="ru-RU"/>
              <a:pPr/>
              <a:t>3/19/2020</a:t>
            </a:fld>
            <a:endParaRPr lang="en-GB" altLang="ru-RU"/>
          </a:p>
        </p:txBody>
      </p:sp>
      <p:sp>
        <p:nvSpPr>
          <p:cNvPr id="4" name="Footer Placeholder 3"/>
          <p:cNvSpPr>
            <a:spLocks noGrp="1"/>
          </p:cNvSpPr>
          <p:nvPr>
            <p:ph type="ftr" sz="quarter" idx="11"/>
          </p:nvPr>
        </p:nvSpPr>
        <p:spPr/>
        <p:txBody>
          <a:bodyPr/>
          <a:lstStyle>
            <a:lvl1pPr>
              <a:defRPr/>
            </a:lvl1pPr>
          </a:lstStyle>
          <a:p>
            <a:r>
              <a:rPr lang="en-GB" altLang="ru-RU"/>
              <a:t>Designed by PoweredTemplate.com</a:t>
            </a:r>
          </a:p>
        </p:txBody>
      </p:sp>
      <p:sp>
        <p:nvSpPr>
          <p:cNvPr id="5" name="Slide Number Placeholder 4"/>
          <p:cNvSpPr>
            <a:spLocks noGrp="1"/>
          </p:cNvSpPr>
          <p:nvPr>
            <p:ph type="sldNum" sz="quarter" idx="12"/>
          </p:nvPr>
        </p:nvSpPr>
        <p:spPr/>
        <p:txBody>
          <a:bodyPr/>
          <a:lstStyle>
            <a:lvl1pPr>
              <a:defRPr/>
            </a:lvl1pPr>
          </a:lstStyle>
          <a:p>
            <a:fld id="{F758F542-D3ED-4511-A4E8-BD99648E6699}" type="slidenum">
              <a:rPr lang="en-GB" altLang="ru-RU"/>
              <a:pPr/>
              <a:t>‹#›</a:t>
            </a:fld>
            <a:endParaRPr lang="en-GB" altLang="ru-RU"/>
          </a:p>
        </p:txBody>
      </p:sp>
    </p:spTree>
    <p:extLst>
      <p:ext uri="{BB962C8B-B14F-4D97-AF65-F5344CB8AC3E}">
        <p14:creationId xmlns:p14="http://schemas.microsoft.com/office/powerpoint/2010/main" val="381549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8B88C5F-B1FB-45FE-B7CF-2C06A8DCBF09}" type="datetime1">
              <a:rPr lang="en-US" altLang="ru-RU"/>
              <a:pPr/>
              <a:t>3/19/2020</a:t>
            </a:fld>
            <a:endParaRPr lang="en-GB" altLang="ru-RU"/>
          </a:p>
        </p:txBody>
      </p:sp>
      <p:sp>
        <p:nvSpPr>
          <p:cNvPr id="3" name="Footer Placeholder 2"/>
          <p:cNvSpPr>
            <a:spLocks noGrp="1"/>
          </p:cNvSpPr>
          <p:nvPr>
            <p:ph type="ftr" sz="quarter" idx="11"/>
          </p:nvPr>
        </p:nvSpPr>
        <p:spPr/>
        <p:txBody>
          <a:bodyPr/>
          <a:lstStyle>
            <a:lvl1pPr>
              <a:defRPr/>
            </a:lvl1pPr>
          </a:lstStyle>
          <a:p>
            <a:r>
              <a:rPr lang="en-GB" altLang="ru-RU"/>
              <a:t>Designed by PoweredTemplate.com</a:t>
            </a:r>
          </a:p>
        </p:txBody>
      </p:sp>
      <p:sp>
        <p:nvSpPr>
          <p:cNvPr id="4" name="Slide Number Placeholder 3"/>
          <p:cNvSpPr>
            <a:spLocks noGrp="1"/>
          </p:cNvSpPr>
          <p:nvPr>
            <p:ph type="sldNum" sz="quarter" idx="12"/>
          </p:nvPr>
        </p:nvSpPr>
        <p:spPr/>
        <p:txBody>
          <a:bodyPr/>
          <a:lstStyle>
            <a:lvl1pPr>
              <a:defRPr/>
            </a:lvl1pPr>
          </a:lstStyle>
          <a:p>
            <a:fld id="{F37074B5-E4BB-48F7-90E4-47F00EC8F9DD}" type="slidenum">
              <a:rPr lang="en-GB" altLang="ru-RU"/>
              <a:pPr/>
              <a:t>‹#›</a:t>
            </a:fld>
            <a:endParaRPr lang="en-GB" altLang="ru-RU"/>
          </a:p>
        </p:txBody>
      </p:sp>
    </p:spTree>
    <p:extLst>
      <p:ext uri="{BB962C8B-B14F-4D97-AF65-F5344CB8AC3E}">
        <p14:creationId xmlns:p14="http://schemas.microsoft.com/office/powerpoint/2010/main" val="149328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3E2C35D-D93C-4384-AAD4-FFE9BAFCBCD2}" type="datetime1">
              <a:rPr lang="en-US" altLang="ru-RU"/>
              <a:pPr/>
              <a:t>3/19/2020</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424F62B9-8837-4583-9F2B-F287B7EEF8B9}" type="slidenum">
              <a:rPr lang="en-GB" altLang="ru-RU"/>
              <a:pPr/>
              <a:t>‹#›</a:t>
            </a:fld>
            <a:endParaRPr lang="en-GB" altLang="ru-RU"/>
          </a:p>
        </p:txBody>
      </p:sp>
    </p:spTree>
    <p:extLst>
      <p:ext uri="{BB962C8B-B14F-4D97-AF65-F5344CB8AC3E}">
        <p14:creationId xmlns:p14="http://schemas.microsoft.com/office/powerpoint/2010/main" val="202972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2038"/>
            <a:ext cx="5486400" cy="425450"/>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4027488"/>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23D48C5-B446-41BF-8644-5D597E17D10D}" type="datetime1">
              <a:rPr lang="en-US" altLang="ru-RU"/>
              <a:pPr/>
              <a:t>3/19/2020</a:t>
            </a:fld>
            <a:endParaRPr lang="en-GB" altLang="ru-RU"/>
          </a:p>
        </p:txBody>
      </p:sp>
      <p:sp>
        <p:nvSpPr>
          <p:cNvPr id="6" name="Footer Placeholder 5"/>
          <p:cNvSpPr>
            <a:spLocks noGrp="1"/>
          </p:cNvSpPr>
          <p:nvPr>
            <p:ph type="ftr" sz="quarter" idx="11"/>
          </p:nvPr>
        </p:nvSpPr>
        <p:spPr/>
        <p:txBody>
          <a:bodyPr/>
          <a:lstStyle>
            <a:lvl1pPr>
              <a:defRPr/>
            </a:lvl1pPr>
          </a:lstStyle>
          <a:p>
            <a:r>
              <a:rPr lang="en-GB" altLang="ru-RU"/>
              <a:t>Designed by PoweredTemplate.com</a:t>
            </a:r>
          </a:p>
        </p:txBody>
      </p:sp>
      <p:sp>
        <p:nvSpPr>
          <p:cNvPr id="7" name="Slide Number Placeholder 6"/>
          <p:cNvSpPr>
            <a:spLocks noGrp="1"/>
          </p:cNvSpPr>
          <p:nvPr>
            <p:ph type="sldNum" sz="quarter" idx="12"/>
          </p:nvPr>
        </p:nvSpPr>
        <p:spPr/>
        <p:txBody>
          <a:bodyPr/>
          <a:lstStyle>
            <a:lvl1pPr>
              <a:defRPr/>
            </a:lvl1pPr>
          </a:lstStyle>
          <a:p>
            <a:fld id="{0AC74D33-9A9A-45BA-AB3B-43C8C972F38E}" type="slidenum">
              <a:rPr lang="en-GB" altLang="ru-RU"/>
              <a:pPr/>
              <a:t>‹#›</a:t>
            </a:fld>
            <a:endParaRPr lang="en-GB" altLang="ru-RU"/>
          </a:p>
        </p:txBody>
      </p:sp>
    </p:spTree>
    <p:extLst>
      <p:ext uri="{BB962C8B-B14F-4D97-AF65-F5344CB8AC3E}">
        <p14:creationId xmlns:p14="http://schemas.microsoft.com/office/powerpoint/2010/main" val="26788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96850"/>
            <a:ext cx="82073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1027" name="Rectangle 3"/>
          <p:cNvSpPr>
            <a:spLocks noGrp="1" noChangeArrowheads="1"/>
          </p:cNvSpPr>
          <p:nvPr>
            <p:ph type="body" idx="1"/>
          </p:nvPr>
        </p:nvSpPr>
        <p:spPr bwMode="auto">
          <a:xfrm>
            <a:off x="468313" y="1743075"/>
            <a:ext cx="8207375" cy="291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035" name="Rectangle 11"/>
          <p:cNvSpPr>
            <a:spLocks noGrp="1" noChangeArrowheads="1"/>
          </p:cNvSpPr>
          <p:nvPr>
            <p:ph type="dt" sz="half" idx="2"/>
          </p:nvPr>
        </p:nvSpPr>
        <p:spPr bwMode="auto">
          <a:xfrm>
            <a:off x="457200" y="4838700"/>
            <a:ext cx="2133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chemeClr val="bg1"/>
                </a:solidFill>
                <a:latin typeface="+mn-lt"/>
              </a:defRPr>
            </a:lvl1pPr>
          </a:lstStyle>
          <a:p>
            <a:fld id="{221AB77E-4509-4182-8CCE-0249F01F2AD6}" type="datetime1">
              <a:rPr lang="en-US" altLang="ru-RU"/>
              <a:pPr/>
              <a:t>3/19/2020</a:t>
            </a:fld>
            <a:endParaRPr lang="en-GB" altLang="ru-RU"/>
          </a:p>
        </p:txBody>
      </p:sp>
      <p:sp>
        <p:nvSpPr>
          <p:cNvPr id="1036" name="Rectangle 12"/>
          <p:cNvSpPr>
            <a:spLocks noGrp="1" noChangeArrowheads="1"/>
          </p:cNvSpPr>
          <p:nvPr>
            <p:ph type="ftr" sz="quarter" idx="3"/>
          </p:nvPr>
        </p:nvSpPr>
        <p:spPr bwMode="auto">
          <a:xfrm>
            <a:off x="3124200" y="4838700"/>
            <a:ext cx="28956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chemeClr val="bg1"/>
                </a:solidFill>
                <a:latin typeface="+mn-lt"/>
              </a:defRPr>
            </a:lvl1pPr>
          </a:lstStyle>
          <a:p>
            <a:r>
              <a:rPr lang="en-GB" altLang="ru-RU"/>
              <a:t>Designed by PoweredTemplate.com</a:t>
            </a:r>
          </a:p>
        </p:txBody>
      </p:sp>
      <p:sp>
        <p:nvSpPr>
          <p:cNvPr id="1037" name="Rectangle 13"/>
          <p:cNvSpPr>
            <a:spLocks noGrp="1" noChangeArrowheads="1"/>
          </p:cNvSpPr>
          <p:nvPr>
            <p:ph type="sldNum" sz="quarter" idx="4"/>
          </p:nvPr>
        </p:nvSpPr>
        <p:spPr bwMode="auto">
          <a:xfrm>
            <a:off x="6553200" y="4838700"/>
            <a:ext cx="212248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solidFill>
                  <a:schemeClr val="bg1"/>
                </a:solidFill>
                <a:latin typeface="+mn-lt"/>
              </a:defRPr>
            </a:lvl1pPr>
          </a:lstStyle>
          <a:p>
            <a:fld id="{FE7F23B8-5D11-4ED6-BDA0-D51176458CF7}"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Georgia" pitchFamily="18" charset="0"/>
        </a:defRPr>
      </a:lvl2pPr>
      <a:lvl3pPr algn="l" rtl="0" fontAlgn="base">
        <a:spcBef>
          <a:spcPct val="0"/>
        </a:spcBef>
        <a:spcAft>
          <a:spcPct val="0"/>
        </a:spcAft>
        <a:defRPr sz="3200">
          <a:solidFill>
            <a:schemeClr val="bg1"/>
          </a:solidFill>
          <a:latin typeface="Georgia" pitchFamily="18" charset="0"/>
        </a:defRPr>
      </a:lvl3pPr>
      <a:lvl4pPr algn="l" rtl="0" fontAlgn="base">
        <a:spcBef>
          <a:spcPct val="0"/>
        </a:spcBef>
        <a:spcAft>
          <a:spcPct val="0"/>
        </a:spcAft>
        <a:defRPr sz="3200">
          <a:solidFill>
            <a:schemeClr val="bg1"/>
          </a:solidFill>
          <a:latin typeface="Georgia" pitchFamily="18" charset="0"/>
        </a:defRPr>
      </a:lvl4pPr>
      <a:lvl5pPr algn="l" rtl="0" fontAlgn="base">
        <a:spcBef>
          <a:spcPct val="0"/>
        </a:spcBef>
        <a:spcAft>
          <a:spcPct val="0"/>
        </a:spcAft>
        <a:defRPr sz="3200">
          <a:solidFill>
            <a:schemeClr val="bg1"/>
          </a:solidFill>
          <a:latin typeface="Georgia" pitchFamily="18" charset="0"/>
        </a:defRPr>
      </a:lvl5pPr>
      <a:lvl6pPr marL="457200" algn="l" rtl="0" fontAlgn="base">
        <a:spcBef>
          <a:spcPct val="0"/>
        </a:spcBef>
        <a:spcAft>
          <a:spcPct val="0"/>
        </a:spcAft>
        <a:defRPr sz="3200">
          <a:solidFill>
            <a:schemeClr val="bg1"/>
          </a:solidFill>
          <a:latin typeface="Georgia" pitchFamily="18" charset="0"/>
        </a:defRPr>
      </a:lvl6pPr>
      <a:lvl7pPr marL="914400" algn="l" rtl="0" fontAlgn="base">
        <a:spcBef>
          <a:spcPct val="0"/>
        </a:spcBef>
        <a:spcAft>
          <a:spcPct val="0"/>
        </a:spcAft>
        <a:defRPr sz="3200">
          <a:solidFill>
            <a:schemeClr val="bg1"/>
          </a:solidFill>
          <a:latin typeface="Georgia" pitchFamily="18" charset="0"/>
        </a:defRPr>
      </a:lvl7pPr>
      <a:lvl8pPr marL="1371600" algn="l" rtl="0" fontAlgn="base">
        <a:spcBef>
          <a:spcPct val="0"/>
        </a:spcBef>
        <a:spcAft>
          <a:spcPct val="0"/>
        </a:spcAft>
        <a:defRPr sz="3200">
          <a:solidFill>
            <a:schemeClr val="bg1"/>
          </a:solidFill>
          <a:latin typeface="Georgia" pitchFamily="18" charset="0"/>
        </a:defRPr>
      </a:lvl8pPr>
      <a:lvl9pPr marL="1828800" algn="l" rtl="0" fontAlgn="base">
        <a:spcBef>
          <a:spcPct val="0"/>
        </a:spcBef>
        <a:spcAft>
          <a:spcPct val="0"/>
        </a:spcAft>
        <a:defRPr sz="3200">
          <a:solidFill>
            <a:schemeClr val="bg1"/>
          </a:solidFill>
          <a:latin typeface="Georgia" pitchFamily="18" charset="0"/>
        </a:defRPr>
      </a:lvl9pPr>
    </p:titleStyle>
    <p:bodyStyle>
      <a:lvl1pPr marL="342900" indent="-342900" algn="l" rtl="0" fontAlgn="base">
        <a:spcBef>
          <a:spcPct val="20000"/>
        </a:spcBef>
        <a:spcAft>
          <a:spcPct val="0"/>
        </a:spcAft>
        <a:buChar char="•"/>
        <a:defRPr sz="2000">
          <a:solidFill>
            <a:schemeClr val="bg1"/>
          </a:solidFill>
          <a:latin typeface="+mn-lt"/>
          <a:ea typeface="+mn-ea"/>
          <a:cs typeface="+mn-cs"/>
        </a:defRPr>
      </a:lvl1pPr>
      <a:lvl2pPr marL="742950" indent="-285750" algn="l" rtl="0" fontAlgn="base">
        <a:spcBef>
          <a:spcPct val="20000"/>
        </a:spcBef>
        <a:spcAft>
          <a:spcPct val="0"/>
        </a:spcAft>
        <a:buChar char="–"/>
        <a:defRPr sz="2000">
          <a:solidFill>
            <a:schemeClr val="bg1"/>
          </a:solidFill>
          <a:latin typeface="+mn-lt"/>
        </a:defRPr>
      </a:lvl2pPr>
      <a:lvl3pPr marL="1143000" indent="-228600" algn="l" rtl="0" fontAlgn="base">
        <a:spcBef>
          <a:spcPct val="20000"/>
        </a:spcBef>
        <a:spcAft>
          <a:spcPct val="0"/>
        </a:spcAft>
        <a:buChar char="•"/>
        <a:defRPr sz="20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331913" y="196850"/>
            <a:ext cx="73421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190467" name="Rectangle 3"/>
          <p:cNvSpPr>
            <a:spLocks noGrp="1" noChangeArrowheads="1"/>
          </p:cNvSpPr>
          <p:nvPr>
            <p:ph type="body" idx="1"/>
          </p:nvPr>
        </p:nvSpPr>
        <p:spPr bwMode="auto">
          <a:xfrm>
            <a:off x="1331913" y="1204913"/>
            <a:ext cx="7354887"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0468" name="Rectangle 4"/>
          <p:cNvSpPr>
            <a:spLocks noGrp="1" noChangeArrowheads="1"/>
          </p:cNvSpPr>
          <p:nvPr>
            <p:ph type="dt" sz="half" idx="2"/>
          </p:nvPr>
        </p:nvSpPr>
        <p:spPr bwMode="auto">
          <a:xfrm>
            <a:off x="457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solidFill>
                  <a:schemeClr val="bg1"/>
                </a:solidFill>
                <a:latin typeface="+mn-lt"/>
              </a:defRPr>
            </a:lvl1pPr>
          </a:lstStyle>
          <a:p>
            <a:fld id="{D7A3A6F1-FEB8-4222-B424-22E82EF07BD9}" type="datetime1">
              <a:rPr lang="en-US" altLang="ru-RU"/>
              <a:pPr/>
              <a:t>3/19/2020</a:t>
            </a:fld>
            <a:endParaRPr lang="ru-RU" altLang="ru-RU"/>
          </a:p>
        </p:txBody>
      </p:sp>
      <p:sp>
        <p:nvSpPr>
          <p:cNvPr id="190469" name="Rectangle 5"/>
          <p:cNvSpPr>
            <a:spLocks noGrp="1" noChangeArrowheads="1"/>
          </p:cNvSpPr>
          <p:nvPr>
            <p:ph type="ftr" sz="quarter" idx="3"/>
          </p:nvPr>
        </p:nvSpPr>
        <p:spPr bwMode="auto">
          <a:xfrm>
            <a:off x="3124200" y="4841875"/>
            <a:ext cx="2895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atin typeface="+mn-lt"/>
              </a:defRPr>
            </a:lvl1pPr>
          </a:lstStyle>
          <a:p>
            <a:r>
              <a:rPr lang="ru-RU" altLang="ru-RU"/>
              <a:t>Designed by PoweredTemplate.com</a:t>
            </a:r>
          </a:p>
        </p:txBody>
      </p:sp>
      <p:sp>
        <p:nvSpPr>
          <p:cNvPr id="190470" name="Rectangle 6"/>
          <p:cNvSpPr>
            <a:spLocks noGrp="1" noChangeArrowheads="1"/>
          </p:cNvSpPr>
          <p:nvPr>
            <p:ph type="sldNum" sz="quarter" idx="4"/>
          </p:nvPr>
        </p:nvSpPr>
        <p:spPr bwMode="auto">
          <a:xfrm>
            <a:off x="6553200" y="4841875"/>
            <a:ext cx="213360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atin typeface="+mn-lt"/>
              </a:defRPr>
            </a:lvl1pPr>
          </a:lstStyle>
          <a:p>
            <a:fld id="{1207CE70-1613-49B8-9D4B-66A5E021E893}"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eorgia" pitchFamily="18" charset="0"/>
        </a:defRPr>
      </a:lvl2pPr>
      <a:lvl3pPr algn="l" rtl="0" fontAlgn="base">
        <a:spcBef>
          <a:spcPct val="0"/>
        </a:spcBef>
        <a:spcAft>
          <a:spcPct val="0"/>
        </a:spcAft>
        <a:defRPr sz="3200">
          <a:solidFill>
            <a:schemeClr val="tx1"/>
          </a:solidFill>
          <a:latin typeface="Georgia" pitchFamily="18" charset="0"/>
        </a:defRPr>
      </a:lvl3pPr>
      <a:lvl4pPr algn="l" rtl="0" fontAlgn="base">
        <a:spcBef>
          <a:spcPct val="0"/>
        </a:spcBef>
        <a:spcAft>
          <a:spcPct val="0"/>
        </a:spcAft>
        <a:defRPr sz="3200">
          <a:solidFill>
            <a:schemeClr val="tx1"/>
          </a:solidFill>
          <a:latin typeface="Georgia" pitchFamily="18" charset="0"/>
        </a:defRPr>
      </a:lvl4pPr>
      <a:lvl5pPr algn="l" rtl="0" fontAlgn="base">
        <a:spcBef>
          <a:spcPct val="0"/>
        </a:spcBef>
        <a:spcAft>
          <a:spcPct val="0"/>
        </a:spcAft>
        <a:defRPr sz="3200">
          <a:solidFill>
            <a:schemeClr val="tx1"/>
          </a:solidFill>
          <a:latin typeface="Georgia" pitchFamily="18" charset="0"/>
        </a:defRPr>
      </a:lvl5pPr>
      <a:lvl6pPr marL="457200" algn="l" rtl="0" fontAlgn="base">
        <a:spcBef>
          <a:spcPct val="0"/>
        </a:spcBef>
        <a:spcAft>
          <a:spcPct val="0"/>
        </a:spcAft>
        <a:defRPr sz="3200">
          <a:solidFill>
            <a:schemeClr val="tx1"/>
          </a:solidFill>
          <a:latin typeface="Georgia" pitchFamily="18" charset="0"/>
        </a:defRPr>
      </a:lvl6pPr>
      <a:lvl7pPr marL="914400" algn="l" rtl="0" fontAlgn="base">
        <a:spcBef>
          <a:spcPct val="0"/>
        </a:spcBef>
        <a:spcAft>
          <a:spcPct val="0"/>
        </a:spcAft>
        <a:defRPr sz="3200">
          <a:solidFill>
            <a:schemeClr val="tx1"/>
          </a:solidFill>
          <a:latin typeface="Georgia" pitchFamily="18" charset="0"/>
        </a:defRPr>
      </a:lvl7pPr>
      <a:lvl8pPr marL="1371600" algn="l" rtl="0" fontAlgn="base">
        <a:spcBef>
          <a:spcPct val="0"/>
        </a:spcBef>
        <a:spcAft>
          <a:spcPct val="0"/>
        </a:spcAft>
        <a:defRPr sz="3200">
          <a:solidFill>
            <a:schemeClr val="tx1"/>
          </a:solidFill>
          <a:latin typeface="Georgia" pitchFamily="18" charset="0"/>
        </a:defRPr>
      </a:lvl8pPr>
      <a:lvl9pPr marL="1828800" algn="l" rtl="0" fontAlgn="base">
        <a:spcBef>
          <a:spcPct val="0"/>
        </a:spcBef>
        <a:spcAft>
          <a:spcPct val="0"/>
        </a:spcAft>
        <a:defRPr sz="3200">
          <a:solidFill>
            <a:schemeClr val="tx1"/>
          </a:solidFill>
          <a:latin typeface="Georgia" pitchFamily="18"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oweredtemplate.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539750" y="3724275"/>
            <a:ext cx="5616575" cy="649288"/>
          </a:xfrm>
          <a:noFill/>
        </p:spPr>
        <p:txBody>
          <a:bodyPr/>
          <a:lstStyle/>
          <a:p>
            <a:r>
              <a:rPr lang="ru-RU" altLang="ru-RU"/>
              <a:t>Name</a:t>
            </a:r>
            <a:r>
              <a:rPr lang="en-US" altLang="ru-RU"/>
              <a:t> of P</a:t>
            </a:r>
            <a:r>
              <a:rPr lang="ru-RU" altLang="ru-RU"/>
              <a:t>resentation</a:t>
            </a:r>
            <a:endParaRPr lang="en-US" altLang="ru-RU"/>
          </a:p>
        </p:txBody>
      </p:sp>
      <p:sp>
        <p:nvSpPr>
          <p:cNvPr id="34830" name="Rectangle 14"/>
          <p:cNvSpPr>
            <a:spLocks noChangeArrowheads="1"/>
          </p:cNvSpPr>
          <p:nvPr/>
        </p:nvSpPr>
        <p:spPr bwMode="auto">
          <a:xfrm>
            <a:off x="539750" y="4371975"/>
            <a:ext cx="5616575" cy="377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chemeClr val="bg1"/>
                </a:solidFill>
                <a:latin typeface="Georgia" pitchFamily="18" charset="0"/>
              </a:defRPr>
            </a:lvl1pPr>
            <a:lvl2pPr algn="ctr">
              <a:spcBef>
                <a:spcPct val="20000"/>
              </a:spcBef>
              <a:defRPr sz="2000">
                <a:solidFill>
                  <a:schemeClr val="bg1"/>
                </a:solidFill>
                <a:latin typeface="Georgia" pitchFamily="18" charset="0"/>
              </a:defRPr>
            </a:lvl2pPr>
            <a:lvl3pPr algn="ctr">
              <a:spcBef>
                <a:spcPct val="20000"/>
              </a:spcBef>
              <a:defRPr sz="2000">
                <a:solidFill>
                  <a:schemeClr val="bg1"/>
                </a:solidFill>
                <a:latin typeface="Georgia" pitchFamily="18" charset="0"/>
              </a:defRPr>
            </a:lvl3pPr>
            <a:lvl4pPr algn="ctr">
              <a:spcBef>
                <a:spcPct val="20000"/>
              </a:spcBef>
              <a:defRPr sz="2000">
                <a:solidFill>
                  <a:schemeClr val="bg1"/>
                </a:solidFill>
                <a:latin typeface="Georgia" pitchFamily="18" charset="0"/>
              </a:defRPr>
            </a:lvl4pPr>
            <a:lvl5pPr algn="ctr">
              <a:spcBef>
                <a:spcPct val="20000"/>
              </a:spcBef>
              <a:defRPr sz="2000">
                <a:solidFill>
                  <a:schemeClr val="bg1"/>
                </a:solidFill>
                <a:latin typeface="Georgia" pitchFamily="18" charset="0"/>
              </a:defRPr>
            </a:lvl5pPr>
            <a:lvl6pPr algn="ctr" fontAlgn="base">
              <a:spcBef>
                <a:spcPct val="20000"/>
              </a:spcBef>
              <a:spcAft>
                <a:spcPct val="0"/>
              </a:spcAft>
              <a:defRPr sz="2000">
                <a:solidFill>
                  <a:schemeClr val="bg1"/>
                </a:solidFill>
                <a:latin typeface="Georgia" pitchFamily="18" charset="0"/>
              </a:defRPr>
            </a:lvl6pPr>
            <a:lvl7pPr algn="ctr" fontAlgn="base">
              <a:spcBef>
                <a:spcPct val="20000"/>
              </a:spcBef>
              <a:spcAft>
                <a:spcPct val="0"/>
              </a:spcAft>
              <a:defRPr sz="2000">
                <a:solidFill>
                  <a:schemeClr val="bg1"/>
                </a:solidFill>
                <a:latin typeface="Georgia" pitchFamily="18" charset="0"/>
              </a:defRPr>
            </a:lvl7pPr>
            <a:lvl8pPr algn="ctr" fontAlgn="base">
              <a:spcBef>
                <a:spcPct val="20000"/>
              </a:spcBef>
              <a:spcAft>
                <a:spcPct val="0"/>
              </a:spcAft>
              <a:defRPr sz="2000">
                <a:solidFill>
                  <a:schemeClr val="bg1"/>
                </a:solidFill>
                <a:latin typeface="Georgia" pitchFamily="18" charset="0"/>
              </a:defRPr>
            </a:lvl8pPr>
            <a:lvl9pPr algn="ctr" fontAlgn="base">
              <a:spcBef>
                <a:spcPct val="20000"/>
              </a:spcBef>
              <a:spcAft>
                <a:spcPct val="0"/>
              </a:spcAft>
              <a:defRPr sz="2000">
                <a:solidFill>
                  <a:schemeClr val="bg1"/>
                </a:solidFill>
                <a:latin typeface="Georgia" pitchFamily="18" charset="0"/>
              </a:defRPr>
            </a:lvl9pPr>
          </a:lstStyle>
          <a:p>
            <a:r>
              <a:rPr lang="en-US" altLang="ru-RU" b="0"/>
              <a:t>Company Name</a:t>
            </a:r>
            <a:endParaRPr lang="uk-UA" altLang="ru-RU" b="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580DB3-B8B8-441E-B66D-82D8195E3F88}" type="datetime1">
              <a:rPr lang="en-US" altLang="ru-RU"/>
              <a:pPr/>
              <a:t>3/19/2020</a:t>
            </a:fld>
            <a:endParaRPr lang="en-GB" altLang="ru-RU"/>
          </a:p>
        </p:txBody>
      </p:sp>
      <p:sp>
        <p:nvSpPr>
          <p:cNvPr id="5" name="Footer Placeholder 4"/>
          <p:cNvSpPr>
            <a:spLocks noGrp="1"/>
          </p:cNvSpPr>
          <p:nvPr>
            <p:ph type="ftr" sz="quarter" idx="11"/>
          </p:nvPr>
        </p:nvSpPr>
        <p:spPr/>
        <p:txBody>
          <a:bodyPr/>
          <a:lstStyle/>
          <a:p>
            <a:r>
              <a:rPr lang="en-GB" altLang="ru-RU"/>
              <a:t>Designed by PoweredTemplate.com</a:t>
            </a:r>
          </a:p>
        </p:txBody>
      </p:sp>
      <p:sp>
        <p:nvSpPr>
          <p:cNvPr id="6" name="Slide Number Placeholder 5"/>
          <p:cNvSpPr>
            <a:spLocks noGrp="1"/>
          </p:cNvSpPr>
          <p:nvPr>
            <p:ph type="sldNum" sz="quarter" idx="12"/>
          </p:nvPr>
        </p:nvSpPr>
        <p:spPr/>
        <p:txBody>
          <a:bodyPr/>
          <a:lstStyle/>
          <a:p>
            <a:fld id="{AB5D2335-F42E-4107-B82C-5C57C49BF1BF}" type="slidenum">
              <a:rPr lang="en-GB" altLang="ru-RU"/>
              <a:pPr/>
              <a:t>2</a:t>
            </a:fld>
            <a:endParaRPr lang="en-GB" altLang="ru-RU"/>
          </a:p>
        </p:txBody>
      </p:sp>
      <p:sp>
        <p:nvSpPr>
          <p:cNvPr id="36866" name="Rectangle 2"/>
          <p:cNvSpPr>
            <a:spLocks noGrp="1" noChangeArrowheads="1"/>
          </p:cNvSpPr>
          <p:nvPr>
            <p:ph type="title"/>
          </p:nvPr>
        </p:nvSpPr>
        <p:spPr>
          <a:xfrm>
            <a:off x="396875" y="288925"/>
            <a:ext cx="8351838" cy="700088"/>
          </a:xfrm>
        </p:spPr>
        <p:txBody>
          <a:bodyPr/>
          <a:lstStyle/>
          <a:p>
            <a:r>
              <a:rPr lang="en-US" altLang="ru-RU"/>
              <a:t>Second Page</a:t>
            </a:r>
            <a:endParaRPr lang="uk-UA" altLang="ru-RU"/>
          </a:p>
        </p:txBody>
      </p:sp>
      <p:sp>
        <p:nvSpPr>
          <p:cNvPr id="36867" name="Rectangle 3"/>
          <p:cNvSpPr>
            <a:spLocks noGrp="1" noChangeArrowheads="1"/>
          </p:cNvSpPr>
          <p:nvPr>
            <p:ph type="body" idx="1"/>
          </p:nvPr>
        </p:nvSpPr>
        <p:spPr>
          <a:xfrm>
            <a:off x="395288" y="1347788"/>
            <a:ext cx="8350250" cy="3457575"/>
          </a:xfrm>
        </p:spPr>
        <p:txBody>
          <a:bodyPr/>
          <a:lstStyle/>
          <a:p>
            <a:r>
              <a:rPr lang="en-US" altLang="ko-KR" sz="1800">
                <a:ea typeface="Gulim" pitchFamily="34" charset="-127"/>
              </a:rPr>
              <a:t>Your Text here</a:t>
            </a:r>
          </a:p>
          <a:p>
            <a:endParaRPr lang="en-US" altLang="ko-KR" sz="1800">
              <a:ea typeface="Gulim" pitchFamily="34" charset="-127"/>
            </a:endParaRPr>
          </a:p>
          <a:p>
            <a:r>
              <a:rPr lang="ru-RU" altLang="ko-KR" sz="1800">
                <a:ea typeface="Gulim" pitchFamily="34"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sz="1800">
              <a:ea typeface="Gulim" pitchFamily="34" charset="-127"/>
            </a:endParaRPr>
          </a:p>
          <a:p>
            <a:endParaRPr lang="en-US" altLang="ko-KR" sz="1800">
              <a:ea typeface="Gulim" pitchFamily="34" charset="-127"/>
            </a:endParaRPr>
          </a:p>
          <a:p>
            <a:r>
              <a:rPr lang="ru-RU" altLang="ko-KR" sz="1800">
                <a:ea typeface="Gulim" pitchFamily="34"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ltLang="ru-RU" sz="1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83471B-A172-4F97-9559-028B2749A54B}" type="datetime1">
              <a:rPr lang="en-US" altLang="ru-RU"/>
              <a:pPr/>
              <a:t>3/19/2020</a:t>
            </a:fld>
            <a:endParaRPr lang="ru-RU" altLang="ru-RU"/>
          </a:p>
        </p:txBody>
      </p:sp>
      <p:sp>
        <p:nvSpPr>
          <p:cNvPr id="5" name="Footer Placeholder 4"/>
          <p:cNvSpPr>
            <a:spLocks noGrp="1"/>
          </p:cNvSpPr>
          <p:nvPr>
            <p:ph type="ftr" sz="quarter" idx="11"/>
          </p:nvPr>
        </p:nvSpPr>
        <p:spPr/>
        <p:txBody>
          <a:bodyPr/>
          <a:lstStyle/>
          <a:p>
            <a:r>
              <a:rPr lang="ru-RU" altLang="ru-RU"/>
              <a:t>Designed by PoweredTemplate.com</a:t>
            </a:r>
          </a:p>
        </p:txBody>
      </p:sp>
      <p:sp>
        <p:nvSpPr>
          <p:cNvPr id="6" name="Slide Number Placeholder 5"/>
          <p:cNvSpPr>
            <a:spLocks noGrp="1"/>
          </p:cNvSpPr>
          <p:nvPr>
            <p:ph type="sldNum" sz="quarter" idx="12"/>
          </p:nvPr>
        </p:nvSpPr>
        <p:spPr/>
        <p:txBody>
          <a:bodyPr/>
          <a:lstStyle/>
          <a:p>
            <a:fld id="{A45B02BC-1003-4BB2-A7CB-A440C61C1AF4}" type="slidenum">
              <a:rPr lang="ru-RU" altLang="ru-RU"/>
              <a:pPr/>
              <a:t>3</a:t>
            </a:fld>
            <a:endParaRPr lang="ru-RU" altLang="ru-RU"/>
          </a:p>
        </p:txBody>
      </p:sp>
      <p:sp>
        <p:nvSpPr>
          <p:cNvPr id="195586" name="Rectangle 2"/>
          <p:cNvSpPr>
            <a:spLocks noGrp="1" noChangeArrowheads="1"/>
          </p:cNvSpPr>
          <p:nvPr>
            <p:ph type="title"/>
          </p:nvPr>
        </p:nvSpPr>
        <p:spPr>
          <a:xfrm>
            <a:off x="1258888" y="339725"/>
            <a:ext cx="7489825" cy="531813"/>
          </a:xfrm>
        </p:spPr>
        <p:txBody>
          <a:bodyPr/>
          <a:lstStyle/>
          <a:p>
            <a:r>
              <a:rPr lang="en-US" altLang="ru-RU"/>
              <a:t>Remember you have to attribute!*</a:t>
            </a:r>
          </a:p>
        </p:txBody>
      </p:sp>
      <p:sp>
        <p:nvSpPr>
          <p:cNvPr id="195587" name="Rectangle 3"/>
          <p:cNvSpPr>
            <a:spLocks noGrp="1" noChangeArrowheads="1"/>
          </p:cNvSpPr>
          <p:nvPr>
            <p:ph type="body" idx="1"/>
          </p:nvPr>
        </p:nvSpPr>
        <p:spPr>
          <a:xfrm>
            <a:off x="1258888" y="1131888"/>
            <a:ext cx="7489825" cy="3638550"/>
          </a:xfrm>
        </p:spPr>
        <p:txBody>
          <a:bodyPr/>
          <a:lstStyle/>
          <a:p>
            <a:pPr>
              <a:lnSpc>
                <a:spcPct val="80000"/>
              </a:lnSpc>
            </a:pPr>
            <a:r>
              <a:rPr lang="en-US" altLang="ru-RU" sz="1800"/>
              <a:t>Creating content takes a lot of time and effort, but all we need from you is only an attribution link. </a:t>
            </a:r>
          </a:p>
          <a:p>
            <a:pPr>
              <a:lnSpc>
                <a:spcPct val="80000"/>
              </a:lnSpc>
            </a:pPr>
            <a:endParaRPr lang="en-US" altLang="ru-RU" sz="1800"/>
          </a:p>
          <a:p>
            <a:pPr>
              <a:lnSpc>
                <a:spcPct val="80000"/>
              </a:lnSpc>
            </a:pPr>
            <a:r>
              <a:rPr lang="en-US" altLang="ru-RU" sz="1800"/>
              <a:t>In order to use the content or a part of it, you must attribute it to PoweredTemplate.com, so we will be able to continue creating new graphic resources every day.</a:t>
            </a:r>
          </a:p>
          <a:p>
            <a:pPr>
              <a:lnSpc>
                <a:spcPct val="80000"/>
              </a:lnSpc>
              <a:buFontTx/>
              <a:buNone/>
            </a:pPr>
            <a:endParaRPr lang="en-US" altLang="ko-KR" sz="1800">
              <a:ea typeface="Gulim" pitchFamily="34" charset="-127"/>
            </a:endParaRPr>
          </a:p>
          <a:p>
            <a:pPr>
              <a:lnSpc>
                <a:spcPct val="80000"/>
              </a:lnSpc>
            </a:pPr>
            <a:r>
              <a:rPr lang="en-US" altLang="ru-RU" sz="1800"/>
              <a:t>Insert the attribution line in the credits section of your presentation. If it’s not possible, place it wherever it's visible on a web page, close to where you’re using the resource. </a:t>
            </a:r>
          </a:p>
          <a:p>
            <a:pPr>
              <a:lnSpc>
                <a:spcPct val="80000"/>
              </a:lnSpc>
              <a:buFontTx/>
              <a:buNone/>
            </a:pPr>
            <a:endParaRPr lang="en-US" altLang="ru-RU" sz="1800"/>
          </a:p>
          <a:p>
            <a:pPr>
              <a:lnSpc>
                <a:spcPct val="80000"/>
              </a:lnSpc>
            </a:pPr>
            <a:r>
              <a:rPr lang="en-US" altLang="ru-RU" sz="1800"/>
              <a:t>For example: This presentation has been designed using resources from </a:t>
            </a:r>
            <a:r>
              <a:rPr lang="en-US" altLang="ru-RU" sz="1800" u="sng">
                <a:hlinkClick r:id="rId2"/>
              </a:rPr>
              <a:t>PoweredTemplate.com</a:t>
            </a:r>
            <a:endParaRPr lang="en-US" altLang="ru-RU" sz="1800" u="sng"/>
          </a:p>
          <a:p>
            <a:pPr>
              <a:lnSpc>
                <a:spcPct val="80000"/>
              </a:lnSpc>
            </a:pPr>
            <a:endParaRPr lang="en-US" altLang="ru-RU" sz="1400" u="sng"/>
          </a:p>
          <a:p>
            <a:pPr>
              <a:lnSpc>
                <a:spcPct val="80000"/>
              </a:lnSpc>
              <a:buFontTx/>
              <a:buNone/>
            </a:pPr>
            <a:r>
              <a:rPr lang="en-US" altLang="ru-RU" sz="1000"/>
              <a:t>* This only applies if you downloaded this content as an unsubscribed (free) user.</a:t>
            </a:r>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TotalTime>
  <Words>237</Words>
  <Application>Microsoft Office PowerPoint</Application>
  <PresentationFormat>Custom</PresentationFormat>
  <Paragraphs>24</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Georgia</vt:lpstr>
      <vt:lpstr>HelveticaNeueLT Pro 33 ThEx</vt:lpstr>
      <vt:lpstr>Gulim</vt:lpstr>
      <vt:lpstr>Calibri</vt:lpstr>
      <vt:lpstr>template</vt:lpstr>
      <vt:lpstr>Custom Design</vt:lpstr>
      <vt:lpstr>Name of Presentation</vt:lpstr>
      <vt:lpstr>Second Page</vt:lpstr>
      <vt:lpstr>Remember you have to attribute!*</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Irina</cp:lastModifiedBy>
  <cp:revision>205</cp:revision>
  <dcterms:created xsi:type="dcterms:W3CDTF">2006-06-29T12:15:01Z</dcterms:created>
  <dcterms:modified xsi:type="dcterms:W3CDTF">2020-03-19T11:12:54Z</dcterms:modified>
</cp:coreProperties>
</file>