
<file path=[Content_Types].xml><?xml version="1.0" encoding="utf-8"?>
<Types xmlns="http://schemas.openxmlformats.org/package/2006/content-types">
  <Default Extension="png" ContentType="image/png"/>
  <Default Extension="emf" ContentType="image/x-emf"/>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6"/>
  </p:notesMasterIdLst>
  <p:sldIdLst>
    <p:sldId id="256" r:id="rId2"/>
    <p:sldId id="338" r:id="rId3"/>
    <p:sldId id="437" r:id="rId4"/>
    <p:sldId id="359" r:id="rId5"/>
    <p:sldId id="347" r:id="rId6"/>
    <p:sldId id="348" r:id="rId7"/>
    <p:sldId id="349" r:id="rId8"/>
    <p:sldId id="350" r:id="rId9"/>
    <p:sldId id="366" r:id="rId10"/>
    <p:sldId id="425" r:id="rId11"/>
    <p:sldId id="423" r:id="rId12"/>
    <p:sldId id="424" r:id="rId13"/>
    <p:sldId id="339" r:id="rId14"/>
    <p:sldId id="428" r:id="rId15"/>
    <p:sldId id="429" r:id="rId16"/>
    <p:sldId id="430" r:id="rId17"/>
    <p:sldId id="431" r:id="rId18"/>
    <p:sldId id="432" r:id="rId19"/>
    <p:sldId id="433" r:id="rId20"/>
    <p:sldId id="434" r:id="rId21"/>
    <p:sldId id="435" r:id="rId22"/>
    <p:sldId id="436" r:id="rId23"/>
    <p:sldId id="438" r:id="rId24"/>
    <p:sldId id="343" r:id="rId25"/>
    <p:sldId id="439" r:id="rId26"/>
    <p:sldId id="440" r:id="rId27"/>
    <p:sldId id="441" r:id="rId28"/>
    <p:sldId id="442" r:id="rId29"/>
    <p:sldId id="444" r:id="rId30"/>
    <p:sldId id="445" r:id="rId31"/>
    <p:sldId id="446" r:id="rId32"/>
    <p:sldId id="447" r:id="rId33"/>
    <p:sldId id="448" r:id="rId34"/>
    <p:sldId id="449" r:id="rId35"/>
    <p:sldId id="450" r:id="rId36"/>
    <p:sldId id="451" r:id="rId37"/>
    <p:sldId id="452" r:id="rId38"/>
    <p:sldId id="453" r:id="rId39"/>
    <p:sldId id="454" r:id="rId40"/>
    <p:sldId id="455" r:id="rId41"/>
    <p:sldId id="456" r:id="rId42"/>
    <p:sldId id="457" r:id="rId43"/>
    <p:sldId id="458" r:id="rId44"/>
    <p:sldId id="459" r:id="rId45"/>
    <p:sldId id="460" r:id="rId46"/>
    <p:sldId id="461" r:id="rId47"/>
    <p:sldId id="462" r:id="rId48"/>
    <p:sldId id="463" r:id="rId49"/>
    <p:sldId id="464" r:id="rId50"/>
    <p:sldId id="465" r:id="rId51"/>
    <p:sldId id="466" r:id="rId52"/>
    <p:sldId id="467" r:id="rId53"/>
    <p:sldId id="468" r:id="rId54"/>
    <p:sldId id="469" r:id="rId55"/>
    <p:sldId id="470" r:id="rId56"/>
    <p:sldId id="471" r:id="rId57"/>
    <p:sldId id="472" r:id="rId58"/>
    <p:sldId id="473" r:id="rId59"/>
    <p:sldId id="474" r:id="rId60"/>
    <p:sldId id="475" r:id="rId61"/>
    <p:sldId id="476" r:id="rId62"/>
    <p:sldId id="477" r:id="rId63"/>
    <p:sldId id="478" r:id="rId64"/>
    <p:sldId id="479" r:id="rId6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FB879"/>
    <a:srgbClr val="D3B979"/>
    <a:srgbClr val="D2C121"/>
    <a:srgbClr val="D2BF2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567" autoAdjust="0"/>
    <p:restoredTop sz="91212" autoAdjust="0"/>
  </p:normalViewPr>
  <p:slideViewPr>
    <p:cSldViewPr>
      <p:cViewPr varScale="1">
        <p:scale>
          <a:sx n="121" d="100"/>
          <a:sy n="121" d="100"/>
        </p:scale>
        <p:origin x="1548" y="9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F217B42-CA09-4FE2-BAE2-3EB3E8ABA27C}" type="datetimeFigureOut">
              <a:rPr lang="en-US" smtClean="0"/>
              <a:pPr/>
              <a:t>1/17/2017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360A4B2-C13D-42E4-AD51-2B7E5DF6F508}" type="slidenum">
              <a:rPr lang="en-US" smtClean="0"/>
              <a:pPr/>
              <a:t>‹#›</a:t>
            </a:fld>
            <a:endParaRPr lang="en-US"/>
          </a:p>
        </p:txBody>
      </p:sp>
    </p:spTree>
    <p:extLst>
      <p:ext uri="{BB962C8B-B14F-4D97-AF65-F5344CB8AC3E}">
        <p14:creationId xmlns:p14="http://schemas.microsoft.com/office/powerpoint/2010/main" val="7180129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360A4B2-C13D-42E4-AD51-2B7E5DF6F508}" type="slidenum">
              <a:rPr lang="en-US" smtClean="0"/>
              <a:pPr/>
              <a:t>1</a:t>
            </a:fld>
            <a:endParaRPr lang="en-US"/>
          </a:p>
        </p:txBody>
      </p:sp>
    </p:spTree>
    <p:extLst>
      <p:ext uri="{BB962C8B-B14F-4D97-AF65-F5344CB8AC3E}">
        <p14:creationId xmlns:p14="http://schemas.microsoft.com/office/powerpoint/2010/main" val="1303904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charset="0"/>
              </a:defRPr>
            </a:lvl1pPr>
            <a:lvl2pPr marL="742950" indent="-285750" defTabSz="990600">
              <a:spcBef>
                <a:spcPct val="30000"/>
              </a:spcBef>
              <a:defRPr sz="1200">
                <a:solidFill>
                  <a:schemeClr val="tx1"/>
                </a:solidFill>
                <a:latin typeface="Arial" charset="0"/>
              </a:defRPr>
            </a:lvl2pPr>
            <a:lvl3pPr marL="1143000" indent="-228600" defTabSz="990600">
              <a:spcBef>
                <a:spcPct val="30000"/>
              </a:spcBef>
              <a:defRPr sz="1200">
                <a:solidFill>
                  <a:schemeClr val="tx1"/>
                </a:solidFill>
                <a:latin typeface="Arial" charset="0"/>
              </a:defRPr>
            </a:lvl3pPr>
            <a:lvl4pPr marL="1600200" indent="-228600" defTabSz="990600">
              <a:spcBef>
                <a:spcPct val="30000"/>
              </a:spcBef>
              <a:defRPr sz="1200">
                <a:solidFill>
                  <a:schemeClr val="tx1"/>
                </a:solidFill>
                <a:latin typeface="Arial" charset="0"/>
              </a:defRPr>
            </a:lvl4pPr>
            <a:lvl5pPr marL="2057400" indent="-228600" defTabSz="990600">
              <a:spcBef>
                <a:spcPct val="30000"/>
              </a:spcBef>
              <a:defRPr sz="1200">
                <a:solidFill>
                  <a:schemeClr val="tx1"/>
                </a:solidFill>
                <a:latin typeface="Arial" charset="0"/>
              </a:defRPr>
            </a:lvl5pPr>
            <a:lvl6pPr marL="2514600" indent="-228600" defTabSz="990600" eaLnBrk="0" fontAlgn="base" hangingPunct="0">
              <a:spcBef>
                <a:spcPct val="30000"/>
              </a:spcBef>
              <a:spcAft>
                <a:spcPct val="0"/>
              </a:spcAft>
              <a:defRPr sz="1200">
                <a:solidFill>
                  <a:schemeClr val="tx1"/>
                </a:solidFill>
                <a:latin typeface="Arial" charset="0"/>
              </a:defRPr>
            </a:lvl6pPr>
            <a:lvl7pPr marL="2971800" indent="-228600" defTabSz="990600" eaLnBrk="0" fontAlgn="base" hangingPunct="0">
              <a:spcBef>
                <a:spcPct val="30000"/>
              </a:spcBef>
              <a:spcAft>
                <a:spcPct val="0"/>
              </a:spcAft>
              <a:defRPr sz="1200">
                <a:solidFill>
                  <a:schemeClr val="tx1"/>
                </a:solidFill>
                <a:latin typeface="Arial" charset="0"/>
              </a:defRPr>
            </a:lvl7pPr>
            <a:lvl8pPr marL="3429000" indent="-228600" defTabSz="990600" eaLnBrk="0" fontAlgn="base" hangingPunct="0">
              <a:spcBef>
                <a:spcPct val="30000"/>
              </a:spcBef>
              <a:spcAft>
                <a:spcPct val="0"/>
              </a:spcAft>
              <a:defRPr sz="1200">
                <a:solidFill>
                  <a:schemeClr val="tx1"/>
                </a:solidFill>
                <a:latin typeface="Arial" charset="0"/>
              </a:defRPr>
            </a:lvl8pPr>
            <a:lvl9pPr marL="3886200" indent="-228600" defTabSz="990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B32AE727-4735-DD47-A4E2-6DDA057CB15C}" type="slidenum">
              <a:rPr lang="en-US" altLang="en-US" sz="1300">
                <a:solidFill>
                  <a:srgbClr val="000000"/>
                </a:solidFill>
              </a:rPr>
              <a:pPr eaLnBrk="1" hangingPunct="1">
                <a:spcBef>
                  <a:spcPct val="0"/>
                </a:spcBef>
              </a:pPr>
              <a:t>33</a:t>
            </a:fld>
            <a:endParaRPr lang="en-US" altLang="en-US" sz="1300">
              <a:solidFill>
                <a:srgbClr val="000000"/>
              </a:solidFill>
            </a:endParaRPr>
          </a:p>
        </p:txBody>
      </p:sp>
      <p:sp>
        <p:nvSpPr>
          <p:cNvPr id="22531"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nchor="b"/>
          <a:lstStyle>
            <a:lvl1pPr>
              <a:spcBef>
                <a:spcPct val="30000"/>
              </a:spcBef>
              <a:defRPr sz="1200">
                <a:solidFill>
                  <a:schemeClr val="tx1"/>
                </a:solidFill>
                <a:latin typeface="Arial" charset="0"/>
              </a:defRPr>
            </a:lvl1pPr>
            <a:lvl2pPr marL="742950" indent="-285750">
              <a:spcBef>
                <a:spcPct val="30000"/>
              </a:spcBef>
              <a:defRPr sz="1200">
                <a:solidFill>
                  <a:schemeClr val="tx1"/>
                </a:solidFill>
                <a:latin typeface="Arial" charset="0"/>
              </a:defRPr>
            </a:lvl2pPr>
            <a:lvl3pPr marL="1143000" indent="-228600">
              <a:spcBef>
                <a:spcPct val="30000"/>
              </a:spcBef>
              <a:defRPr sz="1200">
                <a:solidFill>
                  <a:schemeClr val="tx1"/>
                </a:solidFill>
                <a:latin typeface="Arial" charset="0"/>
              </a:defRPr>
            </a:lvl3pPr>
            <a:lvl4pPr marL="1600200" indent="-228600">
              <a:spcBef>
                <a:spcPct val="30000"/>
              </a:spcBef>
              <a:defRPr sz="1200">
                <a:solidFill>
                  <a:schemeClr val="tx1"/>
                </a:solidFill>
                <a:latin typeface="Arial" charset="0"/>
              </a:defRPr>
            </a:lvl4pPr>
            <a:lvl5pPr marL="2057400" indent="-22860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algn="r">
              <a:spcBef>
                <a:spcPct val="0"/>
              </a:spcBef>
            </a:pPr>
            <a:fld id="{805BDB33-2445-1A47-A536-2DFFF68FB4F4}" type="slidenum">
              <a:rPr lang="ar-SA" altLang="en-US">
                <a:solidFill>
                  <a:srgbClr val="0000FF"/>
                </a:solidFill>
                <a:latin typeface="Marlett" charset="2"/>
              </a:rPr>
              <a:pPr algn="r">
                <a:spcBef>
                  <a:spcPct val="0"/>
                </a:spcBef>
              </a:pPr>
              <a:t>33</a:t>
            </a:fld>
            <a:endParaRPr lang="en-US" altLang="en-US">
              <a:solidFill>
                <a:srgbClr val="0000FF"/>
              </a:solidFill>
              <a:latin typeface="Marlett" charset="2"/>
            </a:endParaRPr>
          </a:p>
        </p:txBody>
      </p:sp>
      <p:sp>
        <p:nvSpPr>
          <p:cNvPr id="22532" name="Rectangle 2"/>
          <p:cNvSpPr>
            <a:spLocks noGrp="1" noRot="1" noChangeAspect="1" noChangeArrowheads="1" noTextEdit="1"/>
          </p:cNvSpPr>
          <p:nvPr>
            <p:ph type="sldImg"/>
          </p:nvPr>
        </p:nvSpPr>
        <p:spPr>
          <a:xfrm>
            <a:off x="1144588" y="685800"/>
            <a:ext cx="4572000" cy="3429000"/>
          </a:xfrm>
          <a:ln/>
        </p:spPr>
      </p:sp>
      <p:sp>
        <p:nvSpPr>
          <p:cNvPr id="22533"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lstStyle/>
          <a:p>
            <a:pPr eaLnBrk="1" hangingPunct="1"/>
            <a:r>
              <a:rPr lang="en-US" altLang="en-US">
                <a:latin typeface="Arial" charset="0"/>
              </a:rPr>
              <a:t>This is because splitting the application up to utilize the cores is not simple, and coordination among the various code parts requires care.</a:t>
            </a:r>
          </a:p>
        </p:txBody>
      </p:sp>
    </p:spTree>
    <p:extLst>
      <p:ext uri="{BB962C8B-B14F-4D97-AF65-F5344CB8AC3E}">
        <p14:creationId xmlns:p14="http://schemas.microsoft.com/office/powerpoint/2010/main" val="9055781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charset="0"/>
              </a:defRPr>
            </a:lvl1pPr>
            <a:lvl2pPr marL="742950" indent="-285750" defTabSz="990600">
              <a:spcBef>
                <a:spcPct val="30000"/>
              </a:spcBef>
              <a:defRPr sz="1200">
                <a:solidFill>
                  <a:schemeClr val="tx1"/>
                </a:solidFill>
                <a:latin typeface="Arial" charset="0"/>
              </a:defRPr>
            </a:lvl2pPr>
            <a:lvl3pPr marL="1143000" indent="-228600" defTabSz="990600">
              <a:spcBef>
                <a:spcPct val="30000"/>
              </a:spcBef>
              <a:defRPr sz="1200">
                <a:solidFill>
                  <a:schemeClr val="tx1"/>
                </a:solidFill>
                <a:latin typeface="Arial" charset="0"/>
              </a:defRPr>
            </a:lvl3pPr>
            <a:lvl4pPr marL="1600200" indent="-228600" defTabSz="990600">
              <a:spcBef>
                <a:spcPct val="30000"/>
              </a:spcBef>
              <a:defRPr sz="1200">
                <a:solidFill>
                  <a:schemeClr val="tx1"/>
                </a:solidFill>
                <a:latin typeface="Arial" charset="0"/>
              </a:defRPr>
            </a:lvl4pPr>
            <a:lvl5pPr marL="2057400" indent="-228600" defTabSz="990600">
              <a:spcBef>
                <a:spcPct val="30000"/>
              </a:spcBef>
              <a:defRPr sz="1200">
                <a:solidFill>
                  <a:schemeClr val="tx1"/>
                </a:solidFill>
                <a:latin typeface="Arial" charset="0"/>
              </a:defRPr>
            </a:lvl5pPr>
            <a:lvl6pPr marL="2514600" indent="-228600" defTabSz="990600" eaLnBrk="0" fontAlgn="base" hangingPunct="0">
              <a:spcBef>
                <a:spcPct val="30000"/>
              </a:spcBef>
              <a:spcAft>
                <a:spcPct val="0"/>
              </a:spcAft>
              <a:defRPr sz="1200">
                <a:solidFill>
                  <a:schemeClr val="tx1"/>
                </a:solidFill>
                <a:latin typeface="Arial" charset="0"/>
              </a:defRPr>
            </a:lvl6pPr>
            <a:lvl7pPr marL="2971800" indent="-228600" defTabSz="990600" eaLnBrk="0" fontAlgn="base" hangingPunct="0">
              <a:spcBef>
                <a:spcPct val="30000"/>
              </a:spcBef>
              <a:spcAft>
                <a:spcPct val="0"/>
              </a:spcAft>
              <a:defRPr sz="1200">
                <a:solidFill>
                  <a:schemeClr val="tx1"/>
                </a:solidFill>
                <a:latin typeface="Arial" charset="0"/>
              </a:defRPr>
            </a:lvl7pPr>
            <a:lvl8pPr marL="3429000" indent="-228600" defTabSz="990600" eaLnBrk="0" fontAlgn="base" hangingPunct="0">
              <a:spcBef>
                <a:spcPct val="30000"/>
              </a:spcBef>
              <a:spcAft>
                <a:spcPct val="0"/>
              </a:spcAft>
              <a:defRPr sz="1200">
                <a:solidFill>
                  <a:schemeClr val="tx1"/>
                </a:solidFill>
                <a:latin typeface="Arial" charset="0"/>
              </a:defRPr>
            </a:lvl8pPr>
            <a:lvl9pPr marL="3886200" indent="-228600" defTabSz="990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BE54AF4E-6687-664F-95E1-14B3654B5836}" type="slidenum">
              <a:rPr lang="en-US" altLang="en-US" sz="1300">
                <a:solidFill>
                  <a:srgbClr val="000000"/>
                </a:solidFill>
              </a:rPr>
              <a:pPr eaLnBrk="1" hangingPunct="1">
                <a:spcBef>
                  <a:spcPct val="0"/>
                </a:spcBef>
              </a:pPr>
              <a:t>34</a:t>
            </a:fld>
            <a:endParaRPr lang="en-US" altLang="en-US" sz="1300">
              <a:solidFill>
                <a:srgbClr val="000000"/>
              </a:solidFill>
            </a:endParaRPr>
          </a:p>
        </p:txBody>
      </p:sp>
      <p:sp>
        <p:nvSpPr>
          <p:cNvPr id="24579"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nchor="b"/>
          <a:lstStyle>
            <a:lvl1pPr>
              <a:spcBef>
                <a:spcPct val="30000"/>
              </a:spcBef>
              <a:defRPr sz="1200">
                <a:solidFill>
                  <a:schemeClr val="tx1"/>
                </a:solidFill>
                <a:latin typeface="Arial" charset="0"/>
              </a:defRPr>
            </a:lvl1pPr>
            <a:lvl2pPr marL="742950" indent="-285750">
              <a:spcBef>
                <a:spcPct val="30000"/>
              </a:spcBef>
              <a:defRPr sz="1200">
                <a:solidFill>
                  <a:schemeClr val="tx1"/>
                </a:solidFill>
                <a:latin typeface="Arial" charset="0"/>
              </a:defRPr>
            </a:lvl2pPr>
            <a:lvl3pPr marL="1143000" indent="-228600">
              <a:spcBef>
                <a:spcPct val="30000"/>
              </a:spcBef>
              <a:defRPr sz="1200">
                <a:solidFill>
                  <a:schemeClr val="tx1"/>
                </a:solidFill>
                <a:latin typeface="Arial" charset="0"/>
              </a:defRPr>
            </a:lvl3pPr>
            <a:lvl4pPr marL="1600200" indent="-228600">
              <a:spcBef>
                <a:spcPct val="30000"/>
              </a:spcBef>
              <a:defRPr sz="1200">
                <a:solidFill>
                  <a:schemeClr val="tx1"/>
                </a:solidFill>
                <a:latin typeface="Arial" charset="0"/>
              </a:defRPr>
            </a:lvl4pPr>
            <a:lvl5pPr marL="2057400" indent="-22860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algn="r">
              <a:spcBef>
                <a:spcPct val="0"/>
              </a:spcBef>
            </a:pPr>
            <a:fld id="{4349C63C-4CF3-0E4E-9CCA-780D15ECD0DE}" type="slidenum">
              <a:rPr lang="ar-SA" altLang="en-US">
                <a:solidFill>
                  <a:srgbClr val="0000FF"/>
                </a:solidFill>
                <a:latin typeface="Marlett" charset="2"/>
              </a:rPr>
              <a:pPr algn="r">
                <a:spcBef>
                  <a:spcPct val="0"/>
                </a:spcBef>
              </a:pPr>
              <a:t>34</a:t>
            </a:fld>
            <a:endParaRPr lang="en-US" altLang="en-US">
              <a:solidFill>
                <a:srgbClr val="0000FF"/>
              </a:solidFill>
              <a:latin typeface="Marlett" charset="2"/>
            </a:endParaRPr>
          </a:p>
        </p:txBody>
      </p:sp>
      <p:sp>
        <p:nvSpPr>
          <p:cNvPr id="24580" name="Rectangle 2"/>
          <p:cNvSpPr>
            <a:spLocks noGrp="1" noRot="1" noChangeAspect="1" noChangeArrowheads="1" noTextEdit="1"/>
          </p:cNvSpPr>
          <p:nvPr>
            <p:ph type="sldImg"/>
          </p:nvPr>
        </p:nvSpPr>
        <p:spPr>
          <a:xfrm>
            <a:off x="1144588" y="685800"/>
            <a:ext cx="4572000" cy="3429000"/>
          </a:xfrm>
          <a:ln/>
        </p:spPr>
      </p:sp>
      <p:sp>
        <p:nvSpPr>
          <p:cNvPr id="143365" name="Rectangle 3"/>
          <p:cNvSpPr>
            <a:spLocks noGrp="1" noChangeArrowheads="1"/>
          </p:cNvSpPr>
          <p:nvPr>
            <p:ph type="body" idx="1"/>
          </p:nvPr>
        </p:nvSpPr>
        <p:spPr>
          <a:xfrm>
            <a:off x="914400" y="4343400"/>
            <a:ext cx="5029200" cy="4114800"/>
          </a:xfrm>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normAutofit fontScale="55000" lnSpcReduction="20000"/>
          </a:bodyPr>
          <a:lstStyle/>
          <a:p>
            <a:pPr eaLnBrk="1" hangingPunct="1">
              <a:defRPr/>
            </a:pPr>
            <a:r>
              <a:rPr lang="en-US" smtClean="0"/>
              <a:t>Here is our course overview. (at the end, we aim to give you a basic understanding of the issues, not to make you experts)</a:t>
            </a:r>
          </a:p>
          <a:p>
            <a:pPr eaLnBrk="1" hangingPunct="1">
              <a:defRPr/>
            </a:pPr>
            <a:endParaRPr lang="en-US" smtClean="0"/>
          </a:p>
          <a:p>
            <a:pPr eaLnBrk="1" hangingPunct="1">
              <a:defRPr/>
            </a:pPr>
            <a:r>
              <a:rPr lang="en-US" smtClean="0"/>
              <a:t>In this course, we will study a variety of synchronization algorithms,</a:t>
            </a:r>
          </a:p>
          <a:p>
            <a:pPr eaLnBrk="1" hangingPunct="1">
              <a:defRPr/>
            </a:pPr>
            <a:r>
              <a:rPr lang="en-US" smtClean="0"/>
              <a:t>with an emphasis on informal reasoning about correctness.</a:t>
            </a:r>
          </a:p>
          <a:p>
            <a:pPr eaLnBrk="1" hangingPunct="1">
              <a:defRPr/>
            </a:pPr>
            <a:r>
              <a:rPr lang="en-US" smtClean="0"/>
              <a:t>Reasoning about multiprocessor programs is different in many ways from the more</a:t>
            </a:r>
          </a:p>
          <a:p>
            <a:pPr eaLnBrk="1" hangingPunct="1">
              <a:defRPr/>
            </a:pPr>
            <a:r>
              <a:rPr lang="en-US" smtClean="0"/>
              <a:t>familiar style of reasoning about sequential programs.</a:t>
            </a:r>
          </a:p>
          <a:p>
            <a:pPr eaLnBrk="1" hangingPunct="1">
              <a:defRPr/>
            </a:pPr>
            <a:r>
              <a:rPr lang="en-US" smtClean="0"/>
              <a:t>Sequential correctness is mostly concerned with safety properties,</a:t>
            </a:r>
          </a:p>
          <a:p>
            <a:pPr eaLnBrk="1" hangingPunct="1">
              <a:defRPr/>
            </a:pPr>
            <a:r>
              <a:rPr lang="en-US" smtClean="0"/>
              <a:t>that is, ensuing that a program transforms each before-state to the correct</a:t>
            </a:r>
          </a:p>
          <a:p>
            <a:pPr eaLnBrk="1" hangingPunct="1">
              <a:defRPr/>
            </a:pPr>
            <a:r>
              <a:rPr lang="en-US" smtClean="0"/>
              <a:t>after-state.</a:t>
            </a:r>
          </a:p>
          <a:p>
            <a:pPr eaLnBrk="1" hangingPunct="1">
              <a:defRPr/>
            </a:pPr>
            <a:r>
              <a:rPr lang="en-US" smtClean="0"/>
              <a:t>Naturally, concurrent correctness is also concerned with safety,</a:t>
            </a:r>
          </a:p>
          <a:p>
            <a:pPr eaLnBrk="1" hangingPunct="1">
              <a:defRPr/>
            </a:pPr>
            <a:r>
              <a:rPr lang="en-US" smtClean="0"/>
              <a:t>but the problem is much, much harder,</a:t>
            </a:r>
          </a:p>
          <a:p>
            <a:pPr eaLnBrk="1" hangingPunct="1">
              <a:defRPr/>
            </a:pPr>
            <a:r>
              <a:rPr lang="en-US" smtClean="0"/>
              <a:t>because safety must be ensured despite the vast number of ways steps of</a:t>
            </a:r>
          </a:p>
          <a:p>
            <a:pPr eaLnBrk="1" hangingPunct="1">
              <a:defRPr/>
            </a:pPr>
            <a:r>
              <a:rPr lang="en-US" smtClean="0"/>
              <a:t>concurrent threads can be be interleaved. </a:t>
            </a:r>
          </a:p>
          <a:p>
            <a:pPr eaLnBrk="1" hangingPunct="1">
              <a:defRPr/>
            </a:pPr>
            <a:r>
              <a:rPr lang="en-US" smtClean="0"/>
              <a:t>Equally important, concurrent correctness encompasses a variety of</a:t>
            </a:r>
          </a:p>
          <a:p>
            <a:pPr eaLnBrk="1" hangingPunct="1">
              <a:defRPr/>
            </a:pPr>
            <a:r>
              <a:rPr lang="en-US" smtClean="0"/>
              <a:t>\emph{liveness} properties that have no counterparts in the sequential world.</a:t>
            </a:r>
          </a:p>
          <a:p>
            <a:pPr eaLnBrk="1" hangingPunct="1">
              <a:defRPr/>
            </a:pPr>
            <a:endParaRPr lang="en-US" smtClean="0"/>
          </a:p>
          <a:p>
            <a:pPr eaLnBrk="1" hangingPunct="1">
              <a:defRPr/>
            </a:pPr>
            <a:r>
              <a:rPr lang="en-US" smtClean="0"/>
              <a:t>The second part of the book concerns performance.</a:t>
            </a:r>
          </a:p>
          <a:p>
            <a:pPr eaLnBrk="1" hangingPunct="1">
              <a:defRPr/>
            </a:pPr>
            <a:r>
              <a:rPr lang="en-US" smtClean="0"/>
              <a:t>Analyzing the performance of synchronization algorithms is also different</a:t>
            </a:r>
          </a:p>
          <a:p>
            <a:pPr eaLnBrk="1" hangingPunct="1">
              <a:defRPr/>
            </a:pPr>
            <a:r>
              <a:rPr lang="en-US" smtClean="0"/>
              <a:t>in flavor from analyzing the performance of sequential programs.</a:t>
            </a:r>
          </a:p>
          <a:p>
            <a:pPr eaLnBrk="1" hangingPunct="1">
              <a:defRPr/>
            </a:pPr>
            <a:r>
              <a:rPr lang="en-US" smtClean="0"/>
              <a:t>Sequential programming is based on a collection of well-established and</a:t>
            </a:r>
          </a:p>
          <a:p>
            <a:pPr eaLnBrk="1" hangingPunct="1">
              <a:defRPr/>
            </a:pPr>
            <a:r>
              <a:rPr lang="en-US" smtClean="0"/>
              <a:t>well-understood abstractions.</a:t>
            </a:r>
          </a:p>
          <a:p>
            <a:pPr eaLnBrk="1" hangingPunct="1">
              <a:defRPr/>
            </a:pPr>
            <a:r>
              <a:rPr lang="en-US" smtClean="0"/>
              <a:t>When you write a sequential program,</a:t>
            </a:r>
          </a:p>
          <a:p>
            <a:pPr eaLnBrk="1" hangingPunct="1">
              <a:defRPr/>
            </a:pPr>
            <a:r>
              <a:rPr lang="en-US" smtClean="0"/>
              <a:t>you usually do not need to be aware that underneath it all,</a:t>
            </a:r>
          </a:p>
          <a:p>
            <a:pPr eaLnBrk="1" hangingPunct="1">
              <a:defRPr/>
            </a:pPr>
            <a:r>
              <a:rPr lang="en-US" smtClean="0"/>
              <a:t>pages are being swapped from disk to memory,</a:t>
            </a:r>
          </a:p>
          <a:p>
            <a:pPr eaLnBrk="1" hangingPunct="1">
              <a:defRPr/>
            </a:pPr>
            <a:r>
              <a:rPr lang="en-US" smtClean="0"/>
              <a:t>and smaller units of memory are being moved in and out of a hierarchy of</a:t>
            </a:r>
          </a:p>
          <a:p>
            <a:pPr eaLnBrk="1" hangingPunct="1">
              <a:defRPr/>
            </a:pPr>
            <a:r>
              <a:rPr lang="en-US" smtClean="0"/>
              <a:t>processor caches.</a:t>
            </a:r>
          </a:p>
          <a:p>
            <a:pPr eaLnBrk="1" hangingPunct="1">
              <a:defRPr/>
            </a:pPr>
            <a:r>
              <a:rPr lang="en-US" smtClean="0"/>
              <a:t>This complex memory hierarchy is essentially invisible,</a:t>
            </a:r>
          </a:p>
          <a:p>
            <a:pPr eaLnBrk="1" hangingPunct="1">
              <a:defRPr/>
            </a:pPr>
            <a:r>
              <a:rPr lang="en-US" smtClean="0"/>
              <a:t>hiding behind a simple programming abstraction.</a:t>
            </a:r>
          </a:p>
          <a:p>
            <a:pPr eaLnBrk="1" hangingPunct="1">
              <a:defRPr/>
            </a:pPr>
            <a:endParaRPr lang="en-US" smtClean="0"/>
          </a:p>
          <a:p>
            <a:pPr eaLnBrk="1" hangingPunct="1">
              <a:defRPr/>
            </a:pPr>
            <a:r>
              <a:rPr lang="en-US" smtClean="0"/>
              <a:t>In the multiprocessor context, this abstraction breaks down,</a:t>
            </a:r>
          </a:p>
          <a:p>
            <a:pPr eaLnBrk="1" hangingPunct="1">
              <a:defRPr/>
            </a:pPr>
            <a:r>
              <a:rPr lang="en-US" smtClean="0"/>
              <a:t>at least from a performance perspective.</a:t>
            </a:r>
          </a:p>
          <a:p>
            <a:pPr eaLnBrk="1" hangingPunct="1">
              <a:defRPr/>
            </a:pPr>
            <a:r>
              <a:rPr lang="en-US" smtClean="0"/>
              <a:t>To achieve adequate performance,</a:t>
            </a:r>
          </a:p>
          <a:p>
            <a:pPr eaLnBrk="1" hangingPunct="1">
              <a:defRPr/>
            </a:pPr>
            <a:r>
              <a:rPr lang="en-US" smtClean="0"/>
              <a:t>the programmer must sometimes ``outwit'' the underlying memory system,</a:t>
            </a:r>
          </a:p>
          <a:p>
            <a:pPr eaLnBrk="1" hangingPunct="1">
              <a:defRPr/>
            </a:pPr>
            <a:r>
              <a:rPr lang="en-US" smtClean="0"/>
              <a:t>writing programs that would seem bizarre to someone unfamiliar with</a:t>
            </a:r>
          </a:p>
          <a:p>
            <a:pPr eaLnBrk="1" hangingPunct="1">
              <a:defRPr/>
            </a:pPr>
            <a:r>
              <a:rPr lang="en-US" smtClean="0"/>
              <a:t>multiprocessor architectures.</a:t>
            </a:r>
          </a:p>
          <a:p>
            <a:pPr eaLnBrk="1" hangingPunct="1">
              <a:defRPr/>
            </a:pPr>
            <a:r>
              <a:rPr lang="en-US" smtClean="0"/>
              <a:t>Someday, perhaps, concurrent architectures will provide the same degree of</a:t>
            </a:r>
          </a:p>
          <a:p>
            <a:pPr eaLnBrk="1" hangingPunct="1">
              <a:defRPr/>
            </a:pPr>
            <a:r>
              <a:rPr lang="en-US" smtClean="0"/>
              <a:t>efficient abstraction now provided by sequential architectures,</a:t>
            </a:r>
          </a:p>
          <a:p>
            <a:pPr eaLnBrk="1" hangingPunct="1">
              <a:defRPr/>
            </a:pPr>
            <a:r>
              <a:rPr lang="en-US" smtClean="0"/>
              <a:t>but in the meantime, programmers should beware.</a:t>
            </a:r>
          </a:p>
          <a:p>
            <a:pPr eaLnBrk="1" hangingPunct="1">
              <a:defRPr/>
            </a:pPr>
            <a:endParaRPr lang="en-US" smtClean="0"/>
          </a:p>
          <a:p>
            <a:pPr eaLnBrk="1" hangingPunct="1">
              <a:defRPr/>
            </a:pPr>
            <a:r>
              <a:rPr lang="en-US" smtClean="0"/>
              <a:t>We start then with fundamentals, trying to understand what is and is not computable before we try and write programs. This is similar to the process you have probably gone through with sequential computation of learning computability and complexity theory so that you will not try and solve unsolvable problems. There are many such computational pitfals when programming multiprocessors. </a:t>
            </a:r>
          </a:p>
          <a:p>
            <a:pPr eaLnBrk="1" hangingPunct="1">
              <a:defRPr/>
            </a:pPr>
            <a:endParaRPr lang="en-US" smtClean="0"/>
          </a:p>
          <a:p>
            <a:pPr eaLnBrk="1" hangingPunct="1">
              <a:defRPr/>
            </a:pPr>
            <a:endParaRPr lang="en-US" smtClean="0"/>
          </a:p>
        </p:txBody>
      </p:sp>
    </p:spTree>
    <p:extLst>
      <p:ext uri="{BB962C8B-B14F-4D97-AF65-F5344CB8AC3E}">
        <p14:creationId xmlns:p14="http://schemas.microsoft.com/office/powerpoint/2010/main" val="7356472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charset="0"/>
              </a:defRPr>
            </a:lvl1pPr>
            <a:lvl2pPr marL="742950" indent="-285750" defTabSz="990600">
              <a:spcBef>
                <a:spcPct val="30000"/>
              </a:spcBef>
              <a:defRPr sz="1200">
                <a:solidFill>
                  <a:schemeClr val="tx1"/>
                </a:solidFill>
                <a:latin typeface="Arial" charset="0"/>
              </a:defRPr>
            </a:lvl2pPr>
            <a:lvl3pPr marL="1143000" indent="-228600" defTabSz="990600">
              <a:spcBef>
                <a:spcPct val="30000"/>
              </a:spcBef>
              <a:defRPr sz="1200">
                <a:solidFill>
                  <a:schemeClr val="tx1"/>
                </a:solidFill>
                <a:latin typeface="Arial" charset="0"/>
              </a:defRPr>
            </a:lvl3pPr>
            <a:lvl4pPr marL="1600200" indent="-228600" defTabSz="990600">
              <a:spcBef>
                <a:spcPct val="30000"/>
              </a:spcBef>
              <a:defRPr sz="1200">
                <a:solidFill>
                  <a:schemeClr val="tx1"/>
                </a:solidFill>
                <a:latin typeface="Arial" charset="0"/>
              </a:defRPr>
            </a:lvl4pPr>
            <a:lvl5pPr marL="2057400" indent="-228600" defTabSz="990600">
              <a:spcBef>
                <a:spcPct val="30000"/>
              </a:spcBef>
              <a:defRPr sz="1200">
                <a:solidFill>
                  <a:schemeClr val="tx1"/>
                </a:solidFill>
                <a:latin typeface="Arial" charset="0"/>
              </a:defRPr>
            </a:lvl5pPr>
            <a:lvl6pPr marL="2514600" indent="-228600" defTabSz="990600" eaLnBrk="0" fontAlgn="base" hangingPunct="0">
              <a:spcBef>
                <a:spcPct val="30000"/>
              </a:spcBef>
              <a:spcAft>
                <a:spcPct val="0"/>
              </a:spcAft>
              <a:defRPr sz="1200">
                <a:solidFill>
                  <a:schemeClr val="tx1"/>
                </a:solidFill>
                <a:latin typeface="Arial" charset="0"/>
              </a:defRPr>
            </a:lvl6pPr>
            <a:lvl7pPr marL="2971800" indent="-228600" defTabSz="990600" eaLnBrk="0" fontAlgn="base" hangingPunct="0">
              <a:spcBef>
                <a:spcPct val="30000"/>
              </a:spcBef>
              <a:spcAft>
                <a:spcPct val="0"/>
              </a:spcAft>
              <a:defRPr sz="1200">
                <a:solidFill>
                  <a:schemeClr val="tx1"/>
                </a:solidFill>
                <a:latin typeface="Arial" charset="0"/>
              </a:defRPr>
            </a:lvl7pPr>
            <a:lvl8pPr marL="3429000" indent="-228600" defTabSz="990600" eaLnBrk="0" fontAlgn="base" hangingPunct="0">
              <a:spcBef>
                <a:spcPct val="30000"/>
              </a:spcBef>
              <a:spcAft>
                <a:spcPct val="0"/>
              </a:spcAft>
              <a:defRPr sz="1200">
                <a:solidFill>
                  <a:schemeClr val="tx1"/>
                </a:solidFill>
                <a:latin typeface="Arial" charset="0"/>
              </a:defRPr>
            </a:lvl8pPr>
            <a:lvl9pPr marL="3886200" indent="-228600" defTabSz="990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DFA5DD4F-8400-614F-9FF7-D15C5D403C04}" type="slidenum">
              <a:rPr lang="en-US" altLang="en-US" sz="1300">
                <a:solidFill>
                  <a:srgbClr val="000000"/>
                </a:solidFill>
              </a:rPr>
              <a:pPr eaLnBrk="1" hangingPunct="1">
                <a:spcBef>
                  <a:spcPct val="0"/>
                </a:spcBef>
              </a:pPr>
              <a:t>35</a:t>
            </a:fld>
            <a:endParaRPr lang="en-US" altLang="en-US" sz="1300">
              <a:solidFill>
                <a:srgbClr val="000000"/>
              </a:solidFill>
            </a:endParaRPr>
          </a:p>
        </p:txBody>
      </p:sp>
      <p:sp>
        <p:nvSpPr>
          <p:cNvPr id="26627"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nchor="b"/>
          <a:lstStyle>
            <a:lvl1pPr>
              <a:spcBef>
                <a:spcPct val="30000"/>
              </a:spcBef>
              <a:defRPr sz="1200">
                <a:solidFill>
                  <a:schemeClr val="tx1"/>
                </a:solidFill>
                <a:latin typeface="Arial" charset="0"/>
              </a:defRPr>
            </a:lvl1pPr>
            <a:lvl2pPr marL="742950" indent="-285750">
              <a:spcBef>
                <a:spcPct val="30000"/>
              </a:spcBef>
              <a:defRPr sz="1200">
                <a:solidFill>
                  <a:schemeClr val="tx1"/>
                </a:solidFill>
                <a:latin typeface="Arial" charset="0"/>
              </a:defRPr>
            </a:lvl2pPr>
            <a:lvl3pPr marL="1143000" indent="-228600">
              <a:spcBef>
                <a:spcPct val="30000"/>
              </a:spcBef>
              <a:defRPr sz="1200">
                <a:solidFill>
                  <a:schemeClr val="tx1"/>
                </a:solidFill>
                <a:latin typeface="Arial" charset="0"/>
              </a:defRPr>
            </a:lvl3pPr>
            <a:lvl4pPr marL="1600200" indent="-228600">
              <a:spcBef>
                <a:spcPct val="30000"/>
              </a:spcBef>
              <a:defRPr sz="1200">
                <a:solidFill>
                  <a:schemeClr val="tx1"/>
                </a:solidFill>
                <a:latin typeface="Arial" charset="0"/>
              </a:defRPr>
            </a:lvl4pPr>
            <a:lvl5pPr marL="2057400" indent="-22860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algn="r">
              <a:spcBef>
                <a:spcPct val="0"/>
              </a:spcBef>
            </a:pPr>
            <a:fld id="{7CD28C6D-1D54-EC45-A329-82C2DBCA2EDB}" type="slidenum">
              <a:rPr lang="ar-SA" altLang="en-US">
                <a:solidFill>
                  <a:srgbClr val="0000FF"/>
                </a:solidFill>
                <a:latin typeface="Marlett" charset="2"/>
              </a:rPr>
              <a:pPr algn="r">
                <a:spcBef>
                  <a:spcPct val="0"/>
                </a:spcBef>
              </a:pPr>
              <a:t>35</a:t>
            </a:fld>
            <a:endParaRPr lang="en-US" altLang="en-US">
              <a:solidFill>
                <a:srgbClr val="0000FF"/>
              </a:solidFill>
              <a:latin typeface="Marlett" charset="2"/>
            </a:endParaRPr>
          </a:p>
        </p:txBody>
      </p:sp>
      <p:sp>
        <p:nvSpPr>
          <p:cNvPr id="26628" name="Rectangle 2"/>
          <p:cNvSpPr>
            <a:spLocks noGrp="1" noRot="1" noChangeAspect="1" noChangeArrowheads="1" noTextEdit="1"/>
          </p:cNvSpPr>
          <p:nvPr>
            <p:ph type="sldImg"/>
          </p:nvPr>
        </p:nvSpPr>
        <p:spPr>
          <a:xfrm>
            <a:off x="1144588" y="685800"/>
            <a:ext cx="4572000" cy="3429000"/>
          </a:xfrm>
          <a:ln/>
        </p:spPr>
      </p:sp>
      <p:sp>
        <p:nvSpPr>
          <p:cNvPr id="26629" name="Rectangle 3"/>
          <p:cNvSpPr>
            <a:spLocks noGrp="1" noChangeArrowheads="1"/>
          </p:cNvSpPr>
          <p:nvPr>
            <p:ph type="body" idx="1"/>
          </p:nvPr>
        </p:nvSpPr>
        <p:spPr>
          <a:xfrm>
            <a:off x="914400" y="4343400"/>
            <a:ext cx="5029200" cy="4114800"/>
          </a:xfrm>
          <a:solidFill>
            <a:srgbClr val="FFFFFF"/>
          </a:solidFill>
          <a:ln>
            <a:solidFill>
              <a:srgbClr val="000000"/>
            </a:solidFill>
          </a:ln>
        </p:spPr>
        <p:txBody>
          <a:bodyPr lIns="91432" tIns="45716" rIns="91432" bIns="45716"/>
          <a:lstStyle/>
          <a:p>
            <a:pPr eaLnBrk="1" hangingPunct="1"/>
            <a:endParaRPr lang="en-US" altLang="en-US">
              <a:latin typeface="Arial" charset="0"/>
            </a:endParaRPr>
          </a:p>
        </p:txBody>
      </p:sp>
    </p:spTree>
    <p:extLst>
      <p:ext uri="{BB962C8B-B14F-4D97-AF65-F5344CB8AC3E}">
        <p14:creationId xmlns:p14="http://schemas.microsoft.com/office/powerpoint/2010/main" val="5371729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charset="0"/>
              </a:defRPr>
            </a:lvl1pPr>
            <a:lvl2pPr marL="742950" indent="-285750" defTabSz="990600">
              <a:spcBef>
                <a:spcPct val="30000"/>
              </a:spcBef>
              <a:defRPr sz="1200">
                <a:solidFill>
                  <a:schemeClr val="tx1"/>
                </a:solidFill>
                <a:latin typeface="Arial" charset="0"/>
              </a:defRPr>
            </a:lvl2pPr>
            <a:lvl3pPr marL="1143000" indent="-228600" defTabSz="990600">
              <a:spcBef>
                <a:spcPct val="30000"/>
              </a:spcBef>
              <a:defRPr sz="1200">
                <a:solidFill>
                  <a:schemeClr val="tx1"/>
                </a:solidFill>
                <a:latin typeface="Arial" charset="0"/>
              </a:defRPr>
            </a:lvl3pPr>
            <a:lvl4pPr marL="1600200" indent="-228600" defTabSz="990600">
              <a:spcBef>
                <a:spcPct val="30000"/>
              </a:spcBef>
              <a:defRPr sz="1200">
                <a:solidFill>
                  <a:schemeClr val="tx1"/>
                </a:solidFill>
                <a:latin typeface="Arial" charset="0"/>
              </a:defRPr>
            </a:lvl4pPr>
            <a:lvl5pPr marL="2057400" indent="-228600" defTabSz="990600">
              <a:spcBef>
                <a:spcPct val="30000"/>
              </a:spcBef>
              <a:defRPr sz="1200">
                <a:solidFill>
                  <a:schemeClr val="tx1"/>
                </a:solidFill>
                <a:latin typeface="Arial" charset="0"/>
              </a:defRPr>
            </a:lvl5pPr>
            <a:lvl6pPr marL="2514600" indent="-228600" defTabSz="990600" eaLnBrk="0" fontAlgn="base" hangingPunct="0">
              <a:spcBef>
                <a:spcPct val="30000"/>
              </a:spcBef>
              <a:spcAft>
                <a:spcPct val="0"/>
              </a:spcAft>
              <a:defRPr sz="1200">
                <a:solidFill>
                  <a:schemeClr val="tx1"/>
                </a:solidFill>
                <a:latin typeface="Arial" charset="0"/>
              </a:defRPr>
            </a:lvl6pPr>
            <a:lvl7pPr marL="2971800" indent="-228600" defTabSz="990600" eaLnBrk="0" fontAlgn="base" hangingPunct="0">
              <a:spcBef>
                <a:spcPct val="30000"/>
              </a:spcBef>
              <a:spcAft>
                <a:spcPct val="0"/>
              </a:spcAft>
              <a:defRPr sz="1200">
                <a:solidFill>
                  <a:schemeClr val="tx1"/>
                </a:solidFill>
                <a:latin typeface="Arial" charset="0"/>
              </a:defRPr>
            </a:lvl7pPr>
            <a:lvl8pPr marL="3429000" indent="-228600" defTabSz="990600" eaLnBrk="0" fontAlgn="base" hangingPunct="0">
              <a:spcBef>
                <a:spcPct val="30000"/>
              </a:spcBef>
              <a:spcAft>
                <a:spcPct val="0"/>
              </a:spcAft>
              <a:defRPr sz="1200">
                <a:solidFill>
                  <a:schemeClr val="tx1"/>
                </a:solidFill>
                <a:latin typeface="Arial" charset="0"/>
              </a:defRPr>
            </a:lvl8pPr>
            <a:lvl9pPr marL="3886200" indent="-228600" defTabSz="990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23FDD15B-471A-E045-AC87-C7F9387EACE0}" type="slidenum">
              <a:rPr lang="en-US" altLang="en-US" sz="1300">
                <a:solidFill>
                  <a:srgbClr val="000000"/>
                </a:solidFill>
              </a:rPr>
              <a:pPr eaLnBrk="1" hangingPunct="1">
                <a:spcBef>
                  <a:spcPct val="0"/>
                </a:spcBef>
              </a:pPr>
              <a:t>36</a:t>
            </a:fld>
            <a:endParaRPr lang="en-US" altLang="en-US" sz="1300">
              <a:solidFill>
                <a:srgbClr val="000000"/>
              </a:solidFill>
            </a:endParaRPr>
          </a:p>
        </p:txBody>
      </p:sp>
      <p:sp>
        <p:nvSpPr>
          <p:cNvPr id="28675"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nchor="b"/>
          <a:lstStyle>
            <a:lvl1pPr>
              <a:spcBef>
                <a:spcPct val="30000"/>
              </a:spcBef>
              <a:defRPr sz="1200">
                <a:solidFill>
                  <a:schemeClr val="tx1"/>
                </a:solidFill>
                <a:latin typeface="Arial" charset="0"/>
              </a:defRPr>
            </a:lvl1pPr>
            <a:lvl2pPr marL="742950" indent="-285750">
              <a:spcBef>
                <a:spcPct val="30000"/>
              </a:spcBef>
              <a:defRPr sz="1200">
                <a:solidFill>
                  <a:schemeClr val="tx1"/>
                </a:solidFill>
                <a:latin typeface="Arial" charset="0"/>
              </a:defRPr>
            </a:lvl2pPr>
            <a:lvl3pPr marL="1143000" indent="-228600">
              <a:spcBef>
                <a:spcPct val="30000"/>
              </a:spcBef>
              <a:defRPr sz="1200">
                <a:solidFill>
                  <a:schemeClr val="tx1"/>
                </a:solidFill>
                <a:latin typeface="Arial" charset="0"/>
              </a:defRPr>
            </a:lvl3pPr>
            <a:lvl4pPr marL="1600200" indent="-228600">
              <a:spcBef>
                <a:spcPct val="30000"/>
              </a:spcBef>
              <a:defRPr sz="1200">
                <a:solidFill>
                  <a:schemeClr val="tx1"/>
                </a:solidFill>
                <a:latin typeface="Arial" charset="0"/>
              </a:defRPr>
            </a:lvl4pPr>
            <a:lvl5pPr marL="2057400" indent="-22860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algn="r">
              <a:spcBef>
                <a:spcPct val="0"/>
              </a:spcBef>
            </a:pPr>
            <a:fld id="{383EEF5E-3C4B-204B-B65A-A520184335DD}" type="slidenum">
              <a:rPr lang="ar-SA" altLang="en-US">
                <a:solidFill>
                  <a:srgbClr val="0000FF"/>
                </a:solidFill>
                <a:latin typeface="Marlett" charset="2"/>
              </a:rPr>
              <a:pPr algn="r">
                <a:spcBef>
                  <a:spcPct val="0"/>
                </a:spcBef>
              </a:pPr>
              <a:t>36</a:t>
            </a:fld>
            <a:endParaRPr lang="en-US" altLang="en-US">
              <a:solidFill>
                <a:srgbClr val="0000FF"/>
              </a:solidFill>
              <a:latin typeface="Marlett" charset="2"/>
            </a:endParaRPr>
          </a:p>
        </p:txBody>
      </p:sp>
      <p:sp>
        <p:nvSpPr>
          <p:cNvPr id="28676" name="Rectangle 2"/>
          <p:cNvSpPr>
            <a:spLocks noGrp="1" noRot="1" noChangeAspect="1" noChangeArrowheads="1" noTextEdit="1"/>
          </p:cNvSpPr>
          <p:nvPr>
            <p:ph type="sldImg"/>
          </p:nvPr>
        </p:nvSpPr>
        <p:spPr>
          <a:xfrm>
            <a:off x="1144588" y="685800"/>
            <a:ext cx="4572000" cy="3429000"/>
          </a:xfrm>
          <a:ln/>
        </p:spPr>
      </p:sp>
      <p:sp>
        <p:nvSpPr>
          <p:cNvPr id="28677" name="Rectangle 3"/>
          <p:cNvSpPr>
            <a:spLocks noGrp="1" noChangeArrowheads="1"/>
          </p:cNvSpPr>
          <p:nvPr>
            <p:ph type="body" idx="1"/>
          </p:nvPr>
        </p:nvSpPr>
        <p:spPr>
          <a:xfrm>
            <a:off x="914400" y="4343400"/>
            <a:ext cx="5029200" cy="4114800"/>
          </a:xfrm>
          <a:solidFill>
            <a:srgbClr val="FFFFFF"/>
          </a:solidFill>
          <a:ln>
            <a:solidFill>
              <a:srgbClr val="000000"/>
            </a:solidFill>
          </a:ln>
        </p:spPr>
        <p:txBody>
          <a:bodyPr lIns="91432" tIns="45716" rIns="91432" bIns="45716"/>
          <a:lstStyle/>
          <a:p>
            <a:pPr eaLnBrk="1" hangingPunct="1"/>
            <a:endParaRPr lang="en-US" altLang="en-US">
              <a:latin typeface="Arial" charset="0"/>
            </a:endParaRPr>
          </a:p>
        </p:txBody>
      </p:sp>
    </p:spTree>
    <p:extLst>
      <p:ext uri="{BB962C8B-B14F-4D97-AF65-F5344CB8AC3E}">
        <p14:creationId xmlns:p14="http://schemas.microsoft.com/office/powerpoint/2010/main" val="15467740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charset="0"/>
              </a:defRPr>
            </a:lvl1pPr>
            <a:lvl2pPr marL="742950" indent="-285750" defTabSz="990600">
              <a:spcBef>
                <a:spcPct val="30000"/>
              </a:spcBef>
              <a:defRPr sz="1200">
                <a:solidFill>
                  <a:schemeClr val="tx1"/>
                </a:solidFill>
                <a:latin typeface="Arial" charset="0"/>
              </a:defRPr>
            </a:lvl2pPr>
            <a:lvl3pPr marL="1143000" indent="-228600" defTabSz="990600">
              <a:spcBef>
                <a:spcPct val="30000"/>
              </a:spcBef>
              <a:defRPr sz="1200">
                <a:solidFill>
                  <a:schemeClr val="tx1"/>
                </a:solidFill>
                <a:latin typeface="Arial" charset="0"/>
              </a:defRPr>
            </a:lvl3pPr>
            <a:lvl4pPr marL="1600200" indent="-228600" defTabSz="990600">
              <a:spcBef>
                <a:spcPct val="30000"/>
              </a:spcBef>
              <a:defRPr sz="1200">
                <a:solidFill>
                  <a:schemeClr val="tx1"/>
                </a:solidFill>
                <a:latin typeface="Arial" charset="0"/>
              </a:defRPr>
            </a:lvl4pPr>
            <a:lvl5pPr marL="2057400" indent="-228600" defTabSz="990600">
              <a:spcBef>
                <a:spcPct val="30000"/>
              </a:spcBef>
              <a:defRPr sz="1200">
                <a:solidFill>
                  <a:schemeClr val="tx1"/>
                </a:solidFill>
                <a:latin typeface="Arial" charset="0"/>
              </a:defRPr>
            </a:lvl5pPr>
            <a:lvl6pPr marL="2514600" indent="-228600" defTabSz="990600" eaLnBrk="0" fontAlgn="base" hangingPunct="0">
              <a:spcBef>
                <a:spcPct val="30000"/>
              </a:spcBef>
              <a:spcAft>
                <a:spcPct val="0"/>
              </a:spcAft>
              <a:defRPr sz="1200">
                <a:solidFill>
                  <a:schemeClr val="tx1"/>
                </a:solidFill>
                <a:latin typeface="Arial" charset="0"/>
              </a:defRPr>
            </a:lvl6pPr>
            <a:lvl7pPr marL="2971800" indent="-228600" defTabSz="990600" eaLnBrk="0" fontAlgn="base" hangingPunct="0">
              <a:spcBef>
                <a:spcPct val="30000"/>
              </a:spcBef>
              <a:spcAft>
                <a:spcPct val="0"/>
              </a:spcAft>
              <a:defRPr sz="1200">
                <a:solidFill>
                  <a:schemeClr val="tx1"/>
                </a:solidFill>
                <a:latin typeface="Arial" charset="0"/>
              </a:defRPr>
            </a:lvl7pPr>
            <a:lvl8pPr marL="3429000" indent="-228600" defTabSz="990600" eaLnBrk="0" fontAlgn="base" hangingPunct="0">
              <a:spcBef>
                <a:spcPct val="30000"/>
              </a:spcBef>
              <a:spcAft>
                <a:spcPct val="0"/>
              </a:spcAft>
              <a:defRPr sz="1200">
                <a:solidFill>
                  <a:schemeClr val="tx1"/>
                </a:solidFill>
                <a:latin typeface="Arial" charset="0"/>
              </a:defRPr>
            </a:lvl8pPr>
            <a:lvl9pPr marL="3886200" indent="-228600" defTabSz="990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C5BD8833-76E4-B84B-B265-B4F6BC6FBF9D}" type="slidenum">
              <a:rPr lang="en-US" altLang="en-US" sz="1300">
                <a:solidFill>
                  <a:srgbClr val="000000"/>
                </a:solidFill>
              </a:rPr>
              <a:pPr eaLnBrk="1" hangingPunct="1">
                <a:spcBef>
                  <a:spcPct val="0"/>
                </a:spcBef>
              </a:pPr>
              <a:t>37</a:t>
            </a:fld>
            <a:endParaRPr lang="en-US" altLang="en-US" sz="1300">
              <a:solidFill>
                <a:srgbClr val="000000"/>
              </a:solidFill>
            </a:endParaRPr>
          </a:p>
        </p:txBody>
      </p:sp>
      <p:sp>
        <p:nvSpPr>
          <p:cNvPr id="30723"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nchor="b"/>
          <a:lstStyle>
            <a:lvl1pPr>
              <a:spcBef>
                <a:spcPct val="30000"/>
              </a:spcBef>
              <a:defRPr sz="1200">
                <a:solidFill>
                  <a:schemeClr val="tx1"/>
                </a:solidFill>
                <a:latin typeface="Arial" charset="0"/>
              </a:defRPr>
            </a:lvl1pPr>
            <a:lvl2pPr marL="742950" indent="-285750">
              <a:spcBef>
                <a:spcPct val="30000"/>
              </a:spcBef>
              <a:defRPr sz="1200">
                <a:solidFill>
                  <a:schemeClr val="tx1"/>
                </a:solidFill>
                <a:latin typeface="Arial" charset="0"/>
              </a:defRPr>
            </a:lvl2pPr>
            <a:lvl3pPr marL="1143000" indent="-228600">
              <a:spcBef>
                <a:spcPct val="30000"/>
              </a:spcBef>
              <a:defRPr sz="1200">
                <a:solidFill>
                  <a:schemeClr val="tx1"/>
                </a:solidFill>
                <a:latin typeface="Arial" charset="0"/>
              </a:defRPr>
            </a:lvl3pPr>
            <a:lvl4pPr marL="1600200" indent="-228600">
              <a:spcBef>
                <a:spcPct val="30000"/>
              </a:spcBef>
              <a:defRPr sz="1200">
                <a:solidFill>
                  <a:schemeClr val="tx1"/>
                </a:solidFill>
                <a:latin typeface="Arial" charset="0"/>
              </a:defRPr>
            </a:lvl4pPr>
            <a:lvl5pPr marL="2057400" indent="-22860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algn="r">
              <a:spcBef>
                <a:spcPct val="0"/>
              </a:spcBef>
            </a:pPr>
            <a:fld id="{27EB0BB8-177F-B142-B758-2FA5E4FE2A85}" type="slidenum">
              <a:rPr lang="ar-SA" altLang="en-US">
                <a:solidFill>
                  <a:srgbClr val="0000FF"/>
                </a:solidFill>
                <a:latin typeface="Marlett" charset="2"/>
              </a:rPr>
              <a:pPr algn="r">
                <a:spcBef>
                  <a:spcPct val="0"/>
                </a:spcBef>
              </a:pPr>
              <a:t>37</a:t>
            </a:fld>
            <a:endParaRPr lang="en-US" altLang="en-US">
              <a:solidFill>
                <a:srgbClr val="0000FF"/>
              </a:solidFill>
              <a:latin typeface="Marlett" charset="2"/>
            </a:endParaRPr>
          </a:p>
        </p:txBody>
      </p:sp>
      <p:sp>
        <p:nvSpPr>
          <p:cNvPr id="30724" name="Rectangle 2"/>
          <p:cNvSpPr>
            <a:spLocks noGrp="1" noRot="1" noChangeAspect="1" noChangeArrowheads="1" noTextEdit="1"/>
          </p:cNvSpPr>
          <p:nvPr>
            <p:ph type="sldImg"/>
          </p:nvPr>
        </p:nvSpPr>
        <p:spPr>
          <a:xfrm>
            <a:off x="1144588" y="685800"/>
            <a:ext cx="4572000" cy="3429000"/>
          </a:xfrm>
          <a:ln/>
        </p:spPr>
      </p:sp>
      <p:sp>
        <p:nvSpPr>
          <p:cNvPr id="30725" name="Rectangle 3"/>
          <p:cNvSpPr>
            <a:spLocks noGrp="1" noChangeArrowheads="1"/>
          </p:cNvSpPr>
          <p:nvPr>
            <p:ph type="body" idx="1"/>
          </p:nvPr>
        </p:nvSpPr>
        <p:spPr>
          <a:xfrm>
            <a:off x="914400" y="4343400"/>
            <a:ext cx="5029200" cy="4114800"/>
          </a:xfrm>
          <a:solidFill>
            <a:srgbClr val="FFFFFF"/>
          </a:solidFill>
          <a:ln>
            <a:solidFill>
              <a:srgbClr val="000000"/>
            </a:solidFill>
          </a:ln>
        </p:spPr>
        <p:txBody>
          <a:bodyPr lIns="91432" tIns="45716" rIns="91432" bIns="45716"/>
          <a:lstStyle/>
          <a:p>
            <a:pPr eaLnBrk="1" hangingPunct="1"/>
            <a:endParaRPr lang="en-US" altLang="en-US">
              <a:latin typeface="Arial" charset="0"/>
            </a:endParaRPr>
          </a:p>
        </p:txBody>
      </p:sp>
    </p:spTree>
    <p:extLst>
      <p:ext uri="{BB962C8B-B14F-4D97-AF65-F5344CB8AC3E}">
        <p14:creationId xmlns:p14="http://schemas.microsoft.com/office/powerpoint/2010/main" val="10811644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charset="0"/>
              </a:defRPr>
            </a:lvl1pPr>
            <a:lvl2pPr marL="742950" indent="-285750" defTabSz="990600">
              <a:spcBef>
                <a:spcPct val="30000"/>
              </a:spcBef>
              <a:defRPr sz="1200">
                <a:solidFill>
                  <a:schemeClr val="tx1"/>
                </a:solidFill>
                <a:latin typeface="Arial" charset="0"/>
              </a:defRPr>
            </a:lvl2pPr>
            <a:lvl3pPr marL="1143000" indent="-228600" defTabSz="990600">
              <a:spcBef>
                <a:spcPct val="30000"/>
              </a:spcBef>
              <a:defRPr sz="1200">
                <a:solidFill>
                  <a:schemeClr val="tx1"/>
                </a:solidFill>
                <a:latin typeface="Arial" charset="0"/>
              </a:defRPr>
            </a:lvl3pPr>
            <a:lvl4pPr marL="1600200" indent="-228600" defTabSz="990600">
              <a:spcBef>
                <a:spcPct val="30000"/>
              </a:spcBef>
              <a:defRPr sz="1200">
                <a:solidFill>
                  <a:schemeClr val="tx1"/>
                </a:solidFill>
                <a:latin typeface="Arial" charset="0"/>
              </a:defRPr>
            </a:lvl4pPr>
            <a:lvl5pPr marL="2057400" indent="-228600" defTabSz="990600">
              <a:spcBef>
                <a:spcPct val="30000"/>
              </a:spcBef>
              <a:defRPr sz="1200">
                <a:solidFill>
                  <a:schemeClr val="tx1"/>
                </a:solidFill>
                <a:latin typeface="Arial" charset="0"/>
              </a:defRPr>
            </a:lvl5pPr>
            <a:lvl6pPr marL="2514600" indent="-228600" defTabSz="990600" eaLnBrk="0" fontAlgn="base" hangingPunct="0">
              <a:spcBef>
                <a:spcPct val="30000"/>
              </a:spcBef>
              <a:spcAft>
                <a:spcPct val="0"/>
              </a:spcAft>
              <a:defRPr sz="1200">
                <a:solidFill>
                  <a:schemeClr val="tx1"/>
                </a:solidFill>
                <a:latin typeface="Arial" charset="0"/>
              </a:defRPr>
            </a:lvl6pPr>
            <a:lvl7pPr marL="2971800" indent="-228600" defTabSz="990600" eaLnBrk="0" fontAlgn="base" hangingPunct="0">
              <a:spcBef>
                <a:spcPct val="30000"/>
              </a:spcBef>
              <a:spcAft>
                <a:spcPct val="0"/>
              </a:spcAft>
              <a:defRPr sz="1200">
                <a:solidFill>
                  <a:schemeClr val="tx1"/>
                </a:solidFill>
                <a:latin typeface="Arial" charset="0"/>
              </a:defRPr>
            </a:lvl7pPr>
            <a:lvl8pPr marL="3429000" indent="-228600" defTabSz="990600" eaLnBrk="0" fontAlgn="base" hangingPunct="0">
              <a:spcBef>
                <a:spcPct val="30000"/>
              </a:spcBef>
              <a:spcAft>
                <a:spcPct val="0"/>
              </a:spcAft>
              <a:defRPr sz="1200">
                <a:solidFill>
                  <a:schemeClr val="tx1"/>
                </a:solidFill>
                <a:latin typeface="Arial" charset="0"/>
              </a:defRPr>
            </a:lvl8pPr>
            <a:lvl9pPr marL="3886200" indent="-228600" defTabSz="990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D6B19AA2-C314-F743-80CE-8B50CBC9B744}" type="slidenum">
              <a:rPr lang="en-US" altLang="en-US" sz="1300">
                <a:solidFill>
                  <a:srgbClr val="000000"/>
                </a:solidFill>
              </a:rPr>
              <a:pPr eaLnBrk="1" hangingPunct="1">
                <a:spcBef>
                  <a:spcPct val="0"/>
                </a:spcBef>
              </a:pPr>
              <a:t>38</a:t>
            </a:fld>
            <a:endParaRPr lang="en-US" altLang="en-US" sz="1300">
              <a:solidFill>
                <a:srgbClr val="000000"/>
              </a:solidFill>
            </a:endParaRPr>
          </a:p>
        </p:txBody>
      </p:sp>
      <p:sp>
        <p:nvSpPr>
          <p:cNvPr id="32771"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nchor="b"/>
          <a:lstStyle>
            <a:lvl1pPr>
              <a:spcBef>
                <a:spcPct val="30000"/>
              </a:spcBef>
              <a:defRPr sz="1200">
                <a:solidFill>
                  <a:schemeClr val="tx1"/>
                </a:solidFill>
                <a:latin typeface="Arial" charset="0"/>
              </a:defRPr>
            </a:lvl1pPr>
            <a:lvl2pPr marL="742950" indent="-285750">
              <a:spcBef>
                <a:spcPct val="30000"/>
              </a:spcBef>
              <a:defRPr sz="1200">
                <a:solidFill>
                  <a:schemeClr val="tx1"/>
                </a:solidFill>
                <a:latin typeface="Arial" charset="0"/>
              </a:defRPr>
            </a:lvl2pPr>
            <a:lvl3pPr marL="1143000" indent="-228600">
              <a:spcBef>
                <a:spcPct val="30000"/>
              </a:spcBef>
              <a:defRPr sz="1200">
                <a:solidFill>
                  <a:schemeClr val="tx1"/>
                </a:solidFill>
                <a:latin typeface="Arial" charset="0"/>
              </a:defRPr>
            </a:lvl3pPr>
            <a:lvl4pPr marL="1600200" indent="-228600">
              <a:spcBef>
                <a:spcPct val="30000"/>
              </a:spcBef>
              <a:defRPr sz="1200">
                <a:solidFill>
                  <a:schemeClr val="tx1"/>
                </a:solidFill>
                <a:latin typeface="Arial" charset="0"/>
              </a:defRPr>
            </a:lvl4pPr>
            <a:lvl5pPr marL="2057400" indent="-22860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algn="r">
              <a:spcBef>
                <a:spcPct val="0"/>
              </a:spcBef>
            </a:pPr>
            <a:fld id="{261330E7-8CAE-9842-A69C-9BE233CAA025}" type="slidenum">
              <a:rPr lang="ar-SA" altLang="en-US">
                <a:solidFill>
                  <a:srgbClr val="0000FF"/>
                </a:solidFill>
                <a:latin typeface="Marlett" charset="2"/>
              </a:rPr>
              <a:pPr algn="r">
                <a:spcBef>
                  <a:spcPct val="0"/>
                </a:spcBef>
              </a:pPr>
              <a:t>38</a:t>
            </a:fld>
            <a:endParaRPr lang="en-US" altLang="en-US">
              <a:solidFill>
                <a:srgbClr val="0000FF"/>
              </a:solidFill>
              <a:latin typeface="Marlett" charset="2"/>
            </a:endParaRPr>
          </a:p>
        </p:txBody>
      </p:sp>
      <p:sp>
        <p:nvSpPr>
          <p:cNvPr id="32772" name="Rectangle 2"/>
          <p:cNvSpPr>
            <a:spLocks noGrp="1" noRot="1" noChangeAspect="1" noChangeArrowheads="1" noTextEdit="1"/>
          </p:cNvSpPr>
          <p:nvPr>
            <p:ph type="sldImg"/>
          </p:nvPr>
        </p:nvSpPr>
        <p:spPr>
          <a:xfrm>
            <a:off x="1144588" y="685800"/>
            <a:ext cx="4572000" cy="3429000"/>
          </a:xfrm>
          <a:ln/>
        </p:spPr>
      </p:sp>
      <p:sp>
        <p:nvSpPr>
          <p:cNvPr id="32773"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lIns="91432" tIns="45716" rIns="91432" bIns="45716"/>
          <a:lstStyle/>
          <a:p>
            <a:pPr eaLnBrk="1" hangingPunct="1"/>
            <a:endParaRPr lang="en-US" altLang="en-US">
              <a:latin typeface="Arial" charset="0"/>
            </a:endParaRPr>
          </a:p>
        </p:txBody>
      </p:sp>
    </p:spTree>
    <p:extLst>
      <p:ext uri="{BB962C8B-B14F-4D97-AF65-F5344CB8AC3E}">
        <p14:creationId xmlns:p14="http://schemas.microsoft.com/office/powerpoint/2010/main" val="16429799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charset="0"/>
              </a:defRPr>
            </a:lvl1pPr>
            <a:lvl2pPr marL="742950" indent="-285750" defTabSz="990600">
              <a:spcBef>
                <a:spcPct val="30000"/>
              </a:spcBef>
              <a:defRPr sz="1200">
                <a:solidFill>
                  <a:schemeClr val="tx1"/>
                </a:solidFill>
                <a:latin typeface="Arial" charset="0"/>
              </a:defRPr>
            </a:lvl2pPr>
            <a:lvl3pPr marL="1143000" indent="-228600" defTabSz="990600">
              <a:spcBef>
                <a:spcPct val="30000"/>
              </a:spcBef>
              <a:defRPr sz="1200">
                <a:solidFill>
                  <a:schemeClr val="tx1"/>
                </a:solidFill>
                <a:latin typeface="Arial" charset="0"/>
              </a:defRPr>
            </a:lvl3pPr>
            <a:lvl4pPr marL="1600200" indent="-228600" defTabSz="990600">
              <a:spcBef>
                <a:spcPct val="30000"/>
              </a:spcBef>
              <a:defRPr sz="1200">
                <a:solidFill>
                  <a:schemeClr val="tx1"/>
                </a:solidFill>
                <a:latin typeface="Arial" charset="0"/>
              </a:defRPr>
            </a:lvl4pPr>
            <a:lvl5pPr marL="2057400" indent="-228600" defTabSz="990600">
              <a:spcBef>
                <a:spcPct val="30000"/>
              </a:spcBef>
              <a:defRPr sz="1200">
                <a:solidFill>
                  <a:schemeClr val="tx1"/>
                </a:solidFill>
                <a:latin typeface="Arial" charset="0"/>
              </a:defRPr>
            </a:lvl5pPr>
            <a:lvl6pPr marL="2514600" indent="-228600" defTabSz="990600" eaLnBrk="0" fontAlgn="base" hangingPunct="0">
              <a:spcBef>
                <a:spcPct val="30000"/>
              </a:spcBef>
              <a:spcAft>
                <a:spcPct val="0"/>
              </a:spcAft>
              <a:defRPr sz="1200">
                <a:solidFill>
                  <a:schemeClr val="tx1"/>
                </a:solidFill>
                <a:latin typeface="Arial" charset="0"/>
              </a:defRPr>
            </a:lvl6pPr>
            <a:lvl7pPr marL="2971800" indent="-228600" defTabSz="990600" eaLnBrk="0" fontAlgn="base" hangingPunct="0">
              <a:spcBef>
                <a:spcPct val="30000"/>
              </a:spcBef>
              <a:spcAft>
                <a:spcPct val="0"/>
              </a:spcAft>
              <a:defRPr sz="1200">
                <a:solidFill>
                  <a:schemeClr val="tx1"/>
                </a:solidFill>
                <a:latin typeface="Arial" charset="0"/>
              </a:defRPr>
            </a:lvl7pPr>
            <a:lvl8pPr marL="3429000" indent="-228600" defTabSz="990600" eaLnBrk="0" fontAlgn="base" hangingPunct="0">
              <a:spcBef>
                <a:spcPct val="30000"/>
              </a:spcBef>
              <a:spcAft>
                <a:spcPct val="0"/>
              </a:spcAft>
              <a:defRPr sz="1200">
                <a:solidFill>
                  <a:schemeClr val="tx1"/>
                </a:solidFill>
                <a:latin typeface="Arial" charset="0"/>
              </a:defRPr>
            </a:lvl8pPr>
            <a:lvl9pPr marL="3886200" indent="-228600" defTabSz="990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47773133-E001-CE44-BE1D-C8B79EEDD92F}" type="slidenum">
              <a:rPr lang="en-US" altLang="en-US" sz="1300">
                <a:solidFill>
                  <a:srgbClr val="000000"/>
                </a:solidFill>
              </a:rPr>
              <a:pPr eaLnBrk="1" hangingPunct="1">
                <a:spcBef>
                  <a:spcPct val="0"/>
                </a:spcBef>
              </a:pPr>
              <a:t>39</a:t>
            </a:fld>
            <a:endParaRPr lang="en-US" altLang="en-US" sz="1300">
              <a:solidFill>
                <a:srgbClr val="000000"/>
              </a:solidFill>
            </a:endParaRPr>
          </a:p>
        </p:txBody>
      </p:sp>
      <p:sp>
        <p:nvSpPr>
          <p:cNvPr id="34819"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nchor="b"/>
          <a:lstStyle>
            <a:lvl1pPr>
              <a:spcBef>
                <a:spcPct val="30000"/>
              </a:spcBef>
              <a:defRPr sz="1200">
                <a:solidFill>
                  <a:schemeClr val="tx1"/>
                </a:solidFill>
                <a:latin typeface="Arial" charset="0"/>
              </a:defRPr>
            </a:lvl1pPr>
            <a:lvl2pPr marL="742950" indent="-285750">
              <a:spcBef>
                <a:spcPct val="30000"/>
              </a:spcBef>
              <a:defRPr sz="1200">
                <a:solidFill>
                  <a:schemeClr val="tx1"/>
                </a:solidFill>
                <a:latin typeface="Arial" charset="0"/>
              </a:defRPr>
            </a:lvl2pPr>
            <a:lvl3pPr marL="1143000" indent="-228600">
              <a:spcBef>
                <a:spcPct val="30000"/>
              </a:spcBef>
              <a:defRPr sz="1200">
                <a:solidFill>
                  <a:schemeClr val="tx1"/>
                </a:solidFill>
                <a:latin typeface="Arial" charset="0"/>
              </a:defRPr>
            </a:lvl3pPr>
            <a:lvl4pPr marL="1600200" indent="-228600">
              <a:spcBef>
                <a:spcPct val="30000"/>
              </a:spcBef>
              <a:defRPr sz="1200">
                <a:solidFill>
                  <a:schemeClr val="tx1"/>
                </a:solidFill>
                <a:latin typeface="Arial" charset="0"/>
              </a:defRPr>
            </a:lvl4pPr>
            <a:lvl5pPr marL="2057400" indent="-22860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algn="r">
              <a:spcBef>
                <a:spcPct val="0"/>
              </a:spcBef>
            </a:pPr>
            <a:fld id="{C00BF608-30FF-B048-95EB-104618D3EF98}" type="slidenum">
              <a:rPr lang="ar-SA" altLang="en-US">
                <a:solidFill>
                  <a:srgbClr val="0000FF"/>
                </a:solidFill>
                <a:latin typeface="Marlett" charset="2"/>
              </a:rPr>
              <a:pPr algn="r">
                <a:spcBef>
                  <a:spcPct val="0"/>
                </a:spcBef>
              </a:pPr>
              <a:t>39</a:t>
            </a:fld>
            <a:endParaRPr lang="en-US" altLang="en-US">
              <a:solidFill>
                <a:srgbClr val="0000FF"/>
              </a:solidFill>
              <a:latin typeface="Marlett" charset="2"/>
            </a:endParaRPr>
          </a:p>
        </p:txBody>
      </p:sp>
      <p:sp>
        <p:nvSpPr>
          <p:cNvPr id="34820" name="Rectangle 2"/>
          <p:cNvSpPr>
            <a:spLocks noGrp="1" noRot="1" noChangeAspect="1" noChangeArrowheads="1" noTextEdit="1"/>
          </p:cNvSpPr>
          <p:nvPr>
            <p:ph type="sldImg"/>
          </p:nvPr>
        </p:nvSpPr>
        <p:spPr>
          <a:xfrm>
            <a:off x="1144588" y="685800"/>
            <a:ext cx="4572000" cy="3429000"/>
          </a:xfrm>
          <a:ln/>
        </p:spPr>
      </p:sp>
      <p:sp>
        <p:nvSpPr>
          <p:cNvPr id="34821"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lstStyle/>
          <a:p>
            <a:pPr eaLnBrk="1" hangingPunct="1"/>
            <a:r>
              <a:rPr lang="en-US" altLang="en-US">
                <a:latin typeface="Arial" charset="0"/>
              </a:rPr>
              <a:t>We want to understand what we can and cannot compute before we try and write code. In fact, as we will see there are problems that are Turing computable but not asynchronously computable. </a:t>
            </a:r>
          </a:p>
          <a:p>
            <a:pPr eaLnBrk="1" hangingPunct="1"/>
            <a:endParaRPr lang="en-US" altLang="en-US">
              <a:latin typeface="Arial" charset="0"/>
            </a:endParaRPr>
          </a:p>
        </p:txBody>
      </p:sp>
    </p:spTree>
    <p:extLst>
      <p:ext uri="{BB962C8B-B14F-4D97-AF65-F5344CB8AC3E}">
        <p14:creationId xmlns:p14="http://schemas.microsoft.com/office/powerpoint/2010/main" val="91933538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charset="0"/>
              </a:defRPr>
            </a:lvl1pPr>
            <a:lvl2pPr marL="742950" indent="-285750" defTabSz="990600">
              <a:spcBef>
                <a:spcPct val="30000"/>
              </a:spcBef>
              <a:defRPr sz="1200">
                <a:solidFill>
                  <a:schemeClr val="tx1"/>
                </a:solidFill>
                <a:latin typeface="Arial" charset="0"/>
              </a:defRPr>
            </a:lvl2pPr>
            <a:lvl3pPr marL="1143000" indent="-228600" defTabSz="990600">
              <a:spcBef>
                <a:spcPct val="30000"/>
              </a:spcBef>
              <a:defRPr sz="1200">
                <a:solidFill>
                  <a:schemeClr val="tx1"/>
                </a:solidFill>
                <a:latin typeface="Arial" charset="0"/>
              </a:defRPr>
            </a:lvl3pPr>
            <a:lvl4pPr marL="1600200" indent="-228600" defTabSz="990600">
              <a:spcBef>
                <a:spcPct val="30000"/>
              </a:spcBef>
              <a:defRPr sz="1200">
                <a:solidFill>
                  <a:schemeClr val="tx1"/>
                </a:solidFill>
                <a:latin typeface="Arial" charset="0"/>
              </a:defRPr>
            </a:lvl4pPr>
            <a:lvl5pPr marL="2057400" indent="-228600" defTabSz="990600">
              <a:spcBef>
                <a:spcPct val="30000"/>
              </a:spcBef>
              <a:defRPr sz="1200">
                <a:solidFill>
                  <a:schemeClr val="tx1"/>
                </a:solidFill>
                <a:latin typeface="Arial" charset="0"/>
              </a:defRPr>
            </a:lvl5pPr>
            <a:lvl6pPr marL="2514600" indent="-228600" defTabSz="990600" eaLnBrk="0" fontAlgn="base" hangingPunct="0">
              <a:spcBef>
                <a:spcPct val="30000"/>
              </a:spcBef>
              <a:spcAft>
                <a:spcPct val="0"/>
              </a:spcAft>
              <a:defRPr sz="1200">
                <a:solidFill>
                  <a:schemeClr val="tx1"/>
                </a:solidFill>
                <a:latin typeface="Arial" charset="0"/>
              </a:defRPr>
            </a:lvl6pPr>
            <a:lvl7pPr marL="2971800" indent="-228600" defTabSz="990600" eaLnBrk="0" fontAlgn="base" hangingPunct="0">
              <a:spcBef>
                <a:spcPct val="30000"/>
              </a:spcBef>
              <a:spcAft>
                <a:spcPct val="0"/>
              </a:spcAft>
              <a:defRPr sz="1200">
                <a:solidFill>
                  <a:schemeClr val="tx1"/>
                </a:solidFill>
                <a:latin typeface="Arial" charset="0"/>
              </a:defRPr>
            </a:lvl7pPr>
            <a:lvl8pPr marL="3429000" indent="-228600" defTabSz="990600" eaLnBrk="0" fontAlgn="base" hangingPunct="0">
              <a:spcBef>
                <a:spcPct val="30000"/>
              </a:spcBef>
              <a:spcAft>
                <a:spcPct val="0"/>
              </a:spcAft>
              <a:defRPr sz="1200">
                <a:solidFill>
                  <a:schemeClr val="tx1"/>
                </a:solidFill>
                <a:latin typeface="Arial" charset="0"/>
              </a:defRPr>
            </a:lvl8pPr>
            <a:lvl9pPr marL="3886200" indent="-228600" defTabSz="990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9AA3D71E-5E11-3541-8A82-DB0FC02637AB}" type="slidenum">
              <a:rPr lang="en-US" altLang="en-US" sz="1300">
                <a:solidFill>
                  <a:srgbClr val="000000"/>
                </a:solidFill>
              </a:rPr>
              <a:pPr eaLnBrk="1" hangingPunct="1">
                <a:spcBef>
                  <a:spcPct val="0"/>
                </a:spcBef>
              </a:pPr>
              <a:t>40</a:t>
            </a:fld>
            <a:endParaRPr lang="en-US" altLang="en-US" sz="1300">
              <a:solidFill>
                <a:srgbClr val="000000"/>
              </a:solidFill>
            </a:endParaRPr>
          </a:p>
        </p:txBody>
      </p:sp>
      <p:sp>
        <p:nvSpPr>
          <p:cNvPr id="36867"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nchor="b"/>
          <a:lstStyle>
            <a:lvl1pPr>
              <a:spcBef>
                <a:spcPct val="30000"/>
              </a:spcBef>
              <a:defRPr sz="1200">
                <a:solidFill>
                  <a:schemeClr val="tx1"/>
                </a:solidFill>
                <a:latin typeface="Arial" charset="0"/>
              </a:defRPr>
            </a:lvl1pPr>
            <a:lvl2pPr marL="742950" indent="-285750">
              <a:spcBef>
                <a:spcPct val="30000"/>
              </a:spcBef>
              <a:defRPr sz="1200">
                <a:solidFill>
                  <a:schemeClr val="tx1"/>
                </a:solidFill>
                <a:latin typeface="Arial" charset="0"/>
              </a:defRPr>
            </a:lvl2pPr>
            <a:lvl3pPr marL="1143000" indent="-228600">
              <a:spcBef>
                <a:spcPct val="30000"/>
              </a:spcBef>
              <a:defRPr sz="1200">
                <a:solidFill>
                  <a:schemeClr val="tx1"/>
                </a:solidFill>
                <a:latin typeface="Arial" charset="0"/>
              </a:defRPr>
            </a:lvl3pPr>
            <a:lvl4pPr marL="1600200" indent="-228600">
              <a:spcBef>
                <a:spcPct val="30000"/>
              </a:spcBef>
              <a:defRPr sz="1200">
                <a:solidFill>
                  <a:schemeClr val="tx1"/>
                </a:solidFill>
                <a:latin typeface="Arial" charset="0"/>
              </a:defRPr>
            </a:lvl4pPr>
            <a:lvl5pPr marL="2057400" indent="-22860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algn="r">
              <a:spcBef>
                <a:spcPct val="0"/>
              </a:spcBef>
            </a:pPr>
            <a:fld id="{5566E573-AD4A-554D-9073-FDF61059D598}" type="slidenum">
              <a:rPr lang="ar-SA" altLang="en-US">
                <a:solidFill>
                  <a:srgbClr val="0000FF"/>
                </a:solidFill>
                <a:latin typeface="Marlett" charset="2"/>
              </a:rPr>
              <a:pPr algn="r">
                <a:spcBef>
                  <a:spcPct val="0"/>
                </a:spcBef>
              </a:pPr>
              <a:t>40</a:t>
            </a:fld>
            <a:endParaRPr lang="en-US" altLang="en-US">
              <a:solidFill>
                <a:srgbClr val="0000FF"/>
              </a:solidFill>
              <a:latin typeface="Marlett" charset="2"/>
            </a:endParaRPr>
          </a:p>
        </p:txBody>
      </p:sp>
      <p:sp>
        <p:nvSpPr>
          <p:cNvPr id="36868" name="Rectangle 2"/>
          <p:cNvSpPr>
            <a:spLocks noGrp="1" noRot="1" noChangeAspect="1" noChangeArrowheads="1" noTextEdit="1"/>
          </p:cNvSpPr>
          <p:nvPr>
            <p:ph type="sldImg"/>
          </p:nvPr>
        </p:nvSpPr>
        <p:spPr>
          <a:xfrm>
            <a:off x="1144588" y="685800"/>
            <a:ext cx="4572000" cy="3429000"/>
          </a:xfrm>
          <a:ln/>
        </p:spPr>
      </p:sp>
      <p:sp>
        <p:nvSpPr>
          <p:cNvPr id="36869"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lstStyle/>
          <a:p>
            <a:pPr eaLnBrk="1" hangingPunct="1"/>
            <a:r>
              <a:rPr lang="en-US" altLang="en-US">
                <a:latin typeface="Arial" charset="0"/>
              </a:rPr>
              <a:t>We will use the terms above, even though there are also terms like strands, CPUs, chips etc also…</a:t>
            </a:r>
          </a:p>
        </p:txBody>
      </p:sp>
    </p:spTree>
    <p:extLst>
      <p:ext uri="{BB962C8B-B14F-4D97-AF65-F5344CB8AC3E}">
        <p14:creationId xmlns:p14="http://schemas.microsoft.com/office/powerpoint/2010/main" val="50720119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charset="0"/>
              </a:defRPr>
            </a:lvl1pPr>
            <a:lvl2pPr marL="742950" indent="-285750" defTabSz="990600">
              <a:spcBef>
                <a:spcPct val="30000"/>
              </a:spcBef>
              <a:defRPr sz="1200">
                <a:solidFill>
                  <a:schemeClr val="tx1"/>
                </a:solidFill>
                <a:latin typeface="Arial" charset="0"/>
              </a:defRPr>
            </a:lvl2pPr>
            <a:lvl3pPr marL="1143000" indent="-228600" defTabSz="990600">
              <a:spcBef>
                <a:spcPct val="30000"/>
              </a:spcBef>
              <a:defRPr sz="1200">
                <a:solidFill>
                  <a:schemeClr val="tx1"/>
                </a:solidFill>
                <a:latin typeface="Arial" charset="0"/>
              </a:defRPr>
            </a:lvl3pPr>
            <a:lvl4pPr marL="1600200" indent="-228600" defTabSz="990600">
              <a:spcBef>
                <a:spcPct val="30000"/>
              </a:spcBef>
              <a:defRPr sz="1200">
                <a:solidFill>
                  <a:schemeClr val="tx1"/>
                </a:solidFill>
                <a:latin typeface="Arial" charset="0"/>
              </a:defRPr>
            </a:lvl4pPr>
            <a:lvl5pPr marL="2057400" indent="-228600" defTabSz="990600">
              <a:spcBef>
                <a:spcPct val="30000"/>
              </a:spcBef>
              <a:defRPr sz="1200">
                <a:solidFill>
                  <a:schemeClr val="tx1"/>
                </a:solidFill>
                <a:latin typeface="Arial" charset="0"/>
              </a:defRPr>
            </a:lvl5pPr>
            <a:lvl6pPr marL="2514600" indent="-228600" defTabSz="990600" eaLnBrk="0" fontAlgn="base" hangingPunct="0">
              <a:spcBef>
                <a:spcPct val="30000"/>
              </a:spcBef>
              <a:spcAft>
                <a:spcPct val="0"/>
              </a:spcAft>
              <a:defRPr sz="1200">
                <a:solidFill>
                  <a:schemeClr val="tx1"/>
                </a:solidFill>
                <a:latin typeface="Arial" charset="0"/>
              </a:defRPr>
            </a:lvl6pPr>
            <a:lvl7pPr marL="2971800" indent="-228600" defTabSz="990600" eaLnBrk="0" fontAlgn="base" hangingPunct="0">
              <a:spcBef>
                <a:spcPct val="30000"/>
              </a:spcBef>
              <a:spcAft>
                <a:spcPct val="0"/>
              </a:spcAft>
              <a:defRPr sz="1200">
                <a:solidFill>
                  <a:schemeClr val="tx1"/>
                </a:solidFill>
                <a:latin typeface="Arial" charset="0"/>
              </a:defRPr>
            </a:lvl7pPr>
            <a:lvl8pPr marL="3429000" indent="-228600" defTabSz="990600" eaLnBrk="0" fontAlgn="base" hangingPunct="0">
              <a:spcBef>
                <a:spcPct val="30000"/>
              </a:spcBef>
              <a:spcAft>
                <a:spcPct val="0"/>
              </a:spcAft>
              <a:defRPr sz="1200">
                <a:solidFill>
                  <a:schemeClr val="tx1"/>
                </a:solidFill>
                <a:latin typeface="Arial" charset="0"/>
              </a:defRPr>
            </a:lvl8pPr>
            <a:lvl9pPr marL="3886200" indent="-228600" defTabSz="990600" eaLnBrk="0" fontAlgn="base" hangingPunct="0">
              <a:spcBef>
                <a:spcPct val="30000"/>
              </a:spcBef>
              <a:spcAft>
                <a:spcPct val="0"/>
              </a:spcAft>
              <a:defRPr sz="1200">
                <a:solidFill>
                  <a:schemeClr val="tx1"/>
                </a:solidFill>
                <a:latin typeface="Arial" charset="0"/>
              </a:defRPr>
            </a:lvl9pPr>
          </a:lstStyle>
          <a:p>
            <a:pPr>
              <a:spcBef>
                <a:spcPct val="0"/>
              </a:spcBef>
            </a:pPr>
            <a:r>
              <a:rPr lang="en-US" altLang="en-US" sz="1300">
                <a:solidFill>
                  <a:srgbClr val="0000FF"/>
                </a:solidFill>
                <a:latin typeface="Marlett" charset="2"/>
                <a:ea typeface="Courier New" charset="0"/>
                <a:cs typeface="Courier New" charset="0"/>
              </a:rPr>
              <a:t>© 2003 Herlihy and Shavit</a:t>
            </a:r>
          </a:p>
        </p:txBody>
      </p:sp>
      <p:sp>
        <p:nvSpPr>
          <p:cNvPr id="3891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charset="0"/>
              </a:defRPr>
            </a:lvl1pPr>
            <a:lvl2pPr marL="742950" indent="-285750" defTabSz="990600">
              <a:spcBef>
                <a:spcPct val="30000"/>
              </a:spcBef>
              <a:defRPr sz="1200">
                <a:solidFill>
                  <a:schemeClr val="tx1"/>
                </a:solidFill>
                <a:latin typeface="Arial" charset="0"/>
              </a:defRPr>
            </a:lvl2pPr>
            <a:lvl3pPr marL="1143000" indent="-228600" defTabSz="990600">
              <a:spcBef>
                <a:spcPct val="30000"/>
              </a:spcBef>
              <a:defRPr sz="1200">
                <a:solidFill>
                  <a:schemeClr val="tx1"/>
                </a:solidFill>
                <a:latin typeface="Arial" charset="0"/>
              </a:defRPr>
            </a:lvl3pPr>
            <a:lvl4pPr marL="1600200" indent="-228600" defTabSz="990600">
              <a:spcBef>
                <a:spcPct val="30000"/>
              </a:spcBef>
              <a:defRPr sz="1200">
                <a:solidFill>
                  <a:schemeClr val="tx1"/>
                </a:solidFill>
                <a:latin typeface="Arial" charset="0"/>
              </a:defRPr>
            </a:lvl4pPr>
            <a:lvl5pPr marL="2057400" indent="-228600" defTabSz="990600">
              <a:spcBef>
                <a:spcPct val="30000"/>
              </a:spcBef>
              <a:defRPr sz="1200">
                <a:solidFill>
                  <a:schemeClr val="tx1"/>
                </a:solidFill>
                <a:latin typeface="Arial" charset="0"/>
              </a:defRPr>
            </a:lvl5pPr>
            <a:lvl6pPr marL="2514600" indent="-228600" defTabSz="990600" eaLnBrk="0" fontAlgn="base" hangingPunct="0">
              <a:spcBef>
                <a:spcPct val="30000"/>
              </a:spcBef>
              <a:spcAft>
                <a:spcPct val="0"/>
              </a:spcAft>
              <a:defRPr sz="1200">
                <a:solidFill>
                  <a:schemeClr val="tx1"/>
                </a:solidFill>
                <a:latin typeface="Arial" charset="0"/>
              </a:defRPr>
            </a:lvl6pPr>
            <a:lvl7pPr marL="2971800" indent="-228600" defTabSz="990600" eaLnBrk="0" fontAlgn="base" hangingPunct="0">
              <a:spcBef>
                <a:spcPct val="30000"/>
              </a:spcBef>
              <a:spcAft>
                <a:spcPct val="0"/>
              </a:spcAft>
              <a:defRPr sz="1200">
                <a:solidFill>
                  <a:schemeClr val="tx1"/>
                </a:solidFill>
                <a:latin typeface="Arial" charset="0"/>
              </a:defRPr>
            </a:lvl7pPr>
            <a:lvl8pPr marL="3429000" indent="-228600" defTabSz="990600" eaLnBrk="0" fontAlgn="base" hangingPunct="0">
              <a:spcBef>
                <a:spcPct val="30000"/>
              </a:spcBef>
              <a:spcAft>
                <a:spcPct val="0"/>
              </a:spcAft>
              <a:defRPr sz="1200">
                <a:solidFill>
                  <a:schemeClr val="tx1"/>
                </a:solidFill>
                <a:latin typeface="Arial" charset="0"/>
              </a:defRPr>
            </a:lvl8pPr>
            <a:lvl9pPr marL="3886200" indent="-228600" defTabSz="990600" eaLnBrk="0" fontAlgn="base" hangingPunct="0">
              <a:spcBef>
                <a:spcPct val="30000"/>
              </a:spcBef>
              <a:spcAft>
                <a:spcPct val="0"/>
              </a:spcAft>
              <a:defRPr sz="1200">
                <a:solidFill>
                  <a:schemeClr val="tx1"/>
                </a:solidFill>
                <a:latin typeface="Arial" charset="0"/>
              </a:defRPr>
            </a:lvl9pPr>
          </a:lstStyle>
          <a:p>
            <a:pPr>
              <a:spcBef>
                <a:spcPct val="0"/>
              </a:spcBef>
            </a:pPr>
            <a:fld id="{FA65F27F-E69E-0749-83A2-C7CF736CB43F}" type="slidenum">
              <a:rPr lang="ar-SA" altLang="en-US" sz="1300">
                <a:solidFill>
                  <a:srgbClr val="0000FF"/>
                </a:solidFill>
                <a:latin typeface="Marlett" charset="2"/>
              </a:rPr>
              <a:pPr>
                <a:spcBef>
                  <a:spcPct val="0"/>
                </a:spcBef>
              </a:pPr>
              <a:t>41</a:t>
            </a:fld>
            <a:endParaRPr lang="en-US" altLang="en-US" sz="1300">
              <a:solidFill>
                <a:srgbClr val="0000FF"/>
              </a:solidFill>
              <a:latin typeface="Marlett" charset="2"/>
            </a:endParaRPr>
          </a:p>
        </p:txBody>
      </p:sp>
      <p:sp>
        <p:nvSpPr>
          <p:cNvPr id="38916" name="Rectangle 2"/>
          <p:cNvSpPr>
            <a:spLocks noGrp="1" noRot="1" noChangeAspect="1" noChangeArrowheads="1" noTextEdit="1"/>
          </p:cNvSpPr>
          <p:nvPr>
            <p:ph type="sldImg"/>
          </p:nvPr>
        </p:nvSpPr>
        <p:spPr>
          <a:ln/>
        </p:spPr>
      </p:sp>
      <p:sp>
        <p:nvSpPr>
          <p:cNvPr id="3891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tLang="en-US">
              <a:latin typeface="Arial" charset="0"/>
            </a:endParaRPr>
          </a:p>
        </p:txBody>
      </p:sp>
    </p:spTree>
    <p:extLst>
      <p:ext uri="{BB962C8B-B14F-4D97-AF65-F5344CB8AC3E}">
        <p14:creationId xmlns:p14="http://schemas.microsoft.com/office/powerpoint/2010/main" val="15203147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charset="0"/>
              </a:defRPr>
            </a:lvl1pPr>
            <a:lvl2pPr marL="742950" indent="-285750" defTabSz="990600">
              <a:spcBef>
                <a:spcPct val="30000"/>
              </a:spcBef>
              <a:defRPr sz="1200">
                <a:solidFill>
                  <a:schemeClr val="tx1"/>
                </a:solidFill>
                <a:latin typeface="Arial" charset="0"/>
              </a:defRPr>
            </a:lvl2pPr>
            <a:lvl3pPr marL="1143000" indent="-228600" defTabSz="990600">
              <a:spcBef>
                <a:spcPct val="30000"/>
              </a:spcBef>
              <a:defRPr sz="1200">
                <a:solidFill>
                  <a:schemeClr val="tx1"/>
                </a:solidFill>
                <a:latin typeface="Arial" charset="0"/>
              </a:defRPr>
            </a:lvl3pPr>
            <a:lvl4pPr marL="1600200" indent="-228600" defTabSz="990600">
              <a:spcBef>
                <a:spcPct val="30000"/>
              </a:spcBef>
              <a:defRPr sz="1200">
                <a:solidFill>
                  <a:schemeClr val="tx1"/>
                </a:solidFill>
                <a:latin typeface="Arial" charset="0"/>
              </a:defRPr>
            </a:lvl4pPr>
            <a:lvl5pPr marL="2057400" indent="-228600" defTabSz="990600">
              <a:spcBef>
                <a:spcPct val="30000"/>
              </a:spcBef>
              <a:defRPr sz="1200">
                <a:solidFill>
                  <a:schemeClr val="tx1"/>
                </a:solidFill>
                <a:latin typeface="Arial" charset="0"/>
              </a:defRPr>
            </a:lvl5pPr>
            <a:lvl6pPr marL="2514600" indent="-228600" defTabSz="990600" eaLnBrk="0" fontAlgn="base" hangingPunct="0">
              <a:spcBef>
                <a:spcPct val="30000"/>
              </a:spcBef>
              <a:spcAft>
                <a:spcPct val="0"/>
              </a:spcAft>
              <a:defRPr sz="1200">
                <a:solidFill>
                  <a:schemeClr val="tx1"/>
                </a:solidFill>
                <a:latin typeface="Arial" charset="0"/>
              </a:defRPr>
            </a:lvl6pPr>
            <a:lvl7pPr marL="2971800" indent="-228600" defTabSz="990600" eaLnBrk="0" fontAlgn="base" hangingPunct="0">
              <a:spcBef>
                <a:spcPct val="30000"/>
              </a:spcBef>
              <a:spcAft>
                <a:spcPct val="0"/>
              </a:spcAft>
              <a:defRPr sz="1200">
                <a:solidFill>
                  <a:schemeClr val="tx1"/>
                </a:solidFill>
                <a:latin typeface="Arial" charset="0"/>
              </a:defRPr>
            </a:lvl7pPr>
            <a:lvl8pPr marL="3429000" indent="-228600" defTabSz="990600" eaLnBrk="0" fontAlgn="base" hangingPunct="0">
              <a:spcBef>
                <a:spcPct val="30000"/>
              </a:spcBef>
              <a:spcAft>
                <a:spcPct val="0"/>
              </a:spcAft>
              <a:defRPr sz="1200">
                <a:solidFill>
                  <a:schemeClr val="tx1"/>
                </a:solidFill>
                <a:latin typeface="Arial" charset="0"/>
              </a:defRPr>
            </a:lvl8pPr>
            <a:lvl9pPr marL="3886200" indent="-228600" defTabSz="990600" eaLnBrk="0" fontAlgn="base" hangingPunct="0">
              <a:spcBef>
                <a:spcPct val="30000"/>
              </a:spcBef>
              <a:spcAft>
                <a:spcPct val="0"/>
              </a:spcAft>
              <a:defRPr sz="1200">
                <a:solidFill>
                  <a:schemeClr val="tx1"/>
                </a:solidFill>
                <a:latin typeface="Arial" charset="0"/>
              </a:defRPr>
            </a:lvl9pPr>
          </a:lstStyle>
          <a:p>
            <a:pPr>
              <a:spcBef>
                <a:spcPct val="0"/>
              </a:spcBef>
            </a:pPr>
            <a:r>
              <a:rPr lang="en-US" altLang="en-US" sz="1300">
                <a:solidFill>
                  <a:srgbClr val="0000FF"/>
                </a:solidFill>
                <a:latin typeface="Marlett" charset="2"/>
                <a:ea typeface="Courier New" charset="0"/>
                <a:cs typeface="Courier New" charset="0"/>
              </a:rPr>
              <a:t>© 2003 Herlihy and Shavit</a:t>
            </a:r>
          </a:p>
        </p:txBody>
      </p:sp>
      <p:sp>
        <p:nvSpPr>
          <p:cNvPr id="4096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charset="0"/>
              </a:defRPr>
            </a:lvl1pPr>
            <a:lvl2pPr marL="742950" indent="-285750" defTabSz="990600">
              <a:spcBef>
                <a:spcPct val="30000"/>
              </a:spcBef>
              <a:defRPr sz="1200">
                <a:solidFill>
                  <a:schemeClr val="tx1"/>
                </a:solidFill>
                <a:latin typeface="Arial" charset="0"/>
              </a:defRPr>
            </a:lvl2pPr>
            <a:lvl3pPr marL="1143000" indent="-228600" defTabSz="990600">
              <a:spcBef>
                <a:spcPct val="30000"/>
              </a:spcBef>
              <a:defRPr sz="1200">
                <a:solidFill>
                  <a:schemeClr val="tx1"/>
                </a:solidFill>
                <a:latin typeface="Arial" charset="0"/>
              </a:defRPr>
            </a:lvl3pPr>
            <a:lvl4pPr marL="1600200" indent="-228600" defTabSz="990600">
              <a:spcBef>
                <a:spcPct val="30000"/>
              </a:spcBef>
              <a:defRPr sz="1200">
                <a:solidFill>
                  <a:schemeClr val="tx1"/>
                </a:solidFill>
                <a:latin typeface="Arial" charset="0"/>
              </a:defRPr>
            </a:lvl4pPr>
            <a:lvl5pPr marL="2057400" indent="-228600" defTabSz="990600">
              <a:spcBef>
                <a:spcPct val="30000"/>
              </a:spcBef>
              <a:defRPr sz="1200">
                <a:solidFill>
                  <a:schemeClr val="tx1"/>
                </a:solidFill>
                <a:latin typeface="Arial" charset="0"/>
              </a:defRPr>
            </a:lvl5pPr>
            <a:lvl6pPr marL="2514600" indent="-228600" defTabSz="990600" eaLnBrk="0" fontAlgn="base" hangingPunct="0">
              <a:spcBef>
                <a:spcPct val="30000"/>
              </a:spcBef>
              <a:spcAft>
                <a:spcPct val="0"/>
              </a:spcAft>
              <a:defRPr sz="1200">
                <a:solidFill>
                  <a:schemeClr val="tx1"/>
                </a:solidFill>
                <a:latin typeface="Arial" charset="0"/>
              </a:defRPr>
            </a:lvl6pPr>
            <a:lvl7pPr marL="2971800" indent="-228600" defTabSz="990600" eaLnBrk="0" fontAlgn="base" hangingPunct="0">
              <a:spcBef>
                <a:spcPct val="30000"/>
              </a:spcBef>
              <a:spcAft>
                <a:spcPct val="0"/>
              </a:spcAft>
              <a:defRPr sz="1200">
                <a:solidFill>
                  <a:schemeClr val="tx1"/>
                </a:solidFill>
                <a:latin typeface="Arial" charset="0"/>
              </a:defRPr>
            </a:lvl7pPr>
            <a:lvl8pPr marL="3429000" indent="-228600" defTabSz="990600" eaLnBrk="0" fontAlgn="base" hangingPunct="0">
              <a:spcBef>
                <a:spcPct val="30000"/>
              </a:spcBef>
              <a:spcAft>
                <a:spcPct val="0"/>
              </a:spcAft>
              <a:defRPr sz="1200">
                <a:solidFill>
                  <a:schemeClr val="tx1"/>
                </a:solidFill>
                <a:latin typeface="Arial" charset="0"/>
              </a:defRPr>
            </a:lvl8pPr>
            <a:lvl9pPr marL="3886200" indent="-228600" defTabSz="990600" eaLnBrk="0" fontAlgn="base" hangingPunct="0">
              <a:spcBef>
                <a:spcPct val="30000"/>
              </a:spcBef>
              <a:spcAft>
                <a:spcPct val="0"/>
              </a:spcAft>
              <a:defRPr sz="1200">
                <a:solidFill>
                  <a:schemeClr val="tx1"/>
                </a:solidFill>
                <a:latin typeface="Arial" charset="0"/>
              </a:defRPr>
            </a:lvl9pPr>
          </a:lstStyle>
          <a:p>
            <a:pPr>
              <a:spcBef>
                <a:spcPct val="0"/>
              </a:spcBef>
            </a:pPr>
            <a:fld id="{2AA554D7-3396-9F47-AB3A-71C62C7CDCD2}" type="slidenum">
              <a:rPr lang="ar-SA" altLang="en-US" sz="1300">
                <a:solidFill>
                  <a:srgbClr val="0000FF"/>
                </a:solidFill>
                <a:latin typeface="Marlett" charset="2"/>
              </a:rPr>
              <a:pPr>
                <a:spcBef>
                  <a:spcPct val="0"/>
                </a:spcBef>
              </a:pPr>
              <a:t>42</a:t>
            </a:fld>
            <a:endParaRPr lang="en-US" altLang="en-US" sz="1300">
              <a:solidFill>
                <a:srgbClr val="0000FF"/>
              </a:solidFill>
              <a:latin typeface="Marlett" charset="2"/>
            </a:endParaRPr>
          </a:p>
        </p:txBody>
      </p:sp>
      <p:sp>
        <p:nvSpPr>
          <p:cNvPr id="40964" name="Rectangle 2"/>
          <p:cNvSpPr>
            <a:spLocks noGrp="1" noRot="1" noChangeAspect="1" noChangeArrowheads="1" noTextEdit="1"/>
          </p:cNvSpPr>
          <p:nvPr>
            <p:ph type="sldImg"/>
          </p:nvPr>
        </p:nvSpPr>
        <p:spPr>
          <a:ln/>
        </p:spPr>
      </p:sp>
      <p:sp>
        <p:nvSpPr>
          <p:cNvPr id="4096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tLang="en-US">
              <a:latin typeface="Arial" charset="0"/>
            </a:endParaRPr>
          </a:p>
        </p:txBody>
      </p:sp>
    </p:spTree>
    <p:extLst>
      <p:ext uri="{BB962C8B-B14F-4D97-AF65-F5344CB8AC3E}">
        <p14:creationId xmlns:p14="http://schemas.microsoft.com/office/powerpoint/2010/main" val="1743345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panose="020B0604020202020204" pitchFamily="34" charset="0"/>
              </a:defRPr>
            </a:lvl1pPr>
            <a:lvl2pPr marL="742950" indent="-285750" defTabSz="990600">
              <a:spcBef>
                <a:spcPct val="30000"/>
              </a:spcBef>
              <a:defRPr sz="1200">
                <a:solidFill>
                  <a:schemeClr val="tx1"/>
                </a:solidFill>
                <a:latin typeface="Arial" panose="020B0604020202020204" pitchFamily="34" charset="0"/>
              </a:defRPr>
            </a:lvl2pPr>
            <a:lvl3pPr marL="1143000" indent="-228600" defTabSz="990600">
              <a:spcBef>
                <a:spcPct val="30000"/>
              </a:spcBef>
              <a:defRPr sz="1200">
                <a:solidFill>
                  <a:schemeClr val="tx1"/>
                </a:solidFill>
                <a:latin typeface="Arial" panose="020B0604020202020204" pitchFamily="34" charset="0"/>
              </a:defRPr>
            </a:lvl3pPr>
            <a:lvl4pPr marL="1600200" indent="-228600" defTabSz="990600">
              <a:spcBef>
                <a:spcPct val="30000"/>
              </a:spcBef>
              <a:defRPr sz="1200">
                <a:solidFill>
                  <a:schemeClr val="tx1"/>
                </a:solidFill>
                <a:latin typeface="Arial" panose="020B0604020202020204" pitchFamily="34" charset="0"/>
              </a:defRPr>
            </a:lvl4pPr>
            <a:lvl5pPr marL="2057400" indent="-228600" defTabSz="990600">
              <a:spcBef>
                <a:spcPct val="30000"/>
              </a:spcBef>
              <a:defRPr sz="1200">
                <a:solidFill>
                  <a:schemeClr val="tx1"/>
                </a:solidFill>
                <a:latin typeface="Arial" panose="020B0604020202020204" pitchFamily="34" charset="0"/>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r>
              <a:rPr lang="en-US" altLang="en-US" sz="1300" smtClean="0">
                <a:solidFill>
                  <a:srgbClr val="0000FF"/>
                </a:solidFill>
                <a:latin typeface="Marlett" pitchFamily="2" charset="2"/>
              </a:rPr>
              <a:t>© 2003 Herlihy and Shavit</a:t>
            </a:r>
          </a:p>
        </p:txBody>
      </p:sp>
      <p:sp>
        <p:nvSpPr>
          <p:cNvPr id="717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panose="020B0604020202020204" pitchFamily="34" charset="0"/>
              </a:defRPr>
            </a:lvl1pPr>
            <a:lvl2pPr marL="742950" indent="-285750" defTabSz="990600">
              <a:spcBef>
                <a:spcPct val="30000"/>
              </a:spcBef>
              <a:defRPr sz="1200">
                <a:solidFill>
                  <a:schemeClr val="tx1"/>
                </a:solidFill>
                <a:latin typeface="Arial" panose="020B0604020202020204" pitchFamily="34" charset="0"/>
              </a:defRPr>
            </a:lvl2pPr>
            <a:lvl3pPr marL="1143000" indent="-228600" defTabSz="990600">
              <a:spcBef>
                <a:spcPct val="30000"/>
              </a:spcBef>
              <a:defRPr sz="1200">
                <a:solidFill>
                  <a:schemeClr val="tx1"/>
                </a:solidFill>
                <a:latin typeface="Arial" panose="020B0604020202020204" pitchFamily="34" charset="0"/>
              </a:defRPr>
            </a:lvl3pPr>
            <a:lvl4pPr marL="1600200" indent="-228600" defTabSz="990600">
              <a:spcBef>
                <a:spcPct val="30000"/>
              </a:spcBef>
              <a:defRPr sz="1200">
                <a:solidFill>
                  <a:schemeClr val="tx1"/>
                </a:solidFill>
                <a:latin typeface="Arial" panose="020B0604020202020204" pitchFamily="34" charset="0"/>
              </a:defRPr>
            </a:lvl4pPr>
            <a:lvl5pPr marL="2057400" indent="-228600" defTabSz="990600">
              <a:spcBef>
                <a:spcPct val="30000"/>
              </a:spcBef>
              <a:defRPr sz="1200">
                <a:solidFill>
                  <a:schemeClr val="tx1"/>
                </a:solidFill>
                <a:latin typeface="Arial" panose="020B0604020202020204" pitchFamily="34" charset="0"/>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24DC6EC0-1B86-4E65-BF9F-2FC40B253C55}" type="slidenum">
              <a:rPr lang="ar-SA" altLang="en-US" sz="1300" smtClean="0">
                <a:solidFill>
                  <a:srgbClr val="0000FF"/>
                </a:solidFill>
                <a:latin typeface="Marlett" pitchFamily="2" charset="2"/>
              </a:rPr>
              <a:pPr>
                <a:spcBef>
                  <a:spcPct val="0"/>
                </a:spcBef>
              </a:pPr>
              <a:t>3</a:t>
            </a:fld>
            <a:endParaRPr lang="en-US" altLang="en-US" sz="1300" smtClean="0">
              <a:solidFill>
                <a:srgbClr val="0000FF"/>
              </a:solidFill>
              <a:latin typeface="Marlett" pitchFamily="2" charset="2"/>
            </a:endParaRPr>
          </a:p>
        </p:txBody>
      </p:sp>
      <p:sp>
        <p:nvSpPr>
          <p:cNvPr id="7172" name="Rectangle 2"/>
          <p:cNvSpPr>
            <a:spLocks noGrp="1" noRot="1" noChangeAspect="1" noChangeArrowheads="1" noTextEdit="1"/>
          </p:cNvSpPr>
          <p:nvPr>
            <p:ph type="sldImg"/>
          </p:nvPr>
        </p:nvSpPr>
        <p:spPr>
          <a:ln/>
        </p:spPr>
      </p:sp>
      <p:sp>
        <p:nvSpPr>
          <p:cNvPr id="717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t>The caller is blocked until the thread's run{} method returns.</a:t>
            </a:r>
          </a:p>
        </p:txBody>
      </p:sp>
    </p:spTree>
    <p:extLst>
      <p:ext uri="{BB962C8B-B14F-4D97-AF65-F5344CB8AC3E}">
        <p14:creationId xmlns:p14="http://schemas.microsoft.com/office/powerpoint/2010/main" val="350141702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charset="0"/>
              </a:defRPr>
            </a:lvl1pPr>
            <a:lvl2pPr marL="742950" indent="-285750" defTabSz="990600">
              <a:spcBef>
                <a:spcPct val="30000"/>
              </a:spcBef>
              <a:defRPr sz="1200">
                <a:solidFill>
                  <a:schemeClr val="tx1"/>
                </a:solidFill>
                <a:latin typeface="Arial" charset="0"/>
              </a:defRPr>
            </a:lvl2pPr>
            <a:lvl3pPr marL="1143000" indent="-228600" defTabSz="990600">
              <a:spcBef>
                <a:spcPct val="30000"/>
              </a:spcBef>
              <a:defRPr sz="1200">
                <a:solidFill>
                  <a:schemeClr val="tx1"/>
                </a:solidFill>
                <a:latin typeface="Arial" charset="0"/>
              </a:defRPr>
            </a:lvl3pPr>
            <a:lvl4pPr marL="1600200" indent="-228600" defTabSz="990600">
              <a:spcBef>
                <a:spcPct val="30000"/>
              </a:spcBef>
              <a:defRPr sz="1200">
                <a:solidFill>
                  <a:schemeClr val="tx1"/>
                </a:solidFill>
                <a:latin typeface="Arial" charset="0"/>
              </a:defRPr>
            </a:lvl4pPr>
            <a:lvl5pPr marL="2057400" indent="-228600" defTabSz="990600">
              <a:spcBef>
                <a:spcPct val="30000"/>
              </a:spcBef>
              <a:defRPr sz="1200">
                <a:solidFill>
                  <a:schemeClr val="tx1"/>
                </a:solidFill>
                <a:latin typeface="Arial" charset="0"/>
              </a:defRPr>
            </a:lvl5pPr>
            <a:lvl6pPr marL="2514600" indent="-228600" defTabSz="990600" eaLnBrk="0" fontAlgn="base" hangingPunct="0">
              <a:spcBef>
                <a:spcPct val="30000"/>
              </a:spcBef>
              <a:spcAft>
                <a:spcPct val="0"/>
              </a:spcAft>
              <a:defRPr sz="1200">
                <a:solidFill>
                  <a:schemeClr val="tx1"/>
                </a:solidFill>
                <a:latin typeface="Arial" charset="0"/>
              </a:defRPr>
            </a:lvl6pPr>
            <a:lvl7pPr marL="2971800" indent="-228600" defTabSz="990600" eaLnBrk="0" fontAlgn="base" hangingPunct="0">
              <a:spcBef>
                <a:spcPct val="30000"/>
              </a:spcBef>
              <a:spcAft>
                <a:spcPct val="0"/>
              </a:spcAft>
              <a:defRPr sz="1200">
                <a:solidFill>
                  <a:schemeClr val="tx1"/>
                </a:solidFill>
                <a:latin typeface="Arial" charset="0"/>
              </a:defRPr>
            </a:lvl7pPr>
            <a:lvl8pPr marL="3429000" indent="-228600" defTabSz="990600" eaLnBrk="0" fontAlgn="base" hangingPunct="0">
              <a:spcBef>
                <a:spcPct val="30000"/>
              </a:spcBef>
              <a:spcAft>
                <a:spcPct val="0"/>
              </a:spcAft>
              <a:defRPr sz="1200">
                <a:solidFill>
                  <a:schemeClr val="tx1"/>
                </a:solidFill>
                <a:latin typeface="Arial" charset="0"/>
              </a:defRPr>
            </a:lvl8pPr>
            <a:lvl9pPr marL="3886200" indent="-228600" defTabSz="990600" eaLnBrk="0" fontAlgn="base" hangingPunct="0">
              <a:spcBef>
                <a:spcPct val="30000"/>
              </a:spcBef>
              <a:spcAft>
                <a:spcPct val="0"/>
              </a:spcAft>
              <a:defRPr sz="1200">
                <a:solidFill>
                  <a:schemeClr val="tx1"/>
                </a:solidFill>
                <a:latin typeface="Arial" charset="0"/>
              </a:defRPr>
            </a:lvl9pPr>
          </a:lstStyle>
          <a:p>
            <a:pPr>
              <a:spcBef>
                <a:spcPct val="0"/>
              </a:spcBef>
            </a:pPr>
            <a:r>
              <a:rPr lang="en-US" altLang="en-US" sz="1300">
                <a:solidFill>
                  <a:srgbClr val="0000FF"/>
                </a:solidFill>
                <a:latin typeface="Marlett" charset="2"/>
                <a:ea typeface="Courier New" charset="0"/>
                <a:cs typeface="Courier New" charset="0"/>
              </a:rPr>
              <a:t>© 2003 Herlihy and Shavit</a:t>
            </a:r>
          </a:p>
        </p:txBody>
      </p:sp>
      <p:sp>
        <p:nvSpPr>
          <p:cNvPr id="4301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charset="0"/>
              </a:defRPr>
            </a:lvl1pPr>
            <a:lvl2pPr marL="742950" indent="-285750" defTabSz="990600">
              <a:spcBef>
                <a:spcPct val="30000"/>
              </a:spcBef>
              <a:defRPr sz="1200">
                <a:solidFill>
                  <a:schemeClr val="tx1"/>
                </a:solidFill>
                <a:latin typeface="Arial" charset="0"/>
              </a:defRPr>
            </a:lvl2pPr>
            <a:lvl3pPr marL="1143000" indent="-228600" defTabSz="990600">
              <a:spcBef>
                <a:spcPct val="30000"/>
              </a:spcBef>
              <a:defRPr sz="1200">
                <a:solidFill>
                  <a:schemeClr val="tx1"/>
                </a:solidFill>
                <a:latin typeface="Arial" charset="0"/>
              </a:defRPr>
            </a:lvl3pPr>
            <a:lvl4pPr marL="1600200" indent="-228600" defTabSz="990600">
              <a:spcBef>
                <a:spcPct val="30000"/>
              </a:spcBef>
              <a:defRPr sz="1200">
                <a:solidFill>
                  <a:schemeClr val="tx1"/>
                </a:solidFill>
                <a:latin typeface="Arial" charset="0"/>
              </a:defRPr>
            </a:lvl4pPr>
            <a:lvl5pPr marL="2057400" indent="-228600" defTabSz="990600">
              <a:spcBef>
                <a:spcPct val="30000"/>
              </a:spcBef>
              <a:defRPr sz="1200">
                <a:solidFill>
                  <a:schemeClr val="tx1"/>
                </a:solidFill>
                <a:latin typeface="Arial" charset="0"/>
              </a:defRPr>
            </a:lvl5pPr>
            <a:lvl6pPr marL="2514600" indent="-228600" defTabSz="990600" eaLnBrk="0" fontAlgn="base" hangingPunct="0">
              <a:spcBef>
                <a:spcPct val="30000"/>
              </a:spcBef>
              <a:spcAft>
                <a:spcPct val="0"/>
              </a:spcAft>
              <a:defRPr sz="1200">
                <a:solidFill>
                  <a:schemeClr val="tx1"/>
                </a:solidFill>
                <a:latin typeface="Arial" charset="0"/>
              </a:defRPr>
            </a:lvl6pPr>
            <a:lvl7pPr marL="2971800" indent="-228600" defTabSz="990600" eaLnBrk="0" fontAlgn="base" hangingPunct="0">
              <a:spcBef>
                <a:spcPct val="30000"/>
              </a:spcBef>
              <a:spcAft>
                <a:spcPct val="0"/>
              </a:spcAft>
              <a:defRPr sz="1200">
                <a:solidFill>
                  <a:schemeClr val="tx1"/>
                </a:solidFill>
                <a:latin typeface="Arial" charset="0"/>
              </a:defRPr>
            </a:lvl7pPr>
            <a:lvl8pPr marL="3429000" indent="-228600" defTabSz="990600" eaLnBrk="0" fontAlgn="base" hangingPunct="0">
              <a:spcBef>
                <a:spcPct val="30000"/>
              </a:spcBef>
              <a:spcAft>
                <a:spcPct val="0"/>
              </a:spcAft>
              <a:defRPr sz="1200">
                <a:solidFill>
                  <a:schemeClr val="tx1"/>
                </a:solidFill>
                <a:latin typeface="Arial" charset="0"/>
              </a:defRPr>
            </a:lvl8pPr>
            <a:lvl9pPr marL="3886200" indent="-228600" defTabSz="990600" eaLnBrk="0" fontAlgn="base" hangingPunct="0">
              <a:spcBef>
                <a:spcPct val="30000"/>
              </a:spcBef>
              <a:spcAft>
                <a:spcPct val="0"/>
              </a:spcAft>
              <a:defRPr sz="1200">
                <a:solidFill>
                  <a:schemeClr val="tx1"/>
                </a:solidFill>
                <a:latin typeface="Arial" charset="0"/>
              </a:defRPr>
            </a:lvl9pPr>
          </a:lstStyle>
          <a:p>
            <a:pPr>
              <a:spcBef>
                <a:spcPct val="0"/>
              </a:spcBef>
            </a:pPr>
            <a:fld id="{D0EA0E52-EA9D-7A42-849F-9B3ED5628868}" type="slidenum">
              <a:rPr lang="ar-SA" altLang="en-US" sz="1300">
                <a:solidFill>
                  <a:srgbClr val="0000FF"/>
                </a:solidFill>
                <a:latin typeface="Marlett" charset="2"/>
              </a:rPr>
              <a:pPr>
                <a:spcBef>
                  <a:spcPct val="0"/>
                </a:spcBef>
              </a:pPr>
              <a:t>43</a:t>
            </a:fld>
            <a:endParaRPr lang="en-US" altLang="en-US" sz="1300">
              <a:solidFill>
                <a:srgbClr val="0000FF"/>
              </a:solidFill>
              <a:latin typeface="Marlett" charset="2"/>
            </a:endParaRPr>
          </a:p>
        </p:txBody>
      </p:sp>
      <p:sp>
        <p:nvSpPr>
          <p:cNvPr id="43012" name="Rectangle 2"/>
          <p:cNvSpPr>
            <a:spLocks noGrp="1" noRot="1" noChangeAspect="1" noChangeArrowheads="1" noTextEdit="1"/>
          </p:cNvSpPr>
          <p:nvPr>
            <p:ph type="sldImg"/>
          </p:nvPr>
        </p:nvSpPr>
        <p:spPr>
          <a:ln/>
        </p:spPr>
      </p:sp>
      <p:sp>
        <p:nvSpPr>
          <p:cNvPr id="4301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Arial" charset="0"/>
              </a:rPr>
              <a:t>There are a number of other languages that provide similar functionality. They all differ from one another in minor and annoying ways, but to a first approximation, they all do much the same thing.</a:t>
            </a:r>
          </a:p>
        </p:txBody>
      </p:sp>
    </p:spTree>
    <p:extLst>
      <p:ext uri="{BB962C8B-B14F-4D97-AF65-F5344CB8AC3E}">
        <p14:creationId xmlns:p14="http://schemas.microsoft.com/office/powerpoint/2010/main" val="112510257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charset="0"/>
              </a:defRPr>
            </a:lvl1pPr>
            <a:lvl2pPr marL="742950" indent="-285750" defTabSz="990600">
              <a:spcBef>
                <a:spcPct val="30000"/>
              </a:spcBef>
              <a:defRPr sz="1200">
                <a:solidFill>
                  <a:schemeClr val="tx1"/>
                </a:solidFill>
                <a:latin typeface="Arial" charset="0"/>
              </a:defRPr>
            </a:lvl2pPr>
            <a:lvl3pPr marL="1143000" indent="-228600" defTabSz="990600">
              <a:spcBef>
                <a:spcPct val="30000"/>
              </a:spcBef>
              <a:defRPr sz="1200">
                <a:solidFill>
                  <a:schemeClr val="tx1"/>
                </a:solidFill>
                <a:latin typeface="Arial" charset="0"/>
              </a:defRPr>
            </a:lvl3pPr>
            <a:lvl4pPr marL="1600200" indent="-228600" defTabSz="990600">
              <a:spcBef>
                <a:spcPct val="30000"/>
              </a:spcBef>
              <a:defRPr sz="1200">
                <a:solidFill>
                  <a:schemeClr val="tx1"/>
                </a:solidFill>
                <a:latin typeface="Arial" charset="0"/>
              </a:defRPr>
            </a:lvl4pPr>
            <a:lvl5pPr marL="2057400" indent="-228600" defTabSz="990600">
              <a:spcBef>
                <a:spcPct val="30000"/>
              </a:spcBef>
              <a:defRPr sz="1200">
                <a:solidFill>
                  <a:schemeClr val="tx1"/>
                </a:solidFill>
                <a:latin typeface="Arial" charset="0"/>
              </a:defRPr>
            </a:lvl5pPr>
            <a:lvl6pPr marL="2514600" indent="-228600" defTabSz="990600" eaLnBrk="0" fontAlgn="base" hangingPunct="0">
              <a:spcBef>
                <a:spcPct val="30000"/>
              </a:spcBef>
              <a:spcAft>
                <a:spcPct val="0"/>
              </a:spcAft>
              <a:defRPr sz="1200">
                <a:solidFill>
                  <a:schemeClr val="tx1"/>
                </a:solidFill>
                <a:latin typeface="Arial" charset="0"/>
              </a:defRPr>
            </a:lvl6pPr>
            <a:lvl7pPr marL="2971800" indent="-228600" defTabSz="990600" eaLnBrk="0" fontAlgn="base" hangingPunct="0">
              <a:spcBef>
                <a:spcPct val="30000"/>
              </a:spcBef>
              <a:spcAft>
                <a:spcPct val="0"/>
              </a:spcAft>
              <a:defRPr sz="1200">
                <a:solidFill>
                  <a:schemeClr val="tx1"/>
                </a:solidFill>
                <a:latin typeface="Arial" charset="0"/>
              </a:defRPr>
            </a:lvl7pPr>
            <a:lvl8pPr marL="3429000" indent="-228600" defTabSz="990600" eaLnBrk="0" fontAlgn="base" hangingPunct="0">
              <a:spcBef>
                <a:spcPct val="30000"/>
              </a:spcBef>
              <a:spcAft>
                <a:spcPct val="0"/>
              </a:spcAft>
              <a:defRPr sz="1200">
                <a:solidFill>
                  <a:schemeClr val="tx1"/>
                </a:solidFill>
                <a:latin typeface="Arial" charset="0"/>
              </a:defRPr>
            </a:lvl8pPr>
            <a:lvl9pPr marL="3886200" indent="-228600" defTabSz="990600" eaLnBrk="0" fontAlgn="base" hangingPunct="0">
              <a:spcBef>
                <a:spcPct val="30000"/>
              </a:spcBef>
              <a:spcAft>
                <a:spcPct val="0"/>
              </a:spcAft>
              <a:defRPr sz="1200">
                <a:solidFill>
                  <a:schemeClr val="tx1"/>
                </a:solidFill>
                <a:latin typeface="Arial" charset="0"/>
              </a:defRPr>
            </a:lvl9pPr>
          </a:lstStyle>
          <a:p>
            <a:pPr>
              <a:spcBef>
                <a:spcPct val="0"/>
              </a:spcBef>
            </a:pPr>
            <a:r>
              <a:rPr lang="en-US" altLang="en-US" sz="1300">
                <a:solidFill>
                  <a:srgbClr val="0000FF"/>
                </a:solidFill>
                <a:latin typeface="Marlett" charset="2"/>
                <a:ea typeface="Courier New" charset="0"/>
                <a:cs typeface="Courier New" charset="0"/>
              </a:rPr>
              <a:t>© 2003 Herlihy and Shavit</a:t>
            </a:r>
          </a:p>
        </p:txBody>
      </p:sp>
      <p:sp>
        <p:nvSpPr>
          <p:cNvPr id="4505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charset="0"/>
              </a:defRPr>
            </a:lvl1pPr>
            <a:lvl2pPr marL="742950" indent="-285750" defTabSz="990600">
              <a:spcBef>
                <a:spcPct val="30000"/>
              </a:spcBef>
              <a:defRPr sz="1200">
                <a:solidFill>
                  <a:schemeClr val="tx1"/>
                </a:solidFill>
                <a:latin typeface="Arial" charset="0"/>
              </a:defRPr>
            </a:lvl2pPr>
            <a:lvl3pPr marL="1143000" indent="-228600" defTabSz="990600">
              <a:spcBef>
                <a:spcPct val="30000"/>
              </a:spcBef>
              <a:defRPr sz="1200">
                <a:solidFill>
                  <a:schemeClr val="tx1"/>
                </a:solidFill>
                <a:latin typeface="Arial" charset="0"/>
              </a:defRPr>
            </a:lvl3pPr>
            <a:lvl4pPr marL="1600200" indent="-228600" defTabSz="990600">
              <a:spcBef>
                <a:spcPct val="30000"/>
              </a:spcBef>
              <a:defRPr sz="1200">
                <a:solidFill>
                  <a:schemeClr val="tx1"/>
                </a:solidFill>
                <a:latin typeface="Arial" charset="0"/>
              </a:defRPr>
            </a:lvl4pPr>
            <a:lvl5pPr marL="2057400" indent="-228600" defTabSz="990600">
              <a:spcBef>
                <a:spcPct val="30000"/>
              </a:spcBef>
              <a:defRPr sz="1200">
                <a:solidFill>
                  <a:schemeClr val="tx1"/>
                </a:solidFill>
                <a:latin typeface="Arial" charset="0"/>
              </a:defRPr>
            </a:lvl5pPr>
            <a:lvl6pPr marL="2514600" indent="-228600" defTabSz="990600" eaLnBrk="0" fontAlgn="base" hangingPunct="0">
              <a:spcBef>
                <a:spcPct val="30000"/>
              </a:spcBef>
              <a:spcAft>
                <a:spcPct val="0"/>
              </a:spcAft>
              <a:defRPr sz="1200">
                <a:solidFill>
                  <a:schemeClr val="tx1"/>
                </a:solidFill>
                <a:latin typeface="Arial" charset="0"/>
              </a:defRPr>
            </a:lvl6pPr>
            <a:lvl7pPr marL="2971800" indent="-228600" defTabSz="990600" eaLnBrk="0" fontAlgn="base" hangingPunct="0">
              <a:spcBef>
                <a:spcPct val="30000"/>
              </a:spcBef>
              <a:spcAft>
                <a:spcPct val="0"/>
              </a:spcAft>
              <a:defRPr sz="1200">
                <a:solidFill>
                  <a:schemeClr val="tx1"/>
                </a:solidFill>
                <a:latin typeface="Arial" charset="0"/>
              </a:defRPr>
            </a:lvl7pPr>
            <a:lvl8pPr marL="3429000" indent="-228600" defTabSz="990600" eaLnBrk="0" fontAlgn="base" hangingPunct="0">
              <a:spcBef>
                <a:spcPct val="30000"/>
              </a:spcBef>
              <a:spcAft>
                <a:spcPct val="0"/>
              </a:spcAft>
              <a:defRPr sz="1200">
                <a:solidFill>
                  <a:schemeClr val="tx1"/>
                </a:solidFill>
                <a:latin typeface="Arial" charset="0"/>
              </a:defRPr>
            </a:lvl8pPr>
            <a:lvl9pPr marL="3886200" indent="-228600" defTabSz="990600" eaLnBrk="0" fontAlgn="base" hangingPunct="0">
              <a:spcBef>
                <a:spcPct val="30000"/>
              </a:spcBef>
              <a:spcAft>
                <a:spcPct val="0"/>
              </a:spcAft>
              <a:defRPr sz="1200">
                <a:solidFill>
                  <a:schemeClr val="tx1"/>
                </a:solidFill>
                <a:latin typeface="Arial" charset="0"/>
              </a:defRPr>
            </a:lvl9pPr>
          </a:lstStyle>
          <a:p>
            <a:pPr>
              <a:spcBef>
                <a:spcPct val="0"/>
              </a:spcBef>
            </a:pPr>
            <a:fld id="{2C0F551E-516E-804B-83C4-8D588B2DF262}" type="slidenum">
              <a:rPr lang="ar-SA" altLang="en-US" sz="1300">
                <a:solidFill>
                  <a:srgbClr val="0000FF"/>
                </a:solidFill>
                <a:latin typeface="Marlett" charset="2"/>
              </a:rPr>
              <a:pPr>
                <a:spcBef>
                  <a:spcPct val="0"/>
                </a:spcBef>
              </a:pPr>
              <a:t>44</a:t>
            </a:fld>
            <a:endParaRPr lang="en-US" altLang="en-US" sz="1300">
              <a:solidFill>
                <a:srgbClr val="0000FF"/>
              </a:solidFill>
              <a:latin typeface="Marlett" charset="2"/>
            </a:endParaRPr>
          </a:p>
        </p:txBody>
      </p:sp>
      <p:sp>
        <p:nvSpPr>
          <p:cNvPr id="45060" name="Rectangle 2"/>
          <p:cNvSpPr>
            <a:spLocks noGrp="1" noRot="1" noChangeAspect="1" noChangeArrowheads="1" noTextEdit="1"/>
          </p:cNvSpPr>
          <p:nvPr>
            <p:ph type="sldImg"/>
          </p:nvPr>
        </p:nvSpPr>
        <p:spPr>
          <a:ln/>
        </p:spPr>
      </p:sp>
      <p:sp>
        <p:nvSpPr>
          <p:cNvPr id="4506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Arial" charset="0"/>
              </a:rPr>
              <a:t>A </a:t>
            </a:r>
            <a:r>
              <a:rPr lang="en-US" altLang="en-US" i="1">
                <a:latin typeface="Arial" charset="0"/>
              </a:rPr>
              <a:t>thread</a:t>
            </a:r>
            <a:r>
              <a:rPr lang="en-US" altLang="en-US">
                <a:latin typeface="Arial" charset="0"/>
              </a:rPr>
              <a:t> is the execution of a single sequential program and it a notion central to multiprocessor computing. When you create a thread, you can tell it what to do (which method to run), and you can control when it starts. You can also wait for a thread to finish, and do more complicated things like interrupt it, give it a priority (we don’t care about these last few things for now). </a:t>
            </a:r>
          </a:p>
        </p:txBody>
      </p:sp>
    </p:spTree>
    <p:extLst>
      <p:ext uri="{BB962C8B-B14F-4D97-AF65-F5344CB8AC3E}">
        <p14:creationId xmlns:p14="http://schemas.microsoft.com/office/powerpoint/2010/main" val="60391233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charset="0"/>
              </a:defRPr>
            </a:lvl1pPr>
            <a:lvl2pPr marL="742950" indent="-285750" defTabSz="990600">
              <a:spcBef>
                <a:spcPct val="30000"/>
              </a:spcBef>
              <a:defRPr sz="1200">
                <a:solidFill>
                  <a:schemeClr val="tx1"/>
                </a:solidFill>
                <a:latin typeface="Arial" charset="0"/>
              </a:defRPr>
            </a:lvl2pPr>
            <a:lvl3pPr marL="1143000" indent="-228600" defTabSz="990600">
              <a:spcBef>
                <a:spcPct val="30000"/>
              </a:spcBef>
              <a:defRPr sz="1200">
                <a:solidFill>
                  <a:schemeClr val="tx1"/>
                </a:solidFill>
                <a:latin typeface="Arial" charset="0"/>
              </a:defRPr>
            </a:lvl3pPr>
            <a:lvl4pPr marL="1600200" indent="-228600" defTabSz="990600">
              <a:spcBef>
                <a:spcPct val="30000"/>
              </a:spcBef>
              <a:defRPr sz="1200">
                <a:solidFill>
                  <a:schemeClr val="tx1"/>
                </a:solidFill>
                <a:latin typeface="Arial" charset="0"/>
              </a:defRPr>
            </a:lvl4pPr>
            <a:lvl5pPr marL="2057400" indent="-228600" defTabSz="990600">
              <a:spcBef>
                <a:spcPct val="30000"/>
              </a:spcBef>
              <a:defRPr sz="1200">
                <a:solidFill>
                  <a:schemeClr val="tx1"/>
                </a:solidFill>
                <a:latin typeface="Arial" charset="0"/>
              </a:defRPr>
            </a:lvl5pPr>
            <a:lvl6pPr marL="2514600" indent="-228600" defTabSz="990600" eaLnBrk="0" fontAlgn="base" hangingPunct="0">
              <a:spcBef>
                <a:spcPct val="30000"/>
              </a:spcBef>
              <a:spcAft>
                <a:spcPct val="0"/>
              </a:spcAft>
              <a:defRPr sz="1200">
                <a:solidFill>
                  <a:schemeClr val="tx1"/>
                </a:solidFill>
                <a:latin typeface="Arial" charset="0"/>
              </a:defRPr>
            </a:lvl6pPr>
            <a:lvl7pPr marL="2971800" indent="-228600" defTabSz="990600" eaLnBrk="0" fontAlgn="base" hangingPunct="0">
              <a:spcBef>
                <a:spcPct val="30000"/>
              </a:spcBef>
              <a:spcAft>
                <a:spcPct val="0"/>
              </a:spcAft>
              <a:defRPr sz="1200">
                <a:solidFill>
                  <a:schemeClr val="tx1"/>
                </a:solidFill>
                <a:latin typeface="Arial" charset="0"/>
              </a:defRPr>
            </a:lvl7pPr>
            <a:lvl8pPr marL="3429000" indent="-228600" defTabSz="990600" eaLnBrk="0" fontAlgn="base" hangingPunct="0">
              <a:spcBef>
                <a:spcPct val="30000"/>
              </a:spcBef>
              <a:spcAft>
                <a:spcPct val="0"/>
              </a:spcAft>
              <a:defRPr sz="1200">
                <a:solidFill>
                  <a:schemeClr val="tx1"/>
                </a:solidFill>
                <a:latin typeface="Arial" charset="0"/>
              </a:defRPr>
            </a:lvl8pPr>
            <a:lvl9pPr marL="3886200" indent="-228600" defTabSz="990600" eaLnBrk="0" fontAlgn="base" hangingPunct="0">
              <a:spcBef>
                <a:spcPct val="30000"/>
              </a:spcBef>
              <a:spcAft>
                <a:spcPct val="0"/>
              </a:spcAft>
              <a:defRPr sz="1200">
                <a:solidFill>
                  <a:schemeClr val="tx1"/>
                </a:solidFill>
                <a:latin typeface="Arial" charset="0"/>
              </a:defRPr>
            </a:lvl9pPr>
          </a:lstStyle>
          <a:p>
            <a:pPr>
              <a:spcBef>
                <a:spcPct val="0"/>
              </a:spcBef>
            </a:pPr>
            <a:r>
              <a:rPr lang="en-US" altLang="en-US" sz="1300">
                <a:solidFill>
                  <a:srgbClr val="0000FF"/>
                </a:solidFill>
                <a:latin typeface="Marlett" charset="2"/>
                <a:ea typeface="Courier New" charset="0"/>
                <a:cs typeface="Courier New" charset="0"/>
              </a:rPr>
              <a:t>© 2003 Herlihy and Shavit</a:t>
            </a:r>
          </a:p>
        </p:txBody>
      </p:sp>
      <p:sp>
        <p:nvSpPr>
          <p:cNvPr id="4710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charset="0"/>
              </a:defRPr>
            </a:lvl1pPr>
            <a:lvl2pPr marL="742950" indent="-285750" defTabSz="990600">
              <a:spcBef>
                <a:spcPct val="30000"/>
              </a:spcBef>
              <a:defRPr sz="1200">
                <a:solidFill>
                  <a:schemeClr val="tx1"/>
                </a:solidFill>
                <a:latin typeface="Arial" charset="0"/>
              </a:defRPr>
            </a:lvl2pPr>
            <a:lvl3pPr marL="1143000" indent="-228600" defTabSz="990600">
              <a:spcBef>
                <a:spcPct val="30000"/>
              </a:spcBef>
              <a:defRPr sz="1200">
                <a:solidFill>
                  <a:schemeClr val="tx1"/>
                </a:solidFill>
                <a:latin typeface="Arial" charset="0"/>
              </a:defRPr>
            </a:lvl3pPr>
            <a:lvl4pPr marL="1600200" indent="-228600" defTabSz="990600">
              <a:spcBef>
                <a:spcPct val="30000"/>
              </a:spcBef>
              <a:defRPr sz="1200">
                <a:solidFill>
                  <a:schemeClr val="tx1"/>
                </a:solidFill>
                <a:latin typeface="Arial" charset="0"/>
              </a:defRPr>
            </a:lvl4pPr>
            <a:lvl5pPr marL="2057400" indent="-228600" defTabSz="990600">
              <a:spcBef>
                <a:spcPct val="30000"/>
              </a:spcBef>
              <a:defRPr sz="1200">
                <a:solidFill>
                  <a:schemeClr val="tx1"/>
                </a:solidFill>
                <a:latin typeface="Arial" charset="0"/>
              </a:defRPr>
            </a:lvl5pPr>
            <a:lvl6pPr marL="2514600" indent="-228600" defTabSz="990600" eaLnBrk="0" fontAlgn="base" hangingPunct="0">
              <a:spcBef>
                <a:spcPct val="30000"/>
              </a:spcBef>
              <a:spcAft>
                <a:spcPct val="0"/>
              </a:spcAft>
              <a:defRPr sz="1200">
                <a:solidFill>
                  <a:schemeClr val="tx1"/>
                </a:solidFill>
                <a:latin typeface="Arial" charset="0"/>
              </a:defRPr>
            </a:lvl6pPr>
            <a:lvl7pPr marL="2971800" indent="-228600" defTabSz="990600" eaLnBrk="0" fontAlgn="base" hangingPunct="0">
              <a:spcBef>
                <a:spcPct val="30000"/>
              </a:spcBef>
              <a:spcAft>
                <a:spcPct val="0"/>
              </a:spcAft>
              <a:defRPr sz="1200">
                <a:solidFill>
                  <a:schemeClr val="tx1"/>
                </a:solidFill>
                <a:latin typeface="Arial" charset="0"/>
              </a:defRPr>
            </a:lvl7pPr>
            <a:lvl8pPr marL="3429000" indent="-228600" defTabSz="990600" eaLnBrk="0" fontAlgn="base" hangingPunct="0">
              <a:spcBef>
                <a:spcPct val="30000"/>
              </a:spcBef>
              <a:spcAft>
                <a:spcPct val="0"/>
              </a:spcAft>
              <a:defRPr sz="1200">
                <a:solidFill>
                  <a:schemeClr val="tx1"/>
                </a:solidFill>
                <a:latin typeface="Arial" charset="0"/>
              </a:defRPr>
            </a:lvl8pPr>
            <a:lvl9pPr marL="3886200" indent="-228600" defTabSz="990600" eaLnBrk="0" fontAlgn="base" hangingPunct="0">
              <a:spcBef>
                <a:spcPct val="30000"/>
              </a:spcBef>
              <a:spcAft>
                <a:spcPct val="0"/>
              </a:spcAft>
              <a:defRPr sz="1200">
                <a:solidFill>
                  <a:schemeClr val="tx1"/>
                </a:solidFill>
                <a:latin typeface="Arial" charset="0"/>
              </a:defRPr>
            </a:lvl9pPr>
          </a:lstStyle>
          <a:p>
            <a:pPr>
              <a:spcBef>
                <a:spcPct val="0"/>
              </a:spcBef>
            </a:pPr>
            <a:fld id="{492FE987-F414-E74D-854F-9271CF409FF0}" type="slidenum">
              <a:rPr lang="ar-SA" altLang="en-US" sz="1300">
                <a:solidFill>
                  <a:srgbClr val="0000FF"/>
                </a:solidFill>
                <a:latin typeface="Marlett" charset="2"/>
              </a:rPr>
              <a:pPr>
                <a:spcBef>
                  <a:spcPct val="0"/>
                </a:spcBef>
              </a:pPr>
              <a:t>45</a:t>
            </a:fld>
            <a:endParaRPr lang="en-US" altLang="en-US" sz="1300">
              <a:solidFill>
                <a:srgbClr val="0000FF"/>
              </a:solidFill>
              <a:latin typeface="Marlett" charset="2"/>
            </a:endParaRPr>
          </a:p>
        </p:txBody>
      </p:sp>
      <p:sp>
        <p:nvSpPr>
          <p:cNvPr id="47108" name="Rectangle 2"/>
          <p:cNvSpPr>
            <a:spLocks noGrp="1" noRot="1" noChangeAspect="1" noChangeArrowheads="1" noTextEdit="1"/>
          </p:cNvSpPr>
          <p:nvPr>
            <p:ph type="sldImg"/>
          </p:nvPr>
        </p:nvSpPr>
        <p:spPr>
          <a:ln/>
        </p:spPr>
      </p:sp>
      <p:sp>
        <p:nvSpPr>
          <p:cNvPr id="4710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Arial" charset="0"/>
              </a:rPr>
              <a:t>Java provides a built-in thread type, called Thread. Each thread has a run() method that is called when the thread starts. When that method returns, the thread goes away. You must provide this method yourself.</a:t>
            </a:r>
          </a:p>
        </p:txBody>
      </p:sp>
    </p:spTree>
    <p:extLst>
      <p:ext uri="{BB962C8B-B14F-4D97-AF65-F5344CB8AC3E}">
        <p14:creationId xmlns:p14="http://schemas.microsoft.com/office/powerpoint/2010/main" val="195380774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charset="0"/>
              </a:defRPr>
            </a:lvl1pPr>
            <a:lvl2pPr marL="742950" indent="-285750" defTabSz="990600">
              <a:spcBef>
                <a:spcPct val="30000"/>
              </a:spcBef>
              <a:defRPr sz="1200">
                <a:solidFill>
                  <a:schemeClr val="tx1"/>
                </a:solidFill>
                <a:latin typeface="Arial" charset="0"/>
              </a:defRPr>
            </a:lvl2pPr>
            <a:lvl3pPr marL="1143000" indent="-228600" defTabSz="990600">
              <a:spcBef>
                <a:spcPct val="30000"/>
              </a:spcBef>
              <a:defRPr sz="1200">
                <a:solidFill>
                  <a:schemeClr val="tx1"/>
                </a:solidFill>
                <a:latin typeface="Arial" charset="0"/>
              </a:defRPr>
            </a:lvl3pPr>
            <a:lvl4pPr marL="1600200" indent="-228600" defTabSz="990600">
              <a:spcBef>
                <a:spcPct val="30000"/>
              </a:spcBef>
              <a:defRPr sz="1200">
                <a:solidFill>
                  <a:schemeClr val="tx1"/>
                </a:solidFill>
                <a:latin typeface="Arial" charset="0"/>
              </a:defRPr>
            </a:lvl4pPr>
            <a:lvl5pPr marL="2057400" indent="-228600" defTabSz="990600">
              <a:spcBef>
                <a:spcPct val="30000"/>
              </a:spcBef>
              <a:defRPr sz="1200">
                <a:solidFill>
                  <a:schemeClr val="tx1"/>
                </a:solidFill>
                <a:latin typeface="Arial" charset="0"/>
              </a:defRPr>
            </a:lvl5pPr>
            <a:lvl6pPr marL="2514600" indent="-228600" defTabSz="990600" eaLnBrk="0" fontAlgn="base" hangingPunct="0">
              <a:spcBef>
                <a:spcPct val="30000"/>
              </a:spcBef>
              <a:spcAft>
                <a:spcPct val="0"/>
              </a:spcAft>
              <a:defRPr sz="1200">
                <a:solidFill>
                  <a:schemeClr val="tx1"/>
                </a:solidFill>
                <a:latin typeface="Arial" charset="0"/>
              </a:defRPr>
            </a:lvl6pPr>
            <a:lvl7pPr marL="2971800" indent="-228600" defTabSz="990600" eaLnBrk="0" fontAlgn="base" hangingPunct="0">
              <a:spcBef>
                <a:spcPct val="30000"/>
              </a:spcBef>
              <a:spcAft>
                <a:spcPct val="0"/>
              </a:spcAft>
              <a:defRPr sz="1200">
                <a:solidFill>
                  <a:schemeClr val="tx1"/>
                </a:solidFill>
                <a:latin typeface="Arial" charset="0"/>
              </a:defRPr>
            </a:lvl7pPr>
            <a:lvl8pPr marL="3429000" indent="-228600" defTabSz="990600" eaLnBrk="0" fontAlgn="base" hangingPunct="0">
              <a:spcBef>
                <a:spcPct val="30000"/>
              </a:spcBef>
              <a:spcAft>
                <a:spcPct val="0"/>
              </a:spcAft>
              <a:defRPr sz="1200">
                <a:solidFill>
                  <a:schemeClr val="tx1"/>
                </a:solidFill>
                <a:latin typeface="Arial" charset="0"/>
              </a:defRPr>
            </a:lvl8pPr>
            <a:lvl9pPr marL="3886200" indent="-228600" defTabSz="990600" eaLnBrk="0" fontAlgn="base" hangingPunct="0">
              <a:spcBef>
                <a:spcPct val="30000"/>
              </a:spcBef>
              <a:spcAft>
                <a:spcPct val="0"/>
              </a:spcAft>
              <a:defRPr sz="1200">
                <a:solidFill>
                  <a:schemeClr val="tx1"/>
                </a:solidFill>
                <a:latin typeface="Arial" charset="0"/>
              </a:defRPr>
            </a:lvl9pPr>
          </a:lstStyle>
          <a:p>
            <a:pPr>
              <a:spcBef>
                <a:spcPct val="0"/>
              </a:spcBef>
            </a:pPr>
            <a:r>
              <a:rPr lang="en-US" altLang="en-US" sz="1300">
                <a:solidFill>
                  <a:srgbClr val="0000FF"/>
                </a:solidFill>
                <a:latin typeface="Marlett" charset="2"/>
                <a:ea typeface="Courier New" charset="0"/>
                <a:cs typeface="Courier New" charset="0"/>
              </a:rPr>
              <a:t>© 2003 Herlihy and Shavit</a:t>
            </a:r>
          </a:p>
        </p:txBody>
      </p:sp>
      <p:sp>
        <p:nvSpPr>
          <p:cNvPr id="4915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charset="0"/>
              </a:defRPr>
            </a:lvl1pPr>
            <a:lvl2pPr marL="742950" indent="-285750" defTabSz="990600">
              <a:spcBef>
                <a:spcPct val="30000"/>
              </a:spcBef>
              <a:defRPr sz="1200">
                <a:solidFill>
                  <a:schemeClr val="tx1"/>
                </a:solidFill>
                <a:latin typeface="Arial" charset="0"/>
              </a:defRPr>
            </a:lvl2pPr>
            <a:lvl3pPr marL="1143000" indent="-228600" defTabSz="990600">
              <a:spcBef>
                <a:spcPct val="30000"/>
              </a:spcBef>
              <a:defRPr sz="1200">
                <a:solidFill>
                  <a:schemeClr val="tx1"/>
                </a:solidFill>
                <a:latin typeface="Arial" charset="0"/>
              </a:defRPr>
            </a:lvl3pPr>
            <a:lvl4pPr marL="1600200" indent="-228600" defTabSz="990600">
              <a:spcBef>
                <a:spcPct val="30000"/>
              </a:spcBef>
              <a:defRPr sz="1200">
                <a:solidFill>
                  <a:schemeClr val="tx1"/>
                </a:solidFill>
                <a:latin typeface="Arial" charset="0"/>
              </a:defRPr>
            </a:lvl4pPr>
            <a:lvl5pPr marL="2057400" indent="-228600" defTabSz="990600">
              <a:spcBef>
                <a:spcPct val="30000"/>
              </a:spcBef>
              <a:defRPr sz="1200">
                <a:solidFill>
                  <a:schemeClr val="tx1"/>
                </a:solidFill>
                <a:latin typeface="Arial" charset="0"/>
              </a:defRPr>
            </a:lvl5pPr>
            <a:lvl6pPr marL="2514600" indent="-228600" defTabSz="990600" eaLnBrk="0" fontAlgn="base" hangingPunct="0">
              <a:spcBef>
                <a:spcPct val="30000"/>
              </a:spcBef>
              <a:spcAft>
                <a:spcPct val="0"/>
              </a:spcAft>
              <a:defRPr sz="1200">
                <a:solidFill>
                  <a:schemeClr val="tx1"/>
                </a:solidFill>
                <a:latin typeface="Arial" charset="0"/>
              </a:defRPr>
            </a:lvl6pPr>
            <a:lvl7pPr marL="2971800" indent="-228600" defTabSz="990600" eaLnBrk="0" fontAlgn="base" hangingPunct="0">
              <a:spcBef>
                <a:spcPct val="30000"/>
              </a:spcBef>
              <a:spcAft>
                <a:spcPct val="0"/>
              </a:spcAft>
              <a:defRPr sz="1200">
                <a:solidFill>
                  <a:schemeClr val="tx1"/>
                </a:solidFill>
                <a:latin typeface="Arial" charset="0"/>
              </a:defRPr>
            </a:lvl7pPr>
            <a:lvl8pPr marL="3429000" indent="-228600" defTabSz="990600" eaLnBrk="0" fontAlgn="base" hangingPunct="0">
              <a:spcBef>
                <a:spcPct val="30000"/>
              </a:spcBef>
              <a:spcAft>
                <a:spcPct val="0"/>
              </a:spcAft>
              <a:defRPr sz="1200">
                <a:solidFill>
                  <a:schemeClr val="tx1"/>
                </a:solidFill>
                <a:latin typeface="Arial" charset="0"/>
              </a:defRPr>
            </a:lvl8pPr>
            <a:lvl9pPr marL="3886200" indent="-228600" defTabSz="990600" eaLnBrk="0" fontAlgn="base" hangingPunct="0">
              <a:spcBef>
                <a:spcPct val="30000"/>
              </a:spcBef>
              <a:spcAft>
                <a:spcPct val="0"/>
              </a:spcAft>
              <a:defRPr sz="1200">
                <a:solidFill>
                  <a:schemeClr val="tx1"/>
                </a:solidFill>
                <a:latin typeface="Arial" charset="0"/>
              </a:defRPr>
            </a:lvl9pPr>
          </a:lstStyle>
          <a:p>
            <a:pPr>
              <a:spcBef>
                <a:spcPct val="0"/>
              </a:spcBef>
            </a:pPr>
            <a:fld id="{65F50C3B-95A9-CB45-88A1-AB9B56344D98}" type="slidenum">
              <a:rPr lang="ar-SA" altLang="en-US" sz="1300">
                <a:solidFill>
                  <a:srgbClr val="0000FF"/>
                </a:solidFill>
                <a:latin typeface="Marlett" charset="2"/>
              </a:rPr>
              <a:pPr>
                <a:spcBef>
                  <a:spcPct val="0"/>
                </a:spcBef>
              </a:pPr>
              <a:t>46</a:t>
            </a:fld>
            <a:endParaRPr lang="en-US" altLang="en-US" sz="1300">
              <a:solidFill>
                <a:srgbClr val="0000FF"/>
              </a:solidFill>
              <a:latin typeface="Marlett" charset="2"/>
            </a:endParaRPr>
          </a:p>
        </p:txBody>
      </p:sp>
      <p:sp>
        <p:nvSpPr>
          <p:cNvPr id="49156" name="Rectangle 2"/>
          <p:cNvSpPr>
            <a:spLocks noGrp="1" noRot="1" noChangeAspect="1" noChangeArrowheads="1" noTextEdit="1"/>
          </p:cNvSpPr>
          <p:nvPr>
            <p:ph type="sldImg"/>
          </p:nvPr>
        </p:nvSpPr>
        <p:spPr>
          <a:ln/>
        </p:spPr>
      </p:sp>
      <p:sp>
        <p:nvSpPr>
          <p:cNvPr id="4915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Arial" charset="0"/>
              </a:rPr>
              <a:t>There are a number of ways to create a thread, but we recommend the following. First, you create an object that implements the Runnable interface: that is, it provides a run() method that does what you want. Second, you pass this Runnable object to a thread constructor.</a:t>
            </a:r>
          </a:p>
          <a:p>
            <a:endParaRPr lang="en-US" altLang="en-US">
              <a:latin typeface="Arial" charset="0"/>
            </a:endParaRPr>
          </a:p>
          <a:p>
            <a:r>
              <a:rPr lang="en-US" altLang="en-US">
                <a:latin typeface="Arial" charset="0"/>
              </a:rPr>
              <a:t>[As an aside, you can also define a new subclass of Thread that overrides the thread’s run() method, but this is a little dangerous because your run() method can, in principle, access protected fields of the thread itself, which is unlikely but not a good idea.]</a:t>
            </a:r>
          </a:p>
        </p:txBody>
      </p:sp>
    </p:spTree>
    <p:extLst>
      <p:ext uri="{BB962C8B-B14F-4D97-AF65-F5344CB8AC3E}">
        <p14:creationId xmlns:p14="http://schemas.microsoft.com/office/powerpoint/2010/main" val="123823570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charset="0"/>
              </a:defRPr>
            </a:lvl1pPr>
            <a:lvl2pPr marL="742950" indent="-285750" defTabSz="990600">
              <a:spcBef>
                <a:spcPct val="30000"/>
              </a:spcBef>
              <a:defRPr sz="1200">
                <a:solidFill>
                  <a:schemeClr val="tx1"/>
                </a:solidFill>
                <a:latin typeface="Arial" charset="0"/>
              </a:defRPr>
            </a:lvl2pPr>
            <a:lvl3pPr marL="1143000" indent="-228600" defTabSz="990600">
              <a:spcBef>
                <a:spcPct val="30000"/>
              </a:spcBef>
              <a:defRPr sz="1200">
                <a:solidFill>
                  <a:schemeClr val="tx1"/>
                </a:solidFill>
                <a:latin typeface="Arial" charset="0"/>
              </a:defRPr>
            </a:lvl3pPr>
            <a:lvl4pPr marL="1600200" indent="-228600" defTabSz="990600">
              <a:spcBef>
                <a:spcPct val="30000"/>
              </a:spcBef>
              <a:defRPr sz="1200">
                <a:solidFill>
                  <a:schemeClr val="tx1"/>
                </a:solidFill>
                <a:latin typeface="Arial" charset="0"/>
              </a:defRPr>
            </a:lvl4pPr>
            <a:lvl5pPr marL="2057400" indent="-228600" defTabSz="990600">
              <a:spcBef>
                <a:spcPct val="30000"/>
              </a:spcBef>
              <a:defRPr sz="1200">
                <a:solidFill>
                  <a:schemeClr val="tx1"/>
                </a:solidFill>
                <a:latin typeface="Arial" charset="0"/>
              </a:defRPr>
            </a:lvl5pPr>
            <a:lvl6pPr marL="2514600" indent="-228600" defTabSz="990600" eaLnBrk="0" fontAlgn="base" hangingPunct="0">
              <a:spcBef>
                <a:spcPct val="30000"/>
              </a:spcBef>
              <a:spcAft>
                <a:spcPct val="0"/>
              </a:spcAft>
              <a:defRPr sz="1200">
                <a:solidFill>
                  <a:schemeClr val="tx1"/>
                </a:solidFill>
                <a:latin typeface="Arial" charset="0"/>
              </a:defRPr>
            </a:lvl6pPr>
            <a:lvl7pPr marL="2971800" indent="-228600" defTabSz="990600" eaLnBrk="0" fontAlgn="base" hangingPunct="0">
              <a:spcBef>
                <a:spcPct val="30000"/>
              </a:spcBef>
              <a:spcAft>
                <a:spcPct val="0"/>
              </a:spcAft>
              <a:defRPr sz="1200">
                <a:solidFill>
                  <a:schemeClr val="tx1"/>
                </a:solidFill>
                <a:latin typeface="Arial" charset="0"/>
              </a:defRPr>
            </a:lvl7pPr>
            <a:lvl8pPr marL="3429000" indent="-228600" defTabSz="990600" eaLnBrk="0" fontAlgn="base" hangingPunct="0">
              <a:spcBef>
                <a:spcPct val="30000"/>
              </a:spcBef>
              <a:spcAft>
                <a:spcPct val="0"/>
              </a:spcAft>
              <a:defRPr sz="1200">
                <a:solidFill>
                  <a:schemeClr val="tx1"/>
                </a:solidFill>
                <a:latin typeface="Arial" charset="0"/>
              </a:defRPr>
            </a:lvl8pPr>
            <a:lvl9pPr marL="3886200" indent="-228600" defTabSz="990600" eaLnBrk="0" fontAlgn="base" hangingPunct="0">
              <a:spcBef>
                <a:spcPct val="30000"/>
              </a:spcBef>
              <a:spcAft>
                <a:spcPct val="0"/>
              </a:spcAft>
              <a:defRPr sz="1200">
                <a:solidFill>
                  <a:schemeClr val="tx1"/>
                </a:solidFill>
                <a:latin typeface="Arial" charset="0"/>
              </a:defRPr>
            </a:lvl9pPr>
          </a:lstStyle>
          <a:p>
            <a:pPr>
              <a:spcBef>
                <a:spcPct val="0"/>
              </a:spcBef>
            </a:pPr>
            <a:r>
              <a:rPr lang="en-US" altLang="en-US" sz="1300">
                <a:solidFill>
                  <a:srgbClr val="0000FF"/>
                </a:solidFill>
                <a:latin typeface="Marlett" charset="2"/>
                <a:ea typeface="Courier New" charset="0"/>
                <a:cs typeface="Courier New" charset="0"/>
              </a:rPr>
              <a:t>© 2003 Herlihy and Shavit</a:t>
            </a:r>
          </a:p>
        </p:txBody>
      </p:sp>
      <p:sp>
        <p:nvSpPr>
          <p:cNvPr id="5120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charset="0"/>
              </a:defRPr>
            </a:lvl1pPr>
            <a:lvl2pPr marL="742950" indent="-285750" defTabSz="990600">
              <a:spcBef>
                <a:spcPct val="30000"/>
              </a:spcBef>
              <a:defRPr sz="1200">
                <a:solidFill>
                  <a:schemeClr val="tx1"/>
                </a:solidFill>
                <a:latin typeface="Arial" charset="0"/>
              </a:defRPr>
            </a:lvl2pPr>
            <a:lvl3pPr marL="1143000" indent="-228600" defTabSz="990600">
              <a:spcBef>
                <a:spcPct val="30000"/>
              </a:spcBef>
              <a:defRPr sz="1200">
                <a:solidFill>
                  <a:schemeClr val="tx1"/>
                </a:solidFill>
                <a:latin typeface="Arial" charset="0"/>
              </a:defRPr>
            </a:lvl3pPr>
            <a:lvl4pPr marL="1600200" indent="-228600" defTabSz="990600">
              <a:spcBef>
                <a:spcPct val="30000"/>
              </a:spcBef>
              <a:defRPr sz="1200">
                <a:solidFill>
                  <a:schemeClr val="tx1"/>
                </a:solidFill>
                <a:latin typeface="Arial" charset="0"/>
              </a:defRPr>
            </a:lvl4pPr>
            <a:lvl5pPr marL="2057400" indent="-228600" defTabSz="990600">
              <a:spcBef>
                <a:spcPct val="30000"/>
              </a:spcBef>
              <a:defRPr sz="1200">
                <a:solidFill>
                  <a:schemeClr val="tx1"/>
                </a:solidFill>
                <a:latin typeface="Arial" charset="0"/>
              </a:defRPr>
            </a:lvl5pPr>
            <a:lvl6pPr marL="2514600" indent="-228600" defTabSz="990600" eaLnBrk="0" fontAlgn="base" hangingPunct="0">
              <a:spcBef>
                <a:spcPct val="30000"/>
              </a:spcBef>
              <a:spcAft>
                <a:spcPct val="0"/>
              </a:spcAft>
              <a:defRPr sz="1200">
                <a:solidFill>
                  <a:schemeClr val="tx1"/>
                </a:solidFill>
                <a:latin typeface="Arial" charset="0"/>
              </a:defRPr>
            </a:lvl6pPr>
            <a:lvl7pPr marL="2971800" indent="-228600" defTabSz="990600" eaLnBrk="0" fontAlgn="base" hangingPunct="0">
              <a:spcBef>
                <a:spcPct val="30000"/>
              </a:spcBef>
              <a:spcAft>
                <a:spcPct val="0"/>
              </a:spcAft>
              <a:defRPr sz="1200">
                <a:solidFill>
                  <a:schemeClr val="tx1"/>
                </a:solidFill>
                <a:latin typeface="Arial" charset="0"/>
              </a:defRPr>
            </a:lvl7pPr>
            <a:lvl8pPr marL="3429000" indent="-228600" defTabSz="990600" eaLnBrk="0" fontAlgn="base" hangingPunct="0">
              <a:spcBef>
                <a:spcPct val="30000"/>
              </a:spcBef>
              <a:spcAft>
                <a:spcPct val="0"/>
              </a:spcAft>
              <a:defRPr sz="1200">
                <a:solidFill>
                  <a:schemeClr val="tx1"/>
                </a:solidFill>
                <a:latin typeface="Arial" charset="0"/>
              </a:defRPr>
            </a:lvl8pPr>
            <a:lvl9pPr marL="3886200" indent="-228600" defTabSz="990600" eaLnBrk="0" fontAlgn="base" hangingPunct="0">
              <a:spcBef>
                <a:spcPct val="30000"/>
              </a:spcBef>
              <a:spcAft>
                <a:spcPct val="0"/>
              </a:spcAft>
              <a:defRPr sz="1200">
                <a:solidFill>
                  <a:schemeClr val="tx1"/>
                </a:solidFill>
                <a:latin typeface="Arial" charset="0"/>
              </a:defRPr>
            </a:lvl9pPr>
          </a:lstStyle>
          <a:p>
            <a:pPr>
              <a:spcBef>
                <a:spcPct val="0"/>
              </a:spcBef>
            </a:pPr>
            <a:fld id="{B114B281-3273-B049-831A-8327672765C4}" type="slidenum">
              <a:rPr lang="ar-SA" altLang="en-US" sz="1300">
                <a:solidFill>
                  <a:srgbClr val="0000FF"/>
                </a:solidFill>
                <a:latin typeface="Marlett" charset="2"/>
              </a:rPr>
              <a:pPr>
                <a:spcBef>
                  <a:spcPct val="0"/>
                </a:spcBef>
              </a:pPr>
              <a:t>47</a:t>
            </a:fld>
            <a:endParaRPr lang="en-US" altLang="en-US" sz="1300">
              <a:solidFill>
                <a:srgbClr val="0000FF"/>
              </a:solidFill>
              <a:latin typeface="Marlett" charset="2"/>
            </a:endParaRPr>
          </a:p>
        </p:txBody>
      </p:sp>
      <p:sp>
        <p:nvSpPr>
          <p:cNvPr id="51204" name="Rectangle 2"/>
          <p:cNvSpPr>
            <a:spLocks noGrp="1" noRot="1" noChangeAspect="1" noChangeArrowheads="1" noTextEdit="1"/>
          </p:cNvSpPr>
          <p:nvPr>
            <p:ph type="sldImg"/>
          </p:nvPr>
        </p:nvSpPr>
        <p:spPr>
          <a:ln/>
        </p:spPr>
      </p:sp>
      <p:sp>
        <p:nvSpPr>
          <p:cNvPr id="5120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Arial" charset="0"/>
              </a:rPr>
              <a:t>Here is a simple Runnable class that prints out a message.</a:t>
            </a:r>
          </a:p>
        </p:txBody>
      </p:sp>
    </p:spTree>
    <p:extLst>
      <p:ext uri="{BB962C8B-B14F-4D97-AF65-F5344CB8AC3E}">
        <p14:creationId xmlns:p14="http://schemas.microsoft.com/office/powerpoint/2010/main" val="151194940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charset="0"/>
              </a:defRPr>
            </a:lvl1pPr>
            <a:lvl2pPr marL="742950" indent="-285750" defTabSz="990600">
              <a:spcBef>
                <a:spcPct val="30000"/>
              </a:spcBef>
              <a:defRPr sz="1200">
                <a:solidFill>
                  <a:schemeClr val="tx1"/>
                </a:solidFill>
                <a:latin typeface="Arial" charset="0"/>
              </a:defRPr>
            </a:lvl2pPr>
            <a:lvl3pPr marL="1143000" indent="-228600" defTabSz="990600">
              <a:spcBef>
                <a:spcPct val="30000"/>
              </a:spcBef>
              <a:defRPr sz="1200">
                <a:solidFill>
                  <a:schemeClr val="tx1"/>
                </a:solidFill>
                <a:latin typeface="Arial" charset="0"/>
              </a:defRPr>
            </a:lvl3pPr>
            <a:lvl4pPr marL="1600200" indent="-228600" defTabSz="990600">
              <a:spcBef>
                <a:spcPct val="30000"/>
              </a:spcBef>
              <a:defRPr sz="1200">
                <a:solidFill>
                  <a:schemeClr val="tx1"/>
                </a:solidFill>
                <a:latin typeface="Arial" charset="0"/>
              </a:defRPr>
            </a:lvl4pPr>
            <a:lvl5pPr marL="2057400" indent="-228600" defTabSz="990600">
              <a:spcBef>
                <a:spcPct val="30000"/>
              </a:spcBef>
              <a:defRPr sz="1200">
                <a:solidFill>
                  <a:schemeClr val="tx1"/>
                </a:solidFill>
                <a:latin typeface="Arial" charset="0"/>
              </a:defRPr>
            </a:lvl5pPr>
            <a:lvl6pPr marL="2514600" indent="-228600" defTabSz="990600" eaLnBrk="0" fontAlgn="base" hangingPunct="0">
              <a:spcBef>
                <a:spcPct val="30000"/>
              </a:spcBef>
              <a:spcAft>
                <a:spcPct val="0"/>
              </a:spcAft>
              <a:defRPr sz="1200">
                <a:solidFill>
                  <a:schemeClr val="tx1"/>
                </a:solidFill>
                <a:latin typeface="Arial" charset="0"/>
              </a:defRPr>
            </a:lvl6pPr>
            <a:lvl7pPr marL="2971800" indent="-228600" defTabSz="990600" eaLnBrk="0" fontAlgn="base" hangingPunct="0">
              <a:spcBef>
                <a:spcPct val="30000"/>
              </a:spcBef>
              <a:spcAft>
                <a:spcPct val="0"/>
              </a:spcAft>
              <a:defRPr sz="1200">
                <a:solidFill>
                  <a:schemeClr val="tx1"/>
                </a:solidFill>
                <a:latin typeface="Arial" charset="0"/>
              </a:defRPr>
            </a:lvl7pPr>
            <a:lvl8pPr marL="3429000" indent="-228600" defTabSz="990600" eaLnBrk="0" fontAlgn="base" hangingPunct="0">
              <a:spcBef>
                <a:spcPct val="30000"/>
              </a:spcBef>
              <a:spcAft>
                <a:spcPct val="0"/>
              </a:spcAft>
              <a:defRPr sz="1200">
                <a:solidFill>
                  <a:schemeClr val="tx1"/>
                </a:solidFill>
                <a:latin typeface="Arial" charset="0"/>
              </a:defRPr>
            </a:lvl8pPr>
            <a:lvl9pPr marL="3886200" indent="-228600" defTabSz="990600" eaLnBrk="0" fontAlgn="base" hangingPunct="0">
              <a:spcBef>
                <a:spcPct val="30000"/>
              </a:spcBef>
              <a:spcAft>
                <a:spcPct val="0"/>
              </a:spcAft>
              <a:defRPr sz="1200">
                <a:solidFill>
                  <a:schemeClr val="tx1"/>
                </a:solidFill>
                <a:latin typeface="Arial" charset="0"/>
              </a:defRPr>
            </a:lvl9pPr>
          </a:lstStyle>
          <a:p>
            <a:pPr>
              <a:spcBef>
                <a:spcPct val="0"/>
              </a:spcBef>
            </a:pPr>
            <a:r>
              <a:rPr lang="en-US" altLang="en-US" sz="1300">
                <a:solidFill>
                  <a:srgbClr val="0000FF"/>
                </a:solidFill>
                <a:latin typeface="Marlett" charset="2"/>
                <a:ea typeface="Courier New" charset="0"/>
                <a:cs typeface="Courier New" charset="0"/>
              </a:rPr>
              <a:t>© 2003 Herlihy and Shavit</a:t>
            </a:r>
          </a:p>
        </p:txBody>
      </p:sp>
      <p:sp>
        <p:nvSpPr>
          <p:cNvPr id="5325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charset="0"/>
              </a:defRPr>
            </a:lvl1pPr>
            <a:lvl2pPr marL="742950" indent="-285750" defTabSz="990600">
              <a:spcBef>
                <a:spcPct val="30000"/>
              </a:spcBef>
              <a:defRPr sz="1200">
                <a:solidFill>
                  <a:schemeClr val="tx1"/>
                </a:solidFill>
                <a:latin typeface="Arial" charset="0"/>
              </a:defRPr>
            </a:lvl2pPr>
            <a:lvl3pPr marL="1143000" indent="-228600" defTabSz="990600">
              <a:spcBef>
                <a:spcPct val="30000"/>
              </a:spcBef>
              <a:defRPr sz="1200">
                <a:solidFill>
                  <a:schemeClr val="tx1"/>
                </a:solidFill>
                <a:latin typeface="Arial" charset="0"/>
              </a:defRPr>
            </a:lvl3pPr>
            <a:lvl4pPr marL="1600200" indent="-228600" defTabSz="990600">
              <a:spcBef>
                <a:spcPct val="30000"/>
              </a:spcBef>
              <a:defRPr sz="1200">
                <a:solidFill>
                  <a:schemeClr val="tx1"/>
                </a:solidFill>
                <a:latin typeface="Arial" charset="0"/>
              </a:defRPr>
            </a:lvl4pPr>
            <a:lvl5pPr marL="2057400" indent="-228600" defTabSz="990600">
              <a:spcBef>
                <a:spcPct val="30000"/>
              </a:spcBef>
              <a:defRPr sz="1200">
                <a:solidFill>
                  <a:schemeClr val="tx1"/>
                </a:solidFill>
                <a:latin typeface="Arial" charset="0"/>
              </a:defRPr>
            </a:lvl5pPr>
            <a:lvl6pPr marL="2514600" indent="-228600" defTabSz="990600" eaLnBrk="0" fontAlgn="base" hangingPunct="0">
              <a:spcBef>
                <a:spcPct val="30000"/>
              </a:spcBef>
              <a:spcAft>
                <a:spcPct val="0"/>
              </a:spcAft>
              <a:defRPr sz="1200">
                <a:solidFill>
                  <a:schemeClr val="tx1"/>
                </a:solidFill>
                <a:latin typeface="Arial" charset="0"/>
              </a:defRPr>
            </a:lvl6pPr>
            <a:lvl7pPr marL="2971800" indent="-228600" defTabSz="990600" eaLnBrk="0" fontAlgn="base" hangingPunct="0">
              <a:spcBef>
                <a:spcPct val="30000"/>
              </a:spcBef>
              <a:spcAft>
                <a:spcPct val="0"/>
              </a:spcAft>
              <a:defRPr sz="1200">
                <a:solidFill>
                  <a:schemeClr val="tx1"/>
                </a:solidFill>
                <a:latin typeface="Arial" charset="0"/>
              </a:defRPr>
            </a:lvl7pPr>
            <a:lvl8pPr marL="3429000" indent="-228600" defTabSz="990600" eaLnBrk="0" fontAlgn="base" hangingPunct="0">
              <a:spcBef>
                <a:spcPct val="30000"/>
              </a:spcBef>
              <a:spcAft>
                <a:spcPct val="0"/>
              </a:spcAft>
              <a:defRPr sz="1200">
                <a:solidFill>
                  <a:schemeClr val="tx1"/>
                </a:solidFill>
                <a:latin typeface="Arial" charset="0"/>
              </a:defRPr>
            </a:lvl8pPr>
            <a:lvl9pPr marL="3886200" indent="-228600" defTabSz="990600" eaLnBrk="0" fontAlgn="base" hangingPunct="0">
              <a:spcBef>
                <a:spcPct val="30000"/>
              </a:spcBef>
              <a:spcAft>
                <a:spcPct val="0"/>
              </a:spcAft>
              <a:defRPr sz="1200">
                <a:solidFill>
                  <a:schemeClr val="tx1"/>
                </a:solidFill>
                <a:latin typeface="Arial" charset="0"/>
              </a:defRPr>
            </a:lvl9pPr>
          </a:lstStyle>
          <a:p>
            <a:pPr>
              <a:spcBef>
                <a:spcPct val="0"/>
              </a:spcBef>
            </a:pPr>
            <a:fld id="{62786B94-E708-8248-A557-B6447BC9EA03}" type="slidenum">
              <a:rPr lang="ar-SA" altLang="en-US" sz="1300">
                <a:solidFill>
                  <a:srgbClr val="0000FF"/>
                </a:solidFill>
                <a:latin typeface="Marlett" charset="2"/>
              </a:rPr>
              <a:pPr>
                <a:spcBef>
                  <a:spcPct val="0"/>
                </a:spcBef>
              </a:pPr>
              <a:t>48</a:t>
            </a:fld>
            <a:endParaRPr lang="en-US" altLang="en-US" sz="1300">
              <a:solidFill>
                <a:srgbClr val="0000FF"/>
              </a:solidFill>
              <a:latin typeface="Marlett" charset="2"/>
            </a:endParaRPr>
          </a:p>
        </p:txBody>
      </p:sp>
      <p:sp>
        <p:nvSpPr>
          <p:cNvPr id="53252" name="Rectangle 2"/>
          <p:cNvSpPr>
            <a:spLocks noGrp="1" noRot="1" noChangeAspect="1" noChangeArrowheads="1" noTextEdit="1"/>
          </p:cNvSpPr>
          <p:nvPr>
            <p:ph type="sldImg"/>
          </p:nvPr>
        </p:nvSpPr>
        <p:spPr>
          <a:ln/>
        </p:spPr>
      </p:sp>
      <p:sp>
        <p:nvSpPr>
          <p:cNvPr id="5325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Arial" charset="0"/>
              </a:rPr>
              <a:t>The important point here is that the class declares itself to implement the Runnable interface, so it can be used wherever a Runnable object is expected, and of course it also provides a run() method that does the actual work. Be aware that this Runnable object is not yet a thread.</a:t>
            </a:r>
          </a:p>
        </p:txBody>
      </p:sp>
    </p:spTree>
    <p:extLst>
      <p:ext uri="{BB962C8B-B14F-4D97-AF65-F5344CB8AC3E}">
        <p14:creationId xmlns:p14="http://schemas.microsoft.com/office/powerpoint/2010/main" val="213014293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charset="0"/>
              </a:defRPr>
            </a:lvl1pPr>
            <a:lvl2pPr marL="742950" indent="-285750" defTabSz="990600">
              <a:spcBef>
                <a:spcPct val="30000"/>
              </a:spcBef>
              <a:defRPr sz="1200">
                <a:solidFill>
                  <a:schemeClr val="tx1"/>
                </a:solidFill>
                <a:latin typeface="Arial" charset="0"/>
              </a:defRPr>
            </a:lvl2pPr>
            <a:lvl3pPr marL="1143000" indent="-228600" defTabSz="990600">
              <a:spcBef>
                <a:spcPct val="30000"/>
              </a:spcBef>
              <a:defRPr sz="1200">
                <a:solidFill>
                  <a:schemeClr val="tx1"/>
                </a:solidFill>
                <a:latin typeface="Arial" charset="0"/>
              </a:defRPr>
            </a:lvl3pPr>
            <a:lvl4pPr marL="1600200" indent="-228600" defTabSz="990600">
              <a:spcBef>
                <a:spcPct val="30000"/>
              </a:spcBef>
              <a:defRPr sz="1200">
                <a:solidFill>
                  <a:schemeClr val="tx1"/>
                </a:solidFill>
                <a:latin typeface="Arial" charset="0"/>
              </a:defRPr>
            </a:lvl4pPr>
            <a:lvl5pPr marL="2057400" indent="-228600" defTabSz="990600">
              <a:spcBef>
                <a:spcPct val="30000"/>
              </a:spcBef>
              <a:defRPr sz="1200">
                <a:solidFill>
                  <a:schemeClr val="tx1"/>
                </a:solidFill>
                <a:latin typeface="Arial" charset="0"/>
              </a:defRPr>
            </a:lvl5pPr>
            <a:lvl6pPr marL="2514600" indent="-228600" defTabSz="990600" eaLnBrk="0" fontAlgn="base" hangingPunct="0">
              <a:spcBef>
                <a:spcPct val="30000"/>
              </a:spcBef>
              <a:spcAft>
                <a:spcPct val="0"/>
              </a:spcAft>
              <a:defRPr sz="1200">
                <a:solidFill>
                  <a:schemeClr val="tx1"/>
                </a:solidFill>
                <a:latin typeface="Arial" charset="0"/>
              </a:defRPr>
            </a:lvl6pPr>
            <a:lvl7pPr marL="2971800" indent="-228600" defTabSz="990600" eaLnBrk="0" fontAlgn="base" hangingPunct="0">
              <a:spcBef>
                <a:spcPct val="30000"/>
              </a:spcBef>
              <a:spcAft>
                <a:spcPct val="0"/>
              </a:spcAft>
              <a:defRPr sz="1200">
                <a:solidFill>
                  <a:schemeClr val="tx1"/>
                </a:solidFill>
                <a:latin typeface="Arial" charset="0"/>
              </a:defRPr>
            </a:lvl7pPr>
            <a:lvl8pPr marL="3429000" indent="-228600" defTabSz="990600" eaLnBrk="0" fontAlgn="base" hangingPunct="0">
              <a:spcBef>
                <a:spcPct val="30000"/>
              </a:spcBef>
              <a:spcAft>
                <a:spcPct val="0"/>
              </a:spcAft>
              <a:defRPr sz="1200">
                <a:solidFill>
                  <a:schemeClr val="tx1"/>
                </a:solidFill>
                <a:latin typeface="Arial" charset="0"/>
              </a:defRPr>
            </a:lvl8pPr>
            <a:lvl9pPr marL="3886200" indent="-228600" defTabSz="990600" eaLnBrk="0" fontAlgn="base" hangingPunct="0">
              <a:spcBef>
                <a:spcPct val="30000"/>
              </a:spcBef>
              <a:spcAft>
                <a:spcPct val="0"/>
              </a:spcAft>
              <a:defRPr sz="1200">
                <a:solidFill>
                  <a:schemeClr val="tx1"/>
                </a:solidFill>
                <a:latin typeface="Arial" charset="0"/>
              </a:defRPr>
            </a:lvl9pPr>
          </a:lstStyle>
          <a:p>
            <a:pPr>
              <a:spcBef>
                <a:spcPct val="0"/>
              </a:spcBef>
            </a:pPr>
            <a:r>
              <a:rPr lang="en-US" altLang="en-US" sz="1300">
                <a:solidFill>
                  <a:srgbClr val="0000FF"/>
                </a:solidFill>
                <a:latin typeface="Marlett" charset="2"/>
                <a:ea typeface="Courier New" charset="0"/>
                <a:cs typeface="Courier New" charset="0"/>
              </a:rPr>
              <a:t>© 2003 Herlihy and Shavit</a:t>
            </a:r>
          </a:p>
        </p:txBody>
      </p:sp>
      <p:sp>
        <p:nvSpPr>
          <p:cNvPr id="5529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charset="0"/>
              </a:defRPr>
            </a:lvl1pPr>
            <a:lvl2pPr marL="742950" indent="-285750" defTabSz="990600">
              <a:spcBef>
                <a:spcPct val="30000"/>
              </a:spcBef>
              <a:defRPr sz="1200">
                <a:solidFill>
                  <a:schemeClr val="tx1"/>
                </a:solidFill>
                <a:latin typeface="Arial" charset="0"/>
              </a:defRPr>
            </a:lvl2pPr>
            <a:lvl3pPr marL="1143000" indent="-228600" defTabSz="990600">
              <a:spcBef>
                <a:spcPct val="30000"/>
              </a:spcBef>
              <a:defRPr sz="1200">
                <a:solidFill>
                  <a:schemeClr val="tx1"/>
                </a:solidFill>
                <a:latin typeface="Arial" charset="0"/>
              </a:defRPr>
            </a:lvl3pPr>
            <a:lvl4pPr marL="1600200" indent="-228600" defTabSz="990600">
              <a:spcBef>
                <a:spcPct val="30000"/>
              </a:spcBef>
              <a:defRPr sz="1200">
                <a:solidFill>
                  <a:schemeClr val="tx1"/>
                </a:solidFill>
                <a:latin typeface="Arial" charset="0"/>
              </a:defRPr>
            </a:lvl4pPr>
            <a:lvl5pPr marL="2057400" indent="-228600" defTabSz="990600">
              <a:spcBef>
                <a:spcPct val="30000"/>
              </a:spcBef>
              <a:defRPr sz="1200">
                <a:solidFill>
                  <a:schemeClr val="tx1"/>
                </a:solidFill>
                <a:latin typeface="Arial" charset="0"/>
              </a:defRPr>
            </a:lvl5pPr>
            <a:lvl6pPr marL="2514600" indent="-228600" defTabSz="990600" eaLnBrk="0" fontAlgn="base" hangingPunct="0">
              <a:spcBef>
                <a:spcPct val="30000"/>
              </a:spcBef>
              <a:spcAft>
                <a:spcPct val="0"/>
              </a:spcAft>
              <a:defRPr sz="1200">
                <a:solidFill>
                  <a:schemeClr val="tx1"/>
                </a:solidFill>
                <a:latin typeface="Arial" charset="0"/>
              </a:defRPr>
            </a:lvl6pPr>
            <a:lvl7pPr marL="2971800" indent="-228600" defTabSz="990600" eaLnBrk="0" fontAlgn="base" hangingPunct="0">
              <a:spcBef>
                <a:spcPct val="30000"/>
              </a:spcBef>
              <a:spcAft>
                <a:spcPct val="0"/>
              </a:spcAft>
              <a:defRPr sz="1200">
                <a:solidFill>
                  <a:schemeClr val="tx1"/>
                </a:solidFill>
                <a:latin typeface="Arial" charset="0"/>
              </a:defRPr>
            </a:lvl7pPr>
            <a:lvl8pPr marL="3429000" indent="-228600" defTabSz="990600" eaLnBrk="0" fontAlgn="base" hangingPunct="0">
              <a:spcBef>
                <a:spcPct val="30000"/>
              </a:spcBef>
              <a:spcAft>
                <a:spcPct val="0"/>
              </a:spcAft>
              <a:defRPr sz="1200">
                <a:solidFill>
                  <a:schemeClr val="tx1"/>
                </a:solidFill>
                <a:latin typeface="Arial" charset="0"/>
              </a:defRPr>
            </a:lvl8pPr>
            <a:lvl9pPr marL="3886200" indent="-228600" defTabSz="990600" eaLnBrk="0" fontAlgn="base" hangingPunct="0">
              <a:spcBef>
                <a:spcPct val="30000"/>
              </a:spcBef>
              <a:spcAft>
                <a:spcPct val="0"/>
              </a:spcAft>
              <a:defRPr sz="1200">
                <a:solidFill>
                  <a:schemeClr val="tx1"/>
                </a:solidFill>
                <a:latin typeface="Arial" charset="0"/>
              </a:defRPr>
            </a:lvl9pPr>
          </a:lstStyle>
          <a:p>
            <a:pPr>
              <a:spcBef>
                <a:spcPct val="0"/>
              </a:spcBef>
            </a:pPr>
            <a:fld id="{A28A3F64-0D80-0744-BA1C-A0E642D269E8}" type="slidenum">
              <a:rPr lang="ar-SA" altLang="en-US" sz="1300">
                <a:solidFill>
                  <a:srgbClr val="0000FF"/>
                </a:solidFill>
                <a:latin typeface="Marlett" charset="2"/>
              </a:rPr>
              <a:pPr>
                <a:spcBef>
                  <a:spcPct val="0"/>
                </a:spcBef>
              </a:pPr>
              <a:t>49</a:t>
            </a:fld>
            <a:endParaRPr lang="en-US" altLang="en-US" sz="1300">
              <a:solidFill>
                <a:srgbClr val="0000FF"/>
              </a:solidFill>
              <a:latin typeface="Marlett" charset="2"/>
            </a:endParaRPr>
          </a:p>
        </p:txBody>
      </p:sp>
      <p:sp>
        <p:nvSpPr>
          <p:cNvPr id="55300" name="Rectangle 2"/>
          <p:cNvSpPr>
            <a:spLocks noGrp="1" noRot="1" noChangeAspect="1" noChangeArrowheads="1" noTextEdit="1"/>
          </p:cNvSpPr>
          <p:nvPr>
            <p:ph type="sldImg"/>
          </p:nvPr>
        </p:nvSpPr>
        <p:spPr>
          <a:ln/>
        </p:spPr>
      </p:sp>
      <p:sp>
        <p:nvSpPr>
          <p:cNvPr id="5530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Arial" charset="0"/>
              </a:rPr>
              <a:t>Here is how to create a thread.</a:t>
            </a:r>
          </a:p>
        </p:txBody>
      </p:sp>
    </p:spTree>
    <p:extLst>
      <p:ext uri="{BB962C8B-B14F-4D97-AF65-F5344CB8AC3E}">
        <p14:creationId xmlns:p14="http://schemas.microsoft.com/office/powerpoint/2010/main" val="49441543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charset="0"/>
              </a:defRPr>
            </a:lvl1pPr>
            <a:lvl2pPr marL="742950" indent="-285750" defTabSz="990600">
              <a:spcBef>
                <a:spcPct val="30000"/>
              </a:spcBef>
              <a:defRPr sz="1200">
                <a:solidFill>
                  <a:schemeClr val="tx1"/>
                </a:solidFill>
                <a:latin typeface="Arial" charset="0"/>
              </a:defRPr>
            </a:lvl2pPr>
            <a:lvl3pPr marL="1143000" indent="-228600" defTabSz="990600">
              <a:spcBef>
                <a:spcPct val="30000"/>
              </a:spcBef>
              <a:defRPr sz="1200">
                <a:solidFill>
                  <a:schemeClr val="tx1"/>
                </a:solidFill>
                <a:latin typeface="Arial" charset="0"/>
              </a:defRPr>
            </a:lvl3pPr>
            <a:lvl4pPr marL="1600200" indent="-228600" defTabSz="990600">
              <a:spcBef>
                <a:spcPct val="30000"/>
              </a:spcBef>
              <a:defRPr sz="1200">
                <a:solidFill>
                  <a:schemeClr val="tx1"/>
                </a:solidFill>
                <a:latin typeface="Arial" charset="0"/>
              </a:defRPr>
            </a:lvl4pPr>
            <a:lvl5pPr marL="2057400" indent="-228600" defTabSz="990600">
              <a:spcBef>
                <a:spcPct val="30000"/>
              </a:spcBef>
              <a:defRPr sz="1200">
                <a:solidFill>
                  <a:schemeClr val="tx1"/>
                </a:solidFill>
                <a:latin typeface="Arial" charset="0"/>
              </a:defRPr>
            </a:lvl5pPr>
            <a:lvl6pPr marL="2514600" indent="-228600" defTabSz="990600" eaLnBrk="0" fontAlgn="base" hangingPunct="0">
              <a:spcBef>
                <a:spcPct val="30000"/>
              </a:spcBef>
              <a:spcAft>
                <a:spcPct val="0"/>
              </a:spcAft>
              <a:defRPr sz="1200">
                <a:solidFill>
                  <a:schemeClr val="tx1"/>
                </a:solidFill>
                <a:latin typeface="Arial" charset="0"/>
              </a:defRPr>
            </a:lvl6pPr>
            <a:lvl7pPr marL="2971800" indent="-228600" defTabSz="990600" eaLnBrk="0" fontAlgn="base" hangingPunct="0">
              <a:spcBef>
                <a:spcPct val="30000"/>
              </a:spcBef>
              <a:spcAft>
                <a:spcPct val="0"/>
              </a:spcAft>
              <a:defRPr sz="1200">
                <a:solidFill>
                  <a:schemeClr val="tx1"/>
                </a:solidFill>
                <a:latin typeface="Arial" charset="0"/>
              </a:defRPr>
            </a:lvl7pPr>
            <a:lvl8pPr marL="3429000" indent="-228600" defTabSz="990600" eaLnBrk="0" fontAlgn="base" hangingPunct="0">
              <a:spcBef>
                <a:spcPct val="30000"/>
              </a:spcBef>
              <a:spcAft>
                <a:spcPct val="0"/>
              </a:spcAft>
              <a:defRPr sz="1200">
                <a:solidFill>
                  <a:schemeClr val="tx1"/>
                </a:solidFill>
                <a:latin typeface="Arial" charset="0"/>
              </a:defRPr>
            </a:lvl8pPr>
            <a:lvl9pPr marL="3886200" indent="-228600" defTabSz="990600" eaLnBrk="0" fontAlgn="base" hangingPunct="0">
              <a:spcBef>
                <a:spcPct val="30000"/>
              </a:spcBef>
              <a:spcAft>
                <a:spcPct val="0"/>
              </a:spcAft>
              <a:defRPr sz="1200">
                <a:solidFill>
                  <a:schemeClr val="tx1"/>
                </a:solidFill>
                <a:latin typeface="Arial" charset="0"/>
              </a:defRPr>
            </a:lvl9pPr>
          </a:lstStyle>
          <a:p>
            <a:pPr>
              <a:spcBef>
                <a:spcPct val="0"/>
              </a:spcBef>
            </a:pPr>
            <a:r>
              <a:rPr lang="en-US" altLang="en-US" sz="1300">
                <a:solidFill>
                  <a:srgbClr val="0000FF"/>
                </a:solidFill>
                <a:latin typeface="Marlett" charset="2"/>
                <a:ea typeface="Courier New" charset="0"/>
                <a:cs typeface="Courier New" charset="0"/>
              </a:rPr>
              <a:t>© 2003 Herlihy and Shavit</a:t>
            </a:r>
          </a:p>
        </p:txBody>
      </p:sp>
      <p:sp>
        <p:nvSpPr>
          <p:cNvPr id="5734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charset="0"/>
              </a:defRPr>
            </a:lvl1pPr>
            <a:lvl2pPr marL="742950" indent="-285750" defTabSz="990600">
              <a:spcBef>
                <a:spcPct val="30000"/>
              </a:spcBef>
              <a:defRPr sz="1200">
                <a:solidFill>
                  <a:schemeClr val="tx1"/>
                </a:solidFill>
                <a:latin typeface="Arial" charset="0"/>
              </a:defRPr>
            </a:lvl2pPr>
            <a:lvl3pPr marL="1143000" indent="-228600" defTabSz="990600">
              <a:spcBef>
                <a:spcPct val="30000"/>
              </a:spcBef>
              <a:defRPr sz="1200">
                <a:solidFill>
                  <a:schemeClr val="tx1"/>
                </a:solidFill>
                <a:latin typeface="Arial" charset="0"/>
              </a:defRPr>
            </a:lvl3pPr>
            <a:lvl4pPr marL="1600200" indent="-228600" defTabSz="990600">
              <a:spcBef>
                <a:spcPct val="30000"/>
              </a:spcBef>
              <a:defRPr sz="1200">
                <a:solidFill>
                  <a:schemeClr val="tx1"/>
                </a:solidFill>
                <a:latin typeface="Arial" charset="0"/>
              </a:defRPr>
            </a:lvl4pPr>
            <a:lvl5pPr marL="2057400" indent="-228600" defTabSz="990600">
              <a:spcBef>
                <a:spcPct val="30000"/>
              </a:spcBef>
              <a:defRPr sz="1200">
                <a:solidFill>
                  <a:schemeClr val="tx1"/>
                </a:solidFill>
                <a:latin typeface="Arial" charset="0"/>
              </a:defRPr>
            </a:lvl5pPr>
            <a:lvl6pPr marL="2514600" indent="-228600" defTabSz="990600" eaLnBrk="0" fontAlgn="base" hangingPunct="0">
              <a:spcBef>
                <a:spcPct val="30000"/>
              </a:spcBef>
              <a:spcAft>
                <a:spcPct val="0"/>
              </a:spcAft>
              <a:defRPr sz="1200">
                <a:solidFill>
                  <a:schemeClr val="tx1"/>
                </a:solidFill>
                <a:latin typeface="Arial" charset="0"/>
              </a:defRPr>
            </a:lvl6pPr>
            <a:lvl7pPr marL="2971800" indent="-228600" defTabSz="990600" eaLnBrk="0" fontAlgn="base" hangingPunct="0">
              <a:spcBef>
                <a:spcPct val="30000"/>
              </a:spcBef>
              <a:spcAft>
                <a:spcPct val="0"/>
              </a:spcAft>
              <a:defRPr sz="1200">
                <a:solidFill>
                  <a:schemeClr val="tx1"/>
                </a:solidFill>
                <a:latin typeface="Arial" charset="0"/>
              </a:defRPr>
            </a:lvl7pPr>
            <a:lvl8pPr marL="3429000" indent="-228600" defTabSz="990600" eaLnBrk="0" fontAlgn="base" hangingPunct="0">
              <a:spcBef>
                <a:spcPct val="30000"/>
              </a:spcBef>
              <a:spcAft>
                <a:spcPct val="0"/>
              </a:spcAft>
              <a:defRPr sz="1200">
                <a:solidFill>
                  <a:schemeClr val="tx1"/>
                </a:solidFill>
                <a:latin typeface="Arial" charset="0"/>
              </a:defRPr>
            </a:lvl8pPr>
            <a:lvl9pPr marL="3886200" indent="-228600" defTabSz="990600" eaLnBrk="0" fontAlgn="base" hangingPunct="0">
              <a:spcBef>
                <a:spcPct val="30000"/>
              </a:spcBef>
              <a:spcAft>
                <a:spcPct val="0"/>
              </a:spcAft>
              <a:defRPr sz="1200">
                <a:solidFill>
                  <a:schemeClr val="tx1"/>
                </a:solidFill>
                <a:latin typeface="Arial" charset="0"/>
              </a:defRPr>
            </a:lvl9pPr>
          </a:lstStyle>
          <a:p>
            <a:pPr>
              <a:spcBef>
                <a:spcPct val="0"/>
              </a:spcBef>
            </a:pPr>
            <a:fld id="{1563E839-11EB-7449-9B0E-0A012B691D3E}" type="slidenum">
              <a:rPr lang="ar-SA" altLang="en-US" sz="1300">
                <a:solidFill>
                  <a:srgbClr val="0000FF"/>
                </a:solidFill>
                <a:latin typeface="Marlett" charset="2"/>
              </a:rPr>
              <a:pPr>
                <a:spcBef>
                  <a:spcPct val="0"/>
                </a:spcBef>
              </a:pPr>
              <a:t>50</a:t>
            </a:fld>
            <a:endParaRPr lang="en-US" altLang="en-US" sz="1300">
              <a:solidFill>
                <a:srgbClr val="0000FF"/>
              </a:solidFill>
              <a:latin typeface="Marlett" charset="2"/>
            </a:endParaRPr>
          </a:p>
        </p:txBody>
      </p:sp>
      <p:sp>
        <p:nvSpPr>
          <p:cNvPr id="57348" name="Rectangle 2"/>
          <p:cNvSpPr>
            <a:spLocks noGrp="1" noRot="1" noChangeAspect="1" noChangeArrowheads="1" noTextEdit="1"/>
          </p:cNvSpPr>
          <p:nvPr>
            <p:ph type="sldImg"/>
          </p:nvPr>
        </p:nvSpPr>
        <p:spPr>
          <a:ln/>
        </p:spPr>
      </p:sp>
      <p:sp>
        <p:nvSpPr>
          <p:cNvPr id="5734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Arial" charset="0"/>
              </a:rPr>
              <a:t>First create a Runnable object: this one prints “Hello from “ followed by some kind of thread id.</a:t>
            </a:r>
          </a:p>
        </p:txBody>
      </p:sp>
    </p:spTree>
    <p:extLst>
      <p:ext uri="{BB962C8B-B14F-4D97-AF65-F5344CB8AC3E}">
        <p14:creationId xmlns:p14="http://schemas.microsoft.com/office/powerpoint/2010/main" val="131469720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charset="0"/>
              </a:defRPr>
            </a:lvl1pPr>
            <a:lvl2pPr marL="742950" indent="-285750" defTabSz="990600">
              <a:spcBef>
                <a:spcPct val="30000"/>
              </a:spcBef>
              <a:defRPr sz="1200">
                <a:solidFill>
                  <a:schemeClr val="tx1"/>
                </a:solidFill>
                <a:latin typeface="Arial" charset="0"/>
              </a:defRPr>
            </a:lvl2pPr>
            <a:lvl3pPr marL="1143000" indent="-228600" defTabSz="990600">
              <a:spcBef>
                <a:spcPct val="30000"/>
              </a:spcBef>
              <a:defRPr sz="1200">
                <a:solidFill>
                  <a:schemeClr val="tx1"/>
                </a:solidFill>
                <a:latin typeface="Arial" charset="0"/>
              </a:defRPr>
            </a:lvl3pPr>
            <a:lvl4pPr marL="1600200" indent="-228600" defTabSz="990600">
              <a:spcBef>
                <a:spcPct val="30000"/>
              </a:spcBef>
              <a:defRPr sz="1200">
                <a:solidFill>
                  <a:schemeClr val="tx1"/>
                </a:solidFill>
                <a:latin typeface="Arial" charset="0"/>
              </a:defRPr>
            </a:lvl4pPr>
            <a:lvl5pPr marL="2057400" indent="-228600" defTabSz="990600">
              <a:spcBef>
                <a:spcPct val="30000"/>
              </a:spcBef>
              <a:defRPr sz="1200">
                <a:solidFill>
                  <a:schemeClr val="tx1"/>
                </a:solidFill>
                <a:latin typeface="Arial" charset="0"/>
              </a:defRPr>
            </a:lvl5pPr>
            <a:lvl6pPr marL="2514600" indent="-228600" defTabSz="990600" eaLnBrk="0" fontAlgn="base" hangingPunct="0">
              <a:spcBef>
                <a:spcPct val="30000"/>
              </a:spcBef>
              <a:spcAft>
                <a:spcPct val="0"/>
              </a:spcAft>
              <a:defRPr sz="1200">
                <a:solidFill>
                  <a:schemeClr val="tx1"/>
                </a:solidFill>
                <a:latin typeface="Arial" charset="0"/>
              </a:defRPr>
            </a:lvl6pPr>
            <a:lvl7pPr marL="2971800" indent="-228600" defTabSz="990600" eaLnBrk="0" fontAlgn="base" hangingPunct="0">
              <a:spcBef>
                <a:spcPct val="30000"/>
              </a:spcBef>
              <a:spcAft>
                <a:spcPct val="0"/>
              </a:spcAft>
              <a:defRPr sz="1200">
                <a:solidFill>
                  <a:schemeClr val="tx1"/>
                </a:solidFill>
                <a:latin typeface="Arial" charset="0"/>
              </a:defRPr>
            </a:lvl7pPr>
            <a:lvl8pPr marL="3429000" indent="-228600" defTabSz="990600" eaLnBrk="0" fontAlgn="base" hangingPunct="0">
              <a:spcBef>
                <a:spcPct val="30000"/>
              </a:spcBef>
              <a:spcAft>
                <a:spcPct val="0"/>
              </a:spcAft>
              <a:defRPr sz="1200">
                <a:solidFill>
                  <a:schemeClr val="tx1"/>
                </a:solidFill>
                <a:latin typeface="Arial" charset="0"/>
              </a:defRPr>
            </a:lvl8pPr>
            <a:lvl9pPr marL="3886200" indent="-228600" defTabSz="990600" eaLnBrk="0" fontAlgn="base" hangingPunct="0">
              <a:spcBef>
                <a:spcPct val="30000"/>
              </a:spcBef>
              <a:spcAft>
                <a:spcPct val="0"/>
              </a:spcAft>
              <a:defRPr sz="1200">
                <a:solidFill>
                  <a:schemeClr val="tx1"/>
                </a:solidFill>
                <a:latin typeface="Arial" charset="0"/>
              </a:defRPr>
            </a:lvl9pPr>
          </a:lstStyle>
          <a:p>
            <a:pPr>
              <a:spcBef>
                <a:spcPct val="0"/>
              </a:spcBef>
            </a:pPr>
            <a:r>
              <a:rPr lang="en-US" altLang="en-US" sz="1300">
                <a:solidFill>
                  <a:srgbClr val="0000FF"/>
                </a:solidFill>
                <a:latin typeface="Marlett" charset="2"/>
                <a:ea typeface="Courier New" charset="0"/>
                <a:cs typeface="Courier New" charset="0"/>
              </a:rPr>
              <a:t>© 2003 Herlihy and Shavit</a:t>
            </a:r>
          </a:p>
        </p:txBody>
      </p:sp>
      <p:sp>
        <p:nvSpPr>
          <p:cNvPr id="5939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charset="0"/>
              </a:defRPr>
            </a:lvl1pPr>
            <a:lvl2pPr marL="742950" indent="-285750" defTabSz="990600">
              <a:spcBef>
                <a:spcPct val="30000"/>
              </a:spcBef>
              <a:defRPr sz="1200">
                <a:solidFill>
                  <a:schemeClr val="tx1"/>
                </a:solidFill>
                <a:latin typeface="Arial" charset="0"/>
              </a:defRPr>
            </a:lvl2pPr>
            <a:lvl3pPr marL="1143000" indent="-228600" defTabSz="990600">
              <a:spcBef>
                <a:spcPct val="30000"/>
              </a:spcBef>
              <a:defRPr sz="1200">
                <a:solidFill>
                  <a:schemeClr val="tx1"/>
                </a:solidFill>
                <a:latin typeface="Arial" charset="0"/>
              </a:defRPr>
            </a:lvl3pPr>
            <a:lvl4pPr marL="1600200" indent="-228600" defTabSz="990600">
              <a:spcBef>
                <a:spcPct val="30000"/>
              </a:spcBef>
              <a:defRPr sz="1200">
                <a:solidFill>
                  <a:schemeClr val="tx1"/>
                </a:solidFill>
                <a:latin typeface="Arial" charset="0"/>
              </a:defRPr>
            </a:lvl4pPr>
            <a:lvl5pPr marL="2057400" indent="-228600" defTabSz="990600">
              <a:spcBef>
                <a:spcPct val="30000"/>
              </a:spcBef>
              <a:defRPr sz="1200">
                <a:solidFill>
                  <a:schemeClr val="tx1"/>
                </a:solidFill>
                <a:latin typeface="Arial" charset="0"/>
              </a:defRPr>
            </a:lvl5pPr>
            <a:lvl6pPr marL="2514600" indent="-228600" defTabSz="990600" eaLnBrk="0" fontAlgn="base" hangingPunct="0">
              <a:spcBef>
                <a:spcPct val="30000"/>
              </a:spcBef>
              <a:spcAft>
                <a:spcPct val="0"/>
              </a:spcAft>
              <a:defRPr sz="1200">
                <a:solidFill>
                  <a:schemeClr val="tx1"/>
                </a:solidFill>
                <a:latin typeface="Arial" charset="0"/>
              </a:defRPr>
            </a:lvl6pPr>
            <a:lvl7pPr marL="2971800" indent="-228600" defTabSz="990600" eaLnBrk="0" fontAlgn="base" hangingPunct="0">
              <a:spcBef>
                <a:spcPct val="30000"/>
              </a:spcBef>
              <a:spcAft>
                <a:spcPct val="0"/>
              </a:spcAft>
              <a:defRPr sz="1200">
                <a:solidFill>
                  <a:schemeClr val="tx1"/>
                </a:solidFill>
                <a:latin typeface="Arial" charset="0"/>
              </a:defRPr>
            </a:lvl7pPr>
            <a:lvl8pPr marL="3429000" indent="-228600" defTabSz="990600" eaLnBrk="0" fontAlgn="base" hangingPunct="0">
              <a:spcBef>
                <a:spcPct val="30000"/>
              </a:spcBef>
              <a:spcAft>
                <a:spcPct val="0"/>
              </a:spcAft>
              <a:defRPr sz="1200">
                <a:solidFill>
                  <a:schemeClr val="tx1"/>
                </a:solidFill>
                <a:latin typeface="Arial" charset="0"/>
              </a:defRPr>
            </a:lvl8pPr>
            <a:lvl9pPr marL="3886200" indent="-228600" defTabSz="990600" eaLnBrk="0" fontAlgn="base" hangingPunct="0">
              <a:spcBef>
                <a:spcPct val="30000"/>
              </a:spcBef>
              <a:spcAft>
                <a:spcPct val="0"/>
              </a:spcAft>
              <a:defRPr sz="1200">
                <a:solidFill>
                  <a:schemeClr val="tx1"/>
                </a:solidFill>
                <a:latin typeface="Arial" charset="0"/>
              </a:defRPr>
            </a:lvl9pPr>
          </a:lstStyle>
          <a:p>
            <a:pPr>
              <a:spcBef>
                <a:spcPct val="0"/>
              </a:spcBef>
            </a:pPr>
            <a:fld id="{9778A1C6-6229-674F-8AA0-D9E22C44733B}" type="slidenum">
              <a:rPr lang="ar-SA" altLang="en-US" sz="1300">
                <a:solidFill>
                  <a:srgbClr val="0000FF"/>
                </a:solidFill>
                <a:latin typeface="Marlett" charset="2"/>
              </a:rPr>
              <a:pPr>
                <a:spcBef>
                  <a:spcPct val="0"/>
                </a:spcBef>
              </a:pPr>
              <a:t>51</a:t>
            </a:fld>
            <a:endParaRPr lang="en-US" altLang="en-US" sz="1300">
              <a:solidFill>
                <a:srgbClr val="0000FF"/>
              </a:solidFill>
              <a:latin typeface="Marlett" charset="2"/>
            </a:endParaRPr>
          </a:p>
        </p:txBody>
      </p:sp>
      <p:sp>
        <p:nvSpPr>
          <p:cNvPr id="59396" name="Rectangle 2"/>
          <p:cNvSpPr>
            <a:spLocks noGrp="1" noRot="1" noChangeAspect="1" noChangeArrowheads="1" noTextEdit="1"/>
          </p:cNvSpPr>
          <p:nvPr>
            <p:ph type="sldImg"/>
          </p:nvPr>
        </p:nvSpPr>
        <p:spPr>
          <a:ln/>
        </p:spPr>
      </p:sp>
      <p:sp>
        <p:nvSpPr>
          <p:cNvPr id="5939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Arial" charset="0"/>
              </a:rPr>
              <a:t>Then create the thread itself, passing it your Runnable object so it knows what to do.</a:t>
            </a:r>
          </a:p>
        </p:txBody>
      </p:sp>
    </p:spTree>
    <p:extLst>
      <p:ext uri="{BB962C8B-B14F-4D97-AF65-F5344CB8AC3E}">
        <p14:creationId xmlns:p14="http://schemas.microsoft.com/office/powerpoint/2010/main" val="6246908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charset="0"/>
              </a:defRPr>
            </a:lvl1pPr>
            <a:lvl2pPr marL="742950" indent="-285750" defTabSz="990600">
              <a:spcBef>
                <a:spcPct val="30000"/>
              </a:spcBef>
              <a:defRPr sz="1200">
                <a:solidFill>
                  <a:schemeClr val="tx1"/>
                </a:solidFill>
                <a:latin typeface="Arial" charset="0"/>
              </a:defRPr>
            </a:lvl2pPr>
            <a:lvl3pPr marL="1143000" indent="-228600" defTabSz="990600">
              <a:spcBef>
                <a:spcPct val="30000"/>
              </a:spcBef>
              <a:defRPr sz="1200">
                <a:solidFill>
                  <a:schemeClr val="tx1"/>
                </a:solidFill>
                <a:latin typeface="Arial" charset="0"/>
              </a:defRPr>
            </a:lvl3pPr>
            <a:lvl4pPr marL="1600200" indent="-228600" defTabSz="990600">
              <a:spcBef>
                <a:spcPct val="30000"/>
              </a:spcBef>
              <a:defRPr sz="1200">
                <a:solidFill>
                  <a:schemeClr val="tx1"/>
                </a:solidFill>
                <a:latin typeface="Arial" charset="0"/>
              </a:defRPr>
            </a:lvl4pPr>
            <a:lvl5pPr marL="2057400" indent="-228600" defTabSz="990600">
              <a:spcBef>
                <a:spcPct val="30000"/>
              </a:spcBef>
              <a:defRPr sz="1200">
                <a:solidFill>
                  <a:schemeClr val="tx1"/>
                </a:solidFill>
                <a:latin typeface="Arial" charset="0"/>
              </a:defRPr>
            </a:lvl5pPr>
            <a:lvl6pPr marL="2514600" indent="-228600" defTabSz="990600" eaLnBrk="0" fontAlgn="base" hangingPunct="0">
              <a:spcBef>
                <a:spcPct val="30000"/>
              </a:spcBef>
              <a:spcAft>
                <a:spcPct val="0"/>
              </a:spcAft>
              <a:defRPr sz="1200">
                <a:solidFill>
                  <a:schemeClr val="tx1"/>
                </a:solidFill>
                <a:latin typeface="Arial" charset="0"/>
              </a:defRPr>
            </a:lvl6pPr>
            <a:lvl7pPr marL="2971800" indent="-228600" defTabSz="990600" eaLnBrk="0" fontAlgn="base" hangingPunct="0">
              <a:spcBef>
                <a:spcPct val="30000"/>
              </a:spcBef>
              <a:spcAft>
                <a:spcPct val="0"/>
              </a:spcAft>
              <a:defRPr sz="1200">
                <a:solidFill>
                  <a:schemeClr val="tx1"/>
                </a:solidFill>
                <a:latin typeface="Arial" charset="0"/>
              </a:defRPr>
            </a:lvl7pPr>
            <a:lvl8pPr marL="3429000" indent="-228600" defTabSz="990600" eaLnBrk="0" fontAlgn="base" hangingPunct="0">
              <a:spcBef>
                <a:spcPct val="30000"/>
              </a:spcBef>
              <a:spcAft>
                <a:spcPct val="0"/>
              </a:spcAft>
              <a:defRPr sz="1200">
                <a:solidFill>
                  <a:schemeClr val="tx1"/>
                </a:solidFill>
                <a:latin typeface="Arial" charset="0"/>
              </a:defRPr>
            </a:lvl8pPr>
            <a:lvl9pPr marL="3886200" indent="-228600" defTabSz="990600" eaLnBrk="0" fontAlgn="base" hangingPunct="0">
              <a:spcBef>
                <a:spcPct val="30000"/>
              </a:spcBef>
              <a:spcAft>
                <a:spcPct val="0"/>
              </a:spcAft>
              <a:defRPr sz="1200">
                <a:solidFill>
                  <a:schemeClr val="tx1"/>
                </a:solidFill>
                <a:latin typeface="Arial" charset="0"/>
              </a:defRPr>
            </a:lvl9pPr>
          </a:lstStyle>
          <a:p>
            <a:pPr>
              <a:spcBef>
                <a:spcPct val="0"/>
              </a:spcBef>
            </a:pPr>
            <a:r>
              <a:rPr lang="en-US" altLang="en-US" sz="1300">
                <a:solidFill>
                  <a:srgbClr val="0000FF"/>
                </a:solidFill>
                <a:latin typeface="Marlett" charset="2"/>
                <a:ea typeface="Courier New" charset="0"/>
                <a:cs typeface="Courier New" charset="0"/>
              </a:rPr>
              <a:t>© 2003 Herlihy and Shavit</a:t>
            </a:r>
          </a:p>
        </p:txBody>
      </p:sp>
      <p:sp>
        <p:nvSpPr>
          <p:cNvPr id="6144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charset="0"/>
              </a:defRPr>
            </a:lvl1pPr>
            <a:lvl2pPr marL="742950" indent="-285750" defTabSz="990600">
              <a:spcBef>
                <a:spcPct val="30000"/>
              </a:spcBef>
              <a:defRPr sz="1200">
                <a:solidFill>
                  <a:schemeClr val="tx1"/>
                </a:solidFill>
                <a:latin typeface="Arial" charset="0"/>
              </a:defRPr>
            </a:lvl2pPr>
            <a:lvl3pPr marL="1143000" indent="-228600" defTabSz="990600">
              <a:spcBef>
                <a:spcPct val="30000"/>
              </a:spcBef>
              <a:defRPr sz="1200">
                <a:solidFill>
                  <a:schemeClr val="tx1"/>
                </a:solidFill>
                <a:latin typeface="Arial" charset="0"/>
              </a:defRPr>
            </a:lvl3pPr>
            <a:lvl4pPr marL="1600200" indent="-228600" defTabSz="990600">
              <a:spcBef>
                <a:spcPct val="30000"/>
              </a:spcBef>
              <a:defRPr sz="1200">
                <a:solidFill>
                  <a:schemeClr val="tx1"/>
                </a:solidFill>
                <a:latin typeface="Arial" charset="0"/>
              </a:defRPr>
            </a:lvl4pPr>
            <a:lvl5pPr marL="2057400" indent="-228600" defTabSz="990600">
              <a:spcBef>
                <a:spcPct val="30000"/>
              </a:spcBef>
              <a:defRPr sz="1200">
                <a:solidFill>
                  <a:schemeClr val="tx1"/>
                </a:solidFill>
                <a:latin typeface="Arial" charset="0"/>
              </a:defRPr>
            </a:lvl5pPr>
            <a:lvl6pPr marL="2514600" indent="-228600" defTabSz="990600" eaLnBrk="0" fontAlgn="base" hangingPunct="0">
              <a:spcBef>
                <a:spcPct val="30000"/>
              </a:spcBef>
              <a:spcAft>
                <a:spcPct val="0"/>
              </a:spcAft>
              <a:defRPr sz="1200">
                <a:solidFill>
                  <a:schemeClr val="tx1"/>
                </a:solidFill>
                <a:latin typeface="Arial" charset="0"/>
              </a:defRPr>
            </a:lvl6pPr>
            <a:lvl7pPr marL="2971800" indent="-228600" defTabSz="990600" eaLnBrk="0" fontAlgn="base" hangingPunct="0">
              <a:spcBef>
                <a:spcPct val="30000"/>
              </a:spcBef>
              <a:spcAft>
                <a:spcPct val="0"/>
              </a:spcAft>
              <a:defRPr sz="1200">
                <a:solidFill>
                  <a:schemeClr val="tx1"/>
                </a:solidFill>
                <a:latin typeface="Arial" charset="0"/>
              </a:defRPr>
            </a:lvl7pPr>
            <a:lvl8pPr marL="3429000" indent="-228600" defTabSz="990600" eaLnBrk="0" fontAlgn="base" hangingPunct="0">
              <a:spcBef>
                <a:spcPct val="30000"/>
              </a:spcBef>
              <a:spcAft>
                <a:spcPct val="0"/>
              </a:spcAft>
              <a:defRPr sz="1200">
                <a:solidFill>
                  <a:schemeClr val="tx1"/>
                </a:solidFill>
                <a:latin typeface="Arial" charset="0"/>
              </a:defRPr>
            </a:lvl8pPr>
            <a:lvl9pPr marL="3886200" indent="-228600" defTabSz="990600" eaLnBrk="0" fontAlgn="base" hangingPunct="0">
              <a:spcBef>
                <a:spcPct val="30000"/>
              </a:spcBef>
              <a:spcAft>
                <a:spcPct val="0"/>
              </a:spcAft>
              <a:defRPr sz="1200">
                <a:solidFill>
                  <a:schemeClr val="tx1"/>
                </a:solidFill>
                <a:latin typeface="Arial" charset="0"/>
              </a:defRPr>
            </a:lvl9pPr>
          </a:lstStyle>
          <a:p>
            <a:pPr>
              <a:spcBef>
                <a:spcPct val="0"/>
              </a:spcBef>
            </a:pPr>
            <a:fld id="{715BF267-788F-514F-B056-109A4FBFED37}" type="slidenum">
              <a:rPr lang="ar-SA" altLang="en-US" sz="1300">
                <a:solidFill>
                  <a:srgbClr val="0000FF"/>
                </a:solidFill>
                <a:latin typeface="Marlett" charset="2"/>
              </a:rPr>
              <a:pPr>
                <a:spcBef>
                  <a:spcPct val="0"/>
                </a:spcBef>
              </a:pPr>
              <a:t>52</a:t>
            </a:fld>
            <a:endParaRPr lang="en-US" altLang="en-US" sz="1300">
              <a:solidFill>
                <a:srgbClr val="0000FF"/>
              </a:solidFill>
              <a:latin typeface="Marlett" charset="2"/>
            </a:endParaRPr>
          </a:p>
        </p:txBody>
      </p:sp>
      <p:sp>
        <p:nvSpPr>
          <p:cNvPr id="61444" name="Rectangle 2"/>
          <p:cNvSpPr>
            <a:spLocks noGrp="1" noRot="1" noChangeAspect="1" noChangeArrowheads="1" noTextEdit="1"/>
          </p:cNvSpPr>
          <p:nvPr>
            <p:ph type="sldImg"/>
          </p:nvPr>
        </p:nvSpPr>
        <p:spPr>
          <a:ln/>
        </p:spPr>
      </p:sp>
      <p:sp>
        <p:nvSpPr>
          <p:cNvPr id="6144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Arial" charset="0"/>
              </a:rPr>
              <a:t>If you think it’s a nuisance to define the single-use Runnable Hello class, then Java provides special syntax for defining such classes, called anonymous inner classes. Using this syntax may be more trouble than it’s worth for you, but we will use it in examples, and you often see it in books and real programs, so I’m going to show you what it looks like.</a:t>
            </a:r>
          </a:p>
        </p:txBody>
      </p:sp>
    </p:spTree>
    <p:extLst>
      <p:ext uri="{BB962C8B-B14F-4D97-AF65-F5344CB8AC3E}">
        <p14:creationId xmlns:p14="http://schemas.microsoft.com/office/powerpoint/2010/main" val="2935388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400" b="1">
                <a:solidFill>
                  <a:srgbClr val="0000FF"/>
                </a:solidFill>
                <a:latin typeface="Lucida Console" charset="0"/>
                <a:ea typeface="Courier New" charset="0"/>
                <a:cs typeface="Courier New" charset="0"/>
              </a:defRPr>
            </a:lvl1pPr>
            <a:lvl2pPr marL="742950" indent="-285750" defTabSz="990600">
              <a:defRPr sz="2400" b="1">
                <a:solidFill>
                  <a:srgbClr val="0000FF"/>
                </a:solidFill>
                <a:latin typeface="Lucida Console" charset="0"/>
                <a:ea typeface="Courier New" charset="0"/>
                <a:cs typeface="Courier New" charset="0"/>
              </a:defRPr>
            </a:lvl2pPr>
            <a:lvl3pPr marL="1143000" indent="-228600" defTabSz="990600">
              <a:defRPr sz="2400" b="1">
                <a:solidFill>
                  <a:srgbClr val="0000FF"/>
                </a:solidFill>
                <a:latin typeface="Lucida Console" charset="0"/>
                <a:ea typeface="Courier New" charset="0"/>
                <a:cs typeface="Courier New" charset="0"/>
              </a:defRPr>
            </a:lvl3pPr>
            <a:lvl4pPr marL="1600200" indent="-228600" defTabSz="990600">
              <a:defRPr sz="2400" b="1">
                <a:solidFill>
                  <a:srgbClr val="0000FF"/>
                </a:solidFill>
                <a:latin typeface="Lucida Console" charset="0"/>
                <a:ea typeface="Courier New" charset="0"/>
                <a:cs typeface="Courier New" charset="0"/>
              </a:defRPr>
            </a:lvl4pPr>
            <a:lvl5pPr marL="2057400" indent="-228600" defTabSz="990600">
              <a:defRPr sz="2400" b="1">
                <a:solidFill>
                  <a:srgbClr val="0000FF"/>
                </a:solidFill>
                <a:latin typeface="Lucida Console" charset="0"/>
                <a:ea typeface="Courier New" charset="0"/>
                <a:cs typeface="Courier New" charset="0"/>
              </a:defRPr>
            </a:lvl5pPr>
            <a:lvl6pPr marL="2514600" indent="-228600" defTabSz="990600" eaLnBrk="0" fontAlgn="base" hangingPunct="0">
              <a:spcBef>
                <a:spcPct val="0"/>
              </a:spcBef>
              <a:spcAft>
                <a:spcPct val="0"/>
              </a:spcAft>
              <a:defRPr sz="2400" b="1">
                <a:solidFill>
                  <a:srgbClr val="0000FF"/>
                </a:solidFill>
                <a:latin typeface="Lucida Console" charset="0"/>
                <a:ea typeface="Courier New" charset="0"/>
                <a:cs typeface="Courier New" charset="0"/>
              </a:defRPr>
            </a:lvl6pPr>
            <a:lvl7pPr marL="2971800" indent="-228600" defTabSz="990600" eaLnBrk="0" fontAlgn="base" hangingPunct="0">
              <a:spcBef>
                <a:spcPct val="0"/>
              </a:spcBef>
              <a:spcAft>
                <a:spcPct val="0"/>
              </a:spcAft>
              <a:defRPr sz="2400" b="1">
                <a:solidFill>
                  <a:srgbClr val="0000FF"/>
                </a:solidFill>
                <a:latin typeface="Lucida Console" charset="0"/>
                <a:ea typeface="Courier New" charset="0"/>
                <a:cs typeface="Courier New" charset="0"/>
              </a:defRPr>
            </a:lvl7pPr>
            <a:lvl8pPr marL="3429000" indent="-228600" defTabSz="990600" eaLnBrk="0" fontAlgn="base" hangingPunct="0">
              <a:spcBef>
                <a:spcPct val="0"/>
              </a:spcBef>
              <a:spcAft>
                <a:spcPct val="0"/>
              </a:spcAft>
              <a:defRPr sz="2400" b="1">
                <a:solidFill>
                  <a:srgbClr val="0000FF"/>
                </a:solidFill>
                <a:latin typeface="Lucida Console" charset="0"/>
                <a:ea typeface="Courier New" charset="0"/>
                <a:cs typeface="Courier New" charset="0"/>
              </a:defRPr>
            </a:lvl8pPr>
            <a:lvl9pPr marL="3886200" indent="-228600" defTabSz="990600" eaLnBrk="0" fontAlgn="base" hangingPunct="0">
              <a:spcBef>
                <a:spcPct val="0"/>
              </a:spcBef>
              <a:spcAft>
                <a:spcPct val="0"/>
              </a:spcAft>
              <a:defRPr sz="2400" b="1">
                <a:solidFill>
                  <a:srgbClr val="0000FF"/>
                </a:solidFill>
                <a:latin typeface="Lucida Console" charset="0"/>
                <a:ea typeface="Courier New" charset="0"/>
                <a:cs typeface="Courier New" charset="0"/>
              </a:defRPr>
            </a:lvl9pPr>
          </a:lstStyle>
          <a:p>
            <a:r>
              <a:rPr lang="en-US" altLang="en-US" sz="1300" b="0">
                <a:latin typeface="Marlett" charset="2"/>
              </a:rPr>
              <a:t>© 2003 Herlihy and Shavit</a:t>
            </a:r>
          </a:p>
        </p:txBody>
      </p:sp>
      <p:sp>
        <p:nvSpPr>
          <p:cNvPr id="512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400" b="1">
                <a:solidFill>
                  <a:srgbClr val="0000FF"/>
                </a:solidFill>
                <a:latin typeface="Lucida Console" charset="0"/>
                <a:ea typeface="Courier New" charset="0"/>
                <a:cs typeface="Courier New" charset="0"/>
              </a:defRPr>
            </a:lvl1pPr>
            <a:lvl2pPr marL="742950" indent="-285750" defTabSz="990600">
              <a:defRPr sz="2400" b="1">
                <a:solidFill>
                  <a:srgbClr val="0000FF"/>
                </a:solidFill>
                <a:latin typeface="Lucida Console" charset="0"/>
                <a:ea typeface="Courier New" charset="0"/>
                <a:cs typeface="Courier New" charset="0"/>
              </a:defRPr>
            </a:lvl2pPr>
            <a:lvl3pPr marL="1143000" indent="-228600" defTabSz="990600">
              <a:defRPr sz="2400" b="1">
                <a:solidFill>
                  <a:srgbClr val="0000FF"/>
                </a:solidFill>
                <a:latin typeface="Lucida Console" charset="0"/>
                <a:ea typeface="Courier New" charset="0"/>
                <a:cs typeface="Courier New" charset="0"/>
              </a:defRPr>
            </a:lvl3pPr>
            <a:lvl4pPr marL="1600200" indent="-228600" defTabSz="990600">
              <a:defRPr sz="2400" b="1">
                <a:solidFill>
                  <a:srgbClr val="0000FF"/>
                </a:solidFill>
                <a:latin typeface="Lucida Console" charset="0"/>
                <a:ea typeface="Courier New" charset="0"/>
                <a:cs typeface="Courier New" charset="0"/>
              </a:defRPr>
            </a:lvl4pPr>
            <a:lvl5pPr marL="2057400" indent="-228600" defTabSz="990600">
              <a:defRPr sz="2400" b="1">
                <a:solidFill>
                  <a:srgbClr val="0000FF"/>
                </a:solidFill>
                <a:latin typeface="Lucida Console" charset="0"/>
                <a:ea typeface="Courier New" charset="0"/>
                <a:cs typeface="Courier New" charset="0"/>
              </a:defRPr>
            </a:lvl5pPr>
            <a:lvl6pPr marL="2514600" indent="-228600" defTabSz="990600" eaLnBrk="0" fontAlgn="base" hangingPunct="0">
              <a:spcBef>
                <a:spcPct val="0"/>
              </a:spcBef>
              <a:spcAft>
                <a:spcPct val="0"/>
              </a:spcAft>
              <a:defRPr sz="2400" b="1">
                <a:solidFill>
                  <a:srgbClr val="0000FF"/>
                </a:solidFill>
                <a:latin typeface="Lucida Console" charset="0"/>
                <a:ea typeface="Courier New" charset="0"/>
                <a:cs typeface="Courier New" charset="0"/>
              </a:defRPr>
            </a:lvl6pPr>
            <a:lvl7pPr marL="2971800" indent="-228600" defTabSz="990600" eaLnBrk="0" fontAlgn="base" hangingPunct="0">
              <a:spcBef>
                <a:spcPct val="0"/>
              </a:spcBef>
              <a:spcAft>
                <a:spcPct val="0"/>
              </a:spcAft>
              <a:defRPr sz="2400" b="1">
                <a:solidFill>
                  <a:srgbClr val="0000FF"/>
                </a:solidFill>
                <a:latin typeface="Lucida Console" charset="0"/>
                <a:ea typeface="Courier New" charset="0"/>
                <a:cs typeface="Courier New" charset="0"/>
              </a:defRPr>
            </a:lvl7pPr>
            <a:lvl8pPr marL="3429000" indent="-228600" defTabSz="990600" eaLnBrk="0" fontAlgn="base" hangingPunct="0">
              <a:spcBef>
                <a:spcPct val="0"/>
              </a:spcBef>
              <a:spcAft>
                <a:spcPct val="0"/>
              </a:spcAft>
              <a:defRPr sz="2400" b="1">
                <a:solidFill>
                  <a:srgbClr val="0000FF"/>
                </a:solidFill>
                <a:latin typeface="Lucida Console" charset="0"/>
                <a:ea typeface="Courier New" charset="0"/>
                <a:cs typeface="Courier New" charset="0"/>
              </a:defRPr>
            </a:lvl8pPr>
            <a:lvl9pPr marL="3886200" indent="-228600" defTabSz="990600" eaLnBrk="0" fontAlgn="base" hangingPunct="0">
              <a:spcBef>
                <a:spcPct val="0"/>
              </a:spcBef>
              <a:spcAft>
                <a:spcPct val="0"/>
              </a:spcAft>
              <a:defRPr sz="2400" b="1">
                <a:solidFill>
                  <a:srgbClr val="0000FF"/>
                </a:solidFill>
                <a:latin typeface="Lucida Console" charset="0"/>
                <a:ea typeface="Courier New" charset="0"/>
                <a:cs typeface="Courier New" charset="0"/>
              </a:defRPr>
            </a:lvl9pPr>
          </a:lstStyle>
          <a:p>
            <a:fld id="{B360EA20-D65B-3243-A1F0-79DB0D060BB0}" type="slidenum">
              <a:rPr lang="ar-SA" altLang="en-US" sz="1300" b="0">
                <a:latin typeface="Marlett" charset="2"/>
                <a:ea typeface="Arial" charset="0"/>
                <a:cs typeface="Arial" charset="0"/>
              </a:rPr>
              <a:pPr/>
              <a:t>25</a:t>
            </a:fld>
            <a:endParaRPr lang="en-US" altLang="en-US" sz="1300" b="0">
              <a:latin typeface="Marlett" charset="2"/>
              <a:ea typeface="Arial" charset="0"/>
              <a:cs typeface="Arial" charset="0"/>
            </a:endParaRPr>
          </a:p>
        </p:txBody>
      </p:sp>
      <p:sp>
        <p:nvSpPr>
          <p:cNvPr id="5124" name="Rectangle 2"/>
          <p:cNvSpPr>
            <a:spLocks noGrp="1" noRot="1" noChangeAspect="1" noChangeArrowheads="1" noTextEdit="1"/>
          </p:cNvSpPr>
          <p:nvPr>
            <p:ph type="sldImg"/>
          </p:nvPr>
        </p:nvSpPr>
        <p:spPr>
          <a:ln/>
        </p:spPr>
      </p:sp>
      <p:sp>
        <p:nvSpPr>
          <p:cNvPr id="5125" name="Rectangle 3"/>
          <p:cNvSpPr>
            <a:spLocks noGrp="1" noChangeArrowheads="1"/>
          </p:cNvSpPr>
          <p:nvPr>
            <p:ph type="body" idx="1"/>
          </p:nvPr>
        </p:nvSpPr>
        <p:spPr>
          <a:xfrm>
            <a:off x="946150" y="4862513"/>
            <a:ext cx="5207000" cy="46037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tLang="en-US">
              <a:latin typeface="Arial" charset="0"/>
            </a:endParaRPr>
          </a:p>
        </p:txBody>
      </p:sp>
    </p:spTree>
    <p:extLst>
      <p:ext uri="{BB962C8B-B14F-4D97-AF65-F5344CB8AC3E}">
        <p14:creationId xmlns:p14="http://schemas.microsoft.com/office/powerpoint/2010/main" val="136523865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charset="0"/>
              </a:defRPr>
            </a:lvl1pPr>
            <a:lvl2pPr marL="742950" indent="-285750" defTabSz="990600">
              <a:spcBef>
                <a:spcPct val="30000"/>
              </a:spcBef>
              <a:defRPr sz="1200">
                <a:solidFill>
                  <a:schemeClr val="tx1"/>
                </a:solidFill>
                <a:latin typeface="Arial" charset="0"/>
              </a:defRPr>
            </a:lvl2pPr>
            <a:lvl3pPr marL="1143000" indent="-228600" defTabSz="990600">
              <a:spcBef>
                <a:spcPct val="30000"/>
              </a:spcBef>
              <a:defRPr sz="1200">
                <a:solidFill>
                  <a:schemeClr val="tx1"/>
                </a:solidFill>
                <a:latin typeface="Arial" charset="0"/>
              </a:defRPr>
            </a:lvl3pPr>
            <a:lvl4pPr marL="1600200" indent="-228600" defTabSz="990600">
              <a:spcBef>
                <a:spcPct val="30000"/>
              </a:spcBef>
              <a:defRPr sz="1200">
                <a:solidFill>
                  <a:schemeClr val="tx1"/>
                </a:solidFill>
                <a:latin typeface="Arial" charset="0"/>
              </a:defRPr>
            </a:lvl4pPr>
            <a:lvl5pPr marL="2057400" indent="-228600" defTabSz="990600">
              <a:spcBef>
                <a:spcPct val="30000"/>
              </a:spcBef>
              <a:defRPr sz="1200">
                <a:solidFill>
                  <a:schemeClr val="tx1"/>
                </a:solidFill>
                <a:latin typeface="Arial" charset="0"/>
              </a:defRPr>
            </a:lvl5pPr>
            <a:lvl6pPr marL="2514600" indent="-228600" defTabSz="990600" eaLnBrk="0" fontAlgn="base" hangingPunct="0">
              <a:spcBef>
                <a:spcPct val="30000"/>
              </a:spcBef>
              <a:spcAft>
                <a:spcPct val="0"/>
              </a:spcAft>
              <a:defRPr sz="1200">
                <a:solidFill>
                  <a:schemeClr val="tx1"/>
                </a:solidFill>
                <a:latin typeface="Arial" charset="0"/>
              </a:defRPr>
            </a:lvl6pPr>
            <a:lvl7pPr marL="2971800" indent="-228600" defTabSz="990600" eaLnBrk="0" fontAlgn="base" hangingPunct="0">
              <a:spcBef>
                <a:spcPct val="30000"/>
              </a:spcBef>
              <a:spcAft>
                <a:spcPct val="0"/>
              </a:spcAft>
              <a:defRPr sz="1200">
                <a:solidFill>
                  <a:schemeClr val="tx1"/>
                </a:solidFill>
                <a:latin typeface="Arial" charset="0"/>
              </a:defRPr>
            </a:lvl7pPr>
            <a:lvl8pPr marL="3429000" indent="-228600" defTabSz="990600" eaLnBrk="0" fontAlgn="base" hangingPunct="0">
              <a:spcBef>
                <a:spcPct val="30000"/>
              </a:spcBef>
              <a:spcAft>
                <a:spcPct val="0"/>
              </a:spcAft>
              <a:defRPr sz="1200">
                <a:solidFill>
                  <a:schemeClr val="tx1"/>
                </a:solidFill>
                <a:latin typeface="Arial" charset="0"/>
              </a:defRPr>
            </a:lvl8pPr>
            <a:lvl9pPr marL="3886200" indent="-228600" defTabSz="990600" eaLnBrk="0" fontAlgn="base" hangingPunct="0">
              <a:spcBef>
                <a:spcPct val="30000"/>
              </a:spcBef>
              <a:spcAft>
                <a:spcPct val="0"/>
              </a:spcAft>
              <a:defRPr sz="1200">
                <a:solidFill>
                  <a:schemeClr val="tx1"/>
                </a:solidFill>
                <a:latin typeface="Arial" charset="0"/>
              </a:defRPr>
            </a:lvl9pPr>
          </a:lstStyle>
          <a:p>
            <a:pPr>
              <a:spcBef>
                <a:spcPct val="0"/>
              </a:spcBef>
            </a:pPr>
            <a:r>
              <a:rPr lang="en-US" altLang="en-US" sz="1300">
                <a:solidFill>
                  <a:srgbClr val="0000FF"/>
                </a:solidFill>
                <a:latin typeface="Marlett" charset="2"/>
                <a:ea typeface="Courier New" charset="0"/>
                <a:cs typeface="Courier New" charset="0"/>
              </a:rPr>
              <a:t>© 2003 Herlihy and Shavit</a:t>
            </a:r>
          </a:p>
        </p:txBody>
      </p:sp>
      <p:sp>
        <p:nvSpPr>
          <p:cNvPr id="6349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charset="0"/>
              </a:defRPr>
            </a:lvl1pPr>
            <a:lvl2pPr marL="742950" indent="-285750" defTabSz="990600">
              <a:spcBef>
                <a:spcPct val="30000"/>
              </a:spcBef>
              <a:defRPr sz="1200">
                <a:solidFill>
                  <a:schemeClr val="tx1"/>
                </a:solidFill>
                <a:latin typeface="Arial" charset="0"/>
              </a:defRPr>
            </a:lvl2pPr>
            <a:lvl3pPr marL="1143000" indent="-228600" defTabSz="990600">
              <a:spcBef>
                <a:spcPct val="30000"/>
              </a:spcBef>
              <a:defRPr sz="1200">
                <a:solidFill>
                  <a:schemeClr val="tx1"/>
                </a:solidFill>
                <a:latin typeface="Arial" charset="0"/>
              </a:defRPr>
            </a:lvl3pPr>
            <a:lvl4pPr marL="1600200" indent="-228600" defTabSz="990600">
              <a:spcBef>
                <a:spcPct val="30000"/>
              </a:spcBef>
              <a:defRPr sz="1200">
                <a:solidFill>
                  <a:schemeClr val="tx1"/>
                </a:solidFill>
                <a:latin typeface="Arial" charset="0"/>
              </a:defRPr>
            </a:lvl4pPr>
            <a:lvl5pPr marL="2057400" indent="-228600" defTabSz="990600">
              <a:spcBef>
                <a:spcPct val="30000"/>
              </a:spcBef>
              <a:defRPr sz="1200">
                <a:solidFill>
                  <a:schemeClr val="tx1"/>
                </a:solidFill>
                <a:latin typeface="Arial" charset="0"/>
              </a:defRPr>
            </a:lvl5pPr>
            <a:lvl6pPr marL="2514600" indent="-228600" defTabSz="990600" eaLnBrk="0" fontAlgn="base" hangingPunct="0">
              <a:spcBef>
                <a:spcPct val="30000"/>
              </a:spcBef>
              <a:spcAft>
                <a:spcPct val="0"/>
              </a:spcAft>
              <a:defRPr sz="1200">
                <a:solidFill>
                  <a:schemeClr val="tx1"/>
                </a:solidFill>
                <a:latin typeface="Arial" charset="0"/>
              </a:defRPr>
            </a:lvl6pPr>
            <a:lvl7pPr marL="2971800" indent="-228600" defTabSz="990600" eaLnBrk="0" fontAlgn="base" hangingPunct="0">
              <a:spcBef>
                <a:spcPct val="30000"/>
              </a:spcBef>
              <a:spcAft>
                <a:spcPct val="0"/>
              </a:spcAft>
              <a:defRPr sz="1200">
                <a:solidFill>
                  <a:schemeClr val="tx1"/>
                </a:solidFill>
                <a:latin typeface="Arial" charset="0"/>
              </a:defRPr>
            </a:lvl7pPr>
            <a:lvl8pPr marL="3429000" indent="-228600" defTabSz="990600" eaLnBrk="0" fontAlgn="base" hangingPunct="0">
              <a:spcBef>
                <a:spcPct val="30000"/>
              </a:spcBef>
              <a:spcAft>
                <a:spcPct val="0"/>
              </a:spcAft>
              <a:defRPr sz="1200">
                <a:solidFill>
                  <a:schemeClr val="tx1"/>
                </a:solidFill>
                <a:latin typeface="Arial" charset="0"/>
              </a:defRPr>
            </a:lvl8pPr>
            <a:lvl9pPr marL="3886200" indent="-228600" defTabSz="990600" eaLnBrk="0" fontAlgn="base" hangingPunct="0">
              <a:spcBef>
                <a:spcPct val="30000"/>
              </a:spcBef>
              <a:spcAft>
                <a:spcPct val="0"/>
              </a:spcAft>
              <a:defRPr sz="1200">
                <a:solidFill>
                  <a:schemeClr val="tx1"/>
                </a:solidFill>
                <a:latin typeface="Arial" charset="0"/>
              </a:defRPr>
            </a:lvl9pPr>
          </a:lstStyle>
          <a:p>
            <a:pPr>
              <a:spcBef>
                <a:spcPct val="0"/>
              </a:spcBef>
            </a:pPr>
            <a:fld id="{70A48316-3B3B-1343-820F-8E84F8CB303D}" type="slidenum">
              <a:rPr lang="ar-SA" altLang="en-US" sz="1300">
                <a:solidFill>
                  <a:srgbClr val="0000FF"/>
                </a:solidFill>
                <a:latin typeface="Marlett" charset="2"/>
              </a:rPr>
              <a:pPr>
                <a:spcBef>
                  <a:spcPct val="0"/>
                </a:spcBef>
              </a:pPr>
              <a:t>53</a:t>
            </a:fld>
            <a:endParaRPr lang="en-US" altLang="en-US" sz="1300">
              <a:solidFill>
                <a:srgbClr val="0000FF"/>
              </a:solidFill>
              <a:latin typeface="Marlett" charset="2"/>
            </a:endParaRPr>
          </a:p>
        </p:txBody>
      </p:sp>
      <p:sp>
        <p:nvSpPr>
          <p:cNvPr id="63492" name="Rectangle 2"/>
          <p:cNvSpPr>
            <a:spLocks noGrp="1" noRot="1" noChangeAspect="1" noChangeArrowheads="1" noTextEdit="1"/>
          </p:cNvSpPr>
          <p:nvPr>
            <p:ph type="sldImg"/>
          </p:nvPr>
        </p:nvSpPr>
        <p:spPr>
          <a:ln/>
        </p:spPr>
      </p:sp>
      <p:sp>
        <p:nvSpPr>
          <p:cNvPr id="6349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Arial" charset="0"/>
              </a:rPr>
              <a:t>Here is a simple Runnable class that prints out a message.</a:t>
            </a:r>
          </a:p>
        </p:txBody>
      </p:sp>
    </p:spTree>
    <p:extLst>
      <p:ext uri="{BB962C8B-B14F-4D97-AF65-F5344CB8AC3E}">
        <p14:creationId xmlns:p14="http://schemas.microsoft.com/office/powerpoint/2010/main" val="132658018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charset="0"/>
              </a:defRPr>
            </a:lvl1pPr>
            <a:lvl2pPr marL="742950" indent="-285750" defTabSz="990600">
              <a:spcBef>
                <a:spcPct val="30000"/>
              </a:spcBef>
              <a:defRPr sz="1200">
                <a:solidFill>
                  <a:schemeClr val="tx1"/>
                </a:solidFill>
                <a:latin typeface="Arial" charset="0"/>
              </a:defRPr>
            </a:lvl2pPr>
            <a:lvl3pPr marL="1143000" indent="-228600" defTabSz="990600">
              <a:spcBef>
                <a:spcPct val="30000"/>
              </a:spcBef>
              <a:defRPr sz="1200">
                <a:solidFill>
                  <a:schemeClr val="tx1"/>
                </a:solidFill>
                <a:latin typeface="Arial" charset="0"/>
              </a:defRPr>
            </a:lvl3pPr>
            <a:lvl4pPr marL="1600200" indent="-228600" defTabSz="990600">
              <a:spcBef>
                <a:spcPct val="30000"/>
              </a:spcBef>
              <a:defRPr sz="1200">
                <a:solidFill>
                  <a:schemeClr val="tx1"/>
                </a:solidFill>
                <a:latin typeface="Arial" charset="0"/>
              </a:defRPr>
            </a:lvl4pPr>
            <a:lvl5pPr marL="2057400" indent="-228600" defTabSz="990600">
              <a:spcBef>
                <a:spcPct val="30000"/>
              </a:spcBef>
              <a:defRPr sz="1200">
                <a:solidFill>
                  <a:schemeClr val="tx1"/>
                </a:solidFill>
                <a:latin typeface="Arial" charset="0"/>
              </a:defRPr>
            </a:lvl5pPr>
            <a:lvl6pPr marL="2514600" indent="-228600" defTabSz="990600" eaLnBrk="0" fontAlgn="base" hangingPunct="0">
              <a:spcBef>
                <a:spcPct val="30000"/>
              </a:spcBef>
              <a:spcAft>
                <a:spcPct val="0"/>
              </a:spcAft>
              <a:defRPr sz="1200">
                <a:solidFill>
                  <a:schemeClr val="tx1"/>
                </a:solidFill>
                <a:latin typeface="Arial" charset="0"/>
              </a:defRPr>
            </a:lvl6pPr>
            <a:lvl7pPr marL="2971800" indent="-228600" defTabSz="990600" eaLnBrk="0" fontAlgn="base" hangingPunct="0">
              <a:spcBef>
                <a:spcPct val="30000"/>
              </a:spcBef>
              <a:spcAft>
                <a:spcPct val="0"/>
              </a:spcAft>
              <a:defRPr sz="1200">
                <a:solidFill>
                  <a:schemeClr val="tx1"/>
                </a:solidFill>
                <a:latin typeface="Arial" charset="0"/>
              </a:defRPr>
            </a:lvl7pPr>
            <a:lvl8pPr marL="3429000" indent="-228600" defTabSz="990600" eaLnBrk="0" fontAlgn="base" hangingPunct="0">
              <a:spcBef>
                <a:spcPct val="30000"/>
              </a:spcBef>
              <a:spcAft>
                <a:spcPct val="0"/>
              </a:spcAft>
              <a:defRPr sz="1200">
                <a:solidFill>
                  <a:schemeClr val="tx1"/>
                </a:solidFill>
                <a:latin typeface="Arial" charset="0"/>
              </a:defRPr>
            </a:lvl8pPr>
            <a:lvl9pPr marL="3886200" indent="-228600" defTabSz="990600" eaLnBrk="0" fontAlgn="base" hangingPunct="0">
              <a:spcBef>
                <a:spcPct val="30000"/>
              </a:spcBef>
              <a:spcAft>
                <a:spcPct val="0"/>
              </a:spcAft>
              <a:defRPr sz="1200">
                <a:solidFill>
                  <a:schemeClr val="tx1"/>
                </a:solidFill>
                <a:latin typeface="Arial" charset="0"/>
              </a:defRPr>
            </a:lvl9pPr>
          </a:lstStyle>
          <a:p>
            <a:pPr>
              <a:spcBef>
                <a:spcPct val="0"/>
              </a:spcBef>
            </a:pPr>
            <a:r>
              <a:rPr lang="en-US" altLang="en-US" sz="1300">
                <a:solidFill>
                  <a:srgbClr val="0000FF"/>
                </a:solidFill>
                <a:latin typeface="Marlett" charset="2"/>
                <a:ea typeface="Courier New" charset="0"/>
                <a:cs typeface="Courier New" charset="0"/>
              </a:rPr>
              <a:t>© 2003 Herlihy and Shavit</a:t>
            </a:r>
          </a:p>
        </p:txBody>
      </p:sp>
      <p:sp>
        <p:nvSpPr>
          <p:cNvPr id="6553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charset="0"/>
              </a:defRPr>
            </a:lvl1pPr>
            <a:lvl2pPr marL="742950" indent="-285750" defTabSz="990600">
              <a:spcBef>
                <a:spcPct val="30000"/>
              </a:spcBef>
              <a:defRPr sz="1200">
                <a:solidFill>
                  <a:schemeClr val="tx1"/>
                </a:solidFill>
                <a:latin typeface="Arial" charset="0"/>
              </a:defRPr>
            </a:lvl2pPr>
            <a:lvl3pPr marL="1143000" indent="-228600" defTabSz="990600">
              <a:spcBef>
                <a:spcPct val="30000"/>
              </a:spcBef>
              <a:defRPr sz="1200">
                <a:solidFill>
                  <a:schemeClr val="tx1"/>
                </a:solidFill>
                <a:latin typeface="Arial" charset="0"/>
              </a:defRPr>
            </a:lvl3pPr>
            <a:lvl4pPr marL="1600200" indent="-228600" defTabSz="990600">
              <a:spcBef>
                <a:spcPct val="30000"/>
              </a:spcBef>
              <a:defRPr sz="1200">
                <a:solidFill>
                  <a:schemeClr val="tx1"/>
                </a:solidFill>
                <a:latin typeface="Arial" charset="0"/>
              </a:defRPr>
            </a:lvl4pPr>
            <a:lvl5pPr marL="2057400" indent="-228600" defTabSz="990600">
              <a:spcBef>
                <a:spcPct val="30000"/>
              </a:spcBef>
              <a:defRPr sz="1200">
                <a:solidFill>
                  <a:schemeClr val="tx1"/>
                </a:solidFill>
                <a:latin typeface="Arial" charset="0"/>
              </a:defRPr>
            </a:lvl5pPr>
            <a:lvl6pPr marL="2514600" indent="-228600" defTabSz="990600" eaLnBrk="0" fontAlgn="base" hangingPunct="0">
              <a:spcBef>
                <a:spcPct val="30000"/>
              </a:spcBef>
              <a:spcAft>
                <a:spcPct val="0"/>
              </a:spcAft>
              <a:defRPr sz="1200">
                <a:solidFill>
                  <a:schemeClr val="tx1"/>
                </a:solidFill>
                <a:latin typeface="Arial" charset="0"/>
              </a:defRPr>
            </a:lvl6pPr>
            <a:lvl7pPr marL="2971800" indent="-228600" defTabSz="990600" eaLnBrk="0" fontAlgn="base" hangingPunct="0">
              <a:spcBef>
                <a:spcPct val="30000"/>
              </a:spcBef>
              <a:spcAft>
                <a:spcPct val="0"/>
              </a:spcAft>
              <a:defRPr sz="1200">
                <a:solidFill>
                  <a:schemeClr val="tx1"/>
                </a:solidFill>
                <a:latin typeface="Arial" charset="0"/>
              </a:defRPr>
            </a:lvl7pPr>
            <a:lvl8pPr marL="3429000" indent="-228600" defTabSz="990600" eaLnBrk="0" fontAlgn="base" hangingPunct="0">
              <a:spcBef>
                <a:spcPct val="30000"/>
              </a:spcBef>
              <a:spcAft>
                <a:spcPct val="0"/>
              </a:spcAft>
              <a:defRPr sz="1200">
                <a:solidFill>
                  <a:schemeClr val="tx1"/>
                </a:solidFill>
                <a:latin typeface="Arial" charset="0"/>
              </a:defRPr>
            </a:lvl8pPr>
            <a:lvl9pPr marL="3886200" indent="-228600" defTabSz="990600" eaLnBrk="0" fontAlgn="base" hangingPunct="0">
              <a:spcBef>
                <a:spcPct val="30000"/>
              </a:spcBef>
              <a:spcAft>
                <a:spcPct val="0"/>
              </a:spcAft>
              <a:defRPr sz="1200">
                <a:solidFill>
                  <a:schemeClr val="tx1"/>
                </a:solidFill>
                <a:latin typeface="Arial" charset="0"/>
              </a:defRPr>
            </a:lvl9pPr>
          </a:lstStyle>
          <a:p>
            <a:pPr>
              <a:spcBef>
                <a:spcPct val="0"/>
              </a:spcBef>
            </a:pPr>
            <a:fld id="{32721C0E-F30F-1941-A232-F6F17C0C611B}" type="slidenum">
              <a:rPr lang="ar-SA" altLang="en-US" sz="1300">
                <a:solidFill>
                  <a:srgbClr val="0000FF"/>
                </a:solidFill>
                <a:latin typeface="Marlett" charset="2"/>
              </a:rPr>
              <a:pPr>
                <a:spcBef>
                  <a:spcPct val="0"/>
                </a:spcBef>
              </a:pPr>
              <a:t>54</a:t>
            </a:fld>
            <a:endParaRPr lang="en-US" altLang="en-US" sz="1300">
              <a:solidFill>
                <a:srgbClr val="0000FF"/>
              </a:solidFill>
              <a:latin typeface="Marlett" charset="2"/>
            </a:endParaRPr>
          </a:p>
        </p:txBody>
      </p:sp>
      <p:sp>
        <p:nvSpPr>
          <p:cNvPr id="65540" name="Rectangle 2"/>
          <p:cNvSpPr>
            <a:spLocks noGrp="1" noRot="1" noChangeAspect="1" noChangeArrowheads="1" noTextEdit="1"/>
          </p:cNvSpPr>
          <p:nvPr>
            <p:ph type="sldImg"/>
          </p:nvPr>
        </p:nvSpPr>
        <p:spPr>
          <a:ln/>
        </p:spPr>
      </p:sp>
      <p:sp>
        <p:nvSpPr>
          <p:cNvPr id="6554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Arial" charset="0"/>
              </a:rPr>
              <a:t>This part of the code creates a new object of an anonymous Runnable class. Notice that it declares itself to be Runnable up here, and defines the actual run() method here. Since we never use this object for anything else, there is no need to give its class a name. Notice also that the method reference the variable m in the outer scope.</a:t>
            </a:r>
          </a:p>
          <a:p>
            <a:endParaRPr lang="en-US" altLang="en-US">
              <a:latin typeface="Arial" charset="0"/>
            </a:endParaRPr>
          </a:p>
          <a:p>
            <a:r>
              <a:rPr lang="en-US" altLang="en-US">
                <a:latin typeface="Arial" charset="0"/>
              </a:rPr>
              <a:t>[Aside: there are some restrictions on what kind of outer-scope variables you can reference. Basically, m has to be declared to be final, meaning it can’t change while the thread is running.]</a:t>
            </a:r>
          </a:p>
        </p:txBody>
      </p:sp>
    </p:spTree>
    <p:extLst>
      <p:ext uri="{BB962C8B-B14F-4D97-AF65-F5344CB8AC3E}">
        <p14:creationId xmlns:p14="http://schemas.microsoft.com/office/powerpoint/2010/main" val="172507603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charset="0"/>
              </a:defRPr>
            </a:lvl1pPr>
            <a:lvl2pPr marL="742950" indent="-285750" defTabSz="990600">
              <a:spcBef>
                <a:spcPct val="30000"/>
              </a:spcBef>
              <a:defRPr sz="1200">
                <a:solidFill>
                  <a:schemeClr val="tx1"/>
                </a:solidFill>
                <a:latin typeface="Arial" charset="0"/>
              </a:defRPr>
            </a:lvl2pPr>
            <a:lvl3pPr marL="1143000" indent="-228600" defTabSz="990600">
              <a:spcBef>
                <a:spcPct val="30000"/>
              </a:spcBef>
              <a:defRPr sz="1200">
                <a:solidFill>
                  <a:schemeClr val="tx1"/>
                </a:solidFill>
                <a:latin typeface="Arial" charset="0"/>
              </a:defRPr>
            </a:lvl3pPr>
            <a:lvl4pPr marL="1600200" indent="-228600" defTabSz="990600">
              <a:spcBef>
                <a:spcPct val="30000"/>
              </a:spcBef>
              <a:defRPr sz="1200">
                <a:solidFill>
                  <a:schemeClr val="tx1"/>
                </a:solidFill>
                <a:latin typeface="Arial" charset="0"/>
              </a:defRPr>
            </a:lvl4pPr>
            <a:lvl5pPr marL="2057400" indent="-228600" defTabSz="990600">
              <a:spcBef>
                <a:spcPct val="30000"/>
              </a:spcBef>
              <a:defRPr sz="1200">
                <a:solidFill>
                  <a:schemeClr val="tx1"/>
                </a:solidFill>
                <a:latin typeface="Arial" charset="0"/>
              </a:defRPr>
            </a:lvl5pPr>
            <a:lvl6pPr marL="2514600" indent="-228600" defTabSz="990600" eaLnBrk="0" fontAlgn="base" hangingPunct="0">
              <a:spcBef>
                <a:spcPct val="30000"/>
              </a:spcBef>
              <a:spcAft>
                <a:spcPct val="0"/>
              </a:spcAft>
              <a:defRPr sz="1200">
                <a:solidFill>
                  <a:schemeClr val="tx1"/>
                </a:solidFill>
                <a:latin typeface="Arial" charset="0"/>
              </a:defRPr>
            </a:lvl6pPr>
            <a:lvl7pPr marL="2971800" indent="-228600" defTabSz="990600" eaLnBrk="0" fontAlgn="base" hangingPunct="0">
              <a:spcBef>
                <a:spcPct val="30000"/>
              </a:spcBef>
              <a:spcAft>
                <a:spcPct val="0"/>
              </a:spcAft>
              <a:defRPr sz="1200">
                <a:solidFill>
                  <a:schemeClr val="tx1"/>
                </a:solidFill>
                <a:latin typeface="Arial" charset="0"/>
              </a:defRPr>
            </a:lvl7pPr>
            <a:lvl8pPr marL="3429000" indent="-228600" defTabSz="990600" eaLnBrk="0" fontAlgn="base" hangingPunct="0">
              <a:spcBef>
                <a:spcPct val="30000"/>
              </a:spcBef>
              <a:spcAft>
                <a:spcPct val="0"/>
              </a:spcAft>
              <a:defRPr sz="1200">
                <a:solidFill>
                  <a:schemeClr val="tx1"/>
                </a:solidFill>
                <a:latin typeface="Arial" charset="0"/>
              </a:defRPr>
            </a:lvl8pPr>
            <a:lvl9pPr marL="3886200" indent="-228600" defTabSz="990600" eaLnBrk="0" fontAlgn="base" hangingPunct="0">
              <a:spcBef>
                <a:spcPct val="30000"/>
              </a:spcBef>
              <a:spcAft>
                <a:spcPct val="0"/>
              </a:spcAft>
              <a:defRPr sz="1200">
                <a:solidFill>
                  <a:schemeClr val="tx1"/>
                </a:solidFill>
                <a:latin typeface="Arial" charset="0"/>
              </a:defRPr>
            </a:lvl9pPr>
          </a:lstStyle>
          <a:p>
            <a:pPr>
              <a:spcBef>
                <a:spcPct val="0"/>
              </a:spcBef>
            </a:pPr>
            <a:r>
              <a:rPr lang="en-US" altLang="en-US" sz="1300">
                <a:solidFill>
                  <a:srgbClr val="0000FF"/>
                </a:solidFill>
                <a:latin typeface="Marlett" charset="2"/>
                <a:ea typeface="Courier New" charset="0"/>
                <a:cs typeface="Courier New" charset="0"/>
              </a:rPr>
              <a:t>© 2003 Herlihy and Shavit</a:t>
            </a:r>
          </a:p>
        </p:txBody>
      </p:sp>
      <p:sp>
        <p:nvSpPr>
          <p:cNvPr id="6758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charset="0"/>
              </a:defRPr>
            </a:lvl1pPr>
            <a:lvl2pPr marL="742950" indent="-285750" defTabSz="990600">
              <a:spcBef>
                <a:spcPct val="30000"/>
              </a:spcBef>
              <a:defRPr sz="1200">
                <a:solidFill>
                  <a:schemeClr val="tx1"/>
                </a:solidFill>
                <a:latin typeface="Arial" charset="0"/>
              </a:defRPr>
            </a:lvl2pPr>
            <a:lvl3pPr marL="1143000" indent="-228600" defTabSz="990600">
              <a:spcBef>
                <a:spcPct val="30000"/>
              </a:spcBef>
              <a:defRPr sz="1200">
                <a:solidFill>
                  <a:schemeClr val="tx1"/>
                </a:solidFill>
                <a:latin typeface="Arial" charset="0"/>
              </a:defRPr>
            </a:lvl3pPr>
            <a:lvl4pPr marL="1600200" indent="-228600" defTabSz="990600">
              <a:spcBef>
                <a:spcPct val="30000"/>
              </a:spcBef>
              <a:defRPr sz="1200">
                <a:solidFill>
                  <a:schemeClr val="tx1"/>
                </a:solidFill>
                <a:latin typeface="Arial" charset="0"/>
              </a:defRPr>
            </a:lvl4pPr>
            <a:lvl5pPr marL="2057400" indent="-228600" defTabSz="990600">
              <a:spcBef>
                <a:spcPct val="30000"/>
              </a:spcBef>
              <a:defRPr sz="1200">
                <a:solidFill>
                  <a:schemeClr val="tx1"/>
                </a:solidFill>
                <a:latin typeface="Arial" charset="0"/>
              </a:defRPr>
            </a:lvl5pPr>
            <a:lvl6pPr marL="2514600" indent="-228600" defTabSz="990600" eaLnBrk="0" fontAlgn="base" hangingPunct="0">
              <a:spcBef>
                <a:spcPct val="30000"/>
              </a:spcBef>
              <a:spcAft>
                <a:spcPct val="0"/>
              </a:spcAft>
              <a:defRPr sz="1200">
                <a:solidFill>
                  <a:schemeClr val="tx1"/>
                </a:solidFill>
                <a:latin typeface="Arial" charset="0"/>
              </a:defRPr>
            </a:lvl6pPr>
            <a:lvl7pPr marL="2971800" indent="-228600" defTabSz="990600" eaLnBrk="0" fontAlgn="base" hangingPunct="0">
              <a:spcBef>
                <a:spcPct val="30000"/>
              </a:spcBef>
              <a:spcAft>
                <a:spcPct val="0"/>
              </a:spcAft>
              <a:defRPr sz="1200">
                <a:solidFill>
                  <a:schemeClr val="tx1"/>
                </a:solidFill>
                <a:latin typeface="Arial" charset="0"/>
              </a:defRPr>
            </a:lvl7pPr>
            <a:lvl8pPr marL="3429000" indent="-228600" defTabSz="990600" eaLnBrk="0" fontAlgn="base" hangingPunct="0">
              <a:spcBef>
                <a:spcPct val="30000"/>
              </a:spcBef>
              <a:spcAft>
                <a:spcPct val="0"/>
              </a:spcAft>
              <a:defRPr sz="1200">
                <a:solidFill>
                  <a:schemeClr val="tx1"/>
                </a:solidFill>
                <a:latin typeface="Arial" charset="0"/>
              </a:defRPr>
            </a:lvl8pPr>
            <a:lvl9pPr marL="3886200" indent="-228600" defTabSz="990600" eaLnBrk="0" fontAlgn="base" hangingPunct="0">
              <a:spcBef>
                <a:spcPct val="30000"/>
              </a:spcBef>
              <a:spcAft>
                <a:spcPct val="0"/>
              </a:spcAft>
              <a:defRPr sz="1200">
                <a:solidFill>
                  <a:schemeClr val="tx1"/>
                </a:solidFill>
                <a:latin typeface="Arial" charset="0"/>
              </a:defRPr>
            </a:lvl9pPr>
          </a:lstStyle>
          <a:p>
            <a:pPr>
              <a:spcBef>
                <a:spcPct val="0"/>
              </a:spcBef>
            </a:pPr>
            <a:fld id="{9B78FC85-8E0E-CA4F-A558-8F0E697AE946}" type="slidenum">
              <a:rPr lang="ar-SA" altLang="en-US" sz="1300">
                <a:solidFill>
                  <a:srgbClr val="0000FF"/>
                </a:solidFill>
                <a:latin typeface="Marlett" charset="2"/>
              </a:rPr>
              <a:pPr>
                <a:spcBef>
                  <a:spcPct val="0"/>
                </a:spcBef>
              </a:pPr>
              <a:t>55</a:t>
            </a:fld>
            <a:endParaRPr lang="en-US" altLang="en-US" sz="1300">
              <a:solidFill>
                <a:srgbClr val="0000FF"/>
              </a:solidFill>
              <a:latin typeface="Marlett" charset="2"/>
            </a:endParaRPr>
          </a:p>
        </p:txBody>
      </p:sp>
      <p:sp>
        <p:nvSpPr>
          <p:cNvPr id="67588" name="Rectangle 2"/>
          <p:cNvSpPr>
            <a:spLocks noGrp="1" noRot="1" noChangeAspect="1" noChangeArrowheads="1" noTextEdit="1"/>
          </p:cNvSpPr>
          <p:nvPr>
            <p:ph type="sldImg"/>
          </p:nvPr>
        </p:nvSpPr>
        <p:spPr>
          <a:ln/>
        </p:spPr>
      </p:sp>
      <p:sp>
        <p:nvSpPr>
          <p:cNvPr id="6758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Arial" charset="0"/>
              </a:rPr>
              <a:t>Once we have created this object, we pass it to the Thread constructor. In other languages, you would pass a function pointer, that is a pointer to the method you want to execute. Java uses interfaces like Runnable to get the same effect.</a:t>
            </a:r>
          </a:p>
        </p:txBody>
      </p:sp>
    </p:spTree>
    <p:extLst>
      <p:ext uri="{BB962C8B-B14F-4D97-AF65-F5344CB8AC3E}">
        <p14:creationId xmlns:p14="http://schemas.microsoft.com/office/powerpoint/2010/main" val="4871187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charset="0"/>
              </a:defRPr>
            </a:lvl1pPr>
            <a:lvl2pPr marL="742950" indent="-285750" defTabSz="990600">
              <a:spcBef>
                <a:spcPct val="30000"/>
              </a:spcBef>
              <a:defRPr sz="1200">
                <a:solidFill>
                  <a:schemeClr val="tx1"/>
                </a:solidFill>
                <a:latin typeface="Arial" charset="0"/>
              </a:defRPr>
            </a:lvl2pPr>
            <a:lvl3pPr marL="1143000" indent="-228600" defTabSz="990600">
              <a:spcBef>
                <a:spcPct val="30000"/>
              </a:spcBef>
              <a:defRPr sz="1200">
                <a:solidFill>
                  <a:schemeClr val="tx1"/>
                </a:solidFill>
                <a:latin typeface="Arial" charset="0"/>
              </a:defRPr>
            </a:lvl3pPr>
            <a:lvl4pPr marL="1600200" indent="-228600" defTabSz="990600">
              <a:spcBef>
                <a:spcPct val="30000"/>
              </a:spcBef>
              <a:defRPr sz="1200">
                <a:solidFill>
                  <a:schemeClr val="tx1"/>
                </a:solidFill>
                <a:latin typeface="Arial" charset="0"/>
              </a:defRPr>
            </a:lvl4pPr>
            <a:lvl5pPr marL="2057400" indent="-228600" defTabSz="990600">
              <a:spcBef>
                <a:spcPct val="30000"/>
              </a:spcBef>
              <a:defRPr sz="1200">
                <a:solidFill>
                  <a:schemeClr val="tx1"/>
                </a:solidFill>
                <a:latin typeface="Arial" charset="0"/>
              </a:defRPr>
            </a:lvl5pPr>
            <a:lvl6pPr marL="2514600" indent="-228600" defTabSz="990600" eaLnBrk="0" fontAlgn="base" hangingPunct="0">
              <a:spcBef>
                <a:spcPct val="30000"/>
              </a:spcBef>
              <a:spcAft>
                <a:spcPct val="0"/>
              </a:spcAft>
              <a:defRPr sz="1200">
                <a:solidFill>
                  <a:schemeClr val="tx1"/>
                </a:solidFill>
                <a:latin typeface="Arial" charset="0"/>
              </a:defRPr>
            </a:lvl6pPr>
            <a:lvl7pPr marL="2971800" indent="-228600" defTabSz="990600" eaLnBrk="0" fontAlgn="base" hangingPunct="0">
              <a:spcBef>
                <a:spcPct val="30000"/>
              </a:spcBef>
              <a:spcAft>
                <a:spcPct val="0"/>
              </a:spcAft>
              <a:defRPr sz="1200">
                <a:solidFill>
                  <a:schemeClr val="tx1"/>
                </a:solidFill>
                <a:latin typeface="Arial" charset="0"/>
              </a:defRPr>
            </a:lvl7pPr>
            <a:lvl8pPr marL="3429000" indent="-228600" defTabSz="990600" eaLnBrk="0" fontAlgn="base" hangingPunct="0">
              <a:spcBef>
                <a:spcPct val="30000"/>
              </a:spcBef>
              <a:spcAft>
                <a:spcPct val="0"/>
              </a:spcAft>
              <a:defRPr sz="1200">
                <a:solidFill>
                  <a:schemeClr val="tx1"/>
                </a:solidFill>
                <a:latin typeface="Arial" charset="0"/>
              </a:defRPr>
            </a:lvl8pPr>
            <a:lvl9pPr marL="3886200" indent="-228600" defTabSz="990600" eaLnBrk="0" fontAlgn="base" hangingPunct="0">
              <a:spcBef>
                <a:spcPct val="30000"/>
              </a:spcBef>
              <a:spcAft>
                <a:spcPct val="0"/>
              </a:spcAft>
              <a:defRPr sz="1200">
                <a:solidFill>
                  <a:schemeClr val="tx1"/>
                </a:solidFill>
                <a:latin typeface="Arial" charset="0"/>
              </a:defRPr>
            </a:lvl9pPr>
          </a:lstStyle>
          <a:p>
            <a:pPr>
              <a:spcBef>
                <a:spcPct val="0"/>
              </a:spcBef>
            </a:pPr>
            <a:r>
              <a:rPr lang="en-US" altLang="en-US" sz="1300">
                <a:solidFill>
                  <a:srgbClr val="0000FF"/>
                </a:solidFill>
                <a:latin typeface="Marlett" charset="2"/>
                <a:ea typeface="Courier New" charset="0"/>
                <a:cs typeface="Courier New" charset="0"/>
              </a:rPr>
              <a:t>© 2003 Herlihy and Shavit</a:t>
            </a:r>
          </a:p>
        </p:txBody>
      </p:sp>
      <p:sp>
        <p:nvSpPr>
          <p:cNvPr id="6963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charset="0"/>
              </a:defRPr>
            </a:lvl1pPr>
            <a:lvl2pPr marL="742950" indent="-285750" defTabSz="990600">
              <a:spcBef>
                <a:spcPct val="30000"/>
              </a:spcBef>
              <a:defRPr sz="1200">
                <a:solidFill>
                  <a:schemeClr val="tx1"/>
                </a:solidFill>
                <a:latin typeface="Arial" charset="0"/>
              </a:defRPr>
            </a:lvl2pPr>
            <a:lvl3pPr marL="1143000" indent="-228600" defTabSz="990600">
              <a:spcBef>
                <a:spcPct val="30000"/>
              </a:spcBef>
              <a:defRPr sz="1200">
                <a:solidFill>
                  <a:schemeClr val="tx1"/>
                </a:solidFill>
                <a:latin typeface="Arial" charset="0"/>
              </a:defRPr>
            </a:lvl3pPr>
            <a:lvl4pPr marL="1600200" indent="-228600" defTabSz="990600">
              <a:spcBef>
                <a:spcPct val="30000"/>
              </a:spcBef>
              <a:defRPr sz="1200">
                <a:solidFill>
                  <a:schemeClr val="tx1"/>
                </a:solidFill>
                <a:latin typeface="Arial" charset="0"/>
              </a:defRPr>
            </a:lvl4pPr>
            <a:lvl5pPr marL="2057400" indent="-228600" defTabSz="990600">
              <a:spcBef>
                <a:spcPct val="30000"/>
              </a:spcBef>
              <a:defRPr sz="1200">
                <a:solidFill>
                  <a:schemeClr val="tx1"/>
                </a:solidFill>
                <a:latin typeface="Arial" charset="0"/>
              </a:defRPr>
            </a:lvl5pPr>
            <a:lvl6pPr marL="2514600" indent="-228600" defTabSz="990600" eaLnBrk="0" fontAlgn="base" hangingPunct="0">
              <a:spcBef>
                <a:spcPct val="30000"/>
              </a:spcBef>
              <a:spcAft>
                <a:spcPct val="0"/>
              </a:spcAft>
              <a:defRPr sz="1200">
                <a:solidFill>
                  <a:schemeClr val="tx1"/>
                </a:solidFill>
                <a:latin typeface="Arial" charset="0"/>
              </a:defRPr>
            </a:lvl6pPr>
            <a:lvl7pPr marL="2971800" indent="-228600" defTabSz="990600" eaLnBrk="0" fontAlgn="base" hangingPunct="0">
              <a:spcBef>
                <a:spcPct val="30000"/>
              </a:spcBef>
              <a:spcAft>
                <a:spcPct val="0"/>
              </a:spcAft>
              <a:defRPr sz="1200">
                <a:solidFill>
                  <a:schemeClr val="tx1"/>
                </a:solidFill>
                <a:latin typeface="Arial" charset="0"/>
              </a:defRPr>
            </a:lvl7pPr>
            <a:lvl8pPr marL="3429000" indent="-228600" defTabSz="990600" eaLnBrk="0" fontAlgn="base" hangingPunct="0">
              <a:spcBef>
                <a:spcPct val="30000"/>
              </a:spcBef>
              <a:spcAft>
                <a:spcPct val="0"/>
              </a:spcAft>
              <a:defRPr sz="1200">
                <a:solidFill>
                  <a:schemeClr val="tx1"/>
                </a:solidFill>
                <a:latin typeface="Arial" charset="0"/>
              </a:defRPr>
            </a:lvl8pPr>
            <a:lvl9pPr marL="3886200" indent="-228600" defTabSz="990600" eaLnBrk="0" fontAlgn="base" hangingPunct="0">
              <a:spcBef>
                <a:spcPct val="30000"/>
              </a:spcBef>
              <a:spcAft>
                <a:spcPct val="0"/>
              </a:spcAft>
              <a:defRPr sz="1200">
                <a:solidFill>
                  <a:schemeClr val="tx1"/>
                </a:solidFill>
                <a:latin typeface="Arial" charset="0"/>
              </a:defRPr>
            </a:lvl9pPr>
          </a:lstStyle>
          <a:p>
            <a:pPr>
              <a:spcBef>
                <a:spcPct val="0"/>
              </a:spcBef>
            </a:pPr>
            <a:fld id="{39F6C891-192A-DB43-9FBE-BF9C457542AB}" type="slidenum">
              <a:rPr lang="ar-SA" altLang="en-US" sz="1300">
                <a:solidFill>
                  <a:srgbClr val="0000FF"/>
                </a:solidFill>
                <a:latin typeface="Marlett" charset="2"/>
              </a:rPr>
              <a:pPr>
                <a:spcBef>
                  <a:spcPct val="0"/>
                </a:spcBef>
              </a:pPr>
              <a:t>56</a:t>
            </a:fld>
            <a:endParaRPr lang="en-US" altLang="en-US" sz="1300">
              <a:solidFill>
                <a:srgbClr val="0000FF"/>
              </a:solidFill>
              <a:latin typeface="Marlett" charset="2"/>
            </a:endParaRPr>
          </a:p>
        </p:txBody>
      </p:sp>
      <p:sp>
        <p:nvSpPr>
          <p:cNvPr id="69636" name="Rectangle 2"/>
          <p:cNvSpPr>
            <a:spLocks noGrp="1" noRot="1" noChangeAspect="1" noChangeArrowheads="1" noTextEdit="1"/>
          </p:cNvSpPr>
          <p:nvPr>
            <p:ph type="sldImg"/>
          </p:nvPr>
        </p:nvSpPr>
        <p:spPr>
          <a:ln/>
        </p:spPr>
      </p:sp>
      <p:sp>
        <p:nvSpPr>
          <p:cNvPr id="6963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Arial" charset="0"/>
              </a:rPr>
              <a:t>This call causes the thread to run, while the caller returns immediately.</a:t>
            </a:r>
          </a:p>
        </p:txBody>
      </p:sp>
    </p:spTree>
    <p:extLst>
      <p:ext uri="{BB962C8B-B14F-4D97-AF65-F5344CB8AC3E}">
        <p14:creationId xmlns:p14="http://schemas.microsoft.com/office/powerpoint/2010/main" val="6599393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charset="0"/>
              </a:defRPr>
            </a:lvl1pPr>
            <a:lvl2pPr marL="742950" indent="-285750" defTabSz="990600">
              <a:spcBef>
                <a:spcPct val="30000"/>
              </a:spcBef>
              <a:defRPr sz="1200">
                <a:solidFill>
                  <a:schemeClr val="tx1"/>
                </a:solidFill>
                <a:latin typeface="Arial" charset="0"/>
              </a:defRPr>
            </a:lvl2pPr>
            <a:lvl3pPr marL="1143000" indent="-228600" defTabSz="990600">
              <a:spcBef>
                <a:spcPct val="30000"/>
              </a:spcBef>
              <a:defRPr sz="1200">
                <a:solidFill>
                  <a:schemeClr val="tx1"/>
                </a:solidFill>
                <a:latin typeface="Arial" charset="0"/>
              </a:defRPr>
            </a:lvl3pPr>
            <a:lvl4pPr marL="1600200" indent="-228600" defTabSz="990600">
              <a:spcBef>
                <a:spcPct val="30000"/>
              </a:spcBef>
              <a:defRPr sz="1200">
                <a:solidFill>
                  <a:schemeClr val="tx1"/>
                </a:solidFill>
                <a:latin typeface="Arial" charset="0"/>
              </a:defRPr>
            </a:lvl4pPr>
            <a:lvl5pPr marL="2057400" indent="-228600" defTabSz="990600">
              <a:spcBef>
                <a:spcPct val="30000"/>
              </a:spcBef>
              <a:defRPr sz="1200">
                <a:solidFill>
                  <a:schemeClr val="tx1"/>
                </a:solidFill>
                <a:latin typeface="Arial" charset="0"/>
              </a:defRPr>
            </a:lvl5pPr>
            <a:lvl6pPr marL="2514600" indent="-228600" defTabSz="990600" eaLnBrk="0" fontAlgn="base" hangingPunct="0">
              <a:spcBef>
                <a:spcPct val="30000"/>
              </a:spcBef>
              <a:spcAft>
                <a:spcPct val="0"/>
              </a:spcAft>
              <a:defRPr sz="1200">
                <a:solidFill>
                  <a:schemeClr val="tx1"/>
                </a:solidFill>
                <a:latin typeface="Arial" charset="0"/>
              </a:defRPr>
            </a:lvl6pPr>
            <a:lvl7pPr marL="2971800" indent="-228600" defTabSz="990600" eaLnBrk="0" fontAlgn="base" hangingPunct="0">
              <a:spcBef>
                <a:spcPct val="30000"/>
              </a:spcBef>
              <a:spcAft>
                <a:spcPct val="0"/>
              </a:spcAft>
              <a:defRPr sz="1200">
                <a:solidFill>
                  <a:schemeClr val="tx1"/>
                </a:solidFill>
                <a:latin typeface="Arial" charset="0"/>
              </a:defRPr>
            </a:lvl7pPr>
            <a:lvl8pPr marL="3429000" indent="-228600" defTabSz="990600" eaLnBrk="0" fontAlgn="base" hangingPunct="0">
              <a:spcBef>
                <a:spcPct val="30000"/>
              </a:spcBef>
              <a:spcAft>
                <a:spcPct val="0"/>
              </a:spcAft>
              <a:defRPr sz="1200">
                <a:solidFill>
                  <a:schemeClr val="tx1"/>
                </a:solidFill>
                <a:latin typeface="Arial" charset="0"/>
              </a:defRPr>
            </a:lvl8pPr>
            <a:lvl9pPr marL="3886200" indent="-228600" defTabSz="990600" eaLnBrk="0" fontAlgn="base" hangingPunct="0">
              <a:spcBef>
                <a:spcPct val="30000"/>
              </a:spcBef>
              <a:spcAft>
                <a:spcPct val="0"/>
              </a:spcAft>
              <a:defRPr sz="1200">
                <a:solidFill>
                  <a:schemeClr val="tx1"/>
                </a:solidFill>
                <a:latin typeface="Arial" charset="0"/>
              </a:defRPr>
            </a:lvl9pPr>
          </a:lstStyle>
          <a:p>
            <a:pPr>
              <a:spcBef>
                <a:spcPct val="0"/>
              </a:spcBef>
            </a:pPr>
            <a:r>
              <a:rPr lang="en-US" altLang="en-US" sz="1300">
                <a:solidFill>
                  <a:srgbClr val="0000FF"/>
                </a:solidFill>
                <a:latin typeface="Marlett" charset="2"/>
                <a:ea typeface="Courier New" charset="0"/>
                <a:cs typeface="Courier New" charset="0"/>
              </a:rPr>
              <a:t>© 2003 Herlihy and Shavit</a:t>
            </a:r>
          </a:p>
        </p:txBody>
      </p:sp>
      <p:sp>
        <p:nvSpPr>
          <p:cNvPr id="7168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charset="0"/>
              </a:defRPr>
            </a:lvl1pPr>
            <a:lvl2pPr marL="742950" indent="-285750" defTabSz="990600">
              <a:spcBef>
                <a:spcPct val="30000"/>
              </a:spcBef>
              <a:defRPr sz="1200">
                <a:solidFill>
                  <a:schemeClr val="tx1"/>
                </a:solidFill>
                <a:latin typeface="Arial" charset="0"/>
              </a:defRPr>
            </a:lvl2pPr>
            <a:lvl3pPr marL="1143000" indent="-228600" defTabSz="990600">
              <a:spcBef>
                <a:spcPct val="30000"/>
              </a:spcBef>
              <a:defRPr sz="1200">
                <a:solidFill>
                  <a:schemeClr val="tx1"/>
                </a:solidFill>
                <a:latin typeface="Arial" charset="0"/>
              </a:defRPr>
            </a:lvl3pPr>
            <a:lvl4pPr marL="1600200" indent="-228600" defTabSz="990600">
              <a:spcBef>
                <a:spcPct val="30000"/>
              </a:spcBef>
              <a:defRPr sz="1200">
                <a:solidFill>
                  <a:schemeClr val="tx1"/>
                </a:solidFill>
                <a:latin typeface="Arial" charset="0"/>
              </a:defRPr>
            </a:lvl4pPr>
            <a:lvl5pPr marL="2057400" indent="-228600" defTabSz="990600">
              <a:spcBef>
                <a:spcPct val="30000"/>
              </a:spcBef>
              <a:defRPr sz="1200">
                <a:solidFill>
                  <a:schemeClr val="tx1"/>
                </a:solidFill>
                <a:latin typeface="Arial" charset="0"/>
              </a:defRPr>
            </a:lvl5pPr>
            <a:lvl6pPr marL="2514600" indent="-228600" defTabSz="990600" eaLnBrk="0" fontAlgn="base" hangingPunct="0">
              <a:spcBef>
                <a:spcPct val="30000"/>
              </a:spcBef>
              <a:spcAft>
                <a:spcPct val="0"/>
              </a:spcAft>
              <a:defRPr sz="1200">
                <a:solidFill>
                  <a:schemeClr val="tx1"/>
                </a:solidFill>
                <a:latin typeface="Arial" charset="0"/>
              </a:defRPr>
            </a:lvl6pPr>
            <a:lvl7pPr marL="2971800" indent="-228600" defTabSz="990600" eaLnBrk="0" fontAlgn="base" hangingPunct="0">
              <a:spcBef>
                <a:spcPct val="30000"/>
              </a:spcBef>
              <a:spcAft>
                <a:spcPct val="0"/>
              </a:spcAft>
              <a:defRPr sz="1200">
                <a:solidFill>
                  <a:schemeClr val="tx1"/>
                </a:solidFill>
                <a:latin typeface="Arial" charset="0"/>
              </a:defRPr>
            </a:lvl7pPr>
            <a:lvl8pPr marL="3429000" indent="-228600" defTabSz="990600" eaLnBrk="0" fontAlgn="base" hangingPunct="0">
              <a:spcBef>
                <a:spcPct val="30000"/>
              </a:spcBef>
              <a:spcAft>
                <a:spcPct val="0"/>
              </a:spcAft>
              <a:defRPr sz="1200">
                <a:solidFill>
                  <a:schemeClr val="tx1"/>
                </a:solidFill>
                <a:latin typeface="Arial" charset="0"/>
              </a:defRPr>
            </a:lvl8pPr>
            <a:lvl9pPr marL="3886200" indent="-228600" defTabSz="990600" eaLnBrk="0" fontAlgn="base" hangingPunct="0">
              <a:spcBef>
                <a:spcPct val="30000"/>
              </a:spcBef>
              <a:spcAft>
                <a:spcPct val="0"/>
              </a:spcAft>
              <a:defRPr sz="1200">
                <a:solidFill>
                  <a:schemeClr val="tx1"/>
                </a:solidFill>
                <a:latin typeface="Arial" charset="0"/>
              </a:defRPr>
            </a:lvl9pPr>
          </a:lstStyle>
          <a:p>
            <a:pPr>
              <a:spcBef>
                <a:spcPct val="0"/>
              </a:spcBef>
            </a:pPr>
            <a:fld id="{3A8EC007-E81A-0B44-B219-D41DE3591B09}" type="slidenum">
              <a:rPr lang="ar-SA" altLang="en-US" sz="1300">
                <a:solidFill>
                  <a:srgbClr val="0000FF"/>
                </a:solidFill>
                <a:latin typeface="Marlett" charset="2"/>
              </a:rPr>
              <a:pPr>
                <a:spcBef>
                  <a:spcPct val="0"/>
                </a:spcBef>
              </a:pPr>
              <a:t>57</a:t>
            </a:fld>
            <a:endParaRPr lang="en-US" altLang="en-US" sz="1300">
              <a:solidFill>
                <a:srgbClr val="0000FF"/>
              </a:solidFill>
              <a:latin typeface="Marlett" charset="2"/>
            </a:endParaRPr>
          </a:p>
        </p:txBody>
      </p:sp>
      <p:sp>
        <p:nvSpPr>
          <p:cNvPr id="71684" name="Rectangle 2"/>
          <p:cNvSpPr>
            <a:spLocks noGrp="1" noRot="1" noChangeAspect="1" noChangeArrowheads="1" noTextEdit="1"/>
          </p:cNvSpPr>
          <p:nvPr>
            <p:ph type="sldImg"/>
          </p:nvPr>
        </p:nvSpPr>
        <p:spPr>
          <a:ln/>
        </p:spPr>
      </p:sp>
      <p:sp>
        <p:nvSpPr>
          <p:cNvPr id="7168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Arial" charset="0"/>
              </a:rPr>
              <a:t>The caller is blocked until the thread's run{} method returns.</a:t>
            </a:r>
          </a:p>
        </p:txBody>
      </p:sp>
    </p:spTree>
    <p:extLst>
      <p:ext uri="{BB962C8B-B14F-4D97-AF65-F5344CB8AC3E}">
        <p14:creationId xmlns:p14="http://schemas.microsoft.com/office/powerpoint/2010/main" val="209956965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charset="0"/>
              </a:defRPr>
            </a:lvl1pPr>
            <a:lvl2pPr marL="742950" indent="-285750" defTabSz="990600">
              <a:spcBef>
                <a:spcPct val="30000"/>
              </a:spcBef>
              <a:defRPr sz="1200">
                <a:solidFill>
                  <a:schemeClr val="tx1"/>
                </a:solidFill>
                <a:latin typeface="Arial" charset="0"/>
              </a:defRPr>
            </a:lvl2pPr>
            <a:lvl3pPr marL="1143000" indent="-228600" defTabSz="990600">
              <a:spcBef>
                <a:spcPct val="30000"/>
              </a:spcBef>
              <a:defRPr sz="1200">
                <a:solidFill>
                  <a:schemeClr val="tx1"/>
                </a:solidFill>
                <a:latin typeface="Arial" charset="0"/>
              </a:defRPr>
            </a:lvl3pPr>
            <a:lvl4pPr marL="1600200" indent="-228600" defTabSz="990600">
              <a:spcBef>
                <a:spcPct val="30000"/>
              </a:spcBef>
              <a:defRPr sz="1200">
                <a:solidFill>
                  <a:schemeClr val="tx1"/>
                </a:solidFill>
                <a:latin typeface="Arial" charset="0"/>
              </a:defRPr>
            </a:lvl4pPr>
            <a:lvl5pPr marL="2057400" indent="-228600" defTabSz="990600">
              <a:spcBef>
                <a:spcPct val="30000"/>
              </a:spcBef>
              <a:defRPr sz="1200">
                <a:solidFill>
                  <a:schemeClr val="tx1"/>
                </a:solidFill>
                <a:latin typeface="Arial" charset="0"/>
              </a:defRPr>
            </a:lvl5pPr>
            <a:lvl6pPr marL="2514600" indent="-228600" defTabSz="990600" eaLnBrk="0" fontAlgn="base" hangingPunct="0">
              <a:spcBef>
                <a:spcPct val="30000"/>
              </a:spcBef>
              <a:spcAft>
                <a:spcPct val="0"/>
              </a:spcAft>
              <a:defRPr sz="1200">
                <a:solidFill>
                  <a:schemeClr val="tx1"/>
                </a:solidFill>
                <a:latin typeface="Arial" charset="0"/>
              </a:defRPr>
            </a:lvl6pPr>
            <a:lvl7pPr marL="2971800" indent="-228600" defTabSz="990600" eaLnBrk="0" fontAlgn="base" hangingPunct="0">
              <a:spcBef>
                <a:spcPct val="30000"/>
              </a:spcBef>
              <a:spcAft>
                <a:spcPct val="0"/>
              </a:spcAft>
              <a:defRPr sz="1200">
                <a:solidFill>
                  <a:schemeClr val="tx1"/>
                </a:solidFill>
                <a:latin typeface="Arial" charset="0"/>
              </a:defRPr>
            </a:lvl7pPr>
            <a:lvl8pPr marL="3429000" indent="-228600" defTabSz="990600" eaLnBrk="0" fontAlgn="base" hangingPunct="0">
              <a:spcBef>
                <a:spcPct val="30000"/>
              </a:spcBef>
              <a:spcAft>
                <a:spcPct val="0"/>
              </a:spcAft>
              <a:defRPr sz="1200">
                <a:solidFill>
                  <a:schemeClr val="tx1"/>
                </a:solidFill>
                <a:latin typeface="Arial" charset="0"/>
              </a:defRPr>
            </a:lvl8pPr>
            <a:lvl9pPr marL="3886200" indent="-228600" defTabSz="990600" eaLnBrk="0" fontAlgn="base" hangingPunct="0">
              <a:spcBef>
                <a:spcPct val="30000"/>
              </a:spcBef>
              <a:spcAft>
                <a:spcPct val="0"/>
              </a:spcAft>
              <a:defRPr sz="1200">
                <a:solidFill>
                  <a:schemeClr val="tx1"/>
                </a:solidFill>
                <a:latin typeface="Arial" charset="0"/>
              </a:defRPr>
            </a:lvl9pPr>
          </a:lstStyle>
          <a:p>
            <a:pPr>
              <a:spcBef>
                <a:spcPct val="0"/>
              </a:spcBef>
            </a:pPr>
            <a:r>
              <a:rPr lang="en-US" altLang="en-US" sz="1300">
                <a:solidFill>
                  <a:srgbClr val="0000FF"/>
                </a:solidFill>
                <a:latin typeface="Marlett" charset="2"/>
                <a:ea typeface="Courier New" charset="0"/>
                <a:cs typeface="Courier New" charset="0"/>
              </a:rPr>
              <a:t>© 2003 Herlihy and Shavit</a:t>
            </a:r>
          </a:p>
        </p:txBody>
      </p:sp>
      <p:sp>
        <p:nvSpPr>
          <p:cNvPr id="7373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charset="0"/>
              </a:defRPr>
            </a:lvl1pPr>
            <a:lvl2pPr marL="742950" indent="-285750" defTabSz="990600">
              <a:spcBef>
                <a:spcPct val="30000"/>
              </a:spcBef>
              <a:defRPr sz="1200">
                <a:solidFill>
                  <a:schemeClr val="tx1"/>
                </a:solidFill>
                <a:latin typeface="Arial" charset="0"/>
              </a:defRPr>
            </a:lvl2pPr>
            <a:lvl3pPr marL="1143000" indent="-228600" defTabSz="990600">
              <a:spcBef>
                <a:spcPct val="30000"/>
              </a:spcBef>
              <a:defRPr sz="1200">
                <a:solidFill>
                  <a:schemeClr val="tx1"/>
                </a:solidFill>
                <a:latin typeface="Arial" charset="0"/>
              </a:defRPr>
            </a:lvl3pPr>
            <a:lvl4pPr marL="1600200" indent="-228600" defTabSz="990600">
              <a:spcBef>
                <a:spcPct val="30000"/>
              </a:spcBef>
              <a:defRPr sz="1200">
                <a:solidFill>
                  <a:schemeClr val="tx1"/>
                </a:solidFill>
                <a:latin typeface="Arial" charset="0"/>
              </a:defRPr>
            </a:lvl4pPr>
            <a:lvl5pPr marL="2057400" indent="-228600" defTabSz="990600">
              <a:spcBef>
                <a:spcPct val="30000"/>
              </a:spcBef>
              <a:defRPr sz="1200">
                <a:solidFill>
                  <a:schemeClr val="tx1"/>
                </a:solidFill>
                <a:latin typeface="Arial" charset="0"/>
              </a:defRPr>
            </a:lvl5pPr>
            <a:lvl6pPr marL="2514600" indent="-228600" defTabSz="990600" eaLnBrk="0" fontAlgn="base" hangingPunct="0">
              <a:spcBef>
                <a:spcPct val="30000"/>
              </a:spcBef>
              <a:spcAft>
                <a:spcPct val="0"/>
              </a:spcAft>
              <a:defRPr sz="1200">
                <a:solidFill>
                  <a:schemeClr val="tx1"/>
                </a:solidFill>
                <a:latin typeface="Arial" charset="0"/>
              </a:defRPr>
            </a:lvl6pPr>
            <a:lvl7pPr marL="2971800" indent="-228600" defTabSz="990600" eaLnBrk="0" fontAlgn="base" hangingPunct="0">
              <a:spcBef>
                <a:spcPct val="30000"/>
              </a:spcBef>
              <a:spcAft>
                <a:spcPct val="0"/>
              </a:spcAft>
              <a:defRPr sz="1200">
                <a:solidFill>
                  <a:schemeClr val="tx1"/>
                </a:solidFill>
                <a:latin typeface="Arial" charset="0"/>
              </a:defRPr>
            </a:lvl7pPr>
            <a:lvl8pPr marL="3429000" indent="-228600" defTabSz="990600" eaLnBrk="0" fontAlgn="base" hangingPunct="0">
              <a:spcBef>
                <a:spcPct val="30000"/>
              </a:spcBef>
              <a:spcAft>
                <a:spcPct val="0"/>
              </a:spcAft>
              <a:defRPr sz="1200">
                <a:solidFill>
                  <a:schemeClr val="tx1"/>
                </a:solidFill>
                <a:latin typeface="Arial" charset="0"/>
              </a:defRPr>
            </a:lvl8pPr>
            <a:lvl9pPr marL="3886200" indent="-228600" defTabSz="990600" eaLnBrk="0" fontAlgn="base" hangingPunct="0">
              <a:spcBef>
                <a:spcPct val="30000"/>
              </a:spcBef>
              <a:spcAft>
                <a:spcPct val="0"/>
              </a:spcAft>
              <a:defRPr sz="1200">
                <a:solidFill>
                  <a:schemeClr val="tx1"/>
                </a:solidFill>
                <a:latin typeface="Arial" charset="0"/>
              </a:defRPr>
            </a:lvl9pPr>
          </a:lstStyle>
          <a:p>
            <a:pPr>
              <a:spcBef>
                <a:spcPct val="0"/>
              </a:spcBef>
            </a:pPr>
            <a:fld id="{D0A4EBBE-BB9D-284F-8A6B-97B1E81FDAFF}" type="slidenum">
              <a:rPr lang="ar-SA" altLang="en-US" sz="1300">
                <a:solidFill>
                  <a:srgbClr val="0000FF"/>
                </a:solidFill>
                <a:latin typeface="Marlett" charset="2"/>
              </a:rPr>
              <a:pPr>
                <a:spcBef>
                  <a:spcPct val="0"/>
                </a:spcBef>
              </a:pPr>
              <a:t>58</a:t>
            </a:fld>
            <a:endParaRPr lang="en-US" altLang="en-US" sz="1300">
              <a:solidFill>
                <a:srgbClr val="0000FF"/>
              </a:solidFill>
              <a:latin typeface="Marlett" charset="2"/>
            </a:endParaRPr>
          </a:p>
        </p:txBody>
      </p:sp>
      <p:sp>
        <p:nvSpPr>
          <p:cNvPr id="73732" name="Rectangle 2"/>
          <p:cNvSpPr>
            <a:spLocks noGrp="1" noRot="1" noChangeAspect="1" noChangeArrowheads="1" noTextEdit="1"/>
          </p:cNvSpPr>
          <p:nvPr>
            <p:ph type="sldImg"/>
          </p:nvPr>
        </p:nvSpPr>
        <p:spPr>
          <a:ln/>
        </p:spPr>
      </p:sp>
      <p:sp>
        <p:nvSpPr>
          <p:cNvPr id="7373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Arial" charset="0"/>
              </a:rPr>
              <a:t>The caller is blocked until the thread's run{} method returns.</a:t>
            </a:r>
          </a:p>
        </p:txBody>
      </p:sp>
    </p:spTree>
    <p:extLst>
      <p:ext uri="{BB962C8B-B14F-4D97-AF65-F5344CB8AC3E}">
        <p14:creationId xmlns:p14="http://schemas.microsoft.com/office/powerpoint/2010/main" val="16449139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charset="0"/>
              </a:defRPr>
            </a:lvl1pPr>
            <a:lvl2pPr marL="742950" indent="-285750" defTabSz="990600">
              <a:spcBef>
                <a:spcPct val="30000"/>
              </a:spcBef>
              <a:defRPr sz="1200">
                <a:solidFill>
                  <a:schemeClr val="tx1"/>
                </a:solidFill>
                <a:latin typeface="Arial" charset="0"/>
              </a:defRPr>
            </a:lvl2pPr>
            <a:lvl3pPr marL="1143000" indent="-228600" defTabSz="990600">
              <a:spcBef>
                <a:spcPct val="30000"/>
              </a:spcBef>
              <a:defRPr sz="1200">
                <a:solidFill>
                  <a:schemeClr val="tx1"/>
                </a:solidFill>
                <a:latin typeface="Arial" charset="0"/>
              </a:defRPr>
            </a:lvl3pPr>
            <a:lvl4pPr marL="1600200" indent="-228600" defTabSz="990600">
              <a:spcBef>
                <a:spcPct val="30000"/>
              </a:spcBef>
              <a:defRPr sz="1200">
                <a:solidFill>
                  <a:schemeClr val="tx1"/>
                </a:solidFill>
                <a:latin typeface="Arial" charset="0"/>
              </a:defRPr>
            </a:lvl4pPr>
            <a:lvl5pPr marL="2057400" indent="-228600" defTabSz="990600">
              <a:spcBef>
                <a:spcPct val="30000"/>
              </a:spcBef>
              <a:defRPr sz="1200">
                <a:solidFill>
                  <a:schemeClr val="tx1"/>
                </a:solidFill>
                <a:latin typeface="Arial" charset="0"/>
              </a:defRPr>
            </a:lvl5pPr>
            <a:lvl6pPr marL="2514600" indent="-228600" defTabSz="990600" eaLnBrk="0" fontAlgn="base" hangingPunct="0">
              <a:spcBef>
                <a:spcPct val="30000"/>
              </a:spcBef>
              <a:spcAft>
                <a:spcPct val="0"/>
              </a:spcAft>
              <a:defRPr sz="1200">
                <a:solidFill>
                  <a:schemeClr val="tx1"/>
                </a:solidFill>
                <a:latin typeface="Arial" charset="0"/>
              </a:defRPr>
            </a:lvl6pPr>
            <a:lvl7pPr marL="2971800" indent="-228600" defTabSz="990600" eaLnBrk="0" fontAlgn="base" hangingPunct="0">
              <a:spcBef>
                <a:spcPct val="30000"/>
              </a:spcBef>
              <a:spcAft>
                <a:spcPct val="0"/>
              </a:spcAft>
              <a:defRPr sz="1200">
                <a:solidFill>
                  <a:schemeClr val="tx1"/>
                </a:solidFill>
                <a:latin typeface="Arial" charset="0"/>
              </a:defRPr>
            </a:lvl7pPr>
            <a:lvl8pPr marL="3429000" indent="-228600" defTabSz="990600" eaLnBrk="0" fontAlgn="base" hangingPunct="0">
              <a:spcBef>
                <a:spcPct val="30000"/>
              </a:spcBef>
              <a:spcAft>
                <a:spcPct val="0"/>
              </a:spcAft>
              <a:defRPr sz="1200">
                <a:solidFill>
                  <a:schemeClr val="tx1"/>
                </a:solidFill>
                <a:latin typeface="Arial" charset="0"/>
              </a:defRPr>
            </a:lvl8pPr>
            <a:lvl9pPr marL="3886200" indent="-228600" defTabSz="990600" eaLnBrk="0" fontAlgn="base" hangingPunct="0">
              <a:spcBef>
                <a:spcPct val="30000"/>
              </a:spcBef>
              <a:spcAft>
                <a:spcPct val="0"/>
              </a:spcAft>
              <a:defRPr sz="1200">
                <a:solidFill>
                  <a:schemeClr val="tx1"/>
                </a:solidFill>
                <a:latin typeface="Arial" charset="0"/>
              </a:defRPr>
            </a:lvl9pPr>
          </a:lstStyle>
          <a:p>
            <a:pPr>
              <a:spcBef>
                <a:spcPct val="0"/>
              </a:spcBef>
            </a:pPr>
            <a:r>
              <a:rPr lang="en-US" altLang="en-US" sz="1300">
                <a:solidFill>
                  <a:srgbClr val="0000FF"/>
                </a:solidFill>
                <a:latin typeface="Marlett" charset="2"/>
                <a:ea typeface="Courier New" charset="0"/>
                <a:cs typeface="Courier New" charset="0"/>
              </a:rPr>
              <a:t>© 2003 Herlihy and Shavit</a:t>
            </a:r>
          </a:p>
        </p:txBody>
      </p:sp>
      <p:sp>
        <p:nvSpPr>
          <p:cNvPr id="7577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charset="0"/>
              </a:defRPr>
            </a:lvl1pPr>
            <a:lvl2pPr marL="742950" indent="-285750" defTabSz="990600">
              <a:spcBef>
                <a:spcPct val="30000"/>
              </a:spcBef>
              <a:defRPr sz="1200">
                <a:solidFill>
                  <a:schemeClr val="tx1"/>
                </a:solidFill>
                <a:latin typeface="Arial" charset="0"/>
              </a:defRPr>
            </a:lvl2pPr>
            <a:lvl3pPr marL="1143000" indent="-228600" defTabSz="990600">
              <a:spcBef>
                <a:spcPct val="30000"/>
              </a:spcBef>
              <a:defRPr sz="1200">
                <a:solidFill>
                  <a:schemeClr val="tx1"/>
                </a:solidFill>
                <a:latin typeface="Arial" charset="0"/>
              </a:defRPr>
            </a:lvl3pPr>
            <a:lvl4pPr marL="1600200" indent="-228600" defTabSz="990600">
              <a:spcBef>
                <a:spcPct val="30000"/>
              </a:spcBef>
              <a:defRPr sz="1200">
                <a:solidFill>
                  <a:schemeClr val="tx1"/>
                </a:solidFill>
                <a:latin typeface="Arial" charset="0"/>
              </a:defRPr>
            </a:lvl4pPr>
            <a:lvl5pPr marL="2057400" indent="-228600" defTabSz="990600">
              <a:spcBef>
                <a:spcPct val="30000"/>
              </a:spcBef>
              <a:defRPr sz="1200">
                <a:solidFill>
                  <a:schemeClr val="tx1"/>
                </a:solidFill>
                <a:latin typeface="Arial" charset="0"/>
              </a:defRPr>
            </a:lvl5pPr>
            <a:lvl6pPr marL="2514600" indent="-228600" defTabSz="990600" eaLnBrk="0" fontAlgn="base" hangingPunct="0">
              <a:spcBef>
                <a:spcPct val="30000"/>
              </a:spcBef>
              <a:spcAft>
                <a:spcPct val="0"/>
              </a:spcAft>
              <a:defRPr sz="1200">
                <a:solidFill>
                  <a:schemeClr val="tx1"/>
                </a:solidFill>
                <a:latin typeface="Arial" charset="0"/>
              </a:defRPr>
            </a:lvl6pPr>
            <a:lvl7pPr marL="2971800" indent="-228600" defTabSz="990600" eaLnBrk="0" fontAlgn="base" hangingPunct="0">
              <a:spcBef>
                <a:spcPct val="30000"/>
              </a:spcBef>
              <a:spcAft>
                <a:spcPct val="0"/>
              </a:spcAft>
              <a:defRPr sz="1200">
                <a:solidFill>
                  <a:schemeClr val="tx1"/>
                </a:solidFill>
                <a:latin typeface="Arial" charset="0"/>
              </a:defRPr>
            </a:lvl7pPr>
            <a:lvl8pPr marL="3429000" indent="-228600" defTabSz="990600" eaLnBrk="0" fontAlgn="base" hangingPunct="0">
              <a:spcBef>
                <a:spcPct val="30000"/>
              </a:spcBef>
              <a:spcAft>
                <a:spcPct val="0"/>
              </a:spcAft>
              <a:defRPr sz="1200">
                <a:solidFill>
                  <a:schemeClr val="tx1"/>
                </a:solidFill>
                <a:latin typeface="Arial" charset="0"/>
              </a:defRPr>
            </a:lvl8pPr>
            <a:lvl9pPr marL="3886200" indent="-228600" defTabSz="990600" eaLnBrk="0" fontAlgn="base" hangingPunct="0">
              <a:spcBef>
                <a:spcPct val="30000"/>
              </a:spcBef>
              <a:spcAft>
                <a:spcPct val="0"/>
              </a:spcAft>
              <a:defRPr sz="1200">
                <a:solidFill>
                  <a:schemeClr val="tx1"/>
                </a:solidFill>
                <a:latin typeface="Arial" charset="0"/>
              </a:defRPr>
            </a:lvl9pPr>
          </a:lstStyle>
          <a:p>
            <a:pPr>
              <a:spcBef>
                <a:spcPct val="0"/>
              </a:spcBef>
            </a:pPr>
            <a:fld id="{E051F9E7-12CA-4D4C-A179-E6EFC534B22A}" type="slidenum">
              <a:rPr lang="ar-SA" altLang="en-US" sz="1300">
                <a:solidFill>
                  <a:srgbClr val="0000FF"/>
                </a:solidFill>
                <a:latin typeface="Marlett" charset="2"/>
              </a:rPr>
              <a:pPr>
                <a:spcBef>
                  <a:spcPct val="0"/>
                </a:spcBef>
              </a:pPr>
              <a:t>59</a:t>
            </a:fld>
            <a:endParaRPr lang="en-US" altLang="en-US" sz="1300">
              <a:solidFill>
                <a:srgbClr val="0000FF"/>
              </a:solidFill>
              <a:latin typeface="Marlett" charset="2"/>
            </a:endParaRPr>
          </a:p>
        </p:txBody>
      </p:sp>
      <p:sp>
        <p:nvSpPr>
          <p:cNvPr id="75780" name="Rectangle 2"/>
          <p:cNvSpPr>
            <a:spLocks noGrp="1" noRot="1" noChangeAspect="1" noChangeArrowheads="1" noTextEdit="1"/>
          </p:cNvSpPr>
          <p:nvPr>
            <p:ph type="sldImg"/>
          </p:nvPr>
        </p:nvSpPr>
        <p:spPr>
          <a:ln/>
        </p:spPr>
      </p:sp>
      <p:sp>
        <p:nvSpPr>
          <p:cNvPr id="7578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Arial" charset="0"/>
              </a:rPr>
              <a:t>The caller is blocked until the thread's run{} method returns.</a:t>
            </a:r>
          </a:p>
        </p:txBody>
      </p:sp>
    </p:spTree>
    <p:extLst>
      <p:ext uri="{BB962C8B-B14F-4D97-AF65-F5344CB8AC3E}">
        <p14:creationId xmlns:p14="http://schemas.microsoft.com/office/powerpoint/2010/main" val="187318665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txBox="1">
            <a:spLocks noGrp="1" noChangeArrowheads="1"/>
          </p:cNvSpPr>
          <p:nvPr/>
        </p:nvSpPr>
        <p:spPr bwMode="auto">
          <a:xfrm>
            <a:off x="0" y="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1" tIns="49521" rIns="99041" bIns="49521"/>
          <a:lstStyle>
            <a:lvl1pPr defTabSz="990600">
              <a:defRPr sz="2400" b="1">
                <a:solidFill>
                  <a:srgbClr val="0000FF"/>
                </a:solidFill>
                <a:latin typeface="Lucida Console" charset="0"/>
                <a:ea typeface="Courier New" charset="0"/>
                <a:cs typeface="Courier New" charset="0"/>
              </a:defRPr>
            </a:lvl1pPr>
            <a:lvl2pPr marL="742950" indent="-285750" defTabSz="990600">
              <a:defRPr sz="2400" b="1">
                <a:solidFill>
                  <a:srgbClr val="0000FF"/>
                </a:solidFill>
                <a:latin typeface="Lucida Console" charset="0"/>
                <a:ea typeface="Courier New" charset="0"/>
                <a:cs typeface="Courier New" charset="0"/>
              </a:defRPr>
            </a:lvl2pPr>
            <a:lvl3pPr marL="1143000" indent="-228600" defTabSz="990600">
              <a:defRPr sz="2400" b="1">
                <a:solidFill>
                  <a:srgbClr val="0000FF"/>
                </a:solidFill>
                <a:latin typeface="Lucida Console" charset="0"/>
                <a:ea typeface="Courier New" charset="0"/>
                <a:cs typeface="Courier New" charset="0"/>
              </a:defRPr>
            </a:lvl3pPr>
            <a:lvl4pPr marL="1600200" indent="-228600" defTabSz="990600">
              <a:defRPr sz="2400" b="1">
                <a:solidFill>
                  <a:srgbClr val="0000FF"/>
                </a:solidFill>
                <a:latin typeface="Lucida Console" charset="0"/>
                <a:ea typeface="Courier New" charset="0"/>
                <a:cs typeface="Courier New" charset="0"/>
              </a:defRPr>
            </a:lvl4pPr>
            <a:lvl5pPr marL="2057400" indent="-228600" defTabSz="990600">
              <a:defRPr sz="2400" b="1">
                <a:solidFill>
                  <a:srgbClr val="0000FF"/>
                </a:solidFill>
                <a:latin typeface="Lucida Console" charset="0"/>
                <a:ea typeface="Courier New" charset="0"/>
                <a:cs typeface="Courier New" charset="0"/>
              </a:defRPr>
            </a:lvl5pPr>
            <a:lvl6pPr marL="2514600" indent="-228600" defTabSz="990600" eaLnBrk="0" fontAlgn="base" hangingPunct="0">
              <a:spcBef>
                <a:spcPct val="0"/>
              </a:spcBef>
              <a:spcAft>
                <a:spcPct val="0"/>
              </a:spcAft>
              <a:defRPr sz="2400" b="1">
                <a:solidFill>
                  <a:srgbClr val="0000FF"/>
                </a:solidFill>
                <a:latin typeface="Lucida Console" charset="0"/>
                <a:ea typeface="Courier New" charset="0"/>
                <a:cs typeface="Courier New" charset="0"/>
              </a:defRPr>
            </a:lvl6pPr>
            <a:lvl7pPr marL="2971800" indent="-228600" defTabSz="990600" eaLnBrk="0" fontAlgn="base" hangingPunct="0">
              <a:spcBef>
                <a:spcPct val="0"/>
              </a:spcBef>
              <a:spcAft>
                <a:spcPct val="0"/>
              </a:spcAft>
              <a:defRPr sz="2400" b="1">
                <a:solidFill>
                  <a:srgbClr val="0000FF"/>
                </a:solidFill>
                <a:latin typeface="Lucida Console" charset="0"/>
                <a:ea typeface="Courier New" charset="0"/>
                <a:cs typeface="Courier New" charset="0"/>
              </a:defRPr>
            </a:lvl7pPr>
            <a:lvl8pPr marL="3429000" indent="-228600" defTabSz="990600" eaLnBrk="0" fontAlgn="base" hangingPunct="0">
              <a:spcBef>
                <a:spcPct val="0"/>
              </a:spcBef>
              <a:spcAft>
                <a:spcPct val="0"/>
              </a:spcAft>
              <a:defRPr sz="2400" b="1">
                <a:solidFill>
                  <a:srgbClr val="0000FF"/>
                </a:solidFill>
                <a:latin typeface="Lucida Console" charset="0"/>
                <a:ea typeface="Courier New" charset="0"/>
                <a:cs typeface="Courier New" charset="0"/>
              </a:defRPr>
            </a:lvl8pPr>
            <a:lvl9pPr marL="3886200" indent="-228600" defTabSz="990600" eaLnBrk="0" fontAlgn="base" hangingPunct="0">
              <a:spcBef>
                <a:spcPct val="0"/>
              </a:spcBef>
              <a:spcAft>
                <a:spcPct val="0"/>
              </a:spcAft>
              <a:defRPr sz="2400" b="1">
                <a:solidFill>
                  <a:srgbClr val="0000FF"/>
                </a:solidFill>
                <a:latin typeface="Lucida Console" charset="0"/>
                <a:ea typeface="Courier New" charset="0"/>
                <a:cs typeface="Courier New" charset="0"/>
              </a:defRPr>
            </a:lvl9pPr>
          </a:lstStyle>
          <a:p>
            <a:pPr eaLnBrk="1" hangingPunct="1"/>
            <a:r>
              <a:rPr lang="en-US" altLang="en-US" sz="1300" b="0">
                <a:latin typeface="Marlett" charset="2"/>
              </a:rPr>
              <a:t>© 2003 Herlihy and Shavit</a:t>
            </a:r>
          </a:p>
        </p:txBody>
      </p:sp>
      <p:sp>
        <p:nvSpPr>
          <p:cNvPr id="77827" name="Rectangle 7"/>
          <p:cNvSpPr txBox="1">
            <a:spLocks noGrp="1" noChangeArrowheads="1"/>
          </p:cNvSpPr>
          <p:nvPr/>
        </p:nvSpPr>
        <p:spPr bwMode="auto">
          <a:xfrm>
            <a:off x="4022725" y="9723438"/>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1" tIns="49521" rIns="99041" bIns="49521" anchor="b"/>
          <a:lstStyle>
            <a:lvl1pPr defTabSz="990600">
              <a:defRPr sz="2400" b="1">
                <a:solidFill>
                  <a:srgbClr val="0000FF"/>
                </a:solidFill>
                <a:latin typeface="Lucida Console" charset="0"/>
                <a:ea typeface="Courier New" charset="0"/>
                <a:cs typeface="Courier New" charset="0"/>
              </a:defRPr>
            </a:lvl1pPr>
            <a:lvl2pPr marL="742950" indent="-285750" defTabSz="990600">
              <a:defRPr sz="2400" b="1">
                <a:solidFill>
                  <a:srgbClr val="0000FF"/>
                </a:solidFill>
                <a:latin typeface="Lucida Console" charset="0"/>
                <a:ea typeface="Courier New" charset="0"/>
                <a:cs typeface="Courier New" charset="0"/>
              </a:defRPr>
            </a:lvl2pPr>
            <a:lvl3pPr marL="1143000" indent="-228600" defTabSz="990600">
              <a:defRPr sz="2400" b="1">
                <a:solidFill>
                  <a:srgbClr val="0000FF"/>
                </a:solidFill>
                <a:latin typeface="Lucida Console" charset="0"/>
                <a:ea typeface="Courier New" charset="0"/>
                <a:cs typeface="Courier New" charset="0"/>
              </a:defRPr>
            </a:lvl3pPr>
            <a:lvl4pPr marL="1600200" indent="-228600" defTabSz="990600">
              <a:defRPr sz="2400" b="1">
                <a:solidFill>
                  <a:srgbClr val="0000FF"/>
                </a:solidFill>
                <a:latin typeface="Lucida Console" charset="0"/>
                <a:ea typeface="Courier New" charset="0"/>
                <a:cs typeface="Courier New" charset="0"/>
              </a:defRPr>
            </a:lvl4pPr>
            <a:lvl5pPr marL="2057400" indent="-228600" defTabSz="990600">
              <a:defRPr sz="2400" b="1">
                <a:solidFill>
                  <a:srgbClr val="0000FF"/>
                </a:solidFill>
                <a:latin typeface="Lucida Console" charset="0"/>
                <a:ea typeface="Courier New" charset="0"/>
                <a:cs typeface="Courier New" charset="0"/>
              </a:defRPr>
            </a:lvl5pPr>
            <a:lvl6pPr marL="2514600" indent="-228600" defTabSz="990600" eaLnBrk="0" fontAlgn="base" hangingPunct="0">
              <a:spcBef>
                <a:spcPct val="0"/>
              </a:spcBef>
              <a:spcAft>
                <a:spcPct val="0"/>
              </a:spcAft>
              <a:defRPr sz="2400" b="1">
                <a:solidFill>
                  <a:srgbClr val="0000FF"/>
                </a:solidFill>
                <a:latin typeface="Lucida Console" charset="0"/>
                <a:ea typeface="Courier New" charset="0"/>
                <a:cs typeface="Courier New" charset="0"/>
              </a:defRPr>
            </a:lvl6pPr>
            <a:lvl7pPr marL="2971800" indent="-228600" defTabSz="990600" eaLnBrk="0" fontAlgn="base" hangingPunct="0">
              <a:spcBef>
                <a:spcPct val="0"/>
              </a:spcBef>
              <a:spcAft>
                <a:spcPct val="0"/>
              </a:spcAft>
              <a:defRPr sz="2400" b="1">
                <a:solidFill>
                  <a:srgbClr val="0000FF"/>
                </a:solidFill>
                <a:latin typeface="Lucida Console" charset="0"/>
                <a:ea typeface="Courier New" charset="0"/>
                <a:cs typeface="Courier New" charset="0"/>
              </a:defRPr>
            </a:lvl7pPr>
            <a:lvl8pPr marL="3429000" indent="-228600" defTabSz="990600" eaLnBrk="0" fontAlgn="base" hangingPunct="0">
              <a:spcBef>
                <a:spcPct val="0"/>
              </a:spcBef>
              <a:spcAft>
                <a:spcPct val="0"/>
              </a:spcAft>
              <a:defRPr sz="2400" b="1">
                <a:solidFill>
                  <a:srgbClr val="0000FF"/>
                </a:solidFill>
                <a:latin typeface="Lucida Console" charset="0"/>
                <a:ea typeface="Courier New" charset="0"/>
                <a:cs typeface="Courier New" charset="0"/>
              </a:defRPr>
            </a:lvl8pPr>
            <a:lvl9pPr marL="3886200" indent="-228600" defTabSz="990600" eaLnBrk="0" fontAlgn="base" hangingPunct="0">
              <a:spcBef>
                <a:spcPct val="0"/>
              </a:spcBef>
              <a:spcAft>
                <a:spcPct val="0"/>
              </a:spcAft>
              <a:defRPr sz="2400" b="1">
                <a:solidFill>
                  <a:srgbClr val="0000FF"/>
                </a:solidFill>
                <a:latin typeface="Lucida Console" charset="0"/>
                <a:ea typeface="Courier New" charset="0"/>
                <a:cs typeface="Courier New" charset="0"/>
              </a:defRPr>
            </a:lvl9pPr>
          </a:lstStyle>
          <a:p>
            <a:pPr algn="r" eaLnBrk="1" hangingPunct="1"/>
            <a:fld id="{AE46E5EC-4757-504B-9854-41232AFD6172}" type="slidenum">
              <a:rPr lang="ar-SA" altLang="en-US" sz="1300" b="0">
                <a:latin typeface="Marlett" charset="2"/>
              </a:rPr>
              <a:pPr algn="r" eaLnBrk="1" hangingPunct="1"/>
              <a:t>60</a:t>
            </a:fld>
            <a:endParaRPr lang="en-US" altLang="en-US" sz="1300" b="0">
              <a:latin typeface="Marlett" charset="2"/>
            </a:endParaRPr>
          </a:p>
        </p:txBody>
      </p:sp>
      <p:sp>
        <p:nvSpPr>
          <p:cNvPr id="77828" name="Rectangle 2"/>
          <p:cNvSpPr>
            <a:spLocks noGrp="1" noRot="1" noChangeAspect="1" noChangeArrowheads="1" noTextEdit="1"/>
          </p:cNvSpPr>
          <p:nvPr>
            <p:ph type="sldImg"/>
          </p:nvPr>
        </p:nvSpPr>
        <p:spPr>
          <a:ln/>
        </p:spPr>
      </p:sp>
      <p:sp>
        <p:nvSpPr>
          <p:cNvPr id="7782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tLang="en-US">
              <a:latin typeface="Arial" charset="0"/>
            </a:endParaRPr>
          </a:p>
        </p:txBody>
      </p:sp>
    </p:spTree>
    <p:extLst>
      <p:ext uri="{BB962C8B-B14F-4D97-AF65-F5344CB8AC3E}">
        <p14:creationId xmlns:p14="http://schemas.microsoft.com/office/powerpoint/2010/main" val="137669123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txBox="1">
            <a:spLocks noGrp="1" noChangeArrowheads="1"/>
          </p:cNvSpPr>
          <p:nvPr/>
        </p:nvSpPr>
        <p:spPr bwMode="auto">
          <a:xfrm>
            <a:off x="0" y="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1" tIns="49521" rIns="99041" bIns="49521"/>
          <a:lstStyle>
            <a:lvl1pPr defTabSz="990600">
              <a:defRPr sz="2400" b="1">
                <a:solidFill>
                  <a:srgbClr val="0000FF"/>
                </a:solidFill>
                <a:latin typeface="Lucida Console" charset="0"/>
                <a:ea typeface="Courier New" charset="0"/>
                <a:cs typeface="Courier New" charset="0"/>
              </a:defRPr>
            </a:lvl1pPr>
            <a:lvl2pPr marL="742950" indent="-285750" defTabSz="990600">
              <a:defRPr sz="2400" b="1">
                <a:solidFill>
                  <a:srgbClr val="0000FF"/>
                </a:solidFill>
                <a:latin typeface="Lucida Console" charset="0"/>
                <a:ea typeface="Courier New" charset="0"/>
                <a:cs typeface="Courier New" charset="0"/>
              </a:defRPr>
            </a:lvl2pPr>
            <a:lvl3pPr marL="1143000" indent="-228600" defTabSz="990600">
              <a:defRPr sz="2400" b="1">
                <a:solidFill>
                  <a:srgbClr val="0000FF"/>
                </a:solidFill>
                <a:latin typeface="Lucida Console" charset="0"/>
                <a:ea typeface="Courier New" charset="0"/>
                <a:cs typeface="Courier New" charset="0"/>
              </a:defRPr>
            </a:lvl3pPr>
            <a:lvl4pPr marL="1600200" indent="-228600" defTabSz="990600">
              <a:defRPr sz="2400" b="1">
                <a:solidFill>
                  <a:srgbClr val="0000FF"/>
                </a:solidFill>
                <a:latin typeface="Lucida Console" charset="0"/>
                <a:ea typeface="Courier New" charset="0"/>
                <a:cs typeface="Courier New" charset="0"/>
              </a:defRPr>
            </a:lvl4pPr>
            <a:lvl5pPr marL="2057400" indent="-228600" defTabSz="990600">
              <a:defRPr sz="2400" b="1">
                <a:solidFill>
                  <a:srgbClr val="0000FF"/>
                </a:solidFill>
                <a:latin typeface="Lucida Console" charset="0"/>
                <a:ea typeface="Courier New" charset="0"/>
                <a:cs typeface="Courier New" charset="0"/>
              </a:defRPr>
            </a:lvl5pPr>
            <a:lvl6pPr marL="2514600" indent="-228600" defTabSz="990600" eaLnBrk="0" fontAlgn="base" hangingPunct="0">
              <a:spcBef>
                <a:spcPct val="0"/>
              </a:spcBef>
              <a:spcAft>
                <a:spcPct val="0"/>
              </a:spcAft>
              <a:defRPr sz="2400" b="1">
                <a:solidFill>
                  <a:srgbClr val="0000FF"/>
                </a:solidFill>
                <a:latin typeface="Lucida Console" charset="0"/>
                <a:ea typeface="Courier New" charset="0"/>
                <a:cs typeface="Courier New" charset="0"/>
              </a:defRPr>
            </a:lvl6pPr>
            <a:lvl7pPr marL="2971800" indent="-228600" defTabSz="990600" eaLnBrk="0" fontAlgn="base" hangingPunct="0">
              <a:spcBef>
                <a:spcPct val="0"/>
              </a:spcBef>
              <a:spcAft>
                <a:spcPct val="0"/>
              </a:spcAft>
              <a:defRPr sz="2400" b="1">
                <a:solidFill>
                  <a:srgbClr val="0000FF"/>
                </a:solidFill>
                <a:latin typeface="Lucida Console" charset="0"/>
                <a:ea typeface="Courier New" charset="0"/>
                <a:cs typeface="Courier New" charset="0"/>
              </a:defRPr>
            </a:lvl7pPr>
            <a:lvl8pPr marL="3429000" indent="-228600" defTabSz="990600" eaLnBrk="0" fontAlgn="base" hangingPunct="0">
              <a:spcBef>
                <a:spcPct val="0"/>
              </a:spcBef>
              <a:spcAft>
                <a:spcPct val="0"/>
              </a:spcAft>
              <a:defRPr sz="2400" b="1">
                <a:solidFill>
                  <a:srgbClr val="0000FF"/>
                </a:solidFill>
                <a:latin typeface="Lucida Console" charset="0"/>
                <a:ea typeface="Courier New" charset="0"/>
                <a:cs typeface="Courier New" charset="0"/>
              </a:defRPr>
            </a:lvl8pPr>
            <a:lvl9pPr marL="3886200" indent="-228600" defTabSz="990600" eaLnBrk="0" fontAlgn="base" hangingPunct="0">
              <a:spcBef>
                <a:spcPct val="0"/>
              </a:spcBef>
              <a:spcAft>
                <a:spcPct val="0"/>
              </a:spcAft>
              <a:defRPr sz="2400" b="1">
                <a:solidFill>
                  <a:srgbClr val="0000FF"/>
                </a:solidFill>
                <a:latin typeface="Lucida Console" charset="0"/>
                <a:ea typeface="Courier New" charset="0"/>
                <a:cs typeface="Courier New" charset="0"/>
              </a:defRPr>
            </a:lvl9pPr>
          </a:lstStyle>
          <a:p>
            <a:pPr eaLnBrk="1" hangingPunct="1"/>
            <a:r>
              <a:rPr lang="en-US" altLang="en-US" sz="1300" b="0">
                <a:latin typeface="Marlett" charset="2"/>
              </a:rPr>
              <a:t>© 2003 Herlihy and Shavit</a:t>
            </a:r>
          </a:p>
        </p:txBody>
      </p:sp>
      <p:sp>
        <p:nvSpPr>
          <p:cNvPr id="79875" name="Rectangle 7"/>
          <p:cNvSpPr txBox="1">
            <a:spLocks noGrp="1" noChangeArrowheads="1"/>
          </p:cNvSpPr>
          <p:nvPr/>
        </p:nvSpPr>
        <p:spPr bwMode="auto">
          <a:xfrm>
            <a:off x="4022725" y="9723438"/>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1" tIns="49521" rIns="99041" bIns="49521" anchor="b"/>
          <a:lstStyle>
            <a:lvl1pPr defTabSz="990600">
              <a:defRPr sz="2400" b="1">
                <a:solidFill>
                  <a:srgbClr val="0000FF"/>
                </a:solidFill>
                <a:latin typeface="Lucida Console" charset="0"/>
                <a:ea typeface="Courier New" charset="0"/>
                <a:cs typeface="Courier New" charset="0"/>
              </a:defRPr>
            </a:lvl1pPr>
            <a:lvl2pPr marL="742950" indent="-285750" defTabSz="990600">
              <a:defRPr sz="2400" b="1">
                <a:solidFill>
                  <a:srgbClr val="0000FF"/>
                </a:solidFill>
                <a:latin typeface="Lucida Console" charset="0"/>
                <a:ea typeface="Courier New" charset="0"/>
                <a:cs typeface="Courier New" charset="0"/>
              </a:defRPr>
            </a:lvl2pPr>
            <a:lvl3pPr marL="1143000" indent="-228600" defTabSz="990600">
              <a:defRPr sz="2400" b="1">
                <a:solidFill>
                  <a:srgbClr val="0000FF"/>
                </a:solidFill>
                <a:latin typeface="Lucida Console" charset="0"/>
                <a:ea typeface="Courier New" charset="0"/>
                <a:cs typeface="Courier New" charset="0"/>
              </a:defRPr>
            </a:lvl3pPr>
            <a:lvl4pPr marL="1600200" indent="-228600" defTabSz="990600">
              <a:defRPr sz="2400" b="1">
                <a:solidFill>
                  <a:srgbClr val="0000FF"/>
                </a:solidFill>
                <a:latin typeface="Lucida Console" charset="0"/>
                <a:ea typeface="Courier New" charset="0"/>
                <a:cs typeface="Courier New" charset="0"/>
              </a:defRPr>
            </a:lvl4pPr>
            <a:lvl5pPr marL="2057400" indent="-228600" defTabSz="990600">
              <a:defRPr sz="2400" b="1">
                <a:solidFill>
                  <a:srgbClr val="0000FF"/>
                </a:solidFill>
                <a:latin typeface="Lucida Console" charset="0"/>
                <a:ea typeface="Courier New" charset="0"/>
                <a:cs typeface="Courier New" charset="0"/>
              </a:defRPr>
            </a:lvl5pPr>
            <a:lvl6pPr marL="2514600" indent="-228600" defTabSz="990600" eaLnBrk="0" fontAlgn="base" hangingPunct="0">
              <a:spcBef>
                <a:spcPct val="0"/>
              </a:spcBef>
              <a:spcAft>
                <a:spcPct val="0"/>
              </a:spcAft>
              <a:defRPr sz="2400" b="1">
                <a:solidFill>
                  <a:srgbClr val="0000FF"/>
                </a:solidFill>
                <a:latin typeface="Lucida Console" charset="0"/>
                <a:ea typeface="Courier New" charset="0"/>
                <a:cs typeface="Courier New" charset="0"/>
              </a:defRPr>
            </a:lvl6pPr>
            <a:lvl7pPr marL="2971800" indent="-228600" defTabSz="990600" eaLnBrk="0" fontAlgn="base" hangingPunct="0">
              <a:spcBef>
                <a:spcPct val="0"/>
              </a:spcBef>
              <a:spcAft>
                <a:spcPct val="0"/>
              </a:spcAft>
              <a:defRPr sz="2400" b="1">
                <a:solidFill>
                  <a:srgbClr val="0000FF"/>
                </a:solidFill>
                <a:latin typeface="Lucida Console" charset="0"/>
                <a:ea typeface="Courier New" charset="0"/>
                <a:cs typeface="Courier New" charset="0"/>
              </a:defRPr>
            </a:lvl7pPr>
            <a:lvl8pPr marL="3429000" indent="-228600" defTabSz="990600" eaLnBrk="0" fontAlgn="base" hangingPunct="0">
              <a:spcBef>
                <a:spcPct val="0"/>
              </a:spcBef>
              <a:spcAft>
                <a:spcPct val="0"/>
              </a:spcAft>
              <a:defRPr sz="2400" b="1">
                <a:solidFill>
                  <a:srgbClr val="0000FF"/>
                </a:solidFill>
                <a:latin typeface="Lucida Console" charset="0"/>
                <a:ea typeface="Courier New" charset="0"/>
                <a:cs typeface="Courier New" charset="0"/>
              </a:defRPr>
            </a:lvl8pPr>
            <a:lvl9pPr marL="3886200" indent="-228600" defTabSz="990600" eaLnBrk="0" fontAlgn="base" hangingPunct="0">
              <a:spcBef>
                <a:spcPct val="0"/>
              </a:spcBef>
              <a:spcAft>
                <a:spcPct val="0"/>
              </a:spcAft>
              <a:defRPr sz="2400" b="1">
                <a:solidFill>
                  <a:srgbClr val="0000FF"/>
                </a:solidFill>
                <a:latin typeface="Lucida Console" charset="0"/>
                <a:ea typeface="Courier New" charset="0"/>
                <a:cs typeface="Courier New" charset="0"/>
              </a:defRPr>
            </a:lvl9pPr>
          </a:lstStyle>
          <a:p>
            <a:pPr algn="r" eaLnBrk="1" hangingPunct="1"/>
            <a:fld id="{50FE7614-03A2-7D4F-8D80-51E517425F37}" type="slidenum">
              <a:rPr lang="ar-SA" altLang="en-US" sz="1300" b="0">
                <a:latin typeface="Marlett" charset="2"/>
              </a:rPr>
              <a:pPr algn="r" eaLnBrk="1" hangingPunct="1"/>
              <a:t>61</a:t>
            </a:fld>
            <a:endParaRPr lang="en-US" altLang="en-US" sz="1300" b="0">
              <a:latin typeface="Marlett" charset="2"/>
            </a:endParaRPr>
          </a:p>
        </p:txBody>
      </p:sp>
      <p:sp>
        <p:nvSpPr>
          <p:cNvPr id="79876" name="Rectangle 2"/>
          <p:cNvSpPr>
            <a:spLocks noGrp="1" noRot="1" noChangeAspect="1" noChangeArrowheads="1" noTextEdit="1"/>
          </p:cNvSpPr>
          <p:nvPr>
            <p:ph type="sldImg"/>
          </p:nvPr>
        </p:nvSpPr>
        <p:spPr>
          <a:ln/>
        </p:spPr>
      </p:sp>
      <p:sp>
        <p:nvSpPr>
          <p:cNvPr id="7987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tLang="en-US">
              <a:latin typeface="Arial" charset="0"/>
            </a:endParaRPr>
          </a:p>
        </p:txBody>
      </p:sp>
    </p:spTree>
    <p:extLst>
      <p:ext uri="{BB962C8B-B14F-4D97-AF65-F5344CB8AC3E}">
        <p14:creationId xmlns:p14="http://schemas.microsoft.com/office/powerpoint/2010/main" val="75225267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txBox="1">
            <a:spLocks noGrp="1" noChangeArrowheads="1"/>
          </p:cNvSpPr>
          <p:nvPr/>
        </p:nvSpPr>
        <p:spPr bwMode="auto">
          <a:xfrm>
            <a:off x="0" y="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1" tIns="49521" rIns="99041" bIns="49521"/>
          <a:lstStyle>
            <a:lvl1pPr defTabSz="990600">
              <a:defRPr sz="2400" b="1">
                <a:solidFill>
                  <a:srgbClr val="0000FF"/>
                </a:solidFill>
                <a:latin typeface="Lucida Console" charset="0"/>
                <a:ea typeface="Courier New" charset="0"/>
                <a:cs typeface="Courier New" charset="0"/>
              </a:defRPr>
            </a:lvl1pPr>
            <a:lvl2pPr marL="742950" indent="-285750" defTabSz="990600">
              <a:defRPr sz="2400" b="1">
                <a:solidFill>
                  <a:srgbClr val="0000FF"/>
                </a:solidFill>
                <a:latin typeface="Lucida Console" charset="0"/>
                <a:ea typeface="Courier New" charset="0"/>
                <a:cs typeface="Courier New" charset="0"/>
              </a:defRPr>
            </a:lvl2pPr>
            <a:lvl3pPr marL="1143000" indent="-228600" defTabSz="990600">
              <a:defRPr sz="2400" b="1">
                <a:solidFill>
                  <a:srgbClr val="0000FF"/>
                </a:solidFill>
                <a:latin typeface="Lucida Console" charset="0"/>
                <a:ea typeface="Courier New" charset="0"/>
                <a:cs typeface="Courier New" charset="0"/>
              </a:defRPr>
            </a:lvl3pPr>
            <a:lvl4pPr marL="1600200" indent="-228600" defTabSz="990600">
              <a:defRPr sz="2400" b="1">
                <a:solidFill>
                  <a:srgbClr val="0000FF"/>
                </a:solidFill>
                <a:latin typeface="Lucida Console" charset="0"/>
                <a:ea typeface="Courier New" charset="0"/>
                <a:cs typeface="Courier New" charset="0"/>
              </a:defRPr>
            </a:lvl4pPr>
            <a:lvl5pPr marL="2057400" indent="-228600" defTabSz="990600">
              <a:defRPr sz="2400" b="1">
                <a:solidFill>
                  <a:srgbClr val="0000FF"/>
                </a:solidFill>
                <a:latin typeface="Lucida Console" charset="0"/>
                <a:ea typeface="Courier New" charset="0"/>
                <a:cs typeface="Courier New" charset="0"/>
              </a:defRPr>
            </a:lvl5pPr>
            <a:lvl6pPr marL="2514600" indent="-228600" defTabSz="990600" eaLnBrk="0" fontAlgn="base" hangingPunct="0">
              <a:spcBef>
                <a:spcPct val="0"/>
              </a:spcBef>
              <a:spcAft>
                <a:spcPct val="0"/>
              </a:spcAft>
              <a:defRPr sz="2400" b="1">
                <a:solidFill>
                  <a:srgbClr val="0000FF"/>
                </a:solidFill>
                <a:latin typeface="Lucida Console" charset="0"/>
                <a:ea typeface="Courier New" charset="0"/>
                <a:cs typeface="Courier New" charset="0"/>
              </a:defRPr>
            </a:lvl6pPr>
            <a:lvl7pPr marL="2971800" indent="-228600" defTabSz="990600" eaLnBrk="0" fontAlgn="base" hangingPunct="0">
              <a:spcBef>
                <a:spcPct val="0"/>
              </a:spcBef>
              <a:spcAft>
                <a:spcPct val="0"/>
              </a:spcAft>
              <a:defRPr sz="2400" b="1">
                <a:solidFill>
                  <a:srgbClr val="0000FF"/>
                </a:solidFill>
                <a:latin typeface="Lucida Console" charset="0"/>
                <a:ea typeface="Courier New" charset="0"/>
                <a:cs typeface="Courier New" charset="0"/>
              </a:defRPr>
            </a:lvl7pPr>
            <a:lvl8pPr marL="3429000" indent="-228600" defTabSz="990600" eaLnBrk="0" fontAlgn="base" hangingPunct="0">
              <a:spcBef>
                <a:spcPct val="0"/>
              </a:spcBef>
              <a:spcAft>
                <a:spcPct val="0"/>
              </a:spcAft>
              <a:defRPr sz="2400" b="1">
                <a:solidFill>
                  <a:srgbClr val="0000FF"/>
                </a:solidFill>
                <a:latin typeface="Lucida Console" charset="0"/>
                <a:ea typeface="Courier New" charset="0"/>
                <a:cs typeface="Courier New" charset="0"/>
              </a:defRPr>
            </a:lvl8pPr>
            <a:lvl9pPr marL="3886200" indent="-228600" defTabSz="990600" eaLnBrk="0" fontAlgn="base" hangingPunct="0">
              <a:spcBef>
                <a:spcPct val="0"/>
              </a:spcBef>
              <a:spcAft>
                <a:spcPct val="0"/>
              </a:spcAft>
              <a:defRPr sz="2400" b="1">
                <a:solidFill>
                  <a:srgbClr val="0000FF"/>
                </a:solidFill>
                <a:latin typeface="Lucida Console" charset="0"/>
                <a:ea typeface="Courier New" charset="0"/>
                <a:cs typeface="Courier New" charset="0"/>
              </a:defRPr>
            </a:lvl9pPr>
          </a:lstStyle>
          <a:p>
            <a:pPr eaLnBrk="1" hangingPunct="1"/>
            <a:r>
              <a:rPr lang="en-US" altLang="en-US" sz="1300" b="0">
                <a:latin typeface="Marlett" charset="2"/>
              </a:rPr>
              <a:t>© 2003 Herlihy and Shavit</a:t>
            </a:r>
          </a:p>
        </p:txBody>
      </p:sp>
      <p:sp>
        <p:nvSpPr>
          <p:cNvPr id="81923" name="Rectangle 7"/>
          <p:cNvSpPr txBox="1">
            <a:spLocks noGrp="1" noChangeArrowheads="1"/>
          </p:cNvSpPr>
          <p:nvPr/>
        </p:nvSpPr>
        <p:spPr bwMode="auto">
          <a:xfrm>
            <a:off x="4022725" y="9723438"/>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1" tIns="49521" rIns="99041" bIns="49521" anchor="b"/>
          <a:lstStyle>
            <a:lvl1pPr defTabSz="990600">
              <a:defRPr sz="2400" b="1">
                <a:solidFill>
                  <a:srgbClr val="0000FF"/>
                </a:solidFill>
                <a:latin typeface="Lucida Console" charset="0"/>
                <a:ea typeface="Courier New" charset="0"/>
                <a:cs typeface="Courier New" charset="0"/>
              </a:defRPr>
            </a:lvl1pPr>
            <a:lvl2pPr marL="742950" indent="-285750" defTabSz="990600">
              <a:defRPr sz="2400" b="1">
                <a:solidFill>
                  <a:srgbClr val="0000FF"/>
                </a:solidFill>
                <a:latin typeface="Lucida Console" charset="0"/>
                <a:ea typeface="Courier New" charset="0"/>
                <a:cs typeface="Courier New" charset="0"/>
              </a:defRPr>
            </a:lvl2pPr>
            <a:lvl3pPr marL="1143000" indent="-228600" defTabSz="990600">
              <a:defRPr sz="2400" b="1">
                <a:solidFill>
                  <a:srgbClr val="0000FF"/>
                </a:solidFill>
                <a:latin typeface="Lucida Console" charset="0"/>
                <a:ea typeface="Courier New" charset="0"/>
                <a:cs typeface="Courier New" charset="0"/>
              </a:defRPr>
            </a:lvl3pPr>
            <a:lvl4pPr marL="1600200" indent="-228600" defTabSz="990600">
              <a:defRPr sz="2400" b="1">
                <a:solidFill>
                  <a:srgbClr val="0000FF"/>
                </a:solidFill>
                <a:latin typeface="Lucida Console" charset="0"/>
                <a:ea typeface="Courier New" charset="0"/>
                <a:cs typeface="Courier New" charset="0"/>
              </a:defRPr>
            </a:lvl4pPr>
            <a:lvl5pPr marL="2057400" indent="-228600" defTabSz="990600">
              <a:defRPr sz="2400" b="1">
                <a:solidFill>
                  <a:srgbClr val="0000FF"/>
                </a:solidFill>
                <a:latin typeface="Lucida Console" charset="0"/>
                <a:ea typeface="Courier New" charset="0"/>
                <a:cs typeface="Courier New" charset="0"/>
              </a:defRPr>
            </a:lvl5pPr>
            <a:lvl6pPr marL="2514600" indent="-228600" defTabSz="990600" eaLnBrk="0" fontAlgn="base" hangingPunct="0">
              <a:spcBef>
                <a:spcPct val="0"/>
              </a:spcBef>
              <a:spcAft>
                <a:spcPct val="0"/>
              </a:spcAft>
              <a:defRPr sz="2400" b="1">
                <a:solidFill>
                  <a:srgbClr val="0000FF"/>
                </a:solidFill>
                <a:latin typeface="Lucida Console" charset="0"/>
                <a:ea typeface="Courier New" charset="0"/>
                <a:cs typeface="Courier New" charset="0"/>
              </a:defRPr>
            </a:lvl6pPr>
            <a:lvl7pPr marL="2971800" indent="-228600" defTabSz="990600" eaLnBrk="0" fontAlgn="base" hangingPunct="0">
              <a:spcBef>
                <a:spcPct val="0"/>
              </a:spcBef>
              <a:spcAft>
                <a:spcPct val="0"/>
              </a:spcAft>
              <a:defRPr sz="2400" b="1">
                <a:solidFill>
                  <a:srgbClr val="0000FF"/>
                </a:solidFill>
                <a:latin typeface="Lucida Console" charset="0"/>
                <a:ea typeface="Courier New" charset="0"/>
                <a:cs typeface="Courier New" charset="0"/>
              </a:defRPr>
            </a:lvl7pPr>
            <a:lvl8pPr marL="3429000" indent="-228600" defTabSz="990600" eaLnBrk="0" fontAlgn="base" hangingPunct="0">
              <a:spcBef>
                <a:spcPct val="0"/>
              </a:spcBef>
              <a:spcAft>
                <a:spcPct val="0"/>
              </a:spcAft>
              <a:defRPr sz="2400" b="1">
                <a:solidFill>
                  <a:srgbClr val="0000FF"/>
                </a:solidFill>
                <a:latin typeface="Lucida Console" charset="0"/>
                <a:ea typeface="Courier New" charset="0"/>
                <a:cs typeface="Courier New" charset="0"/>
              </a:defRPr>
            </a:lvl8pPr>
            <a:lvl9pPr marL="3886200" indent="-228600" defTabSz="990600" eaLnBrk="0" fontAlgn="base" hangingPunct="0">
              <a:spcBef>
                <a:spcPct val="0"/>
              </a:spcBef>
              <a:spcAft>
                <a:spcPct val="0"/>
              </a:spcAft>
              <a:defRPr sz="2400" b="1">
                <a:solidFill>
                  <a:srgbClr val="0000FF"/>
                </a:solidFill>
                <a:latin typeface="Lucida Console" charset="0"/>
                <a:ea typeface="Courier New" charset="0"/>
                <a:cs typeface="Courier New" charset="0"/>
              </a:defRPr>
            </a:lvl9pPr>
          </a:lstStyle>
          <a:p>
            <a:pPr algn="r" eaLnBrk="1" hangingPunct="1"/>
            <a:fld id="{E505CFC0-5709-2446-9C67-38BD10A2DA04}" type="slidenum">
              <a:rPr lang="ar-SA" altLang="en-US" sz="1300" b="0">
                <a:latin typeface="Marlett" charset="2"/>
              </a:rPr>
              <a:pPr algn="r" eaLnBrk="1" hangingPunct="1"/>
              <a:t>62</a:t>
            </a:fld>
            <a:endParaRPr lang="en-US" altLang="en-US" sz="1300" b="0">
              <a:latin typeface="Marlett" charset="2"/>
            </a:endParaRPr>
          </a:p>
        </p:txBody>
      </p:sp>
      <p:sp>
        <p:nvSpPr>
          <p:cNvPr id="81924" name="Rectangle 2"/>
          <p:cNvSpPr>
            <a:spLocks noGrp="1" noRot="1" noChangeAspect="1" noChangeArrowheads="1" noTextEdit="1"/>
          </p:cNvSpPr>
          <p:nvPr>
            <p:ph type="sldImg"/>
          </p:nvPr>
        </p:nvSpPr>
        <p:spPr>
          <a:ln/>
        </p:spPr>
      </p:sp>
      <p:sp>
        <p:nvSpPr>
          <p:cNvPr id="8192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tLang="en-US">
              <a:latin typeface="Arial" charset="0"/>
            </a:endParaRPr>
          </a:p>
        </p:txBody>
      </p:sp>
    </p:spTree>
    <p:extLst>
      <p:ext uri="{BB962C8B-B14F-4D97-AF65-F5344CB8AC3E}">
        <p14:creationId xmlns:p14="http://schemas.microsoft.com/office/powerpoint/2010/main" val="5526670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charset="0"/>
              </a:defRPr>
            </a:lvl1pPr>
            <a:lvl2pPr marL="742950" indent="-285750" defTabSz="990600">
              <a:spcBef>
                <a:spcPct val="30000"/>
              </a:spcBef>
              <a:defRPr sz="1200">
                <a:solidFill>
                  <a:schemeClr val="tx1"/>
                </a:solidFill>
                <a:latin typeface="Arial" charset="0"/>
              </a:defRPr>
            </a:lvl2pPr>
            <a:lvl3pPr marL="1143000" indent="-228600" defTabSz="990600">
              <a:spcBef>
                <a:spcPct val="30000"/>
              </a:spcBef>
              <a:defRPr sz="1200">
                <a:solidFill>
                  <a:schemeClr val="tx1"/>
                </a:solidFill>
                <a:latin typeface="Arial" charset="0"/>
              </a:defRPr>
            </a:lvl3pPr>
            <a:lvl4pPr marL="1600200" indent="-228600" defTabSz="990600">
              <a:spcBef>
                <a:spcPct val="30000"/>
              </a:spcBef>
              <a:defRPr sz="1200">
                <a:solidFill>
                  <a:schemeClr val="tx1"/>
                </a:solidFill>
                <a:latin typeface="Arial" charset="0"/>
              </a:defRPr>
            </a:lvl4pPr>
            <a:lvl5pPr marL="2057400" indent="-228600" defTabSz="990600">
              <a:spcBef>
                <a:spcPct val="30000"/>
              </a:spcBef>
              <a:defRPr sz="1200">
                <a:solidFill>
                  <a:schemeClr val="tx1"/>
                </a:solidFill>
                <a:latin typeface="Arial" charset="0"/>
              </a:defRPr>
            </a:lvl5pPr>
            <a:lvl6pPr marL="2514600" indent="-228600" defTabSz="990600" eaLnBrk="0" fontAlgn="base" hangingPunct="0">
              <a:spcBef>
                <a:spcPct val="30000"/>
              </a:spcBef>
              <a:spcAft>
                <a:spcPct val="0"/>
              </a:spcAft>
              <a:defRPr sz="1200">
                <a:solidFill>
                  <a:schemeClr val="tx1"/>
                </a:solidFill>
                <a:latin typeface="Arial" charset="0"/>
              </a:defRPr>
            </a:lvl6pPr>
            <a:lvl7pPr marL="2971800" indent="-228600" defTabSz="990600" eaLnBrk="0" fontAlgn="base" hangingPunct="0">
              <a:spcBef>
                <a:spcPct val="30000"/>
              </a:spcBef>
              <a:spcAft>
                <a:spcPct val="0"/>
              </a:spcAft>
              <a:defRPr sz="1200">
                <a:solidFill>
                  <a:schemeClr val="tx1"/>
                </a:solidFill>
                <a:latin typeface="Arial" charset="0"/>
              </a:defRPr>
            </a:lvl7pPr>
            <a:lvl8pPr marL="3429000" indent="-228600" defTabSz="990600" eaLnBrk="0" fontAlgn="base" hangingPunct="0">
              <a:spcBef>
                <a:spcPct val="30000"/>
              </a:spcBef>
              <a:spcAft>
                <a:spcPct val="0"/>
              </a:spcAft>
              <a:defRPr sz="1200">
                <a:solidFill>
                  <a:schemeClr val="tx1"/>
                </a:solidFill>
                <a:latin typeface="Arial" charset="0"/>
              </a:defRPr>
            </a:lvl8pPr>
            <a:lvl9pPr marL="3886200" indent="-228600" defTabSz="990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6B8E24E6-19D7-5D47-AF25-0204FBA2E93F}" type="slidenum">
              <a:rPr lang="en-US" altLang="en-US" sz="1300">
                <a:solidFill>
                  <a:srgbClr val="000000"/>
                </a:solidFill>
              </a:rPr>
              <a:pPr eaLnBrk="1" hangingPunct="1">
                <a:spcBef>
                  <a:spcPct val="0"/>
                </a:spcBef>
              </a:pPr>
              <a:t>26</a:t>
            </a:fld>
            <a:endParaRPr lang="en-US" altLang="en-US" sz="1300">
              <a:solidFill>
                <a:srgbClr val="000000"/>
              </a:solidFill>
            </a:endParaRPr>
          </a:p>
        </p:txBody>
      </p:sp>
      <p:sp>
        <p:nvSpPr>
          <p:cNvPr id="7171"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nchor="b"/>
          <a:lstStyle>
            <a:lvl1pPr>
              <a:spcBef>
                <a:spcPct val="30000"/>
              </a:spcBef>
              <a:defRPr sz="1200">
                <a:solidFill>
                  <a:schemeClr val="tx1"/>
                </a:solidFill>
                <a:latin typeface="Arial" charset="0"/>
              </a:defRPr>
            </a:lvl1pPr>
            <a:lvl2pPr marL="742950" indent="-285750">
              <a:spcBef>
                <a:spcPct val="30000"/>
              </a:spcBef>
              <a:defRPr sz="1200">
                <a:solidFill>
                  <a:schemeClr val="tx1"/>
                </a:solidFill>
                <a:latin typeface="Arial" charset="0"/>
              </a:defRPr>
            </a:lvl2pPr>
            <a:lvl3pPr marL="1143000" indent="-228600">
              <a:spcBef>
                <a:spcPct val="30000"/>
              </a:spcBef>
              <a:defRPr sz="1200">
                <a:solidFill>
                  <a:schemeClr val="tx1"/>
                </a:solidFill>
                <a:latin typeface="Arial" charset="0"/>
              </a:defRPr>
            </a:lvl3pPr>
            <a:lvl4pPr marL="1600200" indent="-228600">
              <a:spcBef>
                <a:spcPct val="30000"/>
              </a:spcBef>
              <a:defRPr sz="1200">
                <a:solidFill>
                  <a:schemeClr val="tx1"/>
                </a:solidFill>
                <a:latin typeface="Arial" charset="0"/>
              </a:defRPr>
            </a:lvl4pPr>
            <a:lvl5pPr marL="2057400" indent="-22860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algn="r">
              <a:spcBef>
                <a:spcPct val="0"/>
              </a:spcBef>
            </a:pPr>
            <a:fld id="{CEB9F95C-59F6-D244-9A41-69B25BA6BCDF}" type="slidenum">
              <a:rPr lang="ar-SA" altLang="en-US">
                <a:solidFill>
                  <a:srgbClr val="0000FF"/>
                </a:solidFill>
                <a:latin typeface="Marlett" charset="2"/>
              </a:rPr>
              <a:pPr algn="r">
                <a:spcBef>
                  <a:spcPct val="0"/>
                </a:spcBef>
              </a:pPr>
              <a:t>26</a:t>
            </a:fld>
            <a:endParaRPr lang="en-US" altLang="en-US">
              <a:solidFill>
                <a:srgbClr val="0000FF"/>
              </a:solidFill>
              <a:latin typeface="Marlett" charset="2"/>
            </a:endParaRPr>
          </a:p>
        </p:txBody>
      </p:sp>
      <p:sp>
        <p:nvSpPr>
          <p:cNvPr id="7172" name="Rectangle 2"/>
          <p:cNvSpPr>
            <a:spLocks noGrp="1" noRot="1" noChangeAspect="1" noChangeArrowheads="1" noTextEdit="1"/>
          </p:cNvSpPr>
          <p:nvPr>
            <p:ph type="sldImg"/>
          </p:nvPr>
        </p:nvSpPr>
        <p:spPr>
          <a:xfrm>
            <a:off x="1144588" y="685800"/>
            <a:ext cx="4572000" cy="3429000"/>
          </a:xfrm>
          <a:ln/>
        </p:spPr>
      </p:sp>
      <p:sp>
        <p:nvSpPr>
          <p:cNvPr id="7173" name="Rectangle 3"/>
          <p:cNvSpPr>
            <a:spLocks noGrp="1" noChangeArrowheads="1"/>
          </p:cNvSpPr>
          <p:nvPr>
            <p:ph type="body" idx="1"/>
          </p:nvPr>
        </p:nvSpPr>
        <p:spPr>
          <a:xfrm>
            <a:off x="915988" y="4343400"/>
            <a:ext cx="5026025"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lstStyle/>
          <a:p>
            <a:pPr eaLnBrk="1" hangingPunct="1"/>
            <a:r>
              <a:rPr lang="en-US" altLang="en-US">
                <a:latin typeface="Arial" charset="0"/>
              </a:rPr>
              <a:t>Most of you have probably heard of Moore’s law, which states that the number of transistors on a chip tends to double about every two years. Moore’s law has been the engine of growth for our field, and the reason you can buy a laptop for a few thousand dollars that would have cost millions a decade earlier. The green dots on this graph show</a:t>
            </a:r>
          </a:p>
        </p:txBody>
      </p:sp>
    </p:spTree>
    <p:extLst>
      <p:ext uri="{BB962C8B-B14F-4D97-AF65-F5344CB8AC3E}">
        <p14:creationId xmlns:p14="http://schemas.microsoft.com/office/powerpoint/2010/main" val="207500871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txBox="1">
            <a:spLocks noGrp="1" noChangeArrowheads="1"/>
          </p:cNvSpPr>
          <p:nvPr/>
        </p:nvSpPr>
        <p:spPr bwMode="auto">
          <a:xfrm>
            <a:off x="0" y="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1" tIns="49521" rIns="99041" bIns="49521"/>
          <a:lstStyle>
            <a:lvl1pPr defTabSz="990600">
              <a:defRPr sz="2400" b="1">
                <a:solidFill>
                  <a:srgbClr val="0000FF"/>
                </a:solidFill>
                <a:latin typeface="Lucida Console" charset="0"/>
                <a:ea typeface="Courier New" charset="0"/>
                <a:cs typeface="Courier New" charset="0"/>
              </a:defRPr>
            </a:lvl1pPr>
            <a:lvl2pPr marL="742950" indent="-285750" defTabSz="990600">
              <a:defRPr sz="2400" b="1">
                <a:solidFill>
                  <a:srgbClr val="0000FF"/>
                </a:solidFill>
                <a:latin typeface="Lucida Console" charset="0"/>
                <a:ea typeface="Courier New" charset="0"/>
                <a:cs typeface="Courier New" charset="0"/>
              </a:defRPr>
            </a:lvl2pPr>
            <a:lvl3pPr marL="1143000" indent="-228600" defTabSz="990600">
              <a:defRPr sz="2400" b="1">
                <a:solidFill>
                  <a:srgbClr val="0000FF"/>
                </a:solidFill>
                <a:latin typeface="Lucida Console" charset="0"/>
                <a:ea typeface="Courier New" charset="0"/>
                <a:cs typeface="Courier New" charset="0"/>
              </a:defRPr>
            </a:lvl3pPr>
            <a:lvl4pPr marL="1600200" indent="-228600" defTabSz="990600">
              <a:defRPr sz="2400" b="1">
                <a:solidFill>
                  <a:srgbClr val="0000FF"/>
                </a:solidFill>
                <a:latin typeface="Lucida Console" charset="0"/>
                <a:ea typeface="Courier New" charset="0"/>
                <a:cs typeface="Courier New" charset="0"/>
              </a:defRPr>
            </a:lvl4pPr>
            <a:lvl5pPr marL="2057400" indent="-228600" defTabSz="990600">
              <a:defRPr sz="2400" b="1">
                <a:solidFill>
                  <a:srgbClr val="0000FF"/>
                </a:solidFill>
                <a:latin typeface="Lucida Console" charset="0"/>
                <a:ea typeface="Courier New" charset="0"/>
                <a:cs typeface="Courier New" charset="0"/>
              </a:defRPr>
            </a:lvl5pPr>
            <a:lvl6pPr marL="2514600" indent="-228600" defTabSz="990600" eaLnBrk="0" fontAlgn="base" hangingPunct="0">
              <a:spcBef>
                <a:spcPct val="0"/>
              </a:spcBef>
              <a:spcAft>
                <a:spcPct val="0"/>
              </a:spcAft>
              <a:defRPr sz="2400" b="1">
                <a:solidFill>
                  <a:srgbClr val="0000FF"/>
                </a:solidFill>
                <a:latin typeface="Lucida Console" charset="0"/>
                <a:ea typeface="Courier New" charset="0"/>
                <a:cs typeface="Courier New" charset="0"/>
              </a:defRPr>
            </a:lvl6pPr>
            <a:lvl7pPr marL="2971800" indent="-228600" defTabSz="990600" eaLnBrk="0" fontAlgn="base" hangingPunct="0">
              <a:spcBef>
                <a:spcPct val="0"/>
              </a:spcBef>
              <a:spcAft>
                <a:spcPct val="0"/>
              </a:spcAft>
              <a:defRPr sz="2400" b="1">
                <a:solidFill>
                  <a:srgbClr val="0000FF"/>
                </a:solidFill>
                <a:latin typeface="Lucida Console" charset="0"/>
                <a:ea typeface="Courier New" charset="0"/>
                <a:cs typeface="Courier New" charset="0"/>
              </a:defRPr>
            </a:lvl7pPr>
            <a:lvl8pPr marL="3429000" indent="-228600" defTabSz="990600" eaLnBrk="0" fontAlgn="base" hangingPunct="0">
              <a:spcBef>
                <a:spcPct val="0"/>
              </a:spcBef>
              <a:spcAft>
                <a:spcPct val="0"/>
              </a:spcAft>
              <a:defRPr sz="2400" b="1">
                <a:solidFill>
                  <a:srgbClr val="0000FF"/>
                </a:solidFill>
                <a:latin typeface="Lucida Console" charset="0"/>
                <a:ea typeface="Courier New" charset="0"/>
                <a:cs typeface="Courier New" charset="0"/>
              </a:defRPr>
            </a:lvl8pPr>
            <a:lvl9pPr marL="3886200" indent="-228600" defTabSz="990600" eaLnBrk="0" fontAlgn="base" hangingPunct="0">
              <a:spcBef>
                <a:spcPct val="0"/>
              </a:spcBef>
              <a:spcAft>
                <a:spcPct val="0"/>
              </a:spcAft>
              <a:defRPr sz="2400" b="1">
                <a:solidFill>
                  <a:srgbClr val="0000FF"/>
                </a:solidFill>
                <a:latin typeface="Lucida Console" charset="0"/>
                <a:ea typeface="Courier New" charset="0"/>
                <a:cs typeface="Courier New" charset="0"/>
              </a:defRPr>
            </a:lvl9pPr>
          </a:lstStyle>
          <a:p>
            <a:pPr eaLnBrk="1" hangingPunct="1"/>
            <a:r>
              <a:rPr lang="en-US" altLang="en-US" sz="1300" b="0">
                <a:latin typeface="Marlett" charset="2"/>
              </a:rPr>
              <a:t>© 2003 Herlihy and Shavit</a:t>
            </a:r>
          </a:p>
        </p:txBody>
      </p:sp>
      <p:sp>
        <p:nvSpPr>
          <p:cNvPr id="83971" name="Rectangle 7"/>
          <p:cNvSpPr txBox="1">
            <a:spLocks noGrp="1" noChangeArrowheads="1"/>
          </p:cNvSpPr>
          <p:nvPr/>
        </p:nvSpPr>
        <p:spPr bwMode="auto">
          <a:xfrm>
            <a:off x="4022725" y="9723438"/>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1" tIns="49521" rIns="99041" bIns="49521" anchor="b"/>
          <a:lstStyle>
            <a:lvl1pPr defTabSz="990600">
              <a:defRPr sz="2400" b="1">
                <a:solidFill>
                  <a:srgbClr val="0000FF"/>
                </a:solidFill>
                <a:latin typeface="Lucida Console" charset="0"/>
                <a:ea typeface="Courier New" charset="0"/>
                <a:cs typeface="Courier New" charset="0"/>
              </a:defRPr>
            </a:lvl1pPr>
            <a:lvl2pPr marL="742950" indent="-285750" defTabSz="990600">
              <a:defRPr sz="2400" b="1">
                <a:solidFill>
                  <a:srgbClr val="0000FF"/>
                </a:solidFill>
                <a:latin typeface="Lucida Console" charset="0"/>
                <a:ea typeface="Courier New" charset="0"/>
                <a:cs typeface="Courier New" charset="0"/>
              </a:defRPr>
            </a:lvl2pPr>
            <a:lvl3pPr marL="1143000" indent="-228600" defTabSz="990600">
              <a:defRPr sz="2400" b="1">
                <a:solidFill>
                  <a:srgbClr val="0000FF"/>
                </a:solidFill>
                <a:latin typeface="Lucida Console" charset="0"/>
                <a:ea typeface="Courier New" charset="0"/>
                <a:cs typeface="Courier New" charset="0"/>
              </a:defRPr>
            </a:lvl3pPr>
            <a:lvl4pPr marL="1600200" indent="-228600" defTabSz="990600">
              <a:defRPr sz="2400" b="1">
                <a:solidFill>
                  <a:srgbClr val="0000FF"/>
                </a:solidFill>
                <a:latin typeface="Lucida Console" charset="0"/>
                <a:ea typeface="Courier New" charset="0"/>
                <a:cs typeface="Courier New" charset="0"/>
              </a:defRPr>
            </a:lvl4pPr>
            <a:lvl5pPr marL="2057400" indent="-228600" defTabSz="990600">
              <a:defRPr sz="2400" b="1">
                <a:solidFill>
                  <a:srgbClr val="0000FF"/>
                </a:solidFill>
                <a:latin typeface="Lucida Console" charset="0"/>
                <a:ea typeface="Courier New" charset="0"/>
                <a:cs typeface="Courier New" charset="0"/>
              </a:defRPr>
            </a:lvl5pPr>
            <a:lvl6pPr marL="2514600" indent="-228600" defTabSz="990600" eaLnBrk="0" fontAlgn="base" hangingPunct="0">
              <a:spcBef>
                <a:spcPct val="0"/>
              </a:spcBef>
              <a:spcAft>
                <a:spcPct val="0"/>
              </a:spcAft>
              <a:defRPr sz="2400" b="1">
                <a:solidFill>
                  <a:srgbClr val="0000FF"/>
                </a:solidFill>
                <a:latin typeface="Lucida Console" charset="0"/>
                <a:ea typeface="Courier New" charset="0"/>
                <a:cs typeface="Courier New" charset="0"/>
              </a:defRPr>
            </a:lvl6pPr>
            <a:lvl7pPr marL="2971800" indent="-228600" defTabSz="990600" eaLnBrk="0" fontAlgn="base" hangingPunct="0">
              <a:spcBef>
                <a:spcPct val="0"/>
              </a:spcBef>
              <a:spcAft>
                <a:spcPct val="0"/>
              </a:spcAft>
              <a:defRPr sz="2400" b="1">
                <a:solidFill>
                  <a:srgbClr val="0000FF"/>
                </a:solidFill>
                <a:latin typeface="Lucida Console" charset="0"/>
                <a:ea typeface="Courier New" charset="0"/>
                <a:cs typeface="Courier New" charset="0"/>
              </a:defRPr>
            </a:lvl7pPr>
            <a:lvl8pPr marL="3429000" indent="-228600" defTabSz="990600" eaLnBrk="0" fontAlgn="base" hangingPunct="0">
              <a:spcBef>
                <a:spcPct val="0"/>
              </a:spcBef>
              <a:spcAft>
                <a:spcPct val="0"/>
              </a:spcAft>
              <a:defRPr sz="2400" b="1">
                <a:solidFill>
                  <a:srgbClr val="0000FF"/>
                </a:solidFill>
                <a:latin typeface="Lucida Console" charset="0"/>
                <a:ea typeface="Courier New" charset="0"/>
                <a:cs typeface="Courier New" charset="0"/>
              </a:defRPr>
            </a:lvl8pPr>
            <a:lvl9pPr marL="3886200" indent="-228600" defTabSz="990600" eaLnBrk="0" fontAlgn="base" hangingPunct="0">
              <a:spcBef>
                <a:spcPct val="0"/>
              </a:spcBef>
              <a:spcAft>
                <a:spcPct val="0"/>
              </a:spcAft>
              <a:defRPr sz="2400" b="1">
                <a:solidFill>
                  <a:srgbClr val="0000FF"/>
                </a:solidFill>
                <a:latin typeface="Lucida Console" charset="0"/>
                <a:ea typeface="Courier New" charset="0"/>
                <a:cs typeface="Courier New" charset="0"/>
              </a:defRPr>
            </a:lvl9pPr>
          </a:lstStyle>
          <a:p>
            <a:pPr algn="r" eaLnBrk="1" hangingPunct="1"/>
            <a:fld id="{5693FE64-B12B-9B4D-9266-07B9C549C499}" type="slidenum">
              <a:rPr lang="ar-SA" altLang="en-US" sz="1300" b="0">
                <a:latin typeface="Marlett" charset="2"/>
              </a:rPr>
              <a:pPr algn="r" eaLnBrk="1" hangingPunct="1"/>
              <a:t>63</a:t>
            </a:fld>
            <a:endParaRPr lang="en-US" altLang="en-US" sz="1300" b="0">
              <a:latin typeface="Marlett" charset="2"/>
            </a:endParaRPr>
          </a:p>
        </p:txBody>
      </p:sp>
      <p:sp>
        <p:nvSpPr>
          <p:cNvPr id="83972" name="Rectangle 2"/>
          <p:cNvSpPr>
            <a:spLocks noGrp="1" noRot="1" noChangeAspect="1" noChangeArrowheads="1" noTextEdit="1"/>
          </p:cNvSpPr>
          <p:nvPr>
            <p:ph type="sldImg"/>
          </p:nvPr>
        </p:nvSpPr>
        <p:spPr>
          <a:ln/>
        </p:spPr>
      </p:sp>
      <p:sp>
        <p:nvSpPr>
          <p:cNvPr id="8397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tLang="en-US">
              <a:latin typeface="Arial" charset="0"/>
            </a:endParaRPr>
          </a:p>
        </p:txBody>
      </p:sp>
    </p:spTree>
    <p:extLst>
      <p:ext uri="{BB962C8B-B14F-4D97-AF65-F5344CB8AC3E}">
        <p14:creationId xmlns:p14="http://schemas.microsoft.com/office/powerpoint/2010/main" val="117213498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txBox="1">
            <a:spLocks noGrp="1" noChangeArrowheads="1"/>
          </p:cNvSpPr>
          <p:nvPr/>
        </p:nvSpPr>
        <p:spPr bwMode="auto">
          <a:xfrm>
            <a:off x="0" y="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1" tIns="49521" rIns="99041" bIns="49521"/>
          <a:lstStyle>
            <a:lvl1pPr defTabSz="990600">
              <a:defRPr sz="2400" b="1">
                <a:solidFill>
                  <a:srgbClr val="0000FF"/>
                </a:solidFill>
                <a:latin typeface="Lucida Console" charset="0"/>
                <a:ea typeface="Courier New" charset="0"/>
                <a:cs typeface="Courier New" charset="0"/>
              </a:defRPr>
            </a:lvl1pPr>
            <a:lvl2pPr marL="742950" indent="-285750" defTabSz="990600">
              <a:defRPr sz="2400" b="1">
                <a:solidFill>
                  <a:srgbClr val="0000FF"/>
                </a:solidFill>
                <a:latin typeface="Lucida Console" charset="0"/>
                <a:ea typeface="Courier New" charset="0"/>
                <a:cs typeface="Courier New" charset="0"/>
              </a:defRPr>
            </a:lvl2pPr>
            <a:lvl3pPr marL="1143000" indent="-228600" defTabSz="990600">
              <a:defRPr sz="2400" b="1">
                <a:solidFill>
                  <a:srgbClr val="0000FF"/>
                </a:solidFill>
                <a:latin typeface="Lucida Console" charset="0"/>
                <a:ea typeface="Courier New" charset="0"/>
                <a:cs typeface="Courier New" charset="0"/>
              </a:defRPr>
            </a:lvl3pPr>
            <a:lvl4pPr marL="1600200" indent="-228600" defTabSz="990600">
              <a:defRPr sz="2400" b="1">
                <a:solidFill>
                  <a:srgbClr val="0000FF"/>
                </a:solidFill>
                <a:latin typeface="Lucida Console" charset="0"/>
                <a:ea typeface="Courier New" charset="0"/>
                <a:cs typeface="Courier New" charset="0"/>
              </a:defRPr>
            </a:lvl4pPr>
            <a:lvl5pPr marL="2057400" indent="-228600" defTabSz="990600">
              <a:defRPr sz="2400" b="1">
                <a:solidFill>
                  <a:srgbClr val="0000FF"/>
                </a:solidFill>
                <a:latin typeface="Lucida Console" charset="0"/>
                <a:ea typeface="Courier New" charset="0"/>
                <a:cs typeface="Courier New" charset="0"/>
              </a:defRPr>
            </a:lvl5pPr>
            <a:lvl6pPr marL="2514600" indent="-228600" defTabSz="990600" eaLnBrk="0" fontAlgn="base" hangingPunct="0">
              <a:spcBef>
                <a:spcPct val="0"/>
              </a:spcBef>
              <a:spcAft>
                <a:spcPct val="0"/>
              </a:spcAft>
              <a:defRPr sz="2400" b="1">
                <a:solidFill>
                  <a:srgbClr val="0000FF"/>
                </a:solidFill>
                <a:latin typeface="Lucida Console" charset="0"/>
                <a:ea typeface="Courier New" charset="0"/>
                <a:cs typeface="Courier New" charset="0"/>
              </a:defRPr>
            </a:lvl6pPr>
            <a:lvl7pPr marL="2971800" indent="-228600" defTabSz="990600" eaLnBrk="0" fontAlgn="base" hangingPunct="0">
              <a:spcBef>
                <a:spcPct val="0"/>
              </a:spcBef>
              <a:spcAft>
                <a:spcPct val="0"/>
              </a:spcAft>
              <a:defRPr sz="2400" b="1">
                <a:solidFill>
                  <a:srgbClr val="0000FF"/>
                </a:solidFill>
                <a:latin typeface="Lucida Console" charset="0"/>
                <a:ea typeface="Courier New" charset="0"/>
                <a:cs typeface="Courier New" charset="0"/>
              </a:defRPr>
            </a:lvl7pPr>
            <a:lvl8pPr marL="3429000" indent="-228600" defTabSz="990600" eaLnBrk="0" fontAlgn="base" hangingPunct="0">
              <a:spcBef>
                <a:spcPct val="0"/>
              </a:spcBef>
              <a:spcAft>
                <a:spcPct val="0"/>
              </a:spcAft>
              <a:defRPr sz="2400" b="1">
                <a:solidFill>
                  <a:srgbClr val="0000FF"/>
                </a:solidFill>
                <a:latin typeface="Lucida Console" charset="0"/>
                <a:ea typeface="Courier New" charset="0"/>
                <a:cs typeface="Courier New" charset="0"/>
              </a:defRPr>
            </a:lvl8pPr>
            <a:lvl9pPr marL="3886200" indent="-228600" defTabSz="990600" eaLnBrk="0" fontAlgn="base" hangingPunct="0">
              <a:spcBef>
                <a:spcPct val="0"/>
              </a:spcBef>
              <a:spcAft>
                <a:spcPct val="0"/>
              </a:spcAft>
              <a:defRPr sz="2400" b="1">
                <a:solidFill>
                  <a:srgbClr val="0000FF"/>
                </a:solidFill>
                <a:latin typeface="Lucida Console" charset="0"/>
                <a:ea typeface="Courier New" charset="0"/>
                <a:cs typeface="Courier New" charset="0"/>
              </a:defRPr>
            </a:lvl9pPr>
          </a:lstStyle>
          <a:p>
            <a:pPr eaLnBrk="1" hangingPunct="1"/>
            <a:r>
              <a:rPr lang="en-US" altLang="en-US" sz="1300" b="0">
                <a:latin typeface="Marlett" charset="2"/>
              </a:rPr>
              <a:t>© 2003 Herlihy and Shavit</a:t>
            </a:r>
          </a:p>
        </p:txBody>
      </p:sp>
      <p:sp>
        <p:nvSpPr>
          <p:cNvPr id="86019" name="Rectangle 7"/>
          <p:cNvSpPr txBox="1">
            <a:spLocks noGrp="1" noChangeArrowheads="1"/>
          </p:cNvSpPr>
          <p:nvPr/>
        </p:nvSpPr>
        <p:spPr bwMode="auto">
          <a:xfrm>
            <a:off x="4022725" y="9723438"/>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1" tIns="49521" rIns="99041" bIns="49521" anchor="b"/>
          <a:lstStyle>
            <a:lvl1pPr defTabSz="990600">
              <a:defRPr sz="2400" b="1">
                <a:solidFill>
                  <a:srgbClr val="0000FF"/>
                </a:solidFill>
                <a:latin typeface="Lucida Console" charset="0"/>
                <a:ea typeface="Courier New" charset="0"/>
                <a:cs typeface="Courier New" charset="0"/>
              </a:defRPr>
            </a:lvl1pPr>
            <a:lvl2pPr marL="742950" indent="-285750" defTabSz="990600">
              <a:defRPr sz="2400" b="1">
                <a:solidFill>
                  <a:srgbClr val="0000FF"/>
                </a:solidFill>
                <a:latin typeface="Lucida Console" charset="0"/>
                <a:ea typeface="Courier New" charset="0"/>
                <a:cs typeface="Courier New" charset="0"/>
              </a:defRPr>
            </a:lvl2pPr>
            <a:lvl3pPr marL="1143000" indent="-228600" defTabSz="990600">
              <a:defRPr sz="2400" b="1">
                <a:solidFill>
                  <a:srgbClr val="0000FF"/>
                </a:solidFill>
                <a:latin typeface="Lucida Console" charset="0"/>
                <a:ea typeface="Courier New" charset="0"/>
                <a:cs typeface="Courier New" charset="0"/>
              </a:defRPr>
            </a:lvl3pPr>
            <a:lvl4pPr marL="1600200" indent="-228600" defTabSz="990600">
              <a:defRPr sz="2400" b="1">
                <a:solidFill>
                  <a:srgbClr val="0000FF"/>
                </a:solidFill>
                <a:latin typeface="Lucida Console" charset="0"/>
                <a:ea typeface="Courier New" charset="0"/>
                <a:cs typeface="Courier New" charset="0"/>
              </a:defRPr>
            </a:lvl4pPr>
            <a:lvl5pPr marL="2057400" indent="-228600" defTabSz="990600">
              <a:defRPr sz="2400" b="1">
                <a:solidFill>
                  <a:srgbClr val="0000FF"/>
                </a:solidFill>
                <a:latin typeface="Lucida Console" charset="0"/>
                <a:ea typeface="Courier New" charset="0"/>
                <a:cs typeface="Courier New" charset="0"/>
              </a:defRPr>
            </a:lvl5pPr>
            <a:lvl6pPr marL="2514600" indent="-228600" defTabSz="990600" eaLnBrk="0" fontAlgn="base" hangingPunct="0">
              <a:spcBef>
                <a:spcPct val="0"/>
              </a:spcBef>
              <a:spcAft>
                <a:spcPct val="0"/>
              </a:spcAft>
              <a:defRPr sz="2400" b="1">
                <a:solidFill>
                  <a:srgbClr val="0000FF"/>
                </a:solidFill>
                <a:latin typeface="Lucida Console" charset="0"/>
                <a:ea typeface="Courier New" charset="0"/>
                <a:cs typeface="Courier New" charset="0"/>
              </a:defRPr>
            </a:lvl6pPr>
            <a:lvl7pPr marL="2971800" indent="-228600" defTabSz="990600" eaLnBrk="0" fontAlgn="base" hangingPunct="0">
              <a:spcBef>
                <a:spcPct val="0"/>
              </a:spcBef>
              <a:spcAft>
                <a:spcPct val="0"/>
              </a:spcAft>
              <a:defRPr sz="2400" b="1">
                <a:solidFill>
                  <a:srgbClr val="0000FF"/>
                </a:solidFill>
                <a:latin typeface="Lucida Console" charset="0"/>
                <a:ea typeface="Courier New" charset="0"/>
                <a:cs typeface="Courier New" charset="0"/>
              </a:defRPr>
            </a:lvl7pPr>
            <a:lvl8pPr marL="3429000" indent="-228600" defTabSz="990600" eaLnBrk="0" fontAlgn="base" hangingPunct="0">
              <a:spcBef>
                <a:spcPct val="0"/>
              </a:spcBef>
              <a:spcAft>
                <a:spcPct val="0"/>
              </a:spcAft>
              <a:defRPr sz="2400" b="1">
                <a:solidFill>
                  <a:srgbClr val="0000FF"/>
                </a:solidFill>
                <a:latin typeface="Lucida Console" charset="0"/>
                <a:ea typeface="Courier New" charset="0"/>
                <a:cs typeface="Courier New" charset="0"/>
              </a:defRPr>
            </a:lvl8pPr>
            <a:lvl9pPr marL="3886200" indent="-228600" defTabSz="990600" eaLnBrk="0" fontAlgn="base" hangingPunct="0">
              <a:spcBef>
                <a:spcPct val="0"/>
              </a:spcBef>
              <a:spcAft>
                <a:spcPct val="0"/>
              </a:spcAft>
              <a:defRPr sz="2400" b="1">
                <a:solidFill>
                  <a:srgbClr val="0000FF"/>
                </a:solidFill>
                <a:latin typeface="Lucida Console" charset="0"/>
                <a:ea typeface="Courier New" charset="0"/>
                <a:cs typeface="Courier New" charset="0"/>
              </a:defRPr>
            </a:lvl9pPr>
          </a:lstStyle>
          <a:p>
            <a:pPr algn="r" eaLnBrk="1" hangingPunct="1"/>
            <a:fld id="{0C305803-1447-E145-A6C7-CD6DF08379F0}" type="slidenum">
              <a:rPr lang="ar-SA" altLang="en-US" sz="1300" b="0">
                <a:latin typeface="Marlett" charset="2"/>
              </a:rPr>
              <a:pPr algn="r" eaLnBrk="1" hangingPunct="1"/>
              <a:t>64</a:t>
            </a:fld>
            <a:endParaRPr lang="en-US" altLang="en-US" sz="1300" b="0">
              <a:latin typeface="Marlett" charset="2"/>
            </a:endParaRPr>
          </a:p>
        </p:txBody>
      </p:sp>
      <p:sp>
        <p:nvSpPr>
          <p:cNvPr id="86020" name="Rectangle 2"/>
          <p:cNvSpPr>
            <a:spLocks noGrp="1" noRot="1" noChangeAspect="1" noChangeArrowheads="1" noTextEdit="1"/>
          </p:cNvSpPr>
          <p:nvPr>
            <p:ph type="sldImg"/>
          </p:nvPr>
        </p:nvSpPr>
        <p:spPr>
          <a:ln/>
        </p:spPr>
      </p:sp>
      <p:sp>
        <p:nvSpPr>
          <p:cNvPr id="8602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tLang="en-US">
              <a:latin typeface="Arial" charset="0"/>
            </a:endParaRPr>
          </a:p>
        </p:txBody>
      </p:sp>
    </p:spTree>
    <p:extLst>
      <p:ext uri="{BB962C8B-B14F-4D97-AF65-F5344CB8AC3E}">
        <p14:creationId xmlns:p14="http://schemas.microsoft.com/office/powerpoint/2010/main" val="1482789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charset="0"/>
              </a:defRPr>
            </a:lvl1pPr>
            <a:lvl2pPr marL="742950" indent="-285750" defTabSz="990600">
              <a:spcBef>
                <a:spcPct val="30000"/>
              </a:spcBef>
              <a:defRPr sz="1200">
                <a:solidFill>
                  <a:schemeClr val="tx1"/>
                </a:solidFill>
                <a:latin typeface="Arial" charset="0"/>
              </a:defRPr>
            </a:lvl2pPr>
            <a:lvl3pPr marL="1143000" indent="-228600" defTabSz="990600">
              <a:spcBef>
                <a:spcPct val="30000"/>
              </a:spcBef>
              <a:defRPr sz="1200">
                <a:solidFill>
                  <a:schemeClr val="tx1"/>
                </a:solidFill>
                <a:latin typeface="Arial" charset="0"/>
              </a:defRPr>
            </a:lvl3pPr>
            <a:lvl4pPr marL="1600200" indent="-228600" defTabSz="990600">
              <a:spcBef>
                <a:spcPct val="30000"/>
              </a:spcBef>
              <a:defRPr sz="1200">
                <a:solidFill>
                  <a:schemeClr val="tx1"/>
                </a:solidFill>
                <a:latin typeface="Arial" charset="0"/>
              </a:defRPr>
            </a:lvl4pPr>
            <a:lvl5pPr marL="2057400" indent="-228600" defTabSz="990600">
              <a:spcBef>
                <a:spcPct val="30000"/>
              </a:spcBef>
              <a:defRPr sz="1200">
                <a:solidFill>
                  <a:schemeClr val="tx1"/>
                </a:solidFill>
                <a:latin typeface="Arial" charset="0"/>
              </a:defRPr>
            </a:lvl5pPr>
            <a:lvl6pPr marL="2514600" indent="-228600" defTabSz="990600" eaLnBrk="0" fontAlgn="base" hangingPunct="0">
              <a:spcBef>
                <a:spcPct val="30000"/>
              </a:spcBef>
              <a:spcAft>
                <a:spcPct val="0"/>
              </a:spcAft>
              <a:defRPr sz="1200">
                <a:solidFill>
                  <a:schemeClr val="tx1"/>
                </a:solidFill>
                <a:latin typeface="Arial" charset="0"/>
              </a:defRPr>
            </a:lvl6pPr>
            <a:lvl7pPr marL="2971800" indent="-228600" defTabSz="990600" eaLnBrk="0" fontAlgn="base" hangingPunct="0">
              <a:spcBef>
                <a:spcPct val="30000"/>
              </a:spcBef>
              <a:spcAft>
                <a:spcPct val="0"/>
              </a:spcAft>
              <a:defRPr sz="1200">
                <a:solidFill>
                  <a:schemeClr val="tx1"/>
                </a:solidFill>
                <a:latin typeface="Arial" charset="0"/>
              </a:defRPr>
            </a:lvl7pPr>
            <a:lvl8pPr marL="3429000" indent="-228600" defTabSz="990600" eaLnBrk="0" fontAlgn="base" hangingPunct="0">
              <a:spcBef>
                <a:spcPct val="30000"/>
              </a:spcBef>
              <a:spcAft>
                <a:spcPct val="0"/>
              </a:spcAft>
              <a:defRPr sz="1200">
                <a:solidFill>
                  <a:schemeClr val="tx1"/>
                </a:solidFill>
                <a:latin typeface="Arial" charset="0"/>
              </a:defRPr>
            </a:lvl8pPr>
            <a:lvl9pPr marL="3886200" indent="-228600" defTabSz="990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6DC3673A-0ADF-474B-A7A4-F5B4C22A85C6}" type="slidenum">
              <a:rPr lang="en-US" altLang="en-US" sz="1300">
                <a:solidFill>
                  <a:srgbClr val="000000"/>
                </a:solidFill>
              </a:rPr>
              <a:pPr eaLnBrk="1" hangingPunct="1">
                <a:spcBef>
                  <a:spcPct val="0"/>
                </a:spcBef>
              </a:pPr>
              <a:t>28</a:t>
            </a:fld>
            <a:endParaRPr lang="en-US" altLang="en-US" sz="1300">
              <a:solidFill>
                <a:srgbClr val="000000"/>
              </a:solidFill>
            </a:endParaRPr>
          </a:p>
        </p:txBody>
      </p:sp>
      <p:sp>
        <p:nvSpPr>
          <p:cNvPr id="10243"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nchor="b"/>
          <a:lstStyle>
            <a:lvl1pPr>
              <a:spcBef>
                <a:spcPct val="30000"/>
              </a:spcBef>
              <a:defRPr sz="1200">
                <a:solidFill>
                  <a:schemeClr val="tx1"/>
                </a:solidFill>
                <a:latin typeface="Arial" charset="0"/>
              </a:defRPr>
            </a:lvl1pPr>
            <a:lvl2pPr marL="742950" indent="-285750">
              <a:spcBef>
                <a:spcPct val="30000"/>
              </a:spcBef>
              <a:defRPr sz="1200">
                <a:solidFill>
                  <a:schemeClr val="tx1"/>
                </a:solidFill>
                <a:latin typeface="Arial" charset="0"/>
              </a:defRPr>
            </a:lvl2pPr>
            <a:lvl3pPr marL="1143000" indent="-228600">
              <a:spcBef>
                <a:spcPct val="30000"/>
              </a:spcBef>
              <a:defRPr sz="1200">
                <a:solidFill>
                  <a:schemeClr val="tx1"/>
                </a:solidFill>
                <a:latin typeface="Arial" charset="0"/>
              </a:defRPr>
            </a:lvl3pPr>
            <a:lvl4pPr marL="1600200" indent="-228600">
              <a:spcBef>
                <a:spcPct val="30000"/>
              </a:spcBef>
              <a:defRPr sz="1200">
                <a:solidFill>
                  <a:schemeClr val="tx1"/>
                </a:solidFill>
                <a:latin typeface="Arial" charset="0"/>
              </a:defRPr>
            </a:lvl4pPr>
            <a:lvl5pPr marL="2057400" indent="-22860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algn="r">
              <a:spcBef>
                <a:spcPct val="0"/>
              </a:spcBef>
            </a:pPr>
            <a:fld id="{A2CB6281-7FAE-AC41-B4ED-62605626178A}" type="slidenum">
              <a:rPr lang="ar-SA" altLang="en-US">
                <a:solidFill>
                  <a:srgbClr val="0000FF"/>
                </a:solidFill>
                <a:latin typeface="Marlett" charset="2"/>
              </a:rPr>
              <a:pPr algn="r">
                <a:spcBef>
                  <a:spcPct val="0"/>
                </a:spcBef>
              </a:pPr>
              <a:t>28</a:t>
            </a:fld>
            <a:endParaRPr lang="en-US" altLang="en-US">
              <a:solidFill>
                <a:srgbClr val="0000FF"/>
              </a:solidFill>
              <a:latin typeface="Marlett" charset="2"/>
            </a:endParaRPr>
          </a:p>
        </p:txBody>
      </p:sp>
      <p:sp>
        <p:nvSpPr>
          <p:cNvPr id="10244" name="Rectangle 2"/>
          <p:cNvSpPr>
            <a:spLocks noGrp="1" noRot="1" noChangeAspect="1" noChangeArrowheads="1" noTextEdit="1"/>
          </p:cNvSpPr>
          <p:nvPr>
            <p:ph type="sldImg"/>
          </p:nvPr>
        </p:nvSpPr>
        <p:spPr>
          <a:xfrm>
            <a:off x="1144588" y="685800"/>
            <a:ext cx="4572000" cy="3429000"/>
          </a:xfrm>
          <a:ln/>
        </p:spPr>
      </p:sp>
      <p:sp>
        <p:nvSpPr>
          <p:cNvPr id="10245" name="Rectangle 3"/>
          <p:cNvSpPr>
            <a:spLocks noGrp="1" noChangeArrowheads="1"/>
          </p:cNvSpPr>
          <p:nvPr>
            <p:ph type="body" idx="1"/>
          </p:nvPr>
        </p:nvSpPr>
        <p:spPr>
          <a:xfrm>
            <a:off x="915988" y="4343400"/>
            <a:ext cx="5026025"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lstStyle/>
          <a:p>
            <a:pPr eaLnBrk="1" hangingPunct="1"/>
            <a:r>
              <a:rPr lang="en-US" altLang="en-US">
                <a:latin typeface="Arial" charset="0"/>
              </a:rPr>
              <a:t>Traditionally, we have had inexpensive single processor with an associated memory on a chip, which we call a uniprocessor. </a:t>
            </a:r>
          </a:p>
        </p:txBody>
      </p:sp>
    </p:spTree>
    <p:extLst>
      <p:ext uri="{BB962C8B-B14F-4D97-AF65-F5344CB8AC3E}">
        <p14:creationId xmlns:p14="http://schemas.microsoft.com/office/powerpoint/2010/main" val="13586175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charset="0"/>
              </a:defRPr>
            </a:lvl1pPr>
            <a:lvl2pPr marL="742950" indent="-285750" defTabSz="990600">
              <a:spcBef>
                <a:spcPct val="30000"/>
              </a:spcBef>
              <a:defRPr sz="1200">
                <a:solidFill>
                  <a:schemeClr val="tx1"/>
                </a:solidFill>
                <a:latin typeface="Arial" charset="0"/>
              </a:defRPr>
            </a:lvl2pPr>
            <a:lvl3pPr marL="1143000" indent="-228600" defTabSz="990600">
              <a:spcBef>
                <a:spcPct val="30000"/>
              </a:spcBef>
              <a:defRPr sz="1200">
                <a:solidFill>
                  <a:schemeClr val="tx1"/>
                </a:solidFill>
                <a:latin typeface="Arial" charset="0"/>
              </a:defRPr>
            </a:lvl3pPr>
            <a:lvl4pPr marL="1600200" indent="-228600" defTabSz="990600">
              <a:spcBef>
                <a:spcPct val="30000"/>
              </a:spcBef>
              <a:defRPr sz="1200">
                <a:solidFill>
                  <a:schemeClr val="tx1"/>
                </a:solidFill>
                <a:latin typeface="Arial" charset="0"/>
              </a:defRPr>
            </a:lvl4pPr>
            <a:lvl5pPr marL="2057400" indent="-228600" defTabSz="990600">
              <a:spcBef>
                <a:spcPct val="30000"/>
              </a:spcBef>
              <a:defRPr sz="1200">
                <a:solidFill>
                  <a:schemeClr val="tx1"/>
                </a:solidFill>
                <a:latin typeface="Arial" charset="0"/>
              </a:defRPr>
            </a:lvl5pPr>
            <a:lvl6pPr marL="2514600" indent="-228600" defTabSz="990600" eaLnBrk="0" fontAlgn="base" hangingPunct="0">
              <a:spcBef>
                <a:spcPct val="30000"/>
              </a:spcBef>
              <a:spcAft>
                <a:spcPct val="0"/>
              </a:spcAft>
              <a:defRPr sz="1200">
                <a:solidFill>
                  <a:schemeClr val="tx1"/>
                </a:solidFill>
                <a:latin typeface="Arial" charset="0"/>
              </a:defRPr>
            </a:lvl6pPr>
            <a:lvl7pPr marL="2971800" indent="-228600" defTabSz="990600" eaLnBrk="0" fontAlgn="base" hangingPunct="0">
              <a:spcBef>
                <a:spcPct val="30000"/>
              </a:spcBef>
              <a:spcAft>
                <a:spcPct val="0"/>
              </a:spcAft>
              <a:defRPr sz="1200">
                <a:solidFill>
                  <a:schemeClr val="tx1"/>
                </a:solidFill>
                <a:latin typeface="Arial" charset="0"/>
              </a:defRPr>
            </a:lvl7pPr>
            <a:lvl8pPr marL="3429000" indent="-228600" defTabSz="990600" eaLnBrk="0" fontAlgn="base" hangingPunct="0">
              <a:spcBef>
                <a:spcPct val="30000"/>
              </a:spcBef>
              <a:spcAft>
                <a:spcPct val="0"/>
              </a:spcAft>
              <a:defRPr sz="1200">
                <a:solidFill>
                  <a:schemeClr val="tx1"/>
                </a:solidFill>
                <a:latin typeface="Arial" charset="0"/>
              </a:defRPr>
            </a:lvl8pPr>
            <a:lvl9pPr marL="3886200" indent="-228600" defTabSz="990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2D704072-F501-434D-A758-03F0738E4E45}" type="slidenum">
              <a:rPr lang="en-US" altLang="en-US" sz="1300">
                <a:solidFill>
                  <a:srgbClr val="000000"/>
                </a:solidFill>
              </a:rPr>
              <a:pPr eaLnBrk="1" hangingPunct="1">
                <a:spcBef>
                  <a:spcPct val="0"/>
                </a:spcBef>
              </a:pPr>
              <a:t>29</a:t>
            </a:fld>
            <a:endParaRPr lang="en-US" altLang="en-US" sz="1300">
              <a:solidFill>
                <a:srgbClr val="000000"/>
              </a:solidFill>
            </a:endParaRPr>
          </a:p>
        </p:txBody>
      </p:sp>
      <p:sp>
        <p:nvSpPr>
          <p:cNvPr id="14339"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nchor="b"/>
          <a:lstStyle>
            <a:lvl1pPr>
              <a:spcBef>
                <a:spcPct val="30000"/>
              </a:spcBef>
              <a:defRPr sz="1200">
                <a:solidFill>
                  <a:schemeClr val="tx1"/>
                </a:solidFill>
                <a:latin typeface="Arial" charset="0"/>
              </a:defRPr>
            </a:lvl1pPr>
            <a:lvl2pPr marL="742950" indent="-285750">
              <a:spcBef>
                <a:spcPct val="30000"/>
              </a:spcBef>
              <a:defRPr sz="1200">
                <a:solidFill>
                  <a:schemeClr val="tx1"/>
                </a:solidFill>
                <a:latin typeface="Arial" charset="0"/>
              </a:defRPr>
            </a:lvl2pPr>
            <a:lvl3pPr marL="1143000" indent="-228600">
              <a:spcBef>
                <a:spcPct val="30000"/>
              </a:spcBef>
              <a:defRPr sz="1200">
                <a:solidFill>
                  <a:schemeClr val="tx1"/>
                </a:solidFill>
                <a:latin typeface="Arial" charset="0"/>
              </a:defRPr>
            </a:lvl3pPr>
            <a:lvl4pPr marL="1600200" indent="-228600">
              <a:spcBef>
                <a:spcPct val="30000"/>
              </a:spcBef>
              <a:defRPr sz="1200">
                <a:solidFill>
                  <a:schemeClr val="tx1"/>
                </a:solidFill>
                <a:latin typeface="Arial" charset="0"/>
              </a:defRPr>
            </a:lvl4pPr>
            <a:lvl5pPr marL="2057400" indent="-22860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algn="r">
              <a:spcBef>
                <a:spcPct val="0"/>
              </a:spcBef>
            </a:pPr>
            <a:fld id="{BD97F47A-17F3-1E44-8EBA-38FBD05F6E55}" type="slidenum">
              <a:rPr lang="ar-SA" altLang="en-US">
                <a:solidFill>
                  <a:srgbClr val="0000FF"/>
                </a:solidFill>
                <a:latin typeface="Marlett" charset="2"/>
              </a:rPr>
              <a:pPr algn="r">
                <a:spcBef>
                  <a:spcPct val="0"/>
                </a:spcBef>
              </a:pPr>
              <a:t>29</a:t>
            </a:fld>
            <a:endParaRPr lang="en-US" altLang="en-US">
              <a:solidFill>
                <a:srgbClr val="0000FF"/>
              </a:solidFill>
              <a:latin typeface="Marlett" charset="2"/>
            </a:endParaRPr>
          </a:p>
        </p:txBody>
      </p:sp>
      <p:sp>
        <p:nvSpPr>
          <p:cNvPr id="14340" name="Rectangle 2"/>
          <p:cNvSpPr>
            <a:spLocks noGrp="1" noRot="1" noChangeAspect="1" noChangeArrowheads="1" noTextEdit="1"/>
          </p:cNvSpPr>
          <p:nvPr>
            <p:ph type="sldImg"/>
          </p:nvPr>
        </p:nvSpPr>
        <p:spPr>
          <a:xfrm>
            <a:off x="1144588" y="685800"/>
            <a:ext cx="4572000" cy="3429000"/>
          </a:xfrm>
          <a:ln/>
        </p:spPr>
      </p:sp>
      <p:sp>
        <p:nvSpPr>
          <p:cNvPr id="14341" name="Rectangle 3"/>
          <p:cNvSpPr>
            <a:spLocks noGrp="1" noChangeArrowheads="1"/>
          </p:cNvSpPr>
          <p:nvPr>
            <p:ph type="body" idx="1"/>
          </p:nvPr>
        </p:nvSpPr>
        <p:spPr>
          <a:xfrm>
            <a:off x="915988" y="4343400"/>
            <a:ext cx="5026025"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lstStyle/>
          <a:p>
            <a:pPr eaLnBrk="1" hangingPunct="1"/>
            <a:r>
              <a:rPr lang="en-US" altLang="en-US">
                <a:latin typeface="Arial" charset="0"/>
              </a:rPr>
              <a:t>The revolution we are going through is that the desktop is now becoming a multiprocessor also. We call this type of processor a system-on-a-chip or a multicore machine or a chip multiprocessor (CMP). The chip you see here is the Sun T2000 Niagara CMP that has 8 cores and shared cache and memory. We will learn about the Niagara in more detail later. It is the machine you will be using for your homework assignments. </a:t>
            </a:r>
          </a:p>
        </p:txBody>
      </p:sp>
    </p:spTree>
    <p:extLst>
      <p:ext uri="{BB962C8B-B14F-4D97-AF65-F5344CB8AC3E}">
        <p14:creationId xmlns:p14="http://schemas.microsoft.com/office/powerpoint/2010/main" val="9678935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charset="0"/>
              </a:defRPr>
            </a:lvl1pPr>
            <a:lvl2pPr marL="742950" indent="-285750" defTabSz="990600">
              <a:spcBef>
                <a:spcPct val="30000"/>
              </a:spcBef>
              <a:defRPr sz="1200">
                <a:solidFill>
                  <a:schemeClr val="tx1"/>
                </a:solidFill>
                <a:latin typeface="Arial" charset="0"/>
              </a:defRPr>
            </a:lvl2pPr>
            <a:lvl3pPr marL="1143000" indent="-228600" defTabSz="990600">
              <a:spcBef>
                <a:spcPct val="30000"/>
              </a:spcBef>
              <a:defRPr sz="1200">
                <a:solidFill>
                  <a:schemeClr val="tx1"/>
                </a:solidFill>
                <a:latin typeface="Arial" charset="0"/>
              </a:defRPr>
            </a:lvl3pPr>
            <a:lvl4pPr marL="1600200" indent="-228600" defTabSz="990600">
              <a:spcBef>
                <a:spcPct val="30000"/>
              </a:spcBef>
              <a:defRPr sz="1200">
                <a:solidFill>
                  <a:schemeClr val="tx1"/>
                </a:solidFill>
                <a:latin typeface="Arial" charset="0"/>
              </a:defRPr>
            </a:lvl4pPr>
            <a:lvl5pPr marL="2057400" indent="-228600" defTabSz="990600">
              <a:spcBef>
                <a:spcPct val="30000"/>
              </a:spcBef>
              <a:defRPr sz="1200">
                <a:solidFill>
                  <a:schemeClr val="tx1"/>
                </a:solidFill>
                <a:latin typeface="Arial" charset="0"/>
              </a:defRPr>
            </a:lvl5pPr>
            <a:lvl6pPr marL="2514600" indent="-228600" defTabSz="990600" eaLnBrk="0" fontAlgn="base" hangingPunct="0">
              <a:spcBef>
                <a:spcPct val="30000"/>
              </a:spcBef>
              <a:spcAft>
                <a:spcPct val="0"/>
              </a:spcAft>
              <a:defRPr sz="1200">
                <a:solidFill>
                  <a:schemeClr val="tx1"/>
                </a:solidFill>
                <a:latin typeface="Arial" charset="0"/>
              </a:defRPr>
            </a:lvl6pPr>
            <a:lvl7pPr marL="2971800" indent="-228600" defTabSz="990600" eaLnBrk="0" fontAlgn="base" hangingPunct="0">
              <a:spcBef>
                <a:spcPct val="30000"/>
              </a:spcBef>
              <a:spcAft>
                <a:spcPct val="0"/>
              </a:spcAft>
              <a:defRPr sz="1200">
                <a:solidFill>
                  <a:schemeClr val="tx1"/>
                </a:solidFill>
                <a:latin typeface="Arial" charset="0"/>
              </a:defRPr>
            </a:lvl7pPr>
            <a:lvl8pPr marL="3429000" indent="-228600" defTabSz="990600" eaLnBrk="0" fontAlgn="base" hangingPunct="0">
              <a:spcBef>
                <a:spcPct val="30000"/>
              </a:spcBef>
              <a:spcAft>
                <a:spcPct val="0"/>
              </a:spcAft>
              <a:defRPr sz="1200">
                <a:solidFill>
                  <a:schemeClr val="tx1"/>
                </a:solidFill>
                <a:latin typeface="Arial" charset="0"/>
              </a:defRPr>
            </a:lvl8pPr>
            <a:lvl9pPr marL="3886200" indent="-228600" defTabSz="990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5221AC3E-0D59-8649-9FF0-086F7103A889}" type="slidenum">
              <a:rPr lang="en-US" altLang="en-US" sz="1300">
                <a:solidFill>
                  <a:srgbClr val="000000"/>
                </a:solidFill>
              </a:rPr>
              <a:pPr eaLnBrk="1" hangingPunct="1">
                <a:spcBef>
                  <a:spcPct val="0"/>
                </a:spcBef>
              </a:pPr>
              <a:t>30</a:t>
            </a:fld>
            <a:endParaRPr lang="en-US" altLang="en-US" sz="1300">
              <a:solidFill>
                <a:srgbClr val="000000"/>
              </a:solidFill>
            </a:endParaRPr>
          </a:p>
        </p:txBody>
      </p:sp>
      <p:sp>
        <p:nvSpPr>
          <p:cNvPr id="16387"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nchor="b"/>
          <a:lstStyle>
            <a:lvl1pPr>
              <a:spcBef>
                <a:spcPct val="30000"/>
              </a:spcBef>
              <a:defRPr sz="1200">
                <a:solidFill>
                  <a:schemeClr val="tx1"/>
                </a:solidFill>
                <a:latin typeface="Arial" charset="0"/>
              </a:defRPr>
            </a:lvl1pPr>
            <a:lvl2pPr marL="742950" indent="-285750">
              <a:spcBef>
                <a:spcPct val="30000"/>
              </a:spcBef>
              <a:defRPr sz="1200">
                <a:solidFill>
                  <a:schemeClr val="tx1"/>
                </a:solidFill>
                <a:latin typeface="Arial" charset="0"/>
              </a:defRPr>
            </a:lvl2pPr>
            <a:lvl3pPr marL="1143000" indent="-228600">
              <a:spcBef>
                <a:spcPct val="30000"/>
              </a:spcBef>
              <a:defRPr sz="1200">
                <a:solidFill>
                  <a:schemeClr val="tx1"/>
                </a:solidFill>
                <a:latin typeface="Arial" charset="0"/>
              </a:defRPr>
            </a:lvl3pPr>
            <a:lvl4pPr marL="1600200" indent="-228600">
              <a:spcBef>
                <a:spcPct val="30000"/>
              </a:spcBef>
              <a:defRPr sz="1200">
                <a:solidFill>
                  <a:schemeClr val="tx1"/>
                </a:solidFill>
                <a:latin typeface="Arial" charset="0"/>
              </a:defRPr>
            </a:lvl4pPr>
            <a:lvl5pPr marL="2057400" indent="-22860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algn="r">
              <a:spcBef>
                <a:spcPct val="0"/>
              </a:spcBef>
            </a:pPr>
            <a:fld id="{C8582A79-BE76-4247-8A22-BA3480EA9EDD}" type="slidenum">
              <a:rPr lang="ar-SA" altLang="en-US">
                <a:solidFill>
                  <a:srgbClr val="0000FF"/>
                </a:solidFill>
                <a:latin typeface="Marlett" charset="2"/>
              </a:rPr>
              <a:pPr algn="r">
                <a:spcBef>
                  <a:spcPct val="0"/>
                </a:spcBef>
              </a:pPr>
              <a:t>30</a:t>
            </a:fld>
            <a:endParaRPr lang="en-US" altLang="en-US">
              <a:solidFill>
                <a:srgbClr val="0000FF"/>
              </a:solidFill>
              <a:latin typeface="Marlett" charset="2"/>
            </a:endParaRPr>
          </a:p>
        </p:txBody>
      </p:sp>
      <p:sp>
        <p:nvSpPr>
          <p:cNvPr id="16388" name="Rectangle 2"/>
          <p:cNvSpPr>
            <a:spLocks noGrp="1" noRot="1" noChangeAspect="1" noChangeArrowheads="1" noTextEdit="1"/>
          </p:cNvSpPr>
          <p:nvPr>
            <p:ph type="sldImg"/>
          </p:nvPr>
        </p:nvSpPr>
        <p:spPr>
          <a:xfrm>
            <a:off x="1144588" y="685800"/>
            <a:ext cx="4572000" cy="3429000"/>
          </a:xfrm>
          <a:ln/>
        </p:spPr>
      </p:sp>
      <p:sp>
        <p:nvSpPr>
          <p:cNvPr id="16389" name="Rectangle 3"/>
          <p:cNvSpPr>
            <a:spLocks noGrp="1" noChangeArrowheads="1"/>
          </p:cNvSpPr>
          <p:nvPr>
            <p:ph type="body" idx="1"/>
          </p:nvPr>
        </p:nvSpPr>
        <p:spPr>
          <a:xfrm>
            <a:off x="915988" y="4343400"/>
            <a:ext cx="5026025"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lstStyle/>
          <a:p>
            <a:pPr eaLnBrk="1" hangingPunct="1"/>
            <a:r>
              <a:rPr lang="en-US" altLang="en-US">
                <a:latin typeface="Arial" charset="0"/>
              </a:rPr>
              <a:t>Why do you care? Because the way you wrote software until now will disappear in the next few years. The free ride where you write software once and trust Intel, Sun, IBM, and AMD to make it faster is no longer valid. </a:t>
            </a:r>
          </a:p>
        </p:txBody>
      </p:sp>
    </p:spTree>
    <p:extLst>
      <p:ext uri="{BB962C8B-B14F-4D97-AF65-F5344CB8AC3E}">
        <p14:creationId xmlns:p14="http://schemas.microsoft.com/office/powerpoint/2010/main" val="9920547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charset="0"/>
              </a:defRPr>
            </a:lvl1pPr>
            <a:lvl2pPr marL="742950" indent="-285750" defTabSz="990600">
              <a:spcBef>
                <a:spcPct val="30000"/>
              </a:spcBef>
              <a:defRPr sz="1200">
                <a:solidFill>
                  <a:schemeClr val="tx1"/>
                </a:solidFill>
                <a:latin typeface="Arial" charset="0"/>
              </a:defRPr>
            </a:lvl2pPr>
            <a:lvl3pPr marL="1143000" indent="-228600" defTabSz="990600">
              <a:spcBef>
                <a:spcPct val="30000"/>
              </a:spcBef>
              <a:defRPr sz="1200">
                <a:solidFill>
                  <a:schemeClr val="tx1"/>
                </a:solidFill>
                <a:latin typeface="Arial" charset="0"/>
              </a:defRPr>
            </a:lvl3pPr>
            <a:lvl4pPr marL="1600200" indent="-228600" defTabSz="990600">
              <a:spcBef>
                <a:spcPct val="30000"/>
              </a:spcBef>
              <a:defRPr sz="1200">
                <a:solidFill>
                  <a:schemeClr val="tx1"/>
                </a:solidFill>
                <a:latin typeface="Arial" charset="0"/>
              </a:defRPr>
            </a:lvl4pPr>
            <a:lvl5pPr marL="2057400" indent="-228600" defTabSz="990600">
              <a:spcBef>
                <a:spcPct val="30000"/>
              </a:spcBef>
              <a:defRPr sz="1200">
                <a:solidFill>
                  <a:schemeClr val="tx1"/>
                </a:solidFill>
                <a:latin typeface="Arial" charset="0"/>
              </a:defRPr>
            </a:lvl5pPr>
            <a:lvl6pPr marL="2514600" indent="-228600" defTabSz="990600" eaLnBrk="0" fontAlgn="base" hangingPunct="0">
              <a:spcBef>
                <a:spcPct val="30000"/>
              </a:spcBef>
              <a:spcAft>
                <a:spcPct val="0"/>
              </a:spcAft>
              <a:defRPr sz="1200">
                <a:solidFill>
                  <a:schemeClr val="tx1"/>
                </a:solidFill>
                <a:latin typeface="Arial" charset="0"/>
              </a:defRPr>
            </a:lvl6pPr>
            <a:lvl7pPr marL="2971800" indent="-228600" defTabSz="990600" eaLnBrk="0" fontAlgn="base" hangingPunct="0">
              <a:spcBef>
                <a:spcPct val="30000"/>
              </a:spcBef>
              <a:spcAft>
                <a:spcPct val="0"/>
              </a:spcAft>
              <a:defRPr sz="1200">
                <a:solidFill>
                  <a:schemeClr val="tx1"/>
                </a:solidFill>
                <a:latin typeface="Arial" charset="0"/>
              </a:defRPr>
            </a:lvl7pPr>
            <a:lvl8pPr marL="3429000" indent="-228600" defTabSz="990600" eaLnBrk="0" fontAlgn="base" hangingPunct="0">
              <a:spcBef>
                <a:spcPct val="30000"/>
              </a:spcBef>
              <a:spcAft>
                <a:spcPct val="0"/>
              </a:spcAft>
              <a:defRPr sz="1200">
                <a:solidFill>
                  <a:schemeClr val="tx1"/>
                </a:solidFill>
                <a:latin typeface="Arial" charset="0"/>
              </a:defRPr>
            </a:lvl8pPr>
            <a:lvl9pPr marL="3886200" indent="-228600" defTabSz="990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271786B0-1520-E54D-A531-4998FBE420CA}" type="slidenum">
              <a:rPr lang="en-US" altLang="en-US" sz="1300">
                <a:solidFill>
                  <a:srgbClr val="000000"/>
                </a:solidFill>
              </a:rPr>
              <a:pPr eaLnBrk="1" hangingPunct="1">
                <a:spcBef>
                  <a:spcPct val="0"/>
                </a:spcBef>
              </a:pPr>
              <a:t>31</a:t>
            </a:fld>
            <a:endParaRPr lang="en-US" altLang="en-US" sz="1300">
              <a:solidFill>
                <a:srgbClr val="000000"/>
              </a:solidFill>
            </a:endParaRPr>
          </a:p>
        </p:txBody>
      </p:sp>
      <p:sp>
        <p:nvSpPr>
          <p:cNvPr id="18435"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nchor="b"/>
          <a:lstStyle>
            <a:lvl1pPr>
              <a:spcBef>
                <a:spcPct val="30000"/>
              </a:spcBef>
              <a:defRPr sz="1200">
                <a:solidFill>
                  <a:schemeClr val="tx1"/>
                </a:solidFill>
                <a:latin typeface="Arial" charset="0"/>
              </a:defRPr>
            </a:lvl1pPr>
            <a:lvl2pPr marL="742950" indent="-285750">
              <a:spcBef>
                <a:spcPct val="30000"/>
              </a:spcBef>
              <a:defRPr sz="1200">
                <a:solidFill>
                  <a:schemeClr val="tx1"/>
                </a:solidFill>
                <a:latin typeface="Arial" charset="0"/>
              </a:defRPr>
            </a:lvl2pPr>
            <a:lvl3pPr marL="1143000" indent="-228600">
              <a:spcBef>
                <a:spcPct val="30000"/>
              </a:spcBef>
              <a:defRPr sz="1200">
                <a:solidFill>
                  <a:schemeClr val="tx1"/>
                </a:solidFill>
                <a:latin typeface="Arial" charset="0"/>
              </a:defRPr>
            </a:lvl3pPr>
            <a:lvl4pPr marL="1600200" indent="-228600">
              <a:spcBef>
                <a:spcPct val="30000"/>
              </a:spcBef>
              <a:defRPr sz="1200">
                <a:solidFill>
                  <a:schemeClr val="tx1"/>
                </a:solidFill>
                <a:latin typeface="Arial" charset="0"/>
              </a:defRPr>
            </a:lvl4pPr>
            <a:lvl5pPr marL="2057400" indent="-22860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algn="r">
              <a:spcBef>
                <a:spcPct val="0"/>
              </a:spcBef>
            </a:pPr>
            <a:fld id="{6F358447-0583-2147-A047-983882CE12C7}" type="slidenum">
              <a:rPr lang="ar-SA" altLang="en-US">
                <a:solidFill>
                  <a:srgbClr val="0000FF"/>
                </a:solidFill>
                <a:latin typeface="Marlett" charset="2"/>
              </a:rPr>
              <a:pPr algn="r">
                <a:spcBef>
                  <a:spcPct val="0"/>
                </a:spcBef>
              </a:pPr>
              <a:t>31</a:t>
            </a:fld>
            <a:endParaRPr lang="en-US" altLang="en-US">
              <a:solidFill>
                <a:srgbClr val="0000FF"/>
              </a:solidFill>
              <a:latin typeface="Marlett" charset="2"/>
            </a:endParaRPr>
          </a:p>
        </p:txBody>
      </p:sp>
      <p:sp>
        <p:nvSpPr>
          <p:cNvPr id="18436" name="Rectangle 2"/>
          <p:cNvSpPr>
            <a:spLocks noGrp="1" noRot="1" noChangeAspect="1" noChangeArrowheads="1" noTextEdit="1"/>
          </p:cNvSpPr>
          <p:nvPr>
            <p:ph type="sldImg"/>
          </p:nvPr>
        </p:nvSpPr>
        <p:spPr>
          <a:xfrm>
            <a:off x="1144588" y="685800"/>
            <a:ext cx="4572000" cy="3429000"/>
          </a:xfrm>
          <a:ln/>
        </p:spPr>
      </p:sp>
      <p:sp>
        <p:nvSpPr>
          <p:cNvPr id="18437"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lstStyle/>
          <a:p>
            <a:pPr eaLnBrk="1" hangingPunct="1"/>
            <a:r>
              <a:rPr lang="en-US" altLang="en-US">
                <a:latin typeface="Arial" charset="0"/>
              </a:rPr>
              <a:t>Recall the traditional scaling process for software: write it once, trust Intel to make the CPU faster to improve performance. </a:t>
            </a:r>
          </a:p>
        </p:txBody>
      </p:sp>
    </p:spTree>
    <p:extLst>
      <p:ext uri="{BB962C8B-B14F-4D97-AF65-F5344CB8AC3E}">
        <p14:creationId xmlns:p14="http://schemas.microsoft.com/office/powerpoint/2010/main" val="10266161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charset="0"/>
              </a:defRPr>
            </a:lvl1pPr>
            <a:lvl2pPr marL="742950" indent="-285750" defTabSz="990600">
              <a:spcBef>
                <a:spcPct val="30000"/>
              </a:spcBef>
              <a:defRPr sz="1200">
                <a:solidFill>
                  <a:schemeClr val="tx1"/>
                </a:solidFill>
                <a:latin typeface="Arial" charset="0"/>
              </a:defRPr>
            </a:lvl2pPr>
            <a:lvl3pPr marL="1143000" indent="-228600" defTabSz="990600">
              <a:spcBef>
                <a:spcPct val="30000"/>
              </a:spcBef>
              <a:defRPr sz="1200">
                <a:solidFill>
                  <a:schemeClr val="tx1"/>
                </a:solidFill>
                <a:latin typeface="Arial" charset="0"/>
              </a:defRPr>
            </a:lvl3pPr>
            <a:lvl4pPr marL="1600200" indent="-228600" defTabSz="990600">
              <a:spcBef>
                <a:spcPct val="30000"/>
              </a:spcBef>
              <a:defRPr sz="1200">
                <a:solidFill>
                  <a:schemeClr val="tx1"/>
                </a:solidFill>
                <a:latin typeface="Arial" charset="0"/>
              </a:defRPr>
            </a:lvl4pPr>
            <a:lvl5pPr marL="2057400" indent="-228600" defTabSz="990600">
              <a:spcBef>
                <a:spcPct val="30000"/>
              </a:spcBef>
              <a:defRPr sz="1200">
                <a:solidFill>
                  <a:schemeClr val="tx1"/>
                </a:solidFill>
                <a:latin typeface="Arial" charset="0"/>
              </a:defRPr>
            </a:lvl5pPr>
            <a:lvl6pPr marL="2514600" indent="-228600" defTabSz="990600" eaLnBrk="0" fontAlgn="base" hangingPunct="0">
              <a:spcBef>
                <a:spcPct val="30000"/>
              </a:spcBef>
              <a:spcAft>
                <a:spcPct val="0"/>
              </a:spcAft>
              <a:defRPr sz="1200">
                <a:solidFill>
                  <a:schemeClr val="tx1"/>
                </a:solidFill>
                <a:latin typeface="Arial" charset="0"/>
              </a:defRPr>
            </a:lvl6pPr>
            <a:lvl7pPr marL="2971800" indent="-228600" defTabSz="990600" eaLnBrk="0" fontAlgn="base" hangingPunct="0">
              <a:spcBef>
                <a:spcPct val="30000"/>
              </a:spcBef>
              <a:spcAft>
                <a:spcPct val="0"/>
              </a:spcAft>
              <a:defRPr sz="1200">
                <a:solidFill>
                  <a:schemeClr val="tx1"/>
                </a:solidFill>
                <a:latin typeface="Arial" charset="0"/>
              </a:defRPr>
            </a:lvl7pPr>
            <a:lvl8pPr marL="3429000" indent="-228600" defTabSz="990600" eaLnBrk="0" fontAlgn="base" hangingPunct="0">
              <a:spcBef>
                <a:spcPct val="30000"/>
              </a:spcBef>
              <a:spcAft>
                <a:spcPct val="0"/>
              </a:spcAft>
              <a:defRPr sz="1200">
                <a:solidFill>
                  <a:schemeClr val="tx1"/>
                </a:solidFill>
                <a:latin typeface="Arial" charset="0"/>
              </a:defRPr>
            </a:lvl8pPr>
            <a:lvl9pPr marL="3886200" indent="-228600" defTabSz="990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A5ABF5B0-54F7-9743-B4BC-40CA3AA267C3}" type="slidenum">
              <a:rPr lang="en-US" altLang="en-US" sz="1300">
                <a:solidFill>
                  <a:srgbClr val="000000"/>
                </a:solidFill>
              </a:rPr>
              <a:pPr eaLnBrk="1" hangingPunct="1">
                <a:spcBef>
                  <a:spcPct val="0"/>
                </a:spcBef>
              </a:pPr>
              <a:t>32</a:t>
            </a:fld>
            <a:endParaRPr lang="en-US" altLang="en-US" sz="1300">
              <a:solidFill>
                <a:srgbClr val="000000"/>
              </a:solidFill>
            </a:endParaRPr>
          </a:p>
        </p:txBody>
      </p:sp>
      <p:sp>
        <p:nvSpPr>
          <p:cNvPr id="20483"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nchor="b"/>
          <a:lstStyle>
            <a:lvl1pPr>
              <a:spcBef>
                <a:spcPct val="30000"/>
              </a:spcBef>
              <a:defRPr sz="1200">
                <a:solidFill>
                  <a:schemeClr val="tx1"/>
                </a:solidFill>
                <a:latin typeface="Arial" charset="0"/>
              </a:defRPr>
            </a:lvl1pPr>
            <a:lvl2pPr marL="742950" indent="-285750">
              <a:spcBef>
                <a:spcPct val="30000"/>
              </a:spcBef>
              <a:defRPr sz="1200">
                <a:solidFill>
                  <a:schemeClr val="tx1"/>
                </a:solidFill>
                <a:latin typeface="Arial" charset="0"/>
              </a:defRPr>
            </a:lvl2pPr>
            <a:lvl3pPr marL="1143000" indent="-228600">
              <a:spcBef>
                <a:spcPct val="30000"/>
              </a:spcBef>
              <a:defRPr sz="1200">
                <a:solidFill>
                  <a:schemeClr val="tx1"/>
                </a:solidFill>
                <a:latin typeface="Arial" charset="0"/>
              </a:defRPr>
            </a:lvl3pPr>
            <a:lvl4pPr marL="1600200" indent="-228600">
              <a:spcBef>
                <a:spcPct val="30000"/>
              </a:spcBef>
              <a:defRPr sz="1200">
                <a:solidFill>
                  <a:schemeClr val="tx1"/>
                </a:solidFill>
                <a:latin typeface="Arial" charset="0"/>
              </a:defRPr>
            </a:lvl4pPr>
            <a:lvl5pPr marL="2057400" indent="-22860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algn="r">
              <a:spcBef>
                <a:spcPct val="0"/>
              </a:spcBef>
            </a:pPr>
            <a:fld id="{79A9BF63-45DF-1E46-B114-F551B281852D}" type="slidenum">
              <a:rPr lang="ar-SA" altLang="en-US">
                <a:solidFill>
                  <a:srgbClr val="0000FF"/>
                </a:solidFill>
                <a:latin typeface="Marlett" charset="2"/>
              </a:rPr>
              <a:pPr algn="r">
                <a:spcBef>
                  <a:spcPct val="0"/>
                </a:spcBef>
              </a:pPr>
              <a:t>32</a:t>
            </a:fld>
            <a:endParaRPr lang="en-US" altLang="en-US">
              <a:solidFill>
                <a:srgbClr val="0000FF"/>
              </a:solidFill>
              <a:latin typeface="Marlett" charset="2"/>
            </a:endParaRPr>
          </a:p>
        </p:txBody>
      </p:sp>
      <p:sp>
        <p:nvSpPr>
          <p:cNvPr id="20484" name="Rectangle 2"/>
          <p:cNvSpPr>
            <a:spLocks noGrp="1" noRot="1" noChangeAspect="1" noChangeArrowheads="1" noTextEdit="1"/>
          </p:cNvSpPr>
          <p:nvPr>
            <p:ph type="sldImg"/>
          </p:nvPr>
        </p:nvSpPr>
        <p:spPr>
          <a:xfrm>
            <a:off x="1144588" y="685800"/>
            <a:ext cx="4572000" cy="3429000"/>
          </a:xfrm>
          <a:ln/>
        </p:spPr>
      </p:sp>
      <p:sp>
        <p:nvSpPr>
          <p:cNvPr id="20485"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lstStyle/>
          <a:p>
            <a:pPr eaLnBrk="1" hangingPunct="1"/>
            <a:r>
              <a:rPr lang="en-US" altLang="en-US">
                <a:latin typeface="Arial" charset="0"/>
              </a:rPr>
              <a:t>With multicores, we will have to parallelize the code to make software faster, and we cannot do this automatically (except in a limited way on the level of individual instructions). </a:t>
            </a:r>
          </a:p>
        </p:txBody>
      </p:sp>
    </p:spTree>
    <p:extLst>
      <p:ext uri="{BB962C8B-B14F-4D97-AF65-F5344CB8AC3E}">
        <p14:creationId xmlns:p14="http://schemas.microsoft.com/office/powerpoint/2010/main" val="15511026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5"/>
          <p:cNvSpPr>
            <a:spLocks noGrp="1" noChangeArrowheads="1"/>
          </p:cNvSpPr>
          <p:nvPr>
            <p:ph type="ftr" sz="quarter" idx="10"/>
          </p:nvPr>
        </p:nvSpPr>
        <p:spPr>
          <a:xfrm>
            <a:off x="3124200" y="6248400"/>
            <a:ext cx="2895600" cy="457200"/>
          </a:xfrm>
          <a:prstGeom prst="rect">
            <a:avLst/>
          </a:prstGeom>
          <a:ln/>
        </p:spPr>
        <p:txBody>
          <a:bodyPr/>
          <a:lstStyle>
            <a:lvl1pPr>
              <a:defRPr/>
            </a:lvl1pPr>
          </a:lstStyle>
          <a:p>
            <a:pPr>
              <a:defRPr/>
            </a:pPr>
            <a:r>
              <a:rPr lang="en-US"/>
              <a:t>Art of Multiprocessor Programming</a:t>
            </a:r>
          </a:p>
        </p:txBody>
      </p:sp>
      <p:sp>
        <p:nvSpPr>
          <p:cNvPr id="5" name="Rectangle 6"/>
          <p:cNvSpPr>
            <a:spLocks noGrp="1" noChangeArrowheads="1"/>
          </p:cNvSpPr>
          <p:nvPr>
            <p:ph type="sldNum" sz="quarter" idx="11"/>
          </p:nvPr>
        </p:nvSpPr>
        <p:spPr>
          <a:xfrm>
            <a:off x="6553200" y="6248400"/>
            <a:ext cx="1905000" cy="457200"/>
          </a:xfrm>
          <a:prstGeom prst="rect">
            <a:avLst/>
          </a:prstGeom>
          <a:ln/>
        </p:spPr>
        <p:txBody>
          <a:bodyPr/>
          <a:lstStyle>
            <a:lvl1pPr>
              <a:defRPr/>
            </a:lvl1pPr>
          </a:lstStyle>
          <a:p>
            <a:fld id="{238D3F56-98F7-754E-BCE9-A2423C67A45A}" type="slidenum">
              <a:rPr lang="ar-SA" altLang="en-US"/>
              <a:pPr/>
              <a:t>‹#›</a:t>
            </a:fld>
            <a:endParaRPr lang="en-US" altLang="en-US"/>
          </a:p>
        </p:txBody>
      </p:sp>
    </p:spTree>
    <p:extLst>
      <p:ext uri="{BB962C8B-B14F-4D97-AF65-F5344CB8AC3E}">
        <p14:creationId xmlns:p14="http://schemas.microsoft.com/office/powerpoint/2010/main" val="93594060"/>
      </p:ext>
    </p:extLst>
  </p:cSld>
  <p:clrMapOvr>
    <a:masterClrMapping/>
  </p:clrMapOvr>
  <p:transition spd="slow"/>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DCC00486-5105-419C-99BB-37CFDD8B5F5B}" type="datetimeFigureOut">
              <a:rPr lang="en-US" smtClean="0"/>
              <a:pPr/>
              <a:t>1/17/2017</a:t>
            </a:fld>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73D71F76-0209-402B-90C2-B6586BC4E158}" type="slidenum">
              <a:rPr lang="en-US" smtClean="0"/>
              <a:pPr/>
              <a:t>‹#›</a:t>
            </a:fld>
            <a:endParaRPr lang="en-US"/>
          </a:p>
        </p:txBody>
      </p:sp>
    </p:spTree>
    <p:extLst>
      <p:ext uri="{BB962C8B-B14F-4D97-AF65-F5344CB8AC3E}">
        <p14:creationId xmlns:p14="http://schemas.microsoft.com/office/powerpoint/2010/main" val="2863109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ftr" sz="quarter" idx="10"/>
          </p:nvPr>
        </p:nvSpPr>
        <p:spPr>
          <a:xfrm>
            <a:off x="3124200" y="6248400"/>
            <a:ext cx="2895600" cy="457200"/>
          </a:xfrm>
          <a:prstGeom prst="rect">
            <a:avLst/>
          </a:prstGeom>
          <a:ln/>
        </p:spPr>
        <p:txBody>
          <a:bodyPr/>
          <a:lstStyle>
            <a:lvl1pPr>
              <a:defRPr/>
            </a:lvl1pPr>
          </a:lstStyle>
          <a:p>
            <a:pPr>
              <a:defRPr/>
            </a:pPr>
            <a:r>
              <a:rPr lang="en-US"/>
              <a:t>Art of Multiprocessor Programming</a:t>
            </a:r>
          </a:p>
        </p:txBody>
      </p:sp>
      <p:sp>
        <p:nvSpPr>
          <p:cNvPr id="5" name="Rectangle 6"/>
          <p:cNvSpPr>
            <a:spLocks noGrp="1" noChangeArrowheads="1"/>
          </p:cNvSpPr>
          <p:nvPr>
            <p:ph type="sldNum" sz="quarter" idx="11"/>
          </p:nvPr>
        </p:nvSpPr>
        <p:spPr>
          <a:xfrm>
            <a:off x="6553200" y="6248400"/>
            <a:ext cx="1905000" cy="457200"/>
          </a:xfrm>
          <a:prstGeom prst="rect">
            <a:avLst/>
          </a:prstGeom>
          <a:ln/>
        </p:spPr>
        <p:txBody>
          <a:bodyPr/>
          <a:lstStyle>
            <a:lvl1pPr>
              <a:defRPr/>
            </a:lvl1pPr>
          </a:lstStyle>
          <a:p>
            <a:pPr>
              <a:defRPr/>
            </a:pPr>
            <a:fld id="{B8146E15-D6AA-4CA3-8EBB-331D99B5C6F1}" type="slidenum">
              <a:rPr lang="ar-SA" altLang="en-US"/>
              <a:pPr>
                <a:defRPr/>
              </a:pPr>
              <a:t>‹#›</a:t>
            </a:fld>
            <a:endParaRPr lang="en-US" altLang="en-US"/>
          </a:p>
        </p:txBody>
      </p:sp>
    </p:spTree>
    <p:extLst>
      <p:ext uri="{BB962C8B-B14F-4D97-AF65-F5344CB8AC3E}">
        <p14:creationId xmlns:p14="http://schemas.microsoft.com/office/powerpoint/2010/main" val="148768769"/>
      </p:ext>
    </p:extLst>
  </p:cSld>
  <p:clrMapOvr>
    <a:masterClrMapping/>
  </p:clrMapOvr>
  <p:transition spd="slow"/>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em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cxnSp>
        <p:nvCxnSpPr>
          <p:cNvPr id="13" name="Straight Connector 12"/>
          <p:cNvCxnSpPr/>
          <p:nvPr userDrawn="1"/>
        </p:nvCxnSpPr>
        <p:spPr>
          <a:xfrm>
            <a:off x="457200" y="6096000"/>
            <a:ext cx="8229600" cy="1588"/>
          </a:xfrm>
          <a:prstGeom prst="line">
            <a:avLst/>
          </a:prstGeom>
          <a:ln w="6350" cmpd="sng">
            <a:solidFill>
              <a:schemeClr val="tx1"/>
            </a:solidFill>
          </a:ln>
          <a:effectLst/>
        </p:spPr>
        <p:style>
          <a:lnRef idx="2">
            <a:schemeClr val="accent1"/>
          </a:lnRef>
          <a:fillRef idx="0">
            <a:schemeClr val="accent1"/>
          </a:fillRef>
          <a:effectRef idx="1">
            <a:schemeClr val="accent1"/>
          </a:effectRef>
          <a:fontRef idx="minor">
            <a:schemeClr val="tx1"/>
          </a:fontRef>
        </p:style>
      </p:cxnSp>
      <p:pic>
        <p:nvPicPr>
          <p:cNvPr id="5" name="Picture 4" descr="Boulder FL master.eps"/>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457200" y="6172200"/>
            <a:ext cx="2133600" cy="43103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70" r:id="rId9"/>
    <p:sldLayoutId id="2147483671" r:id="rId10"/>
  </p:sldLayoutIdLst>
  <p:timing>
    <p:tnLst>
      <p:par>
        <p:cTn id="1" dur="indefinite" restart="never" nodeType="tmRoot"/>
      </p:par>
    </p:tnLst>
  </p:timing>
  <p:txStyles>
    <p:titleStyle>
      <a:lvl1pPr algn="l" defTabSz="914400" rtl="0" eaLnBrk="1" latinLnBrk="0" hangingPunct="1">
        <a:spcBef>
          <a:spcPct val="0"/>
        </a:spcBef>
        <a:buNone/>
        <a:defRPr sz="4000" kern="1200">
          <a:solidFill>
            <a:schemeClr val="tx1"/>
          </a:solidFill>
          <a:latin typeface="Verdana" panose="020B0604030504040204" pitchFamily="34" charset="0"/>
          <a:ea typeface="+mj-ea"/>
          <a:cs typeface="+mj-cs"/>
        </a:defRPr>
      </a:lvl1pPr>
    </p:titleStyle>
    <p:bodyStyle>
      <a:lvl1pPr marL="342900" indent="-342900" algn="l" defTabSz="914400" rtl="0" eaLnBrk="1" latinLnBrk="0" hangingPunct="1">
        <a:spcBef>
          <a:spcPct val="20000"/>
        </a:spcBef>
        <a:buFont typeface="Arial" pitchFamily="34" charset="0"/>
        <a:buChar char="•"/>
        <a:defRPr sz="2800" kern="1200">
          <a:solidFill>
            <a:schemeClr val="tx1"/>
          </a:solidFill>
          <a:latin typeface="Verdana" panose="020B0604030504040204" pitchFamily="34" charset="0"/>
          <a:ea typeface="+mn-ea"/>
          <a:cs typeface="Verdana" panose="020B0604030504040204"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Verdana" panose="020B0604030504040204" pitchFamily="34" charset="0"/>
          <a:ea typeface="+mn-ea"/>
          <a:cs typeface="+mn-cs"/>
        </a:defRPr>
      </a:lvl2pPr>
      <a:lvl3pPr marL="1143000" indent="-228600" algn="l" defTabSz="914400" rtl="0" eaLnBrk="1" latinLnBrk="0" hangingPunct="1">
        <a:spcBef>
          <a:spcPct val="20000"/>
        </a:spcBef>
        <a:buFont typeface="Arial" pitchFamily="34" charset="0"/>
        <a:buChar char="•"/>
        <a:defRPr sz="2400" b="1" i="1" kern="1200">
          <a:solidFill>
            <a:schemeClr val="tx1"/>
          </a:solidFill>
          <a:latin typeface="Verdana" panose="020B0604030504040204" pitchFamily="34" charset="0"/>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Verdana" panose="020B0604030504040204" pitchFamily="34" charset="0"/>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Verdana" panose="020B060403050404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hyperlink" Target="mailto:pavol.cerny@colorado.edu" TargetMode="External"/><Relationship Id="rId2" Type="http://schemas.openxmlformats.org/officeDocument/2006/relationships/hyperlink" Target="http://ecee.colorado.edu/pavol/ecen4313/" TargetMode="External"/><Relationship Id="rId1" Type="http://schemas.openxmlformats.org/officeDocument/2006/relationships/slideLayout" Target="../slideLayouts/slideLayout2.xml"/><Relationship Id="rId4" Type="http://schemas.openxmlformats.org/officeDocument/2006/relationships/hyperlink" Target="http://ecee.colorado.edu/pavol"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10.xml"/><Relationship Id="rId4" Type="http://schemas.openxmlformats.org/officeDocument/2006/relationships/image" Target="../media/image11.png"/></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hyperlink" Target="mailto:Rogit.Gupta@Colorado.EDU" TargetMode="External"/><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9.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9.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9.xml"/></Relationships>
</file>

<file path=ppt/slides/_rels/slide4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4.xml"/><Relationship Id="rId1" Type="http://schemas.openxmlformats.org/officeDocument/2006/relationships/slideLayout" Target="../slideLayouts/slideLayout9.xml"/></Relationships>
</file>

<file path=ppt/slides/_rels/slide4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5.xml"/><Relationship Id="rId1" Type="http://schemas.openxmlformats.org/officeDocument/2006/relationships/slideLayout" Target="../slideLayouts/slideLayout9.xml"/></Relationships>
</file>

<file path=ppt/slides/_rels/slide4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6.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8.xml"/></Relationships>
</file>

<file path=ppt/slides/_rels/slide5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7.xml"/><Relationship Id="rId1" Type="http://schemas.openxmlformats.org/officeDocument/2006/relationships/slideLayout" Target="../slideLayouts/slideLayout9.xml"/></Relationships>
</file>

<file path=ppt/slides/_rels/slide5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8.xml"/><Relationship Id="rId1" Type="http://schemas.openxmlformats.org/officeDocument/2006/relationships/slideLayout" Target="../slideLayouts/slideLayout9.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9.xml"/></Relationships>
</file>

<file path=ppt/slides/_rels/slide5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0.xml"/><Relationship Id="rId1" Type="http://schemas.openxmlformats.org/officeDocument/2006/relationships/slideLayout" Target="../slideLayouts/slideLayout9.xml"/></Relationships>
</file>

<file path=ppt/slides/_rels/slide5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1.xml"/><Relationship Id="rId1" Type="http://schemas.openxmlformats.org/officeDocument/2006/relationships/slideLayout" Target="../slideLayouts/slideLayout9.xml"/></Relationships>
</file>

<file path=ppt/slides/_rels/slide5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2.xml"/><Relationship Id="rId1" Type="http://schemas.openxmlformats.org/officeDocument/2006/relationships/slideLayout" Target="../slideLayouts/slideLayout9.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9.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9.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9.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4-5 cover slide copy copy.jp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Rectangle 1"/>
          <p:cNvSpPr/>
          <p:nvPr/>
        </p:nvSpPr>
        <p:spPr>
          <a:xfrm>
            <a:off x="-13384" y="0"/>
            <a:ext cx="4572000" cy="6858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Verdana" panose="020B0604030504040204" pitchFamily="34" charset="0"/>
            </a:endParaRPr>
          </a:p>
        </p:txBody>
      </p:sp>
      <p:pic>
        <p:nvPicPr>
          <p:cNvPr id="1028" name="Picture 4" descr="http://www.colorado.edu/sites/default/files/attached-files/scenic_south.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609600"/>
            <a:ext cx="6324600" cy="419953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685800" y="1752600"/>
            <a:ext cx="6888480" cy="1384995"/>
          </a:xfrm>
          <a:prstGeom prst="rect">
            <a:avLst/>
          </a:prstGeom>
          <a:noFill/>
        </p:spPr>
        <p:txBody>
          <a:bodyPr wrap="square" rtlCol="0">
            <a:spAutoFit/>
          </a:bodyPr>
          <a:lstStyle/>
          <a:p>
            <a:r>
              <a:rPr lang="en-US" sz="2800" b="1" dirty="0" smtClean="0">
                <a:solidFill>
                  <a:schemeClr val="bg1"/>
                </a:solidFill>
                <a:latin typeface="Verdana" pitchFamily="34" charset="0"/>
                <a:ea typeface="Verdana" pitchFamily="34" charset="0"/>
                <a:cs typeface="Verdana" pitchFamily="34" charset="0"/>
              </a:rPr>
              <a:t>Lecture 1: Introduction</a:t>
            </a:r>
          </a:p>
          <a:p>
            <a:r>
              <a:rPr lang="en-US" sz="2800" b="1" dirty="0">
                <a:solidFill>
                  <a:schemeClr val="bg1"/>
                </a:solidFill>
                <a:latin typeface="Verdana" pitchFamily="34" charset="0"/>
                <a:ea typeface="Verdana" pitchFamily="34" charset="0"/>
                <a:cs typeface="Verdana" pitchFamily="34" charset="0"/>
              </a:rPr>
              <a:t>t</a:t>
            </a:r>
            <a:r>
              <a:rPr lang="en-US" sz="2800" b="1" dirty="0" smtClean="0">
                <a:solidFill>
                  <a:schemeClr val="bg1"/>
                </a:solidFill>
                <a:latin typeface="Verdana" pitchFamily="34" charset="0"/>
                <a:ea typeface="Verdana" pitchFamily="34" charset="0"/>
                <a:cs typeface="Verdana" pitchFamily="34" charset="0"/>
              </a:rPr>
              <a:t>o Concurrent </a:t>
            </a:r>
          </a:p>
          <a:p>
            <a:r>
              <a:rPr lang="en-US" sz="2800" b="1" dirty="0" smtClean="0">
                <a:solidFill>
                  <a:schemeClr val="bg1"/>
                </a:solidFill>
                <a:latin typeface="Verdana" pitchFamily="34" charset="0"/>
                <a:ea typeface="Verdana" pitchFamily="34" charset="0"/>
                <a:cs typeface="Verdana" pitchFamily="34" charset="0"/>
              </a:rPr>
              <a:t>Programming</a:t>
            </a:r>
            <a:endParaRPr lang="en-US" sz="2800" b="1" dirty="0">
              <a:solidFill>
                <a:schemeClr val="bg1"/>
              </a:solidFill>
              <a:latin typeface="Verdana" pitchFamily="34" charset="0"/>
              <a:ea typeface="Verdana" pitchFamily="34" charset="0"/>
              <a:cs typeface="Verdana" pitchFamily="34" charset="0"/>
            </a:endParaRPr>
          </a:p>
        </p:txBody>
      </p:sp>
      <p:sp>
        <p:nvSpPr>
          <p:cNvPr id="5" name="TextBox 4"/>
          <p:cNvSpPr txBox="1"/>
          <p:nvPr/>
        </p:nvSpPr>
        <p:spPr>
          <a:xfrm>
            <a:off x="762000" y="3772763"/>
            <a:ext cx="5486400" cy="707886"/>
          </a:xfrm>
          <a:prstGeom prst="rect">
            <a:avLst/>
          </a:prstGeom>
          <a:noFill/>
        </p:spPr>
        <p:txBody>
          <a:bodyPr wrap="square" rtlCol="0">
            <a:spAutoFit/>
          </a:bodyPr>
          <a:lstStyle/>
          <a:p>
            <a:r>
              <a:rPr lang="en-US" sz="2000" b="1" dirty="0" smtClean="0">
                <a:solidFill>
                  <a:schemeClr val="bg1"/>
                </a:solidFill>
                <a:latin typeface="Verdana" pitchFamily="34" charset="0"/>
                <a:ea typeface="Verdana" pitchFamily="34" charset="0"/>
                <a:cs typeface="Verdana" pitchFamily="34" charset="0"/>
              </a:rPr>
              <a:t>ECEN 4313, CSCI 4830-010: </a:t>
            </a:r>
          </a:p>
          <a:p>
            <a:r>
              <a:rPr lang="en-US" sz="2000" b="1" dirty="0" smtClean="0">
                <a:solidFill>
                  <a:schemeClr val="bg1"/>
                </a:solidFill>
                <a:latin typeface="Verdana" pitchFamily="34" charset="0"/>
                <a:ea typeface="Verdana" pitchFamily="34" charset="0"/>
                <a:cs typeface="Verdana" pitchFamily="34" charset="0"/>
              </a:rPr>
              <a:t>Concurrent Programming</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2400" y="381000"/>
            <a:ext cx="7772400" cy="769441"/>
          </a:xfrm>
          <a:prstGeom prst="rect">
            <a:avLst/>
          </a:prstGeom>
          <a:noFill/>
        </p:spPr>
        <p:txBody>
          <a:bodyPr wrap="square" rtlCol="0">
            <a:spAutoFit/>
          </a:bodyPr>
          <a:lstStyle/>
          <a:p>
            <a:r>
              <a:rPr lang="en-US" sz="4400" dirty="0" smtClean="0">
                <a:latin typeface="Verdana" pitchFamily="34" charset="0"/>
                <a:ea typeface="Verdana" pitchFamily="34" charset="0"/>
                <a:cs typeface="Verdana" pitchFamily="34" charset="0"/>
              </a:rPr>
              <a:t>Textbook</a:t>
            </a:r>
            <a:endParaRPr lang="en-US" sz="4400" dirty="0">
              <a:latin typeface="Verdana" pitchFamily="34" charset="0"/>
              <a:ea typeface="Verdana" pitchFamily="34" charset="0"/>
              <a:cs typeface="Verdana" pitchFamily="34" charset="0"/>
            </a:endParaRPr>
          </a:p>
        </p:txBody>
      </p:sp>
      <p:sp>
        <p:nvSpPr>
          <p:cNvPr id="3" name="TextBox 2"/>
          <p:cNvSpPr txBox="1"/>
          <p:nvPr/>
        </p:nvSpPr>
        <p:spPr>
          <a:xfrm>
            <a:off x="367636" y="1752600"/>
            <a:ext cx="7772400" cy="830997"/>
          </a:xfrm>
          <a:prstGeom prst="rect">
            <a:avLst/>
          </a:prstGeom>
          <a:noFill/>
        </p:spPr>
        <p:txBody>
          <a:bodyPr wrap="square" rtlCol="0">
            <a:spAutoFit/>
          </a:bodyPr>
          <a:lstStyle/>
          <a:p>
            <a:pPr lvl="1">
              <a:buFont typeface="Wingdings" pitchFamily="2" charset="2"/>
              <a:buChar char="q"/>
            </a:pPr>
            <a:r>
              <a:rPr lang="en-US" sz="2400" dirty="0" smtClean="0">
                <a:solidFill>
                  <a:schemeClr val="tx2"/>
                </a:solidFill>
                <a:latin typeface="Verdana" pitchFamily="34" charset="0"/>
                <a:ea typeface="Verdana" pitchFamily="34" charset="0"/>
                <a:cs typeface="Verdana" pitchFamily="34" charset="0"/>
              </a:rPr>
              <a:t>The art of multiprocessor programming</a:t>
            </a:r>
            <a:r>
              <a:rPr lang="en-US" sz="2400" dirty="0" smtClean="0">
                <a:latin typeface="Verdana" pitchFamily="34" charset="0"/>
                <a:ea typeface="Verdana" pitchFamily="34" charset="0"/>
                <a:cs typeface="Verdana" pitchFamily="34" charset="0"/>
              </a:rPr>
              <a:t> </a:t>
            </a:r>
          </a:p>
          <a:p>
            <a:pPr lvl="1"/>
            <a:r>
              <a:rPr lang="en-US" sz="2400" dirty="0">
                <a:latin typeface="Verdana" pitchFamily="34" charset="0"/>
                <a:ea typeface="Verdana" pitchFamily="34" charset="0"/>
                <a:cs typeface="Verdana" pitchFamily="34" charset="0"/>
              </a:rPr>
              <a:t>	</a:t>
            </a:r>
            <a:r>
              <a:rPr lang="en-US" sz="2400" dirty="0" smtClean="0">
                <a:latin typeface="Verdana" pitchFamily="34" charset="0"/>
                <a:ea typeface="Verdana" pitchFamily="34" charset="0"/>
                <a:cs typeface="Verdana" pitchFamily="34" charset="0"/>
              </a:rPr>
              <a:t>	by </a:t>
            </a:r>
            <a:r>
              <a:rPr lang="en-US" sz="2400" dirty="0">
                <a:latin typeface="Verdana" pitchFamily="34" charset="0"/>
                <a:ea typeface="Verdana" pitchFamily="34" charset="0"/>
                <a:cs typeface="Verdana" pitchFamily="34" charset="0"/>
              </a:rPr>
              <a:t>M</a:t>
            </a:r>
            <a:r>
              <a:rPr lang="en-US" sz="2400" dirty="0" smtClean="0">
                <a:latin typeface="Verdana" pitchFamily="34" charset="0"/>
                <a:ea typeface="Verdana" pitchFamily="34" charset="0"/>
                <a:cs typeface="Verdana" pitchFamily="34" charset="0"/>
              </a:rPr>
              <a:t>aurice </a:t>
            </a:r>
            <a:r>
              <a:rPr lang="en-US" sz="2400" dirty="0" err="1" smtClean="0">
                <a:latin typeface="Verdana" pitchFamily="34" charset="0"/>
                <a:ea typeface="Verdana" pitchFamily="34" charset="0"/>
                <a:cs typeface="Verdana" pitchFamily="34" charset="0"/>
              </a:rPr>
              <a:t>Herlihy</a:t>
            </a:r>
            <a:r>
              <a:rPr lang="en-US" sz="2400" dirty="0" smtClean="0">
                <a:latin typeface="Verdana" pitchFamily="34" charset="0"/>
                <a:ea typeface="Verdana" pitchFamily="34" charset="0"/>
                <a:cs typeface="Verdana" pitchFamily="34" charset="0"/>
              </a:rPr>
              <a:t> and </a:t>
            </a:r>
            <a:r>
              <a:rPr lang="en-US" sz="2400" dirty="0" err="1" smtClean="0">
                <a:latin typeface="Verdana" pitchFamily="34" charset="0"/>
                <a:ea typeface="Verdana" pitchFamily="34" charset="0"/>
                <a:cs typeface="Verdana" pitchFamily="34" charset="0"/>
              </a:rPr>
              <a:t>Nir</a:t>
            </a:r>
            <a:r>
              <a:rPr lang="en-US" sz="2400" dirty="0" smtClean="0">
                <a:latin typeface="Verdana" pitchFamily="34" charset="0"/>
                <a:ea typeface="Verdana" pitchFamily="34" charset="0"/>
                <a:cs typeface="Verdana" pitchFamily="34" charset="0"/>
              </a:rPr>
              <a:t> </a:t>
            </a:r>
            <a:r>
              <a:rPr lang="en-US" sz="2400" dirty="0" err="1" smtClean="0">
                <a:latin typeface="Verdana" pitchFamily="34" charset="0"/>
                <a:ea typeface="Verdana" pitchFamily="34" charset="0"/>
                <a:cs typeface="Verdana" pitchFamily="34" charset="0"/>
              </a:rPr>
              <a:t>Shavit</a:t>
            </a:r>
            <a:endParaRPr lang="en-US" sz="2400" dirty="0" smtClean="0">
              <a:latin typeface="Verdana" pitchFamily="34" charset="0"/>
              <a:ea typeface="Verdana" pitchFamily="34" charset="0"/>
              <a:cs typeface="Verdana" pitchFamily="34" charset="0"/>
            </a:endParaRPr>
          </a:p>
        </p:txBody>
      </p:sp>
      <p:pic>
        <p:nvPicPr>
          <p:cNvPr id="5"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05279" y="2819400"/>
            <a:ext cx="2297113" cy="2297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346187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many of you have seen…?</a:t>
            </a:r>
            <a:endParaRPr lang="en-US" dirty="0"/>
          </a:p>
        </p:txBody>
      </p:sp>
      <p:sp>
        <p:nvSpPr>
          <p:cNvPr id="3" name="TextBox 2"/>
          <p:cNvSpPr txBox="1"/>
          <p:nvPr/>
        </p:nvSpPr>
        <p:spPr>
          <a:xfrm>
            <a:off x="1219200" y="1676400"/>
            <a:ext cx="6477000" cy="3877985"/>
          </a:xfrm>
          <a:prstGeom prst="rect">
            <a:avLst/>
          </a:prstGeom>
          <a:noFill/>
        </p:spPr>
        <p:txBody>
          <a:bodyPr wrap="square" rtlCol="0">
            <a:spAutoFit/>
          </a:bodyPr>
          <a:lstStyle/>
          <a:p>
            <a:pPr marL="342900" indent="-342900">
              <a:buFont typeface="+mj-lt"/>
              <a:buAutoNum type="arabicPeriod"/>
            </a:pPr>
            <a:r>
              <a:rPr lang="en-US" sz="2400" dirty="0" smtClean="0"/>
              <a:t>Programming in Java?</a:t>
            </a:r>
          </a:p>
          <a:p>
            <a:pPr marL="342900" indent="-342900">
              <a:buFont typeface="+mj-lt"/>
              <a:buAutoNum type="arabicPeriod"/>
            </a:pPr>
            <a:r>
              <a:rPr lang="en-US" sz="2400" dirty="0" smtClean="0"/>
              <a:t>Have you programmed concurrent programs? In Java? In </a:t>
            </a:r>
            <a:r>
              <a:rPr lang="en-US" sz="2400" dirty="0" err="1" smtClean="0"/>
              <a:t>pthreads</a:t>
            </a:r>
            <a:r>
              <a:rPr lang="en-US" sz="2400" dirty="0" smtClean="0"/>
              <a:t>? …</a:t>
            </a:r>
          </a:p>
          <a:p>
            <a:pPr marL="342900" indent="-342900">
              <a:buFont typeface="+mj-lt"/>
              <a:buAutoNum type="arabicPeriod"/>
            </a:pPr>
            <a:r>
              <a:rPr lang="en-US" sz="2400" dirty="0" smtClean="0"/>
              <a:t>Bakery algorithm? </a:t>
            </a:r>
          </a:p>
          <a:p>
            <a:pPr marL="342900" indent="-342900">
              <a:buFont typeface="+mj-lt"/>
              <a:buAutoNum type="arabicPeriod"/>
            </a:pPr>
            <a:r>
              <a:rPr lang="en-US" sz="2400" dirty="0" smtClean="0"/>
              <a:t>Queue locks?</a:t>
            </a:r>
          </a:p>
          <a:p>
            <a:pPr marL="342900" indent="-342900">
              <a:buFont typeface="+mj-lt"/>
              <a:buAutoNum type="arabicPeriod"/>
            </a:pPr>
            <a:r>
              <a:rPr lang="en-US" sz="2400" dirty="0" err="1" smtClean="0"/>
              <a:t>Linearizability</a:t>
            </a:r>
            <a:r>
              <a:rPr lang="en-US" sz="2400" dirty="0" smtClean="0"/>
              <a:t>? Sequential consistency?</a:t>
            </a:r>
          </a:p>
          <a:p>
            <a:pPr marL="342900" indent="-342900">
              <a:buFont typeface="+mj-lt"/>
              <a:buAutoNum type="arabicPeriod"/>
            </a:pPr>
            <a:r>
              <a:rPr lang="en-US" sz="2400" dirty="0" err="1" smtClean="0"/>
              <a:t>compareAndSet</a:t>
            </a:r>
            <a:r>
              <a:rPr lang="en-US" sz="2400" dirty="0" smtClean="0"/>
              <a:t>?</a:t>
            </a:r>
          </a:p>
          <a:p>
            <a:pPr marL="342900" indent="-342900">
              <a:buFont typeface="+mj-lt"/>
              <a:buAutoNum type="arabicPeriod"/>
            </a:pPr>
            <a:r>
              <a:rPr lang="en-US" sz="2400" dirty="0" smtClean="0"/>
              <a:t>Concurrent </a:t>
            </a:r>
            <a:r>
              <a:rPr lang="en-US" sz="2400" dirty="0" err="1" smtClean="0"/>
              <a:t>Hashtables</a:t>
            </a:r>
            <a:r>
              <a:rPr lang="en-US" sz="2400" dirty="0" smtClean="0"/>
              <a:t>? </a:t>
            </a:r>
          </a:p>
          <a:p>
            <a:pPr marL="342900" indent="-342900">
              <a:buAutoNum type="arabicPeriod"/>
            </a:pPr>
            <a:endParaRPr lang="en-US" dirty="0" smtClean="0"/>
          </a:p>
          <a:p>
            <a:pPr marL="342900" indent="-342900">
              <a:buAutoNum type="arabicPeriod"/>
            </a:pPr>
            <a:endParaRPr lang="en-US" dirty="0" smtClean="0"/>
          </a:p>
          <a:p>
            <a:pPr marL="342900" indent="-342900">
              <a:buAutoNum type="arabicPeriod"/>
            </a:pPr>
            <a:endParaRPr lang="en-US" dirty="0"/>
          </a:p>
        </p:txBody>
      </p:sp>
    </p:spTree>
    <p:extLst>
      <p:ext uri="{BB962C8B-B14F-4D97-AF65-F5344CB8AC3E}">
        <p14:creationId xmlns:p14="http://schemas.microsoft.com/office/powerpoint/2010/main" val="352100029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2400" y="381000"/>
            <a:ext cx="7772400" cy="769441"/>
          </a:xfrm>
          <a:prstGeom prst="rect">
            <a:avLst/>
          </a:prstGeom>
          <a:noFill/>
        </p:spPr>
        <p:txBody>
          <a:bodyPr wrap="square" rtlCol="0">
            <a:spAutoFit/>
          </a:bodyPr>
          <a:lstStyle/>
          <a:p>
            <a:r>
              <a:rPr lang="en-US" sz="4400" dirty="0" smtClean="0">
                <a:latin typeface="Verdana" pitchFamily="34" charset="0"/>
                <a:ea typeface="Verdana" pitchFamily="34" charset="0"/>
                <a:cs typeface="Verdana" pitchFamily="34" charset="0"/>
              </a:rPr>
              <a:t>Grading</a:t>
            </a:r>
            <a:endParaRPr lang="en-US" sz="4400" dirty="0">
              <a:latin typeface="Verdana" pitchFamily="34" charset="0"/>
              <a:ea typeface="Verdana" pitchFamily="34" charset="0"/>
              <a:cs typeface="Verdana" pitchFamily="34" charset="0"/>
            </a:endParaRPr>
          </a:p>
        </p:txBody>
      </p:sp>
      <p:sp>
        <p:nvSpPr>
          <p:cNvPr id="3" name="TextBox 2"/>
          <p:cNvSpPr txBox="1"/>
          <p:nvPr/>
        </p:nvSpPr>
        <p:spPr>
          <a:xfrm>
            <a:off x="381000" y="1295400"/>
            <a:ext cx="7772400" cy="2677656"/>
          </a:xfrm>
          <a:prstGeom prst="rect">
            <a:avLst/>
          </a:prstGeom>
          <a:noFill/>
        </p:spPr>
        <p:txBody>
          <a:bodyPr wrap="square" rtlCol="0">
            <a:spAutoFit/>
          </a:bodyPr>
          <a:lstStyle/>
          <a:p>
            <a:r>
              <a:rPr lang="en-US" sz="2400" dirty="0" smtClean="0">
                <a:latin typeface="Verdana" pitchFamily="34" charset="0"/>
                <a:ea typeface="Verdana" pitchFamily="34" charset="0"/>
                <a:cs typeface="Verdana" pitchFamily="34" charset="0"/>
              </a:rPr>
              <a:t>The course will be graded based on </a:t>
            </a:r>
          </a:p>
          <a:p>
            <a:pPr lvl="1">
              <a:buFont typeface="Wingdings" pitchFamily="2" charset="2"/>
              <a:buChar char="q"/>
            </a:pPr>
            <a:r>
              <a:rPr lang="en-US" sz="2400" dirty="0" smtClean="0">
                <a:solidFill>
                  <a:schemeClr val="accent2"/>
                </a:solidFill>
                <a:latin typeface="Verdana" pitchFamily="34" charset="0"/>
                <a:ea typeface="Verdana" pitchFamily="34" charset="0"/>
                <a:cs typeface="Verdana" pitchFamily="34" charset="0"/>
              </a:rPr>
              <a:t>course project</a:t>
            </a:r>
            <a:r>
              <a:rPr lang="en-US" sz="2400" dirty="0" smtClean="0">
                <a:latin typeface="Verdana" pitchFamily="34" charset="0"/>
                <a:ea typeface="Verdana" pitchFamily="34" charset="0"/>
                <a:cs typeface="Verdana" pitchFamily="34" charset="0"/>
              </a:rPr>
              <a:t>(30% of the course grade), </a:t>
            </a:r>
          </a:p>
          <a:p>
            <a:pPr lvl="1">
              <a:buFont typeface="Wingdings" pitchFamily="2" charset="2"/>
              <a:buChar char="q"/>
            </a:pPr>
            <a:r>
              <a:rPr lang="en-US" sz="2400" dirty="0" smtClean="0">
                <a:solidFill>
                  <a:schemeClr val="accent2"/>
                </a:solidFill>
                <a:latin typeface="Verdana" pitchFamily="34" charset="0"/>
                <a:ea typeface="Verdana" pitchFamily="34" charset="0"/>
                <a:cs typeface="Verdana" pitchFamily="34" charset="0"/>
              </a:rPr>
              <a:t>homework</a:t>
            </a:r>
            <a:r>
              <a:rPr lang="en-US" sz="2400" dirty="0" smtClean="0">
                <a:latin typeface="Verdana" pitchFamily="34" charset="0"/>
                <a:ea typeface="Verdana" pitchFamily="34" charset="0"/>
                <a:cs typeface="Verdana" pitchFamily="34" charset="0"/>
              </a:rPr>
              <a:t> (30%)</a:t>
            </a:r>
          </a:p>
          <a:p>
            <a:pPr lvl="1">
              <a:buFont typeface="Wingdings" pitchFamily="2" charset="2"/>
              <a:buChar char="q"/>
            </a:pPr>
            <a:r>
              <a:rPr lang="en-US" sz="2400" dirty="0">
                <a:solidFill>
                  <a:schemeClr val="accent2"/>
                </a:solidFill>
                <a:latin typeface="Verdana" pitchFamily="34" charset="0"/>
                <a:ea typeface="Verdana" pitchFamily="34" charset="0"/>
                <a:cs typeface="Verdana" pitchFamily="34" charset="0"/>
              </a:rPr>
              <a:t>e</a:t>
            </a:r>
            <a:r>
              <a:rPr lang="en-US" sz="2400" dirty="0" smtClean="0">
                <a:solidFill>
                  <a:schemeClr val="accent2"/>
                </a:solidFill>
                <a:latin typeface="Verdana" pitchFamily="34" charset="0"/>
                <a:ea typeface="Verdana" pitchFamily="34" charset="0"/>
                <a:cs typeface="Verdana" pitchFamily="34" charset="0"/>
              </a:rPr>
              <a:t>xams (3 midterms)</a:t>
            </a:r>
            <a:r>
              <a:rPr lang="en-US" sz="2400" dirty="0" smtClean="0">
                <a:latin typeface="Verdana" pitchFamily="34" charset="0"/>
                <a:ea typeface="Verdana" pitchFamily="34" charset="0"/>
                <a:cs typeface="Verdana" pitchFamily="34" charset="0"/>
              </a:rPr>
              <a:t> (30%)</a:t>
            </a:r>
          </a:p>
          <a:p>
            <a:pPr lvl="1">
              <a:buFont typeface="Wingdings" pitchFamily="2" charset="2"/>
              <a:buChar char="q"/>
            </a:pPr>
            <a:r>
              <a:rPr lang="en-US" sz="2400" dirty="0" smtClean="0">
                <a:solidFill>
                  <a:schemeClr val="accent2"/>
                </a:solidFill>
                <a:latin typeface="Verdana" pitchFamily="34" charset="0"/>
                <a:ea typeface="Verdana" pitchFamily="34" charset="0"/>
                <a:cs typeface="Verdana" pitchFamily="34" charset="0"/>
              </a:rPr>
              <a:t>class participation</a:t>
            </a:r>
            <a:r>
              <a:rPr lang="en-US" sz="2400" dirty="0" smtClean="0">
                <a:latin typeface="Verdana" pitchFamily="34" charset="0"/>
                <a:ea typeface="Verdana" pitchFamily="34" charset="0"/>
                <a:cs typeface="Verdana" pitchFamily="34" charset="0"/>
              </a:rPr>
              <a:t> (10%).</a:t>
            </a:r>
            <a:endParaRPr lang="en-US" sz="2400" dirty="0">
              <a:latin typeface="Verdana" pitchFamily="34" charset="0"/>
              <a:ea typeface="Verdana" pitchFamily="34" charset="0"/>
              <a:cs typeface="Verdana" pitchFamily="34" charset="0"/>
            </a:endParaRPr>
          </a:p>
          <a:p>
            <a:pPr lvl="1">
              <a:buFont typeface="Wingdings" pitchFamily="2" charset="2"/>
              <a:buChar char="q"/>
            </a:pPr>
            <a:endParaRPr lang="en-US" sz="2400" dirty="0" smtClean="0">
              <a:latin typeface="Verdana" pitchFamily="34" charset="0"/>
              <a:ea typeface="Verdana" pitchFamily="34" charset="0"/>
              <a:cs typeface="Verdana" pitchFamily="34" charset="0"/>
            </a:endParaRPr>
          </a:p>
          <a:p>
            <a:r>
              <a:rPr lang="en-US" sz="2400" dirty="0" smtClean="0">
                <a:latin typeface="Verdana" pitchFamily="34" charset="0"/>
                <a:ea typeface="Verdana" pitchFamily="34" charset="0"/>
                <a:cs typeface="Verdana" pitchFamily="34" charset="0"/>
              </a:rPr>
              <a:t>Subject to change within next couple of weeks.</a:t>
            </a:r>
          </a:p>
        </p:txBody>
      </p:sp>
    </p:spTree>
    <p:extLst>
      <p:ext uri="{BB962C8B-B14F-4D97-AF65-F5344CB8AC3E}">
        <p14:creationId xmlns:p14="http://schemas.microsoft.com/office/powerpoint/2010/main" val="411723861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2400" y="381000"/>
            <a:ext cx="7772400" cy="769441"/>
          </a:xfrm>
          <a:prstGeom prst="rect">
            <a:avLst/>
          </a:prstGeom>
          <a:noFill/>
        </p:spPr>
        <p:txBody>
          <a:bodyPr wrap="square" rtlCol="0">
            <a:spAutoFit/>
          </a:bodyPr>
          <a:lstStyle/>
          <a:p>
            <a:r>
              <a:rPr lang="en-US" sz="4400" dirty="0" smtClean="0">
                <a:latin typeface="Verdana" pitchFamily="34" charset="0"/>
                <a:ea typeface="Verdana" pitchFamily="34" charset="0"/>
                <a:cs typeface="Verdana" pitchFamily="34" charset="0"/>
              </a:rPr>
              <a:t>Course projects</a:t>
            </a:r>
            <a:endParaRPr lang="en-US" sz="4400" dirty="0">
              <a:latin typeface="Verdana" pitchFamily="34" charset="0"/>
              <a:ea typeface="Verdana" pitchFamily="34" charset="0"/>
              <a:cs typeface="Verdana" pitchFamily="34" charset="0"/>
            </a:endParaRPr>
          </a:p>
        </p:txBody>
      </p:sp>
      <p:sp>
        <p:nvSpPr>
          <p:cNvPr id="3" name="TextBox 2"/>
          <p:cNvSpPr txBox="1"/>
          <p:nvPr/>
        </p:nvSpPr>
        <p:spPr>
          <a:xfrm>
            <a:off x="381000" y="1295400"/>
            <a:ext cx="7772400" cy="1631216"/>
          </a:xfrm>
          <a:prstGeom prst="rect">
            <a:avLst/>
          </a:prstGeom>
          <a:noFill/>
        </p:spPr>
        <p:txBody>
          <a:bodyPr wrap="square" rtlCol="0">
            <a:spAutoFit/>
          </a:bodyPr>
          <a:lstStyle/>
          <a:p>
            <a:r>
              <a:rPr lang="en-US" sz="2000" dirty="0">
                <a:latin typeface="Verdana" pitchFamily="34" charset="0"/>
                <a:ea typeface="Verdana" pitchFamily="34" charset="0"/>
                <a:cs typeface="Verdana" pitchFamily="34" charset="0"/>
              </a:rPr>
              <a:t>The goal of your project is to </a:t>
            </a:r>
            <a:r>
              <a:rPr lang="en-US" sz="2000" dirty="0" smtClean="0">
                <a:latin typeface="Verdana" pitchFamily="34" charset="0"/>
                <a:ea typeface="Verdana" pitchFamily="34" charset="0"/>
                <a:cs typeface="Verdana" pitchFamily="34" charset="0"/>
              </a:rPr>
              <a:t>write a larger concurrent program, and test its performance for various inputs and environments. Work on your own or in pairs. Performance study should be an integral part of the project. </a:t>
            </a:r>
            <a:endParaRPr lang="en-US" sz="2000" dirty="0">
              <a:latin typeface="Verdana" pitchFamily="34" charset="0"/>
              <a:ea typeface="Verdana" pitchFamily="34" charset="0"/>
              <a:cs typeface="Verdana" pitchFamily="34" charset="0"/>
            </a:endParaRPr>
          </a:p>
          <a:p>
            <a:r>
              <a:rPr lang="en-US" sz="2000" dirty="0" smtClean="0">
                <a:latin typeface="Verdana" pitchFamily="34" charset="0"/>
                <a:ea typeface="Verdana" pitchFamily="34" charset="0"/>
                <a:cs typeface="Verdana" pitchFamily="34" charset="0"/>
              </a:rPr>
              <a:t> </a:t>
            </a:r>
          </a:p>
        </p:txBody>
      </p:sp>
      <p:sp>
        <p:nvSpPr>
          <p:cNvPr id="6" name="TextBox 5"/>
          <p:cNvSpPr txBox="1"/>
          <p:nvPr/>
        </p:nvSpPr>
        <p:spPr>
          <a:xfrm>
            <a:off x="838200" y="2926616"/>
            <a:ext cx="7772400" cy="2862322"/>
          </a:xfrm>
          <a:prstGeom prst="rect">
            <a:avLst/>
          </a:prstGeom>
          <a:noFill/>
        </p:spPr>
        <p:txBody>
          <a:bodyPr wrap="square" rtlCol="0">
            <a:spAutoFit/>
          </a:bodyPr>
          <a:lstStyle/>
          <a:p>
            <a:r>
              <a:rPr lang="en-US" sz="2000" dirty="0" smtClean="0">
                <a:latin typeface="Verdana" pitchFamily="34" charset="0"/>
                <a:ea typeface="Verdana" pitchFamily="34" charset="0"/>
                <a:cs typeface="Verdana" pitchFamily="34" charset="0"/>
              </a:rPr>
              <a:t>Preliminary deadlines.</a:t>
            </a:r>
          </a:p>
          <a:p>
            <a:endParaRPr lang="en-US" sz="2000" dirty="0" smtClean="0">
              <a:latin typeface="Verdana" pitchFamily="34" charset="0"/>
              <a:ea typeface="Verdana" pitchFamily="34" charset="0"/>
              <a:cs typeface="Verdana" pitchFamily="34" charset="0"/>
            </a:endParaRPr>
          </a:p>
          <a:p>
            <a:pPr marL="342900" indent="-342900">
              <a:buFont typeface="Arial" panose="020B0604020202020204" pitchFamily="34" charset="0"/>
              <a:buChar char="•"/>
            </a:pPr>
            <a:r>
              <a:rPr lang="en-US" sz="2000" dirty="0" smtClean="0">
                <a:solidFill>
                  <a:schemeClr val="accent2"/>
                </a:solidFill>
                <a:latin typeface="Verdana" pitchFamily="34" charset="0"/>
                <a:ea typeface="Verdana" pitchFamily="34" charset="0"/>
                <a:cs typeface="Verdana" pitchFamily="34" charset="0"/>
              </a:rPr>
              <a:t>Feb 10</a:t>
            </a:r>
            <a:r>
              <a:rPr lang="en-US" sz="2000" dirty="0" smtClean="0">
                <a:latin typeface="Verdana" pitchFamily="34" charset="0"/>
                <a:ea typeface="Verdana" pitchFamily="34" charset="0"/>
                <a:cs typeface="Verdana" pitchFamily="34" charset="0"/>
              </a:rPr>
              <a:t>: </a:t>
            </a:r>
            <a:r>
              <a:rPr lang="en-US" sz="2000" dirty="0">
                <a:latin typeface="Verdana" pitchFamily="34" charset="0"/>
                <a:ea typeface="Verdana" pitchFamily="34" charset="0"/>
                <a:cs typeface="Verdana" pitchFamily="34" charset="0"/>
              </a:rPr>
              <a:t>project proposal</a:t>
            </a:r>
          </a:p>
          <a:p>
            <a:pPr marL="342900" indent="-342900">
              <a:buFont typeface="Arial" panose="020B0604020202020204" pitchFamily="34" charset="0"/>
              <a:buChar char="•"/>
            </a:pPr>
            <a:r>
              <a:rPr lang="en-US" sz="2000" dirty="0" smtClean="0">
                <a:solidFill>
                  <a:schemeClr val="accent2"/>
                </a:solidFill>
                <a:latin typeface="Verdana" pitchFamily="34" charset="0"/>
                <a:ea typeface="Verdana" pitchFamily="34" charset="0"/>
                <a:cs typeface="Verdana" pitchFamily="34" charset="0"/>
              </a:rPr>
              <a:t>March 24</a:t>
            </a:r>
            <a:r>
              <a:rPr lang="en-US" sz="2000" dirty="0" smtClean="0">
                <a:latin typeface="Verdana" pitchFamily="34" charset="0"/>
                <a:ea typeface="Verdana" pitchFamily="34" charset="0"/>
                <a:cs typeface="Verdana" pitchFamily="34" charset="0"/>
              </a:rPr>
              <a:t>: </a:t>
            </a:r>
            <a:r>
              <a:rPr lang="en-US" sz="2000" dirty="0">
                <a:latin typeface="Verdana" pitchFamily="34" charset="0"/>
                <a:ea typeface="Verdana" pitchFamily="34" charset="0"/>
                <a:cs typeface="Verdana" pitchFamily="34" charset="0"/>
              </a:rPr>
              <a:t>checkpoint (project works on motivating </a:t>
            </a:r>
            <a:r>
              <a:rPr lang="en-US" sz="2000" dirty="0" smtClean="0">
                <a:latin typeface="Verdana" pitchFamily="34" charset="0"/>
                <a:ea typeface="Verdana" pitchFamily="34" charset="0"/>
                <a:cs typeface="Verdana" pitchFamily="34" charset="0"/>
              </a:rPr>
              <a:t>examples, performance testing can begin)</a:t>
            </a:r>
            <a:endParaRPr lang="en-US" sz="2000" dirty="0">
              <a:latin typeface="Verdana" pitchFamily="34" charset="0"/>
              <a:ea typeface="Verdana" pitchFamily="34" charset="0"/>
              <a:cs typeface="Verdana" pitchFamily="34" charset="0"/>
            </a:endParaRPr>
          </a:p>
          <a:p>
            <a:pPr marL="342900" indent="-342900">
              <a:buFont typeface="Arial" panose="020B0604020202020204" pitchFamily="34" charset="0"/>
              <a:buChar char="•"/>
            </a:pPr>
            <a:r>
              <a:rPr lang="en-US" sz="2000" dirty="0" smtClean="0">
                <a:solidFill>
                  <a:schemeClr val="accent2"/>
                </a:solidFill>
                <a:latin typeface="Verdana" pitchFamily="34" charset="0"/>
                <a:ea typeface="Verdana" pitchFamily="34" charset="0"/>
                <a:cs typeface="Verdana" pitchFamily="34" charset="0"/>
              </a:rPr>
              <a:t>April 24</a:t>
            </a:r>
            <a:r>
              <a:rPr lang="en-US" sz="2000" dirty="0" smtClean="0">
                <a:latin typeface="Verdana" pitchFamily="34" charset="0"/>
                <a:ea typeface="Verdana" pitchFamily="34" charset="0"/>
                <a:cs typeface="Verdana" pitchFamily="34" charset="0"/>
              </a:rPr>
              <a:t>: </a:t>
            </a:r>
            <a:r>
              <a:rPr lang="en-US" sz="2000" dirty="0">
                <a:latin typeface="Verdana" pitchFamily="34" charset="0"/>
                <a:ea typeface="Verdana" pitchFamily="34" charset="0"/>
                <a:cs typeface="Verdana" pitchFamily="34" charset="0"/>
              </a:rPr>
              <a:t>project submission deadline (submit source code, examples, project report)</a:t>
            </a:r>
          </a:p>
          <a:p>
            <a:pPr marL="342900" indent="-342900">
              <a:buFont typeface="Arial" panose="020B0604020202020204" pitchFamily="34" charset="0"/>
              <a:buChar char="•"/>
            </a:pPr>
            <a:r>
              <a:rPr lang="en-US" sz="2000" dirty="0" smtClean="0">
                <a:solidFill>
                  <a:schemeClr val="accent2"/>
                </a:solidFill>
                <a:latin typeface="Verdana" pitchFamily="34" charset="0"/>
                <a:ea typeface="Verdana" pitchFamily="34" charset="0"/>
                <a:cs typeface="Verdana" pitchFamily="34" charset="0"/>
              </a:rPr>
              <a:t>week of May 1</a:t>
            </a:r>
            <a:r>
              <a:rPr lang="en-US" sz="2000" dirty="0" smtClean="0">
                <a:latin typeface="Verdana" pitchFamily="34" charset="0"/>
                <a:ea typeface="Verdana" pitchFamily="34" charset="0"/>
                <a:cs typeface="Verdana" pitchFamily="34" charset="0"/>
              </a:rPr>
              <a:t>: </a:t>
            </a:r>
            <a:r>
              <a:rPr lang="en-US" sz="2000" dirty="0">
                <a:latin typeface="Verdana" pitchFamily="34" charset="0"/>
                <a:ea typeface="Verdana" pitchFamily="34" charset="0"/>
                <a:cs typeface="Verdana" pitchFamily="34" charset="0"/>
              </a:rPr>
              <a:t>project presentations, demos</a:t>
            </a:r>
          </a:p>
          <a:p>
            <a:endParaRPr lang="en-US" sz="2000" dirty="0">
              <a:latin typeface="Verdana" pitchFamily="34" charset="0"/>
              <a:ea typeface="Verdana" pitchFamily="34" charset="0"/>
              <a:cs typeface="Verdana" pitchFamily="34" charset="0"/>
            </a:endParaRPr>
          </a:p>
        </p:txBody>
      </p:sp>
    </p:spTree>
    <p:extLst>
      <p:ext uri="{BB962C8B-B14F-4D97-AF65-F5344CB8AC3E}">
        <p14:creationId xmlns:p14="http://schemas.microsoft.com/office/powerpoint/2010/main" val="44098164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51594"/>
            <a:ext cx="8229600" cy="786606"/>
          </a:xfrm>
        </p:spPr>
        <p:txBody>
          <a:bodyPr>
            <a:normAutofit/>
          </a:bodyPr>
          <a:lstStyle/>
          <a:p>
            <a:r>
              <a:rPr lang="en-US" sz="2800" dirty="0" smtClean="0"/>
              <a:t>Sample Project 1: Web server</a:t>
            </a:r>
            <a:endParaRPr lang="en-US" sz="2800" dirty="0"/>
          </a:p>
        </p:txBody>
      </p:sp>
      <p:sp>
        <p:nvSpPr>
          <p:cNvPr id="8" name="Content Placeholder 2"/>
          <p:cNvSpPr txBox="1">
            <a:spLocks/>
          </p:cNvSpPr>
          <p:nvPr/>
        </p:nvSpPr>
        <p:spPr>
          <a:xfrm>
            <a:off x="419100" y="990600"/>
            <a:ext cx="7696200" cy="4572000"/>
          </a:xfrm>
          <a:prstGeom prst="rect">
            <a:avLst/>
          </a:prstGeom>
        </p:spPr>
        <p:txBody>
          <a:bodyPr>
            <a:noAutofit/>
          </a:bodyPr>
          <a:lstStyle/>
          <a:p>
            <a:r>
              <a:rPr lang="en-US" sz="1600" dirty="0" smtClean="0">
                <a:latin typeface="Verdana" panose="020B0604030504040204" pitchFamily="34" charset="0"/>
                <a:ea typeface="Verdana" panose="020B0604030504040204" pitchFamily="34" charset="0"/>
                <a:cs typeface="Verdana" panose="020B0604030504040204" pitchFamily="34" charset="0"/>
              </a:rPr>
              <a:t>Implement a HTTP web-server to handle the basic HTTP requests. The </a:t>
            </a:r>
            <a:r>
              <a:rPr lang="en-US" sz="1600" dirty="0">
                <a:latin typeface="Verdana" panose="020B0604030504040204" pitchFamily="34" charset="0"/>
                <a:ea typeface="Verdana" panose="020B0604030504040204" pitchFamily="34" charset="0"/>
                <a:cs typeface="Verdana" panose="020B0604030504040204" pitchFamily="34" charset="0"/>
              </a:rPr>
              <a:t>server must be concurrent</a:t>
            </a:r>
            <a:r>
              <a:rPr lang="en-US" sz="1600" dirty="0" smtClean="0">
                <a:latin typeface="Verdana" panose="020B0604030504040204" pitchFamily="34" charset="0"/>
                <a:ea typeface="Verdana" panose="020B0604030504040204" pitchFamily="34" charset="0"/>
                <a:cs typeface="Verdana" panose="020B0604030504040204" pitchFamily="34" charset="0"/>
              </a:rPr>
              <a:t>, i.e</a:t>
            </a:r>
            <a:r>
              <a:rPr lang="en-US" sz="1600" dirty="0">
                <a:latin typeface="Verdana" panose="020B0604030504040204" pitchFamily="34" charset="0"/>
                <a:ea typeface="Verdana" panose="020B0604030504040204" pitchFamily="34" charset="0"/>
                <a:cs typeface="Verdana" panose="020B0604030504040204" pitchFamily="34" charset="0"/>
              </a:rPr>
              <a:t>., able to serve more than one request at the same time. Additionally, for </a:t>
            </a:r>
            <a:r>
              <a:rPr lang="en-US" sz="1600" dirty="0" smtClean="0">
                <a:latin typeface="Verdana" panose="020B0604030504040204" pitchFamily="34" charset="0"/>
                <a:ea typeface="Verdana" panose="020B0604030504040204" pitchFamily="34" charset="0"/>
                <a:cs typeface="Verdana" panose="020B0604030504040204" pitchFamily="34" charset="0"/>
              </a:rPr>
              <a:t>logging purposes</a:t>
            </a:r>
            <a:r>
              <a:rPr lang="en-US" sz="1600" dirty="0">
                <a:latin typeface="Verdana" panose="020B0604030504040204" pitchFamily="34" charset="0"/>
                <a:ea typeface="Verdana" panose="020B0604030504040204" pitchFamily="34" charset="0"/>
                <a:cs typeface="Verdana" panose="020B0604030504040204" pitchFamily="34" charset="0"/>
              </a:rPr>
              <a:t>, the server </a:t>
            </a:r>
            <a:r>
              <a:rPr lang="en-US" sz="1600" dirty="0" smtClean="0">
                <a:latin typeface="Verdana" panose="020B0604030504040204" pitchFamily="34" charset="0"/>
                <a:ea typeface="Verdana" panose="020B0604030504040204" pitchFamily="34" charset="0"/>
                <a:cs typeface="Verdana" panose="020B0604030504040204" pitchFamily="34" charset="0"/>
              </a:rPr>
              <a:t>should </a:t>
            </a:r>
            <a:r>
              <a:rPr lang="en-US" sz="1600" dirty="0">
                <a:latin typeface="Verdana" panose="020B0604030504040204" pitchFamily="34" charset="0"/>
                <a:ea typeface="Verdana" panose="020B0604030504040204" pitchFamily="34" charset="0"/>
                <a:cs typeface="Verdana" panose="020B0604030504040204" pitchFamily="34" charset="0"/>
              </a:rPr>
              <a:t>be able to record </a:t>
            </a:r>
            <a:r>
              <a:rPr lang="en-US" sz="1600" dirty="0" smtClean="0">
                <a:latin typeface="Verdana" panose="020B0604030504040204" pitchFamily="34" charset="0"/>
                <a:ea typeface="Verdana" panose="020B0604030504040204" pitchFamily="34" charset="0"/>
                <a:cs typeface="Verdana" panose="020B0604030504040204" pitchFamily="34" charset="0"/>
              </a:rPr>
              <a:t>each </a:t>
            </a:r>
            <a:r>
              <a:rPr lang="en-US" sz="1600" dirty="0">
                <a:latin typeface="Verdana" panose="020B0604030504040204" pitchFamily="34" charset="0"/>
                <a:ea typeface="Verdana" panose="020B0604030504040204" pitchFamily="34" charset="0"/>
                <a:cs typeface="Verdana" panose="020B0604030504040204" pitchFamily="34" charset="0"/>
              </a:rPr>
              <a:t>client's IP address along with the </a:t>
            </a:r>
            <a:r>
              <a:rPr lang="en-US" sz="1600" dirty="0" smtClean="0">
                <a:latin typeface="Verdana" panose="020B0604030504040204" pitchFamily="34" charset="0"/>
                <a:ea typeface="Verdana" panose="020B0604030504040204" pitchFamily="34" charset="0"/>
                <a:cs typeface="Verdana" panose="020B0604030504040204" pitchFamily="34" charset="0"/>
              </a:rPr>
              <a:t>requested files </a:t>
            </a:r>
            <a:r>
              <a:rPr lang="en-US" sz="1600" dirty="0">
                <a:latin typeface="Verdana" panose="020B0604030504040204" pitchFamily="34" charset="0"/>
                <a:ea typeface="Verdana" panose="020B0604030504040204" pitchFamily="34" charset="0"/>
                <a:cs typeface="Verdana" panose="020B0604030504040204" pitchFamily="34" charset="0"/>
              </a:rPr>
              <a:t>in a </a:t>
            </a:r>
            <a:r>
              <a:rPr lang="en-US" sz="1600" dirty="0" smtClean="0">
                <a:latin typeface="Verdana" panose="020B0604030504040204" pitchFamily="34" charset="0"/>
                <a:ea typeface="Verdana" panose="020B0604030504040204" pitchFamily="34" charset="0"/>
                <a:cs typeface="Verdana" panose="020B0604030504040204" pitchFamily="34" charset="0"/>
              </a:rPr>
              <a:t>shared data-structure.</a:t>
            </a:r>
          </a:p>
          <a:p>
            <a:endParaRPr lang="en-US" sz="1600" dirty="0">
              <a:latin typeface="Verdana" panose="020B0604030504040204" pitchFamily="34" charset="0"/>
              <a:ea typeface="Verdana" panose="020B0604030504040204" pitchFamily="34" charset="0"/>
              <a:cs typeface="Verdana" panose="020B0604030504040204" pitchFamily="34" charset="0"/>
            </a:endParaRPr>
          </a:p>
          <a:p>
            <a:endParaRPr lang="en-US" sz="1600" dirty="0" smtClean="0">
              <a:latin typeface="Verdana" panose="020B0604030504040204" pitchFamily="34" charset="0"/>
              <a:ea typeface="Verdana" panose="020B0604030504040204" pitchFamily="34" charset="0"/>
              <a:cs typeface="Verdana" panose="020B0604030504040204" pitchFamily="34" charset="0"/>
            </a:endParaRPr>
          </a:p>
          <a:p>
            <a:endParaRPr lang="en-US" sz="1600" dirty="0" smtClean="0">
              <a:latin typeface="Verdana" panose="020B0604030504040204" pitchFamily="34" charset="0"/>
              <a:ea typeface="Verdana" panose="020B0604030504040204" pitchFamily="34" charset="0"/>
              <a:cs typeface="Verdana" panose="020B0604030504040204" pitchFamily="34" charset="0"/>
            </a:endParaRPr>
          </a:p>
          <a:p>
            <a:endParaRPr lang="en-US" sz="1600" dirty="0">
              <a:latin typeface="Verdana" panose="020B0604030504040204" pitchFamily="34" charset="0"/>
              <a:ea typeface="Verdana" panose="020B0604030504040204" pitchFamily="34" charset="0"/>
              <a:cs typeface="Verdana" panose="020B0604030504040204" pitchFamily="34" charset="0"/>
            </a:endParaRPr>
          </a:p>
          <a:p>
            <a:endParaRPr lang="en-US" sz="1600" dirty="0" smtClean="0">
              <a:latin typeface="Verdana" panose="020B0604030504040204" pitchFamily="34" charset="0"/>
              <a:ea typeface="Verdana" panose="020B0604030504040204" pitchFamily="34" charset="0"/>
              <a:cs typeface="Verdana" panose="020B0604030504040204" pitchFamily="34" charset="0"/>
            </a:endParaRPr>
          </a:p>
          <a:p>
            <a:endParaRPr lang="en-US" sz="1600" dirty="0">
              <a:latin typeface="Verdana" panose="020B0604030504040204" pitchFamily="34" charset="0"/>
              <a:ea typeface="Verdana" panose="020B0604030504040204" pitchFamily="34" charset="0"/>
              <a:cs typeface="Verdana" panose="020B0604030504040204" pitchFamily="34" charset="0"/>
            </a:endParaRPr>
          </a:p>
          <a:p>
            <a:endParaRPr lang="en-US" sz="1600" dirty="0" smtClean="0">
              <a:latin typeface="Verdana" panose="020B0604030504040204" pitchFamily="34" charset="0"/>
              <a:ea typeface="Verdana" panose="020B0604030504040204" pitchFamily="34" charset="0"/>
              <a:cs typeface="Verdana" panose="020B0604030504040204" pitchFamily="34" charset="0"/>
            </a:endParaRPr>
          </a:p>
          <a:p>
            <a:endParaRPr lang="en-US" sz="1600" dirty="0" smtClean="0">
              <a:latin typeface="Verdana" panose="020B0604030504040204" pitchFamily="34" charset="0"/>
              <a:ea typeface="Verdana" panose="020B0604030504040204" pitchFamily="34" charset="0"/>
              <a:cs typeface="Verdana" panose="020B0604030504040204" pitchFamily="34" charset="0"/>
            </a:endParaRPr>
          </a:p>
          <a:p>
            <a:r>
              <a:rPr lang="en-US" sz="1600" dirty="0" smtClean="0">
                <a:latin typeface="Verdana" panose="020B0604030504040204" pitchFamily="34" charset="0"/>
                <a:ea typeface="Verdana" panose="020B0604030504040204" pitchFamily="34" charset="0"/>
                <a:cs typeface="Verdana" panose="020B0604030504040204" pitchFamily="34" charset="0"/>
              </a:rPr>
              <a:t>A </a:t>
            </a:r>
            <a:r>
              <a:rPr lang="en-US" sz="1600" dirty="0">
                <a:latin typeface="Verdana" panose="020B0604030504040204" pitchFamily="34" charset="0"/>
                <a:ea typeface="Verdana" panose="020B0604030504040204" pitchFamily="34" charset="0"/>
                <a:cs typeface="Verdana" panose="020B0604030504040204" pitchFamily="34" charset="0"/>
              </a:rPr>
              <a:t>performance evaluation. The evaluation must compare the performance of the </a:t>
            </a:r>
            <a:r>
              <a:rPr lang="en-US" sz="1600" dirty="0" smtClean="0">
                <a:latin typeface="Verdana" panose="020B0604030504040204" pitchFamily="34" charset="0"/>
                <a:ea typeface="Verdana" panose="020B0604030504040204" pitchFamily="34" charset="0"/>
                <a:cs typeface="Verdana" panose="020B0604030504040204" pitchFamily="34" charset="0"/>
              </a:rPr>
              <a:t>concurrent </a:t>
            </a:r>
            <a:r>
              <a:rPr lang="en-US" sz="1600" dirty="0">
                <a:latin typeface="Verdana" panose="020B0604030504040204" pitchFamily="34" charset="0"/>
                <a:ea typeface="Verdana" panose="020B0604030504040204" pitchFamily="34" charset="0"/>
                <a:cs typeface="Verdana" panose="020B0604030504040204" pitchFamily="34" charset="0"/>
              </a:rPr>
              <a:t>web-server with a version of the web-server that processes requests sequentially</a:t>
            </a:r>
            <a:r>
              <a:rPr lang="en-US" sz="1600" dirty="0" smtClean="0">
                <a:latin typeface="Verdana" panose="020B0604030504040204" pitchFamily="34" charset="0"/>
                <a:ea typeface="Verdana" panose="020B0604030504040204" pitchFamily="34" charset="0"/>
                <a:cs typeface="Verdana" panose="020B0604030504040204" pitchFamily="34" charset="0"/>
              </a:rPr>
              <a:t>. In </a:t>
            </a:r>
            <a:r>
              <a:rPr lang="en-US" sz="1600" dirty="0">
                <a:latin typeface="Verdana" panose="020B0604030504040204" pitchFamily="34" charset="0"/>
                <a:ea typeface="Verdana" panose="020B0604030504040204" pitchFamily="34" charset="0"/>
                <a:cs typeface="Verdana" panose="020B0604030504040204" pitchFamily="34" charset="0"/>
              </a:rPr>
              <a:t>particular, the evaluation must examine the </a:t>
            </a:r>
            <a:r>
              <a:rPr lang="en-US" sz="1600" dirty="0" smtClean="0">
                <a:latin typeface="Verdana" panose="020B0604030504040204" pitchFamily="34" charset="0"/>
                <a:ea typeface="Verdana" panose="020B0604030504040204" pitchFamily="34" charset="0"/>
                <a:cs typeface="Verdana" panose="020B0604030504040204" pitchFamily="34" charset="0"/>
              </a:rPr>
              <a:t>effect </a:t>
            </a:r>
            <a:r>
              <a:rPr lang="en-US" sz="1600" dirty="0">
                <a:latin typeface="Verdana" panose="020B0604030504040204" pitchFamily="34" charset="0"/>
                <a:ea typeface="Verdana" panose="020B0604030504040204" pitchFamily="34" charset="0"/>
                <a:cs typeface="Verdana" panose="020B0604030504040204" pitchFamily="34" charset="0"/>
              </a:rPr>
              <a:t>on the speed-up of the </a:t>
            </a:r>
            <a:r>
              <a:rPr lang="en-US" sz="1600" dirty="0" smtClean="0">
                <a:latin typeface="Verdana" panose="020B0604030504040204" pitchFamily="34" charset="0"/>
                <a:ea typeface="Verdana" panose="020B0604030504040204" pitchFamily="34" charset="0"/>
                <a:cs typeface="Verdana" panose="020B0604030504040204" pitchFamily="34" charset="0"/>
              </a:rPr>
              <a:t>concurrent web-server </a:t>
            </a:r>
            <a:r>
              <a:rPr lang="en-US" sz="1600" dirty="0">
                <a:latin typeface="Verdana" panose="020B0604030504040204" pitchFamily="34" charset="0"/>
                <a:ea typeface="Verdana" panose="020B0604030504040204" pitchFamily="34" charset="0"/>
                <a:cs typeface="Verdana" panose="020B0604030504040204" pitchFamily="34" charset="0"/>
              </a:rPr>
              <a:t>when the size of the served pages varies. The evaluation must also examine </a:t>
            </a:r>
            <a:r>
              <a:rPr lang="en-US" sz="1600" dirty="0" smtClean="0">
                <a:latin typeface="Verdana" panose="020B0604030504040204" pitchFamily="34" charset="0"/>
                <a:ea typeface="Verdana" panose="020B0604030504040204" pitchFamily="34" charset="0"/>
                <a:cs typeface="Verdana" panose="020B0604030504040204" pitchFamily="34" charset="0"/>
              </a:rPr>
              <a:t>the effect </a:t>
            </a:r>
            <a:r>
              <a:rPr lang="en-US" sz="1600" dirty="0">
                <a:latin typeface="Verdana" panose="020B0604030504040204" pitchFamily="34" charset="0"/>
                <a:ea typeface="Verdana" panose="020B0604030504040204" pitchFamily="34" charset="0"/>
                <a:cs typeface="Verdana" panose="020B0604030504040204" pitchFamily="34" charset="0"/>
              </a:rPr>
              <a:t>of logging on the performance. To make the measurements, you can use </a:t>
            </a:r>
            <a:r>
              <a:rPr lang="en-US" sz="1600" dirty="0" smtClean="0">
                <a:latin typeface="Verdana" panose="020B0604030504040204" pitchFamily="34" charset="0"/>
                <a:ea typeface="Verdana" panose="020B0604030504040204" pitchFamily="34" charset="0"/>
                <a:cs typeface="Verdana" panose="020B0604030504040204" pitchFamily="34" charset="0"/>
              </a:rPr>
              <a:t>httperf</a:t>
            </a:r>
            <a:r>
              <a:rPr lang="en-US" sz="1600" dirty="0">
                <a:latin typeface="Verdana" panose="020B0604030504040204" pitchFamily="34" charset="0"/>
                <a:ea typeface="Verdana" panose="020B0604030504040204" pitchFamily="34" charset="0"/>
                <a:cs typeface="Verdana" panose="020B0604030504040204" pitchFamily="34" charset="0"/>
              </a:rPr>
              <a:t>.</a:t>
            </a: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33600" y="2286000"/>
            <a:ext cx="1143000" cy="2261506"/>
          </a:xfrm>
          <a:prstGeom prst="rect">
            <a:avLst/>
          </a:prstGeom>
        </p:spPr>
      </p:pic>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181600" y="2304393"/>
            <a:ext cx="1154176" cy="1618003"/>
          </a:xfrm>
          <a:prstGeom prst="rect">
            <a:avLst/>
          </a:prstGeom>
        </p:spPr>
      </p:pic>
    </p:spTree>
    <p:extLst>
      <p:ext uri="{BB962C8B-B14F-4D97-AF65-F5344CB8AC3E}">
        <p14:creationId xmlns:p14="http://schemas.microsoft.com/office/powerpoint/2010/main" val="377162220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Sample Project 2: Irregular data parallelism</a:t>
            </a:r>
            <a:endParaRPr lang="en-US" sz="2800" dirty="0"/>
          </a:p>
        </p:txBody>
      </p:sp>
      <p:pic>
        <p:nvPicPr>
          <p:cNvPr id="4" name="Content Placeholder 3" descr="withcavities.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1371600" y="1371600"/>
            <a:ext cx="6019800" cy="2011362"/>
          </a:xfrm>
          <a:prstGeom prst="rect">
            <a:avLst/>
          </a:prstGeom>
        </p:spPr>
      </p:pic>
      <p:cxnSp>
        <p:nvCxnSpPr>
          <p:cNvPr id="5" name="Straight Arrow Connector 4"/>
          <p:cNvCxnSpPr/>
          <p:nvPr/>
        </p:nvCxnSpPr>
        <p:spPr>
          <a:xfrm rot="10800000">
            <a:off x="4419600" y="2133600"/>
            <a:ext cx="1290638" cy="849312"/>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6" name="TextBox 5"/>
          <p:cNvSpPr txBox="1">
            <a:spLocks noChangeArrowheads="1"/>
          </p:cNvSpPr>
          <p:nvPr/>
        </p:nvSpPr>
        <p:spPr bwMode="auto">
          <a:xfrm>
            <a:off x="5710238" y="2906712"/>
            <a:ext cx="168116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defTabSz="457200" fontAlgn="base">
              <a:spcBef>
                <a:spcPct val="0"/>
              </a:spcBef>
              <a:spcAft>
                <a:spcPct val="0"/>
              </a:spcAft>
              <a:defRPr>
                <a:solidFill>
                  <a:schemeClr val="tx1"/>
                </a:solidFill>
                <a:latin typeface="Calibri" pitchFamily="34" charset="0"/>
              </a:defRPr>
            </a:lvl6pPr>
            <a:lvl7pPr marL="2971800" indent="-228600" defTabSz="457200" fontAlgn="base">
              <a:spcBef>
                <a:spcPct val="0"/>
              </a:spcBef>
              <a:spcAft>
                <a:spcPct val="0"/>
              </a:spcAft>
              <a:defRPr>
                <a:solidFill>
                  <a:schemeClr val="tx1"/>
                </a:solidFill>
                <a:latin typeface="Calibri" pitchFamily="34" charset="0"/>
              </a:defRPr>
            </a:lvl7pPr>
            <a:lvl8pPr marL="3429000" indent="-228600" defTabSz="457200" fontAlgn="base">
              <a:spcBef>
                <a:spcPct val="0"/>
              </a:spcBef>
              <a:spcAft>
                <a:spcPct val="0"/>
              </a:spcAft>
              <a:defRPr>
                <a:solidFill>
                  <a:schemeClr val="tx1"/>
                </a:solidFill>
                <a:latin typeface="Calibri" pitchFamily="34" charset="0"/>
              </a:defRPr>
            </a:lvl8pPr>
            <a:lvl9pPr marL="3886200" indent="-228600" defTabSz="457200" fontAlgn="base">
              <a:spcBef>
                <a:spcPct val="0"/>
              </a:spcBef>
              <a:spcAft>
                <a:spcPct val="0"/>
              </a:spcAft>
              <a:defRPr>
                <a:solidFill>
                  <a:schemeClr val="tx1"/>
                </a:solidFill>
                <a:latin typeface="Calibri" pitchFamily="34" charset="0"/>
              </a:defRPr>
            </a:lvl9pPr>
          </a:lstStyle>
          <a:p>
            <a:r>
              <a:rPr lang="en-US" sz="2400" dirty="0"/>
              <a:t>Cavity</a:t>
            </a:r>
          </a:p>
        </p:txBody>
      </p:sp>
      <p:sp>
        <p:nvSpPr>
          <p:cNvPr id="7" name="Content Placeholder 2"/>
          <p:cNvSpPr txBox="1">
            <a:spLocks/>
          </p:cNvSpPr>
          <p:nvPr/>
        </p:nvSpPr>
        <p:spPr>
          <a:xfrm>
            <a:off x="762000" y="3671887"/>
            <a:ext cx="7696200" cy="2895600"/>
          </a:xfrm>
          <a:prstGeom prst="rect">
            <a:avLst/>
          </a:prstGeom>
        </p:spPr>
        <p:txBody>
          <a:bodyPr>
            <a:normAutofit/>
          </a:bodyPr>
          <a:lstStyle/>
          <a:p>
            <a:pPr marL="514350" indent="-514350" fontAlgn="auto">
              <a:spcBef>
                <a:spcPct val="20000"/>
              </a:spcBef>
              <a:spcAft>
                <a:spcPts val="0"/>
              </a:spcAft>
              <a:buFont typeface="Arial"/>
              <a:buNone/>
              <a:defRPr/>
            </a:pPr>
            <a:r>
              <a:rPr lang="en-US" sz="2800" dirty="0" smtClean="0">
                <a:latin typeface="+mn-lt"/>
              </a:rPr>
              <a:t>Example: </a:t>
            </a:r>
            <a:r>
              <a:rPr lang="en-US" sz="3000" b="1" dirty="0" smtClean="0">
                <a:latin typeface="+mn-lt"/>
              </a:rPr>
              <a:t>Delaunay mesh refinement</a:t>
            </a:r>
          </a:p>
          <a:p>
            <a:pPr marL="514350" indent="-514350" fontAlgn="auto">
              <a:spcBef>
                <a:spcPct val="20000"/>
              </a:spcBef>
              <a:spcAft>
                <a:spcPts val="0"/>
              </a:spcAft>
              <a:buFont typeface="Arial"/>
              <a:buNone/>
              <a:defRPr/>
            </a:pPr>
            <a:r>
              <a:rPr lang="en-US" sz="2800" dirty="0" smtClean="0">
                <a:solidFill>
                  <a:schemeClr val="tx2"/>
                </a:solidFill>
              </a:rPr>
              <a:t>Effects of updates are local, but not bounded statically (“irregular”).</a:t>
            </a:r>
          </a:p>
          <a:p>
            <a:pPr marL="514350" indent="-514350">
              <a:spcBef>
                <a:spcPct val="20000"/>
              </a:spcBef>
              <a:defRPr/>
            </a:pPr>
            <a:r>
              <a:rPr lang="en-US" sz="2800" dirty="0" smtClean="0">
                <a:solidFill>
                  <a:schemeClr val="tx2"/>
                </a:solidFill>
              </a:rPr>
              <a:t>Can we still exploit locality for parallelism?</a:t>
            </a:r>
          </a:p>
          <a:p>
            <a:pPr marL="514350" indent="-514350" fontAlgn="auto">
              <a:spcBef>
                <a:spcPct val="20000"/>
              </a:spcBef>
              <a:spcAft>
                <a:spcPts val="0"/>
              </a:spcAft>
              <a:buFont typeface="Arial"/>
              <a:buNone/>
              <a:defRPr/>
            </a:pPr>
            <a:endParaRPr lang="en-US" sz="3500" dirty="0">
              <a:solidFill>
                <a:schemeClr val="tx2"/>
              </a:solidFill>
              <a:latin typeface="+mn-lt"/>
            </a:endParaRPr>
          </a:p>
          <a:p>
            <a:pPr marL="514350" indent="-514350" fontAlgn="auto">
              <a:spcBef>
                <a:spcPct val="20000"/>
              </a:spcBef>
              <a:spcAft>
                <a:spcPts val="0"/>
              </a:spcAft>
              <a:buFont typeface="Arial"/>
              <a:buNone/>
              <a:defRPr/>
            </a:pPr>
            <a:endParaRPr lang="en-US" sz="2800" dirty="0">
              <a:latin typeface="+mn-lt"/>
            </a:endParaRPr>
          </a:p>
          <a:p>
            <a:pPr marL="514350" indent="-514350" fontAlgn="auto">
              <a:spcBef>
                <a:spcPct val="20000"/>
              </a:spcBef>
              <a:spcAft>
                <a:spcPts val="0"/>
              </a:spcAft>
              <a:buFont typeface="+mj-lt"/>
              <a:buAutoNum type="arabicPeriod"/>
              <a:defRPr/>
            </a:pPr>
            <a:endParaRPr lang="en-US" sz="3200" dirty="0">
              <a:latin typeface="+mn-lt"/>
            </a:endParaRPr>
          </a:p>
        </p:txBody>
      </p:sp>
    </p:spTree>
    <p:extLst>
      <p:ext uri="{BB962C8B-B14F-4D97-AF65-F5344CB8AC3E}">
        <p14:creationId xmlns:p14="http://schemas.microsoft.com/office/powerpoint/2010/main" val="415052280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95350" y="5641109"/>
            <a:ext cx="5459412" cy="369332"/>
          </a:xfrm>
          <a:prstGeom prst="rect">
            <a:avLst/>
          </a:prstGeom>
          <a:noFill/>
        </p:spPr>
        <p:txBody>
          <a:bodyPr wrap="square" rtlCol="0">
            <a:spAutoFit/>
          </a:bodyPr>
          <a:lstStyle/>
          <a:p>
            <a:r>
              <a:rPr lang="en-US" dirty="0" smtClean="0"/>
              <a:t>http://iss.ices.utexas.edu/lonestar/index.html</a:t>
            </a:r>
            <a:endParaRPr lang="en-US" dirty="0"/>
          </a:p>
        </p:txBody>
      </p:sp>
      <p:sp>
        <p:nvSpPr>
          <p:cNvPr id="5" name="TextBox 4"/>
          <p:cNvSpPr txBox="1"/>
          <p:nvPr/>
        </p:nvSpPr>
        <p:spPr>
          <a:xfrm>
            <a:off x="381000" y="1295400"/>
            <a:ext cx="6400800" cy="461665"/>
          </a:xfrm>
          <a:prstGeom prst="rect">
            <a:avLst/>
          </a:prstGeom>
          <a:noFill/>
        </p:spPr>
        <p:txBody>
          <a:bodyPr wrap="square" rtlCol="0">
            <a:spAutoFit/>
          </a:bodyPr>
          <a:lstStyle/>
          <a:p>
            <a:r>
              <a:rPr lang="en-US" sz="2400" dirty="0" smtClean="0"/>
              <a:t>Locality of effects: Mesh retriangulation</a:t>
            </a:r>
            <a:endParaRPr lang="en-US" sz="2400" dirty="0"/>
          </a:p>
        </p:txBody>
      </p:sp>
      <p:sp>
        <p:nvSpPr>
          <p:cNvPr id="6" name="Oval 5"/>
          <p:cNvSpPr/>
          <p:nvPr/>
        </p:nvSpPr>
        <p:spPr>
          <a:xfrm>
            <a:off x="685800" y="2209800"/>
            <a:ext cx="2195513" cy="2193925"/>
          </a:xfrm>
          <a:prstGeom prst="ellipse">
            <a:avLst/>
          </a:prstGeom>
          <a:noFill/>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7" name="Oval 6"/>
          <p:cNvSpPr/>
          <p:nvPr/>
        </p:nvSpPr>
        <p:spPr>
          <a:xfrm>
            <a:off x="2295525" y="2305050"/>
            <a:ext cx="92075" cy="90487"/>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8" name="Oval 7"/>
          <p:cNvSpPr/>
          <p:nvPr/>
        </p:nvSpPr>
        <p:spPr>
          <a:xfrm>
            <a:off x="2590800" y="3986212"/>
            <a:ext cx="92075" cy="90488"/>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9" name="Oval 8"/>
          <p:cNvSpPr/>
          <p:nvPr/>
        </p:nvSpPr>
        <p:spPr>
          <a:xfrm>
            <a:off x="549275" y="3409950"/>
            <a:ext cx="90488" cy="92075"/>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0" name="Oval 9"/>
          <p:cNvSpPr/>
          <p:nvPr/>
        </p:nvSpPr>
        <p:spPr>
          <a:xfrm>
            <a:off x="639763" y="2117725"/>
            <a:ext cx="92075" cy="92075"/>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1" name="Oval 10"/>
          <p:cNvSpPr/>
          <p:nvPr/>
        </p:nvSpPr>
        <p:spPr>
          <a:xfrm>
            <a:off x="2782888" y="3592512"/>
            <a:ext cx="92075" cy="92075"/>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2" name="Oval 11"/>
          <p:cNvSpPr/>
          <p:nvPr/>
        </p:nvSpPr>
        <p:spPr>
          <a:xfrm>
            <a:off x="1252538" y="5375275"/>
            <a:ext cx="90487" cy="92075"/>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cxnSp>
        <p:nvCxnSpPr>
          <p:cNvPr id="13" name="Straight Connector 12"/>
          <p:cNvCxnSpPr>
            <a:stCxn id="7" idx="3"/>
            <a:endCxn id="9" idx="7"/>
          </p:cNvCxnSpPr>
          <p:nvPr/>
        </p:nvCxnSpPr>
        <p:spPr>
          <a:xfrm rot="5400000">
            <a:off x="946944" y="2062956"/>
            <a:ext cx="1041400" cy="1681162"/>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4" name="Straight Connector 13"/>
          <p:cNvCxnSpPr>
            <a:stCxn id="8" idx="2"/>
            <a:endCxn id="9" idx="5"/>
          </p:cNvCxnSpPr>
          <p:nvPr/>
        </p:nvCxnSpPr>
        <p:spPr>
          <a:xfrm rot="10800000">
            <a:off x="627063" y="3487737"/>
            <a:ext cx="1963737" cy="542925"/>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5" name="Straight Connector 14"/>
          <p:cNvCxnSpPr>
            <a:stCxn id="7" idx="2"/>
            <a:endCxn id="10" idx="6"/>
          </p:cNvCxnSpPr>
          <p:nvPr/>
        </p:nvCxnSpPr>
        <p:spPr>
          <a:xfrm rot="10800000">
            <a:off x="731838" y="2163762"/>
            <a:ext cx="1563687" cy="185738"/>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a:stCxn id="10" idx="4"/>
            <a:endCxn id="9" idx="1"/>
          </p:cNvCxnSpPr>
          <p:nvPr/>
        </p:nvCxnSpPr>
        <p:spPr>
          <a:xfrm rot="5400000">
            <a:off x="16669" y="2755106"/>
            <a:ext cx="1214437" cy="123825"/>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a:stCxn id="9" idx="4"/>
            <a:endCxn id="12" idx="1"/>
          </p:cNvCxnSpPr>
          <p:nvPr/>
        </p:nvCxnSpPr>
        <p:spPr>
          <a:xfrm rot="16200000" flipH="1">
            <a:off x="-13493" y="4110831"/>
            <a:ext cx="1887537" cy="669925"/>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8" name="Straight Connector 17"/>
          <p:cNvCxnSpPr>
            <a:stCxn id="12" idx="7"/>
            <a:endCxn id="8" idx="3"/>
          </p:cNvCxnSpPr>
          <p:nvPr/>
        </p:nvCxnSpPr>
        <p:spPr>
          <a:xfrm rot="5400000" flipH="1" flipV="1">
            <a:off x="1304926" y="4089399"/>
            <a:ext cx="1325562" cy="1274763"/>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9" name="Straight Connector 18"/>
          <p:cNvCxnSpPr>
            <a:stCxn id="7" idx="5"/>
            <a:endCxn id="11" idx="1"/>
          </p:cNvCxnSpPr>
          <p:nvPr/>
        </p:nvCxnSpPr>
        <p:spPr>
          <a:xfrm rot="16200000" flipH="1">
            <a:off x="1973262" y="2782888"/>
            <a:ext cx="1223963" cy="423862"/>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a:stCxn id="11" idx="3"/>
          </p:cNvCxnSpPr>
          <p:nvPr/>
        </p:nvCxnSpPr>
        <p:spPr>
          <a:xfrm rot="5400000">
            <a:off x="2568576" y="3757612"/>
            <a:ext cx="315912" cy="141287"/>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a:stCxn id="7" idx="4"/>
            <a:endCxn id="8" idx="1"/>
          </p:cNvCxnSpPr>
          <p:nvPr/>
        </p:nvCxnSpPr>
        <p:spPr>
          <a:xfrm rot="16200000" flipH="1">
            <a:off x="1671638" y="3065462"/>
            <a:ext cx="1603375" cy="263525"/>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sp>
        <p:nvSpPr>
          <p:cNvPr id="22" name="Oval 21"/>
          <p:cNvSpPr/>
          <p:nvPr/>
        </p:nvSpPr>
        <p:spPr>
          <a:xfrm>
            <a:off x="1751013" y="3286125"/>
            <a:ext cx="92075" cy="92075"/>
          </a:xfrm>
          <a:prstGeom prst="ellipse">
            <a:avLst/>
          </a:prstGeom>
          <a:solidFill>
            <a:srgbClr val="660066"/>
          </a:solidFill>
          <a:ln>
            <a:solidFill>
              <a:srgbClr val="660066"/>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3" name="Oval 22"/>
          <p:cNvSpPr/>
          <p:nvPr/>
        </p:nvSpPr>
        <p:spPr>
          <a:xfrm>
            <a:off x="6446838" y="2241550"/>
            <a:ext cx="2193925" cy="2195512"/>
          </a:xfrm>
          <a:prstGeom prst="ellipse">
            <a:avLst/>
          </a:prstGeom>
          <a:noFill/>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4" name="Oval 23"/>
          <p:cNvSpPr/>
          <p:nvPr/>
        </p:nvSpPr>
        <p:spPr>
          <a:xfrm>
            <a:off x="8056563" y="2336800"/>
            <a:ext cx="90487" cy="92075"/>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5" name="Oval 24"/>
          <p:cNvSpPr/>
          <p:nvPr/>
        </p:nvSpPr>
        <p:spPr>
          <a:xfrm>
            <a:off x="8351838" y="4017962"/>
            <a:ext cx="92075" cy="92075"/>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6" name="Oval 25"/>
          <p:cNvSpPr/>
          <p:nvPr/>
        </p:nvSpPr>
        <p:spPr>
          <a:xfrm>
            <a:off x="6310313" y="3441700"/>
            <a:ext cx="90487" cy="92075"/>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7" name="Oval 26"/>
          <p:cNvSpPr/>
          <p:nvPr/>
        </p:nvSpPr>
        <p:spPr>
          <a:xfrm>
            <a:off x="6400800" y="2151062"/>
            <a:ext cx="92075" cy="90488"/>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8" name="Oval 27"/>
          <p:cNvSpPr/>
          <p:nvPr/>
        </p:nvSpPr>
        <p:spPr>
          <a:xfrm>
            <a:off x="8543925" y="3625850"/>
            <a:ext cx="92075" cy="90487"/>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9" name="Oval 28"/>
          <p:cNvSpPr/>
          <p:nvPr/>
        </p:nvSpPr>
        <p:spPr>
          <a:xfrm>
            <a:off x="7011988" y="5408612"/>
            <a:ext cx="92075" cy="90488"/>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cxnSp>
        <p:nvCxnSpPr>
          <p:cNvPr id="30" name="Straight Connector 29"/>
          <p:cNvCxnSpPr>
            <a:stCxn id="39" idx="1"/>
            <a:endCxn id="27" idx="5"/>
          </p:cNvCxnSpPr>
          <p:nvPr/>
        </p:nvCxnSpPr>
        <p:spPr>
          <a:xfrm rot="16200000" flipV="1">
            <a:off x="6450013" y="2257425"/>
            <a:ext cx="1103312" cy="1046162"/>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31" name="Straight Connector 30"/>
          <p:cNvCxnSpPr>
            <a:stCxn id="39" idx="3"/>
            <a:endCxn id="26" idx="6"/>
          </p:cNvCxnSpPr>
          <p:nvPr/>
        </p:nvCxnSpPr>
        <p:spPr>
          <a:xfrm rot="5400000">
            <a:off x="6917531" y="2880519"/>
            <a:ext cx="90487" cy="1123950"/>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32" name="Straight Connector 31"/>
          <p:cNvCxnSpPr>
            <a:stCxn id="24" idx="2"/>
            <a:endCxn id="27" idx="6"/>
          </p:cNvCxnSpPr>
          <p:nvPr/>
        </p:nvCxnSpPr>
        <p:spPr>
          <a:xfrm rot="10800000">
            <a:off x="6492875" y="2195512"/>
            <a:ext cx="1563688" cy="187325"/>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33" name="Straight Connector 32"/>
          <p:cNvCxnSpPr>
            <a:stCxn id="27" idx="4"/>
            <a:endCxn id="26" idx="1"/>
          </p:cNvCxnSpPr>
          <p:nvPr/>
        </p:nvCxnSpPr>
        <p:spPr>
          <a:xfrm rot="5400000">
            <a:off x="5777707" y="2786856"/>
            <a:ext cx="1214437" cy="123825"/>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34" name="Straight Connector 33"/>
          <p:cNvCxnSpPr>
            <a:stCxn id="26" idx="4"/>
            <a:endCxn id="29" idx="1"/>
          </p:cNvCxnSpPr>
          <p:nvPr/>
        </p:nvCxnSpPr>
        <p:spPr>
          <a:xfrm rot="16200000" flipH="1">
            <a:off x="5746750" y="4141788"/>
            <a:ext cx="1887537" cy="671512"/>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35" name="Straight Connector 34"/>
          <p:cNvCxnSpPr>
            <a:stCxn id="29" idx="7"/>
            <a:endCxn id="25" idx="3"/>
          </p:cNvCxnSpPr>
          <p:nvPr/>
        </p:nvCxnSpPr>
        <p:spPr>
          <a:xfrm rot="5400000" flipH="1" flipV="1">
            <a:off x="7065170" y="4121943"/>
            <a:ext cx="1325562" cy="1273175"/>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36" name="Straight Connector 35"/>
          <p:cNvCxnSpPr>
            <a:stCxn id="39" idx="6"/>
            <a:endCxn id="28" idx="1"/>
          </p:cNvCxnSpPr>
          <p:nvPr/>
        </p:nvCxnSpPr>
        <p:spPr>
          <a:xfrm>
            <a:off x="7604125" y="3363912"/>
            <a:ext cx="952500" cy="274638"/>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37" name="Straight Connector 36"/>
          <p:cNvCxnSpPr>
            <a:stCxn id="28" idx="3"/>
          </p:cNvCxnSpPr>
          <p:nvPr/>
        </p:nvCxnSpPr>
        <p:spPr>
          <a:xfrm rot="5400000">
            <a:off x="8329612" y="3790950"/>
            <a:ext cx="314325" cy="139700"/>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38" name="Straight Connector 37"/>
          <p:cNvCxnSpPr>
            <a:stCxn id="39" idx="5"/>
            <a:endCxn id="25" idx="1"/>
          </p:cNvCxnSpPr>
          <p:nvPr/>
        </p:nvCxnSpPr>
        <p:spPr>
          <a:xfrm rot="16200000" flipH="1">
            <a:off x="7660482" y="3326606"/>
            <a:ext cx="633412" cy="77470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39" name="Oval 38"/>
          <p:cNvSpPr/>
          <p:nvPr/>
        </p:nvSpPr>
        <p:spPr>
          <a:xfrm>
            <a:off x="7512050" y="3317875"/>
            <a:ext cx="92075" cy="92075"/>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40" name="Oval 39"/>
          <p:cNvSpPr/>
          <p:nvPr/>
        </p:nvSpPr>
        <p:spPr>
          <a:xfrm>
            <a:off x="3549650" y="2209800"/>
            <a:ext cx="2193925" cy="2193925"/>
          </a:xfrm>
          <a:prstGeom prst="ellipse">
            <a:avLst/>
          </a:prstGeom>
          <a:noFill/>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41" name="Oval 40"/>
          <p:cNvSpPr/>
          <p:nvPr/>
        </p:nvSpPr>
        <p:spPr>
          <a:xfrm>
            <a:off x="5159375" y="2305050"/>
            <a:ext cx="90488" cy="90487"/>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42" name="Oval 41"/>
          <p:cNvSpPr/>
          <p:nvPr/>
        </p:nvSpPr>
        <p:spPr>
          <a:xfrm>
            <a:off x="5454650" y="3986212"/>
            <a:ext cx="92075" cy="90488"/>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43" name="Oval 42"/>
          <p:cNvSpPr/>
          <p:nvPr/>
        </p:nvSpPr>
        <p:spPr>
          <a:xfrm>
            <a:off x="3413125" y="3409950"/>
            <a:ext cx="90488" cy="92075"/>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44" name="Oval 43"/>
          <p:cNvSpPr/>
          <p:nvPr/>
        </p:nvSpPr>
        <p:spPr>
          <a:xfrm>
            <a:off x="3503613" y="2117725"/>
            <a:ext cx="92075" cy="92075"/>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45" name="Oval 44"/>
          <p:cNvSpPr/>
          <p:nvPr/>
        </p:nvSpPr>
        <p:spPr>
          <a:xfrm>
            <a:off x="5646738" y="3592512"/>
            <a:ext cx="92075" cy="92075"/>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46" name="Oval 45"/>
          <p:cNvSpPr/>
          <p:nvPr/>
        </p:nvSpPr>
        <p:spPr>
          <a:xfrm>
            <a:off x="4114800" y="5375275"/>
            <a:ext cx="92075" cy="92075"/>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cxnSp>
        <p:nvCxnSpPr>
          <p:cNvPr id="47" name="Straight Connector 46"/>
          <p:cNvCxnSpPr>
            <a:stCxn id="41" idx="3"/>
            <a:endCxn id="43" idx="7"/>
          </p:cNvCxnSpPr>
          <p:nvPr/>
        </p:nvCxnSpPr>
        <p:spPr>
          <a:xfrm rot="5400000">
            <a:off x="3810794" y="2062956"/>
            <a:ext cx="1041400" cy="1681162"/>
          </a:xfrm>
          <a:prstGeom prst="line">
            <a:avLst/>
          </a:prstGeom>
          <a:ln>
            <a:solidFill>
              <a:srgbClr val="660066"/>
            </a:solidFill>
          </a:ln>
          <a:effectLst/>
        </p:spPr>
        <p:style>
          <a:lnRef idx="2">
            <a:schemeClr val="accent1"/>
          </a:lnRef>
          <a:fillRef idx="0">
            <a:schemeClr val="accent1"/>
          </a:fillRef>
          <a:effectRef idx="1">
            <a:schemeClr val="accent1"/>
          </a:effectRef>
          <a:fontRef idx="minor">
            <a:schemeClr val="tx1"/>
          </a:fontRef>
        </p:style>
      </p:cxnSp>
      <p:cxnSp>
        <p:nvCxnSpPr>
          <p:cNvPr id="48" name="Straight Connector 47"/>
          <p:cNvCxnSpPr>
            <a:stCxn id="42" idx="2"/>
            <a:endCxn id="43" idx="5"/>
          </p:cNvCxnSpPr>
          <p:nvPr/>
        </p:nvCxnSpPr>
        <p:spPr>
          <a:xfrm rot="10800000">
            <a:off x="3490913" y="3487737"/>
            <a:ext cx="1963737" cy="542925"/>
          </a:xfrm>
          <a:prstGeom prst="line">
            <a:avLst/>
          </a:prstGeom>
          <a:ln>
            <a:solidFill>
              <a:srgbClr val="660066"/>
            </a:solidFill>
          </a:ln>
          <a:effectLst/>
        </p:spPr>
        <p:style>
          <a:lnRef idx="2">
            <a:schemeClr val="accent1"/>
          </a:lnRef>
          <a:fillRef idx="0">
            <a:schemeClr val="accent1"/>
          </a:fillRef>
          <a:effectRef idx="1">
            <a:schemeClr val="accent1"/>
          </a:effectRef>
          <a:fontRef idx="minor">
            <a:schemeClr val="tx1"/>
          </a:fontRef>
        </p:style>
      </p:cxnSp>
      <p:cxnSp>
        <p:nvCxnSpPr>
          <p:cNvPr id="49" name="Straight Connector 48"/>
          <p:cNvCxnSpPr>
            <a:stCxn id="41" idx="2"/>
            <a:endCxn id="44" idx="6"/>
          </p:cNvCxnSpPr>
          <p:nvPr/>
        </p:nvCxnSpPr>
        <p:spPr>
          <a:xfrm rot="10800000">
            <a:off x="3595688" y="2163762"/>
            <a:ext cx="1563687" cy="185738"/>
          </a:xfrm>
          <a:prstGeom prst="line">
            <a:avLst/>
          </a:prstGeom>
          <a:ln>
            <a:solidFill>
              <a:srgbClr val="660066"/>
            </a:solidFill>
          </a:ln>
          <a:effectLst/>
        </p:spPr>
        <p:style>
          <a:lnRef idx="2">
            <a:schemeClr val="accent1"/>
          </a:lnRef>
          <a:fillRef idx="0">
            <a:schemeClr val="accent1"/>
          </a:fillRef>
          <a:effectRef idx="1">
            <a:schemeClr val="accent1"/>
          </a:effectRef>
          <a:fontRef idx="minor">
            <a:schemeClr val="tx1"/>
          </a:fontRef>
        </p:style>
      </p:cxnSp>
      <p:cxnSp>
        <p:nvCxnSpPr>
          <p:cNvPr id="50" name="Straight Connector 49"/>
          <p:cNvCxnSpPr>
            <a:stCxn id="44" idx="4"/>
            <a:endCxn id="43" idx="1"/>
          </p:cNvCxnSpPr>
          <p:nvPr/>
        </p:nvCxnSpPr>
        <p:spPr>
          <a:xfrm rot="5400000">
            <a:off x="2880519" y="2755106"/>
            <a:ext cx="1214437" cy="123825"/>
          </a:xfrm>
          <a:prstGeom prst="line">
            <a:avLst/>
          </a:prstGeom>
          <a:ln>
            <a:solidFill>
              <a:srgbClr val="660066"/>
            </a:solidFill>
          </a:ln>
          <a:effectLst/>
        </p:spPr>
        <p:style>
          <a:lnRef idx="2">
            <a:schemeClr val="accent1"/>
          </a:lnRef>
          <a:fillRef idx="0">
            <a:schemeClr val="accent1"/>
          </a:fillRef>
          <a:effectRef idx="1">
            <a:schemeClr val="accent1"/>
          </a:effectRef>
          <a:fontRef idx="minor">
            <a:schemeClr val="tx1"/>
          </a:fontRef>
        </p:style>
      </p:cxnSp>
      <p:cxnSp>
        <p:nvCxnSpPr>
          <p:cNvPr id="51" name="Straight Connector 50"/>
          <p:cNvCxnSpPr>
            <a:stCxn id="43" idx="4"/>
            <a:endCxn id="46" idx="1"/>
          </p:cNvCxnSpPr>
          <p:nvPr/>
        </p:nvCxnSpPr>
        <p:spPr>
          <a:xfrm rot="16200000" flipH="1">
            <a:off x="2849563" y="4110037"/>
            <a:ext cx="1887537" cy="671513"/>
          </a:xfrm>
          <a:prstGeom prst="line">
            <a:avLst/>
          </a:prstGeom>
          <a:ln>
            <a:solidFill>
              <a:srgbClr val="660066"/>
            </a:solidFill>
          </a:ln>
          <a:effectLst/>
        </p:spPr>
        <p:style>
          <a:lnRef idx="2">
            <a:schemeClr val="accent1"/>
          </a:lnRef>
          <a:fillRef idx="0">
            <a:schemeClr val="accent1"/>
          </a:fillRef>
          <a:effectRef idx="1">
            <a:schemeClr val="accent1"/>
          </a:effectRef>
          <a:fontRef idx="minor">
            <a:schemeClr val="tx1"/>
          </a:fontRef>
        </p:style>
      </p:cxnSp>
      <p:cxnSp>
        <p:nvCxnSpPr>
          <p:cNvPr id="52" name="Straight Connector 51"/>
          <p:cNvCxnSpPr>
            <a:stCxn id="46" idx="7"/>
            <a:endCxn id="42" idx="3"/>
          </p:cNvCxnSpPr>
          <p:nvPr/>
        </p:nvCxnSpPr>
        <p:spPr>
          <a:xfrm rot="5400000" flipH="1" flipV="1">
            <a:off x="4167188" y="4089400"/>
            <a:ext cx="1325562" cy="1274762"/>
          </a:xfrm>
          <a:prstGeom prst="line">
            <a:avLst/>
          </a:prstGeom>
          <a:ln>
            <a:solidFill>
              <a:srgbClr val="660066"/>
            </a:solidFill>
          </a:ln>
          <a:effectLst/>
        </p:spPr>
        <p:style>
          <a:lnRef idx="2">
            <a:schemeClr val="accent1"/>
          </a:lnRef>
          <a:fillRef idx="0">
            <a:schemeClr val="accent1"/>
          </a:fillRef>
          <a:effectRef idx="1">
            <a:schemeClr val="accent1"/>
          </a:effectRef>
          <a:fontRef idx="minor">
            <a:schemeClr val="tx1"/>
          </a:fontRef>
        </p:style>
      </p:cxnSp>
      <p:cxnSp>
        <p:nvCxnSpPr>
          <p:cNvPr id="53" name="Straight Connector 52"/>
          <p:cNvCxnSpPr>
            <a:stCxn id="41" idx="5"/>
            <a:endCxn id="45" idx="1"/>
          </p:cNvCxnSpPr>
          <p:nvPr/>
        </p:nvCxnSpPr>
        <p:spPr>
          <a:xfrm rot="16200000" flipH="1">
            <a:off x="4836319" y="2783681"/>
            <a:ext cx="1223963" cy="422275"/>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54" name="Straight Connector 53"/>
          <p:cNvCxnSpPr>
            <a:stCxn id="45" idx="3"/>
          </p:cNvCxnSpPr>
          <p:nvPr/>
        </p:nvCxnSpPr>
        <p:spPr>
          <a:xfrm rot="5400000">
            <a:off x="5431632" y="3758406"/>
            <a:ext cx="315912" cy="139700"/>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55" name="Straight Connector 54"/>
          <p:cNvCxnSpPr>
            <a:stCxn id="41" idx="4"/>
            <a:endCxn id="42" idx="1"/>
          </p:cNvCxnSpPr>
          <p:nvPr/>
        </p:nvCxnSpPr>
        <p:spPr>
          <a:xfrm rot="16200000" flipH="1">
            <a:off x="4534694" y="3066256"/>
            <a:ext cx="1603375" cy="261937"/>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sp>
        <p:nvSpPr>
          <p:cNvPr id="56" name="Oval 55"/>
          <p:cNvSpPr/>
          <p:nvPr/>
        </p:nvSpPr>
        <p:spPr>
          <a:xfrm>
            <a:off x="4614863" y="3286125"/>
            <a:ext cx="90487" cy="92075"/>
          </a:xfrm>
          <a:prstGeom prst="ellipse">
            <a:avLst/>
          </a:prstGeom>
          <a:solidFill>
            <a:srgbClr val="660066"/>
          </a:solidFill>
          <a:ln>
            <a:solidFill>
              <a:srgbClr val="660066"/>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cxnSp>
        <p:nvCxnSpPr>
          <p:cNvPr id="57" name="Straight Connector 56"/>
          <p:cNvCxnSpPr>
            <a:stCxn id="39" idx="4"/>
            <a:endCxn id="29" idx="0"/>
          </p:cNvCxnSpPr>
          <p:nvPr/>
        </p:nvCxnSpPr>
        <p:spPr>
          <a:xfrm rot="5400000">
            <a:off x="6308726" y="4159249"/>
            <a:ext cx="1998662" cy="500063"/>
          </a:xfrm>
          <a:prstGeom prst="line">
            <a:avLst/>
          </a:prstGeom>
        </p:spPr>
        <p:style>
          <a:lnRef idx="2">
            <a:schemeClr val="accent1"/>
          </a:lnRef>
          <a:fillRef idx="0">
            <a:schemeClr val="accent1"/>
          </a:fillRef>
          <a:effectRef idx="1">
            <a:schemeClr val="accent1"/>
          </a:effectRef>
          <a:fontRef idx="minor">
            <a:schemeClr val="tx1"/>
          </a:fontRef>
        </p:style>
      </p:cxnSp>
      <p:cxnSp>
        <p:nvCxnSpPr>
          <p:cNvPr id="58" name="Straight Connector 57"/>
          <p:cNvCxnSpPr>
            <a:stCxn id="24" idx="3"/>
            <a:endCxn id="39" idx="7"/>
          </p:cNvCxnSpPr>
          <p:nvPr/>
        </p:nvCxnSpPr>
        <p:spPr>
          <a:xfrm rot="5400000">
            <a:off x="7370763" y="2633662"/>
            <a:ext cx="917575" cy="479425"/>
          </a:xfrm>
          <a:prstGeom prst="line">
            <a:avLst/>
          </a:prstGeom>
        </p:spPr>
        <p:style>
          <a:lnRef idx="2">
            <a:schemeClr val="accent1"/>
          </a:lnRef>
          <a:fillRef idx="0">
            <a:schemeClr val="accent1"/>
          </a:fillRef>
          <a:effectRef idx="1">
            <a:schemeClr val="accent1"/>
          </a:effectRef>
          <a:fontRef idx="minor">
            <a:schemeClr val="tx1"/>
          </a:fontRef>
        </p:style>
      </p:cxnSp>
      <p:cxnSp>
        <p:nvCxnSpPr>
          <p:cNvPr id="59" name="Straight Connector 58"/>
          <p:cNvCxnSpPr>
            <a:stCxn id="24" idx="5"/>
            <a:endCxn id="28" idx="1"/>
          </p:cNvCxnSpPr>
          <p:nvPr/>
        </p:nvCxnSpPr>
        <p:spPr>
          <a:xfrm rot="16200000" flipH="1">
            <a:off x="7733506" y="2815431"/>
            <a:ext cx="1223963" cy="422275"/>
          </a:xfrm>
          <a:prstGeom prst="line">
            <a:avLst/>
          </a:prstGeom>
        </p:spPr>
        <p:style>
          <a:lnRef idx="2">
            <a:schemeClr val="accent1"/>
          </a:lnRef>
          <a:fillRef idx="0">
            <a:schemeClr val="accent1"/>
          </a:fillRef>
          <a:effectRef idx="1">
            <a:schemeClr val="accent1"/>
          </a:effectRef>
          <a:fontRef idx="minor">
            <a:schemeClr val="tx1"/>
          </a:fontRef>
        </p:style>
      </p:cxnSp>
      <p:sp>
        <p:nvSpPr>
          <p:cNvPr id="60" name="Title 1"/>
          <p:cNvSpPr txBox="1">
            <a:spLocks/>
          </p:cNvSpPr>
          <p:nvPr/>
        </p:nvSpPr>
        <p:spPr>
          <a:xfrm>
            <a:off x="273049" y="57149"/>
            <a:ext cx="8229600" cy="11430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000" kern="1200">
                <a:solidFill>
                  <a:schemeClr val="tx1"/>
                </a:solidFill>
                <a:latin typeface="Verdana" panose="020B0604030504040204" pitchFamily="34" charset="0"/>
                <a:ea typeface="+mj-ea"/>
                <a:cs typeface="+mj-cs"/>
              </a:defRPr>
            </a:lvl1pPr>
          </a:lstStyle>
          <a:p>
            <a:r>
              <a:rPr lang="en-US" sz="2800" dirty="0" smtClean="0"/>
              <a:t>Sample Project 2: Irregular data parallelism</a:t>
            </a:r>
            <a:endParaRPr lang="en-US" sz="2800" dirty="0"/>
          </a:p>
        </p:txBody>
      </p:sp>
    </p:spTree>
    <p:extLst>
      <p:ext uri="{BB962C8B-B14F-4D97-AF65-F5344CB8AC3E}">
        <p14:creationId xmlns:p14="http://schemas.microsoft.com/office/powerpoint/2010/main" val="329399258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09550" y="1219200"/>
            <a:ext cx="7010400" cy="830997"/>
          </a:xfrm>
          <a:prstGeom prst="rect">
            <a:avLst/>
          </a:prstGeom>
          <a:noFill/>
        </p:spPr>
        <p:txBody>
          <a:bodyPr wrap="square" rtlCol="0">
            <a:spAutoFit/>
          </a:bodyPr>
          <a:lstStyle/>
          <a:p>
            <a:r>
              <a:rPr lang="en-US" sz="2400" dirty="0" smtClean="0"/>
              <a:t>Lonestar benchmark suite:</a:t>
            </a:r>
          </a:p>
          <a:p>
            <a:r>
              <a:rPr lang="en-US" sz="2400" dirty="0" smtClean="0">
                <a:latin typeface="Arial" pitchFamily="34" charset="0"/>
                <a:cs typeface="Arial" pitchFamily="34" charset="0"/>
              </a:rPr>
              <a:t>http://iss.ices.utexas.edu/lonestar/index.html</a:t>
            </a:r>
            <a:endParaRPr lang="en-US" sz="2400" dirty="0">
              <a:latin typeface="Arial" pitchFamily="34" charset="0"/>
              <a:cs typeface="Arial" pitchFamily="34" charset="0"/>
            </a:endParaRPr>
          </a:p>
        </p:txBody>
      </p:sp>
      <p:sp>
        <p:nvSpPr>
          <p:cNvPr id="61" name="TextBox 60"/>
          <p:cNvSpPr txBox="1"/>
          <p:nvPr/>
        </p:nvSpPr>
        <p:spPr>
          <a:xfrm>
            <a:off x="1447800" y="2179151"/>
            <a:ext cx="4267200" cy="1631216"/>
          </a:xfrm>
          <a:prstGeom prst="rect">
            <a:avLst/>
          </a:prstGeom>
          <a:noFill/>
        </p:spPr>
        <p:txBody>
          <a:bodyPr wrap="square" rtlCol="0">
            <a:spAutoFit/>
          </a:bodyPr>
          <a:lstStyle/>
          <a:p>
            <a:pPr marL="457200" indent="-457200">
              <a:buFont typeface="+mj-lt"/>
              <a:buAutoNum type="arabicPeriod"/>
            </a:pPr>
            <a:r>
              <a:rPr lang="en-US" sz="2000" dirty="0" smtClean="0"/>
              <a:t>Barnes-Hut N-body Simulation</a:t>
            </a:r>
          </a:p>
          <a:p>
            <a:pPr marL="457200" indent="-457200">
              <a:buFont typeface="+mj-lt"/>
              <a:buAutoNum type="arabicPeriod"/>
            </a:pPr>
            <a:r>
              <a:rPr lang="en-US" sz="2000" dirty="0" smtClean="0"/>
              <a:t>Delaunay Mesh refinement</a:t>
            </a:r>
          </a:p>
          <a:p>
            <a:pPr marL="457200" indent="-457200">
              <a:buFont typeface="+mj-lt"/>
              <a:buAutoNum type="arabicPeriod"/>
            </a:pPr>
            <a:r>
              <a:rPr lang="en-US" sz="2000" dirty="0" smtClean="0"/>
              <a:t>Focused communities</a:t>
            </a:r>
          </a:p>
          <a:p>
            <a:pPr marL="457200" indent="-457200">
              <a:buFont typeface="+mj-lt"/>
              <a:buAutoNum type="arabicPeriod"/>
            </a:pPr>
            <a:r>
              <a:rPr lang="en-US" sz="2000" dirty="0" smtClean="0"/>
              <a:t>Delaunay triangulation</a:t>
            </a:r>
          </a:p>
          <a:p>
            <a:pPr marL="457200" indent="-457200">
              <a:buFont typeface="+mj-lt"/>
              <a:buAutoNum type="arabicPeriod"/>
            </a:pPr>
            <a:r>
              <a:rPr lang="en-US" sz="2000" dirty="0" smtClean="0"/>
              <a:t>…</a:t>
            </a:r>
          </a:p>
        </p:txBody>
      </p:sp>
      <p:sp>
        <p:nvSpPr>
          <p:cNvPr id="62" name="TextBox 61"/>
          <p:cNvSpPr txBox="1"/>
          <p:nvPr/>
        </p:nvSpPr>
        <p:spPr>
          <a:xfrm>
            <a:off x="209550" y="4114800"/>
            <a:ext cx="8077200" cy="1692771"/>
          </a:xfrm>
          <a:prstGeom prst="rect">
            <a:avLst/>
          </a:prstGeom>
          <a:noFill/>
        </p:spPr>
        <p:txBody>
          <a:bodyPr wrap="square" rtlCol="0">
            <a:spAutoFit/>
          </a:bodyPr>
          <a:lstStyle/>
          <a:p>
            <a:r>
              <a:rPr lang="en-US" sz="2000" b="1" dirty="0" smtClean="0">
                <a:solidFill>
                  <a:srgbClr val="FF0000"/>
                </a:solidFill>
              </a:rPr>
              <a:t>Project:  </a:t>
            </a:r>
            <a:r>
              <a:rPr lang="en-US" sz="2000" dirty="0" smtClean="0"/>
              <a:t>1. pick one of these applications,  </a:t>
            </a:r>
          </a:p>
          <a:p>
            <a:r>
              <a:rPr lang="en-US" sz="2000" dirty="0"/>
              <a:t> </a:t>
            </a:r>
            <a:r>
              <a:rPr lang="en-US" sz="2000" dirty="0" smtClean="0"/>
              <a:t>               2. find a good (possibly novel) way of parallelizing it, </a:t>
            </a:r>
          </a:p>
          <a:p>
            <a:r>
              <a:rPr lang="en-US" sz="2000" dirty="0"/>
              <a:t> </a:t>
            </a:r>
            <a:r>
              <a:rPr lang="en-US" sz="2000" dirty="0" smtClean="0"/>
              <a:t>               3. implement it (by modifying the sequential implementation </a:t>
            </a:r>
          </a:p>
          <a:p>
            <a:r>
              <a:rPr lang="en-US" sz="2000" dirty="0"/>
              <a:t> </a:t>
            </a:r>
            <a:r>
              <a:rPr lang="en-US" sz="2000" dirty="0" smtClean="0"/>
              <a:t>                                        provided in Lonestar benchmarks),  </a:t>
            </a:r>
          </a:p>
          <a:p>
            <a:r>
              <a:rPr lang="en-US" sz="2000" dirty="0"/>
              <a:t> </a:t>
            </a:r>
            <a:r>
              <a:rPr lang="en-US" sz="2000" dirty="0" smtClean="0"/>
              <a:t>               4. confirm improvement in running time by experimentation.</a:t>
            </a:r>
            <a:r>
              <a:rPr lang="en-US" sz="2400" dirty="0" smtClean="0"/>
              <a:t> </a:t>
            </a:r>
            <a:endParaRPr lang="en-US" sz="2400" dirty="0"/>
          </a:p>
        </p:txBody>
      </p:sp>
      <p:sp>
        <p:nvSpPr>
          <p:cNvPr id="7" name="Title 1"/>
          <p:cNvSpPr>
            <a:spLocks noGrp="1"/>
          </p:cNvSpPr>
          <p:nvPr>
            <p:ph type="title"/>
          </p:nvPr>
        </p:nvSpPr>
        <p:spPr>
          <a:xfrm>
            <a:off x="457200" y="274638"/>
            <a:ext cx="8229600" cy="1143000"/>
          </a:xfrm>
        </p:spPr>
        <p:txBody>
          <a:bodyPr>
            <a:normAutofit/>
          </a:bodyPr>
          <a:lstStyle/>
          <a:p>
            <a:r>
              <a:rPr lang="en-US" sz="2800" dirty="0" smtClean="0"/>
              <a:t>Sample Project 2: Irregular data parallelism</a:t>
            </a:r>
            <a:endParaRPr lang="en-US" sz="2800" dirty="0"/>
          </a:p>
        </p:txBody>
      </p:sp>
    </p:spTree>
    <p:extLst>
      <p:ext uri="{BB962C8B-B14F-4D97-AF65-F5344CB8AC3E}">
        <p14:creationId xmlns:p14="http://schemas.microsoft.com/office/powerpoint/2010/main" val="342942864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610600" cy="990600"/>
          </a:xfrm>
        </p:spPr>
        <p:txBody>
          <a:bodyPr>
            <a:noAutofit/>
          </a:bodyPr>
          <a:lstStyle/>
          <a:p>
            <a:r>
              <a:rPr lang="en-US" sz="2800" dirty="0" smtClean="0"/>
              <a:t>Sample Project 3: Performance measurement/ performance model for concurrent programs</a:t>
            </a:r>
            <a:endParaRPr lang="en-US" sz="2800" dirty="0"/>
          </a:p>
        </p:txBody>
      </p:sp>
      <p:sp>
        <p:nvSpPr>
          <p:cNvPr id="3" name="TextBox 2"/>
          <p:cNvSpPr txBox="1"/>
          <p:nvPr/>
        </p:nvSpPr>
        <p:spPr>
          <a:xfrm>
            <a:off x="457200" y="1371600"/>
            <a:ext cx="8229600" cy="3970318"/>
          </a:xfrm>
          <a:prstGeom prst="rect">
            <a:avLst/>
          </a:prstGeom>
          <a:noFill/>
        </p:spPr>
        <p:txBody>
          <a:bodyPr wrap="square" rtlCol="0">
            <a:spAutoFit/>
          </a:bodyPr>
          <a:lstStyle/>
          <a:p>
            <a:pPr marL="342900" indent="-342900">
              <a:buFont typeface="+mj-lt"/>
              <a:buAutoNum type="arabicPeriod"/>
            </a:pPr>
            <a:r>
              <a:rPr lang="en-US" dirty="0" smtClean="0"/>
              <a:t>Pick a problem with at least three-four different solutions</a:t>
            </a:r>
          </a:p>
          <a:p>
            <a:pPr marL="800100" lvl="1" indent="-342900">
              <a:buFont typeface="+mj-lt"/>
              <a:buAutoNum type="arabicPeriod"/>
            </a:pPr>
            <a:r>
              <a:rPr lang="en-US" dirty="0" smtClean="0"/>
              <a:t>Lock implementations</a:t>
            </a:r>
          </a:p>
          <a:p>
            <a:pPr marL="800100" lvl="1" indent="-342900">
              <a:buFont typeface="+mj-lt"/>
              <a:buAutoNum type="arabicPeriod"/>
            </a:pPr>
            <a:r>
              <a:rPr lang="en-US" dirty="0" smtClean="0"/>
              <a:t>Data structures: queues, stacks, sets…</a:t>
            </a:r>
          </a:p>
          <a:p>
            <a:pPr marL="800100" lvl="1" indent="-342900"/>
            <a:endParaRPr lang="en-US" dirty="0" smtClean="0"/>
          </a:p>
          <a:p>
            <a:pPr marL="342900" indent="-342900">
              <a:buFont typeface="+mj-lt"/>
              <a:buAutoNum type="arabicPeriod"/>
            </a:pPr>
            <a:r>
              <a:rPr lang="en-US" dirty="0" smtClean="0"/>
              <a:t>Examine the performance of the solutions in different settings:</a:t>
            </a:r>
          </a:p>
          <a:p>
            <a:pPr marL="800100" lvl="1" indent="-342900">
              <a:buFont typeface="+mj-lt"/>
              <a:buAutoNum type="arabicPeriod"/>
            </a:pPr>
            <a:r>
              <a:rPr lang="en-US" dirty="0" smtClean="0"/>
              <a:t>small number of threads vs large number of threads</a:t>
            </a:r>
          </a:p>
          <a:p>
            <a:pPr marL="800100" lvl="1" indent="-342900">
              <a:buFont typeface="+mj-lt"/>
              <a:buAutoNum type="arabicPeriod"/>
            </a:pPr>
            <a:r>
              <a:rPr lang="en-US" dirty="0" smtClean="0"/>
              <a:t>Two cores, small amount of memory (laptop) vs eight cores, large memory/cache (server)</a:t>
            </a:r>
          </a:p>
          <a:p>
            <a:pPr marL="800100" lvl="1" indent="-342900">
              <a:buFont typeface="+mj-lt"/>
              <a:buAutoNum type="arabicPeriod"/>
            </a:pPr>
            <a:r>
              <a:rPr lang="en-US" dirty="0" smtClean="0"/>
              <a:t>different usage models</a:t>
            </a:r>
          </a:p>
          <a:p>
            <a:pPr marL="800100" lvl="1" indent="-342900">
              <a:buFont typeface="+mj-lt"/>
              <a:buAutoNum type="arabicPeriod"/>
            </a:pPr>
            <a:r>
              <a:rPr lang="en-US" dirty="0" smtClean="0"/>
              <a:t>input that generates little vs input that generates lots of contention</a:t>
            </a:r>
          </a:p>
          <a:p>
            <a:pPr marL="800100" lvl="1" indent="-342900"/>
            <a:endParaRPr lang="en-US" dirty="0" smtClean="0"/>
          </a:p>
          <a:p>
            <a:pPr marL="342900" indent="-342900"/>
            <a:r>
              <a:rPr lang="en-US" dirty="0" smtClean="0"/>
              <a:t>3a.  Find a hybrid solution that works well in a particular setting</a:t>
            </a:r>
          </a:p>
          <a:p>
            <a:pPr marL="342900" indent="-342900"/>
            <a:r>
              <a:rPr lang="en-US" dirty="0" smtClean="0"/>
              <a:t>	or</a:t>
            </a:r>
          </a:p>
          <a:p>
            <a:pPr marL="342900" indent="-342900"/>
            <a:r>
              <a:rPr lang="en-US" dirty="0" smtClean="0"/>
              <a:t>3b.  Find a performance model that explains the data</a:t>
            </a:r>
          </a:p>
        </p:txBody>
      </p:sp>
    </p:spTree>
    <p:extLst>
      <p:ext uri="{BB962C8B-B14F-4D97-AF65-F5344CB8AC3E}">
        <p14:creationId xmlns:p14="http://schemas.microsoft.com/office/powerpoint/2010/main" val="341625272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304800"/>
            <a:ext cx="8229600" cy="1323439"/>
          </a:xfrm>
          <a:prstGeom prst="rect">
            <a:avLst/>
          </a:prstGeom>
          <a:noFill/>
        </p:spPr>
        <p:txBody>
          <a:bodyPr wrap="square" rtlCol="0">
            <a:spAutoFit/>
          </a:bodyPr>
          <a:lstStyle/>
          <a:p>
            <a:r>
              <a:rPr lang="en-US" sz="2800" dirty="0">
                <a:latin typeface="Verdana" panose="020B0604030504040204" pitchFamily="34" charset="0"/>
                <a:ea typeface="Verdana" panose="020B0604030504040204" pitchFamily="34" charset="0"/>
                <a:cs typeface="Verdana" panose="020B0604030504040204" pitchFamily="34" charset="0"/>
              </a:rPr>
              <a:t>Sample Project </a:t>
            </a:r>
            <a:r>
              <a:rPr lang="en-US" sz="2800" dirty="0" smtClean="0">
                <a:latin typeface="Verdana" panose="020B0604030504040204" pitchFamily="34" charset="0"/>
                <a:ea typeface="Verdana" panose="020B0604030504040204" pitchFamily="34" charset="0"/>
                <a:cs typeface="Verdana" panose="020B0604030504040204" pitchFamily="34" charset="0"/>
              </a:rPr>
              <a:t>4: </a:t>
            </a:r>
            <a:r>
              <a:rPr lang="en-US" sz="2800" dirty="0">
                <a:latin typeface="Verdana" panose="020B0604030504040204" pitchFamily="34" charset="0"/>
                <a:ea typeface="Verdana" panose="020B0604030504040204" pitchFamily="34" charset="0"/>
                <a:cs typeface="Verdana" panose="020B0604030504040204" pitchFamily="34" charset="0"/>
              </a:rPr>
              <a:t>Big </a:t>
            </a:r>
            <a:r>
              <a:rPr lang="en-US" sz="2800" dirty="0" smtClean="0">
                <a:latin typeface="Verdana" panose="020B0604030504040204" pitchFamily="34" charset="0"/>
                <a:ea typeface="Verdana" panose="020B0604030504040204" pitchFamily="34" charset="0"/>
                <a:cs typeface="Verdana" panose="020B0604030504040204" pitchFamily="34" charset="0"/>
              </a:rPr>
              <a:t>Data processing in a MapReduce Framework  	(e.g., Hadoop)</a:t>
            </a:r>
          </a:p>
          <a:p>
            <a:pPr marL="342900" indent="-342900">
              <a:buFont typeface="+mj-lt"/>
              <a:buAutoNum type="arabicPeriod"/>
            </a:pPr>
            <a:endParaRPr lang="en-US" sz="2400" dirty="0" smtClean="0"/>
          </a:p>
        </p:txBody>
      </p:sp>
      <p:sp>
        <p:nvSpPr>
          <p:cNvPr id="6" name="Rectangle 5"/>
          <p:cNvSpPr/>
          <p:nvPr/>
        </p:nvSpPr>
        <p:spPr>
          <a:xfrm>
            <a:off x="609600" y="1997839"/>
            <a:ext cx="8153400" cy="3416320"/>
          </a:xfrm>
          <a:prstGeom prst="rect">
            <a:avLst/>
          </a:prstGeom>
        </p:spPr>
        <p:txBody>
          <a:bodyPr wrap="square">
            <a:spAutoFit/>
          </a:bodyPr>
          <a:lstStyle/>
          <a:p>
            <a:r>
              <a:rPr lang="en-US" dirty="0" smtClean="0"/>
              <a:t>Big Data is </a:t>
            </a:r>
            <a:r>
              <a:rPr lang="en-US" dirty="0"/>
              <a:t>extremely large data sets that may be </a:t>
            </a:r>
            <a:r>
              <a:rPr lang="en-US" dirty="0" smtClean="0"/>
              <a:t>analyzed </a:t>
            </a:r>
            <a:r>
              <a:rPr lang="en-US" dirty="0"/>
              <a:t>computationally to reveal patterns, trends, and </a:t>
            </a:r>
            <a:r>
              <a:rPr lang="en-US" dirty="0" smtClean="0"/>
              <a:t>associations. MapReduce </a:t>
            </a:r>
            <a:r>
              <a:rPr lang="en-US" dirty="0"/>
              <a:t>is a programming model and an associated implementation for processing and generating large data sets with a parallel, distributed algorithm on a cluster. </a:t>
            </a:r>
            <a:r>
              <a:rPr lang="en-US" dirty="0" smtClean="0"/>
              <a:t>MapReduce jobs can be used to do very sophisticated analysis of big data.</a:t>
            </a:r>
          </a:p>
          <a:p>
            <a:endParaRPr lang="en-US" b="1" dirty="0">
              <a:solidFill>
                <a:srgbClr val="FF0000"/>
              </a:solidFill>
            </a:endParaRPr>
          </a:p>
          <a:p>
            <a:r>
              <a:rPr lang="en-US" b="1" dirty="0">
                <a:solidFill>
                  <a:srgbClr val="FF0000"/>
                </a:solidFill>
              </a:rPr>
              <a:t>Project:</a:t>
            </a:r>
            <a:endParaRPr lang="en-US" dirty="0"/>
          </a:p>
          <a:p>
            <a:endParaRPr lang="en-US" dirty="0"/>
          </a:p>
          <a:p>
            <a:pPr marL="342900" indent="-342900">
              <a:buAutoNum type="arabicPeriod"/>
            </a:pPr>
            <a:r>
              <a:rPr lang="en-US" dirty="0" smtClean="0"/>
              <a:t>Find a problem that can be solved using Big Data analytics</a:t>
            </a:r>
          </a:p>
          <a:p>
            <a:pPr marL="342900" indent="-342900">
              <a:buAutoNum type="arabicPeriod"/>
            </a:pPr>
            <a:r>
              <a:rPr lang="en-US" dirty="0" smtClean="0"/>
              <a:t>Analyze a sufficiently large and complicated dataset</a:t>
            </a:r>
          </a:p>
          <a:p>
            <a:pPr marL="342900" indent="-342900">
              <a:buAutoNum type="arabicPeriod"/>
            </a:pPr>
            <a:r>
              <a:rPr lang="en-US" dirty="0" smtClean="0"/>
              <a:t>Write several map reduce stages to analyze this data</a:t>
            </a:r>
          </a:p>
          <a:p>
            <a:pPr marL="342900" indent="-342900">
              <a:buAutoNum type="arabicPeriod"/>
            </a:pPr>
            <a:r>
              <a:rPr lang="en-US" dirty="0" smtClean="0"/>
              <a:t>Show how the results are useful  </a:t>
            </a:r>
            <a:endParaRPr lang="en-US" dirty="0"/>
          </a:p>
        </p:txBody>
      </p:sp>
    </p:spTree>
    <p:extLst>
      <p:ext uri="{BB962C8B-B14F-4D97-AF65-F5344CB8AC3E}">
        <p14:creationId xmlns:p14="http://schemas.microsoft.com/office/powerpoint/2010/main" val="361013694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381000"/>
            <a:ext cx="7772400" cy="769441"/>
          </a:xfrm>
          <a:prstGeom prst="rect">
            <a:avLst/>
          </a:prstGeom>
          <a:noFill/>
        </p:spPr>
        <p:txBody>
          <a:bodyPr wrap="square" rtlCol="0">
            <a:spAutoFit/>
          </a:bodyPr>
          <a:lstStyle/>
          <a:p>
            <a:r>
              <a:rPr lang="en-US" sz="4400" dirty="0" smtClean="0">
                <a:latin typeface="Verdana" pitchFamily="34" charset="0"/>
                <a:ea typeface="Verdana" pitchFamily="34" charset="0"/>
                <a:cs typeface="Verdana" pitchFamily="34" charset="0"/>
              </a:rPr>
              <a:t>Welcome</a:t>
            </a:r>
            <a:endParaRPr lang="en-US" sz="4400" dirty="0">
              <a:latin typeface="Verdana" pitchFamily="34" charset="0"/>
              <a:ea typeface="Verdana" pitchFamily="34" charset="0"/>
              <a:cs typeface="Verdana" pitchFamily="34" charset="0"/>
            </a:endParaRPr>
          </a:p>
        </p:txBody>
      </p:sp>
      <p:sp>
        <p:nvSpPr>
          <p:cNvPr id="3" name="TextBox 2"/>
          <p:cNvSpPr txBox="1"/>
          <p:nvPr/>
        </p:nvSpPr>
        <p:spPr>
          <a:xfrm>
            <a:off x="381000" y="1295400"/>
            <a:ext cx="7772400" cy="4154984"/>
          </a:xfrm>
          <a:prstGeom prst="rect">
            <a:avLst/>
          </a:prstGeom>
          <a:noFill/>
        </p:spPr>
        <p:txBody>
          <a:bodyPr wrap="square" rtlCol="0">
            <a:spAutoFit/>
          </a:bodyPr>
          <a:lstStyle/>
          <a:p>
            <a:r>
              <a:rPr lang="en-US" sz="2000" dirty="0" smtClean="0">
                <a:latin typeface="Verdana" pitchFamily="34" charset="0"/>
                <a:ea typeface="Verdana" pitchFamily="34" charset="0"/>
                <a:cs typeface="Verdana" pitchFamily="34" charset="0"/>
              </a:rPr>
              <a:t>What: Concurrent Programming  </a:t>
            </a:r>
          </a:p>
          <a:p>
            <a:pPr marL="0" lvl="1"/>
            <a:r>
              <a:rPr lang="en-US" sz="2000" dirty="0" smtClean="0">
                <a:latin typeface="Verdana" pitchFamily="34" charset="0"/>
                <a:ea typeface="Verdana" pitchFamily="34" charset="0"/>
                <a:cs typeface="Verdana" pitchFamily="34" charset="0"/>
              </a:rPr>
              <a:t>         </a:t>
            </a:r>
            <a:r>
              <a:rPr lang="en-US" altLang="en-US" sz="2400" dirty="0">
                <a:solidFill>
                  <a:srgbClr val="FF0000"/>
                </a:solidFill>
                <a:latin typeface="Consolas" panose="020B0609020204030204" pitchFamily="49" charset="0"/>
                <a:cs typeface="Consolas" panose="020B0609020204030204" pitchFamily="49" charset="0"/>
                <a:hlinkClick r:id="rId2"/>
              </a:rPr>
              <a:t>http://</a:t>
            </a:r>
            <a:r>
              <a:rPr lang="en-US" altLang="en-US" sz="2400" dirty="0" smtClean="0">
                <a:solidFill>
                  <a:srgbClr val="FF0000"/>
                </a:solidFill>
                <a:latin typeface="Consolas" panose="020B0609020204030204" pitchFamily="49" charset="0"/>
                <a:cs typeface="Consolas" panose="020B0609020204030204" pitchFamily="49" charset="0"/>
                <a:hlinkClick r:id="rId2"/>
              </a:rPr>
              <a:t>ecee.colorado.edu/pavol/ecen4313</a:t>
            </a:r>
            <a:r>
              <a:rPr lang="en-US" altLang="en-US" sz="2400" dirty="0">
                <a:solidFill>
                  <a:srgbClr val="FF0000"/>
                </a:solidFill>
                <a:latin typeface="Consolas" panose="020B0609020204030204" pitchFamily="49" charset="0"/>
                <a:cs typeface="Consolas" panose="020B0609020204030204" pitchFamily="49" charset="0"/>
                <a:hlinkClick r:id="rId2"/>
              </a:rPr>
              <a:t>/</a:t>
            </a:r>
            <a:endParaRPr lang="en-US" altLang="en-US" sz="2400" dirty="0">
              <a:solidFill>
                <a:srgbClr val="FF0000"/>
              </a:solidFill>
              <a:latin typeface="Consolas" panose="020B0609020204030204" pitchFamily="49" charset="0"/>
              <a:cs typeface="Consolas" panose="020B0609020204030204" pitchFamily="49" charset="0"/>
            </a:endParaRPr>
          </a:p>
          <a:p>
            <a:endParaRPr lang="en-US" sz="2000" dirty="0" smtClean="0">
              <a:latin typeface="Verdana" pitchFamily="34" charset="0"/>
              <a:ea typeface="Verdana" pitchFamily="34" charset="0"/>
              <a:cs typeface="Verdana" pitchFamily="34" charset="0"/>
            </a:endParaRPr>
          </a:p>
          <a:p>
            <a:r>
              <a:rPr lang="en-US" sz="2000" dirty="0" smtClean="0">
                <a:latin typeface="Verdana" pitchFamily="34" charset="0"/>
                <a:ea typeface="Verdana" pitchFamily="34" charset="0"/>
                <a:cs typeface="Verdana" pitchFamily="34" charset="0"/>
              </a:rPr>
              <a:t>Where: </a:t>
            </a:r>
            <a:r>
              <a:rPr lang="en-US" sz="2000" dirty="0">
                <a:latin typeface="Verdana" pitchFamily="34" charset="0"/>
                <a:ea typeface="Verdana" pitchFamily="34" charset="0"/>
                <a:cs typeface="Verdana" pitchFamily="34" charset="0"/>
              </a:rPr>
              <a:t>DUAN G2B47</a:t>
            </a:r>
            <a:endParaRPr lang="en-US" sz="2000" dirty="0" smtClean="0">
              <a:latin typeface="Verdana" pitchFamily="34" charset="0"/>
              <a:ea typeface="Verdana" pitchFamily="34" charset="0"/>
              <a:cs typeface="Verdana" pitchFamily="34" charset="0"/>
            </a:endParaRPr>
          </a:p>
          <a:p>
            <a:endParaRPr lang="en-US" sz="2000" dirty="0" smtClean="0">
              <a:latin typeface="Verdana" pitchFamily="34" charset="0"/>
              <a:ea typeface="Verdana" pitchFamily="34" charset="0"/>
              <a:cs typeface="Verdana" pitchFamily="34" charset="0"/>
            </a:endParaRPr>
          </a:p>
          <a:p>
            <a:r>
              <a:rPr lang="en-US" sz="2000" dirty="0" smtClean="0">
                <a:latin typeface="Verdana" pitchFamily="34" charset="0"/>
                <a:ea typeface="Verdana" pitchFamily="34" charset="0"/>
                <a:cs typeface="Verdana" pitchFamily="34" charset="0"/>
              </a:rPr>
              <a:t>When:  Lecture: </a:t>
            </a:r>
            <a:r>
              <a:rPr lang="en-US" sz="2000" dirty="0" err="1" smtClean="0">
                <a:latin typeface="Verdana" pitchFamily="34" charset="0"/>
                <a:ea typeface="Verdana" pitchFamily="34" charset="0"/>
                <a:cs typeface="Verdana" pitchFamily="34" charset="0"/>
              </a:rPr>
              <a:t>TTh</a:t>
            </a:r>
            <a:r>
              <a:rPr lang="en-US" sz="2000" dirty="0" smtClean="0">
                <a:latin typeface="Verdana" pitchFamily="34" charset="0"/>
                <a:ea typeface="Verdana" pitchFamily="34" charset="0"/>
                <a:cs typeface="Verdana" pitchFamily="34" charset="0"/>
              </a:rPr>
              <a:t> 5pm-6.15pm</a:t>
            </a:r>
          </a:p>
          <a:p>
            <a:r>
              <a:rPr lang="en-US" sz="2000" dirty="0" smtClean="0">
                <a:latin typeface="Verdana" pitchFamily="34" charset="0"/>
                <a:ea typeface="Verdana" pitchFamily="34" charset="0"/>
                <a:cs typeface="Verdana" pitchFamily="34" charset="0"/>
              </a:rPr>
              <a:t>	 Office hours: Wed 4-5pm and by appointment</a:t>
            </a:r>
          </a:p>
          <a:p>
            <a:r>
              <a:rPr lang="en-US" sz="2000" dirty="0">
                <a:latin typeface="Verdana" pitchFamily="34" charset="0"/>
                <a:ea typeface="Verdana" pitchFamily="34" charset="0"/>
                <a:cs typeface="Verdana" pitchFamily="34" charset="0"/>
              </a:rPr>
              <a:t>	</a:t>
            </a:r>
            <a:r>
              <a:rPr lang="en-US" sz="2000" dirty="0" smtClean="0">
                <a:latin typeface="Verdana" pitchFamily="34" charset="0"/>
                <a:ea typeface="Verdana" pitchFamily="34" charset="0"/>
                <a:cs typeface="Verdana" pitchFamily="34" charset="0"/>
              </a:rPr>
              <a:t>		ECEE 120</a:t>
            </a:r>
          </a:p>
          <a:p>
            <a:endParaRPr lang="en-US" sz="2000" dirty="0" smtClean="0">
              <a:latin typeface="Verdana" pitchFamily="34" charset="0"/>
              <a:ea typeface="Verdana" pitchFamily="34" charset="0"/>
              <a:cs typeface="Verdana" pitchFamily="34" charset="0"/>
            </a:endParaRPr>
          </a:p>
          <a:p>
            <a:r>
              <a:rPr lang="en-US" sz="2000" dirty="0" smtClean="0">
                <a:latin typeface="Verdana" pitchFamily="34" charset="0"/>
                <a:ea typeface="Verdana" pitchFamily="34" charset="0"/>
                <a:cs typeface="Verdana" pitchFamily="34" charset="0"/>
              </a:rPr>
              <a:t>Who:  </a:t>
            </a:r>
            <a:r>
              <a:rPr lang="en-US" sz="2000" dirty="0" err="1" smtClean="0">
                <a:latin typeface="Verdana" pitchFamily="34" charset="0"/>
                <a:ea typeface="Verdana" pitchFamily="34" charset="0"/>
                <a:cs typeface="Verdana" pitchFamily="34" charset="0"/>
              </a:rPr>
              <a:t>Pavol</a:t>
            </a:r>
            <a:r>
              <a:rPr lang="en-US" sz="2000" dirty="0" smtClean="0">
                <a:latin typeface="Verdana" pitchFamily="34" charset="0"/>
                <a:ea typeface="Verdana" pitchFamily="34" charset="0"/>
                <a:cs typeface="Verdana" pitchFamily="34" charset="0"/>
              </a:rPr>
              <a:t> </a:t>
            </a:r>
            <a:r>
              <a:rPr lang="en-US" sz="2000" dirty="0" err="1" smtClean="0">
                <a:latin typeface="Verdana" pitchFamily="34" charset="0"/>
                <a:ea typeface="Verdana" pitchFamily="34" charset="0"/>
                <a:cs typeface="Verdana" pitchFamily="34" charset="0"/>
              </a:rPr>
              <a:t>Cerny</a:t>
            </a:r>
            <a:endParaRPr lang="en-US" sz="2000" dirty="0" smtClean="0">
              <a:latin typeface="Verdana" pitchFamily="34" charset="0"/>
              <a:ea typeface="Verdana" pitchFamily="34" charset="0"/>
              <a:cs typeface="Verdana" pitchFamily="34" charset="0"/>
            </a:endParaRPr>
          </a:p>
          <a:p>
            <a:r>
              <a:rPr lang="en-US" sz="2000" dirty="0" smtClean="0">
                <a:latin typeface="Verdana" pitchFamily="34" charset="0"/>
                <a:ea typeface="Verdana" pitchFamily="34" charset="0"/>
                <a:cs typeface="Verdana" pitchFamily="34" charset="0"/>
              </a:rPr>
              <a:t>	</a:t>
            </a:r>
            <a:r>
              <a:rPr lang="en-US" sz="2000" dirty="0" smtClean="0">
                <a:latin typeface="Verdana" pitchFamily="34" charset="0"/>
                <a:ea typeface="Verdana" pitchFamily="34" charset="0"/>
                <a:cs typeface="Verdana" pitchFamily="34" charset="0"/>
                <a:hlinkClick r:id="rId3"/>
              </a:rPr>
              <a:t>pavol.cerny@colorado.edu</a:t>
            </a:r>
            <a:endParaRPr lang="en-US" sz="2000" dirty="0" smtClean="0">
              <a:latin typeface="Verdana" pitchFamily="34" charset="0"/>
              <a:ea typeface="Verdana" pitchFamily="34" charset="0"/>
              <a:cs typeface="Verdana" pitchFamily="34" charset="0"/>
            </a:endParaRPr>
          </a:p>
          <a:p>
            <a:r>
              <a:rPr lang="en-US" sz="2000" dirty="0" smtClean="0">
                <a:latin typeface="Verdana" pitchFamily="34" charset="0"/>
                <a:ea typeface="Verdana" pitchFamily="34" charset="0"/>
                <a:cs typeface="Verdana" pitchFamily="34" charset="0"/>
              </a:rPr>
              <a:t>	</a:t>
            </a:r>
            <a:r>
              <a:rPr lang="en-US" sz="2000" dirty="0" smtClean="0">
                <a:latin typeface="Verdana" pitchFamily="34" charset="0"/>
                <a:ea typeface="Verdana" pitchFamily="34" charset="0"/>
                <a:cs typeface="Verdana" pitchFamily="34" charset="0"/>
                <a:hlinkClick r:id="rId4"/>
              </a:rPr>
              <a:t>http://ecee.colorado.edu/pavol</a:t>
            </a:r>
            <a:endParaRPr lang="en-US" sz="2000" dirty="0" smtClean="0">
              <a:latin typeface="Verdana" pitchFamily="34" charset="0"/>
              <a:ea typeface="Verdana" pitchFamily="34" charset="0"/>
              <a:cs typeface="Verdana" pitchFamily="34" charset="0"/>
            </a:endParaRPr>
          </a:p>
          <a:p>
            <a:endParaRPr lang="en-US" sz="2000" dirty="0" smtClean="0">
              <a:latin typeface="Verdana" pitchFamily="34" charset="0"/>
              <a:ea typeface="Verdana" pitchFamily="34" charset="0"/>
              <a:cs typeface="Verdana" pitchFamily="34" charset="0"/>
            </a:endParaRPr>
          </a:p>
        </p:txBody>
      </p:sp>
    </p:spTree>
    <p:extLst>
      <p:ext uri="{BB962C8B-B14F-4D97-AF65-F5344CB8AC3E}">
        <p14:creationId xmlns:p14="http://schemas.microsoft.com/office/powerpoint/2010/main" val="320421003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304800"/>
            <a:ext cx="8229600" cy="954107"/>
          </a:xfrm>
          <a:prstGeom prst="rect">
            <a:avLst/>
          </a:prstGeom>
          <a:noFill/>
        </p:spPr>
        <p:txBody>
          <a:bodyPr wrap="square" rtlCol="0">
            <a:spAutoFit/>
          </a:bodyPr>
          <a:lstStyle/>
          <a:p>
            <a:r>
              <a:rPr lang="en-US" sz="2800" dirty="0">
                <a:latin typeface="Verdana" panose="020B0604030504040204" pitchFamily="34" charset="0"/>
                <a:ea typeface="Verdana" panose="020B0604030504040204" pitchFamily="34" charset="0"/>
                <a:cs typeface="Verdana" panose="020B0604030504040204" pitchFamily="34" charset="0"/>
              </a:rPr>
              <a:t>Sample Project 5</a:t>
            </a:r>
            <a:r>
              <a:rPr lang="en-US" sz="2800" dirty="0" smtClean="0">
                <a:latin typeface="Verdana" panose="020B0604030504040204" pitchFamily="34" charset="0"/>
                <a:ea typeface="Verdana" panose="020B0604030504040204" pitchFamily="34" charset="0"/>
                <a:cs typeface="Verdana" panose="020B0604030504040204" pitchFamily="34" charset="0"/>
              </a:rPr>
              <a:t>: Concurrent Image Processing</a:t>
            </a:r>
          </a:p>
        </p:txBody>
      </p:sp>
      <p:sp>
        <p:nvSpPr>
          <p:cNvPr id="6" name="Rectangle 5"/>
          <p:cNvSpPr/>
          <p:nvPr/>
        </p:nvSpPr>
        <p:spPr>
          <a:xfrm>
            <a:off x="533400" y="1600200"/>
            <a:ext cx="8153400" cy="3139321"/>
          </a:xfrm>
          <a:prstGeom prst="rect">
            <a:avLst/>
          </a:prstGeom>
        </p:spPr>
        <p:txBody>
          <a:bodyPr wrap="square">
            <a:spAutoFit/>
          </a:bodyPr>
          <a:lstStyle/>
          <a:p>
            <a:r>
              <a:rPr lang="en-US" dirty="0" smtClean="0"/>
              <a:t>Image processing has been a premier application for concurrent computation. Many image processing algorithms are inherently parallelizable. </a:t>
            </a:r>
          </a:p>
          <a:p>
            <a:endParaRPr lang="en-US" b="1" dirty="0" smtClean="0">
              <a:solidFill>
                <a:srgbClr val="FF0000"/>
              </a:solidFill>
            </a:endParaRPr>
          </a:p>
          <a:p>
            <a:r>
              <a:rPr lang="en-US" b="1" dirty="0" smtClean="0">
                <a:solidFill>
                  <a:srgbClr val="FF0000"/>
                </a:solidFill>
              </a:rPr>
              <a:t>Project:</a:t>
            </a:r>
            <a:endParaRPr lang="en-US" dirty="0" smtClean="0"/>
          </a:p>
          <a:p>
            <a:endParaRPr lang="en-US" dirty="0"/>
          </a:p>
          <a:p>
            <a:pPr marL="342900" indent="-342900">
              <a:buFont typeface="+mj-lt"/>
              <a:buAutoNum type="arabicPeriod"/>
            </a:pPr>
            <a:r>
              <a:rPr lang="en-US" dirty="0" smtClean="0"/>
              <a:t>Choose a sufficiently complex image processing algorithm, for example, a filtering algorithm</a:t>
            </a:r>
          </a:p>
          <a:p>
            <a:pPr marL="342900" indent="-342900">
              <a:buFont typeface="+mj-lt"/>
              <a:buAutoNum type="arabicPeriod"/>
            </a:pPr>
            <a:r>
              <a:rPr lang="en-US" dirty="0" smtClean="0"/>
              <a:t>Provide a design for parallelization</a:t>
            </a:r>
          </a:p>
          <a:p>
            <a:pPr marL="342900" indent="-342900">
              <a:buFont typeface="+mj-lt"/>
              <a:buAutoNum type="arabicPeriod"/>
            </a:pPr>
            <a:r>
              <a:rPr lang="en-US" dirty="0" smtClean="0"/>
              <a:t>A comparison with the naïve sequential solution</a:t>
            </a:r>
          </a:p>
          <a:p>
            <a:pPr marL="342900" indent="-342900">
              <a:buFont typeface="+mj-lt"/>
              <a:buAutoNum type="arabicPeriod"/>
            </a:pPr>
            <a:r>
              <a:rPr lang="en-US" dirty="0" smtClean="0"/>
              <a:t>A discussion of performance gains due to parallelization</a:t>
            </a:r>
          </a:p>
          <a:p>
            <a:r>
              <a:rPr lang="en-US" dirty="0"/>
              <a:t> </a:t>
            </a:r>
            <a:r>
              <a:rPr lang="en-US" dirty="0" smtClean="0"/>
              <a:t>          </a:t>
            </a:r>
            <a:endParaRPr lang="en-US" dirty="0"/>
          </a:p>
        </p:txBody>
      </p:sp>
    </p:spTree>
    <p:extLst>
      <p:ext uri="{BB962C8B-B14F-4D97-AF65-F5344CB8AC3E}">
        <p14:creationId xmlns:p14="http://schemas.microsoft.com/office/powerpoint/2010/main" val="311524423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09600" y="1295400"/>
            <a:ext cx="8077200" cy="1477328"/>
          </a:xfrm>
          <a:prstGeom prst="rect">
            <a:avLst/>
          </a:prstGeom>
        </p:spPr>
        <p:txBody>
          <a:bodyPr wrap="square">
            <a:spAutoFit/>
          </a:bodyPr>
          <a:lstStyle/>
          <a:p>
            <a:pPr marL="342900" indent="-342900">
              <a:buAutoNum type="arabicPeriod" startAt="6"/>
            </a:pPr>
            <a:r>
              <a:rPr lang="en-US" dirty="0" smtClean="0"/>
              <a:t>Concurrent Editor</a:t>
            </a:r>
          </a:p>
          <a:p>
            <a:pPr marL="342900" indent="-342900">
              <a:buAutoNum type="arabicPeriod" startAt="6"/>
            </a:pPr>
            <a:endParaRPr lang="en-US" dirty="0" smtClean="0"/>
          </a:p>
          <a:p>
            <a:pPr marL="342900" indent="-342900">
              <a:buAutoNum type="arabicPeriod" startAt="6"/>
            </a:pPr>
            <a:r>
              <a:rPr lang="en-US" dirty="0" smtClean="0"/>
              <a:t>Parallelizing dynamic programs</a:t>
            </a:r>
          </a:p>
          <a:p>
            <a:pPr marL="342900" indent="-342900">
              <a:buAutoNum type="arabicPeriod" startAt="6"/>
            </a:pPr>
            <a:endParaRPr lang="en-US" dirty="0"/>
          </a:p>
          <a:p>
            <a:pPr marL="342900" indent="-342900">
              <a:buAutoNum type="arabicPeriod" startAt="6"/>
            </a:pPr>
            <a:r>
              <a:rPr lang="en-US" dirty="0" smtClean="0"/>
              <a:t>A multi-threaded Android app implementation</a:t>
            </a:r>
            <a:endParaRPr lang="en-US" dirty="0"/>
          </a:p>
        </p:txBody>
      </p:sp>
      <p:sp>
        <p:nvSpPr>
          <p:cNvPr id="5" name="TextBox 4"/>
          <p:cNvSpPr txBox="1"/>
          <p:nvPr/>
        </p:nvSpPr>
        <p:spPr>
          <a:xfrm>
            <a:off x="457200" y="304800"/>
            <a:ext cx="8229600" cy="523220"/>
          </a:xfrm>
          <a:prstGeom prst="rect">
            <a:avLst/>
          </a:prstGeom>
          <a:noFill/>
        </p:spPr>
        <p:txBody>
          <a:bodyPr wrap="square" rtlCol="0">
            <a:spAutoFit/>
          </a:bodyPr>
          <a:lstStyle/>
          <a:p>
            <a:r>
              <a:rPr lang="en-US" sz="2800" dirty="0" smtClean="0">
                <a:latin typeface="Verdana" panose="020B0604030504040204" pitchFamily="34" charset="0"/>
                <a:ea typeface="Verdana" panose="020B0604030504040204" pitchFamily="34" charset="0"/>
                <a:cs typeface="Verdana" panose="020B0604030504040204" pitchFamily="34" charset="0"/>
              </a:rPr>
              <a:t>Further Project Ideas</a:t>
            </a:r>
          </a:p>
        </p:txBody>
      </p:sp>
    </p:spTree>
    <p:extLst>
      <p:ext uri="{BB962C8B-B14F-4D97-AF65-F5344CB8AC3E}">
        <p14:creationId xmlns:p14="http://schemas.microsoft.com/office/powerpoint/2010/main" val="350417198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2600" y="2438400"/>
            <a:ext cx="5334000" cy="1143000"/>
          </a:xfrm>
        </p:spPr>
        <p:txBody>
          <a:bodyPr>
            <a:normAutofit fontScale="90000"/>
          </a:bodyPr>
          <a:lstStyle/>
          <a:p>
            <a:r>
              <a:rPr lang="en-US" dirty="0" smtClean="0"/>
              <a:t>Project </a:t>
            </a:r>
            <a:r>
              <a:rPr lang="en-US" dirty="0"/>
              <a:t>9</a:t>
            </a:r>
            <a:r>
              <a:rPr lang="en-US" dirty="0" smtClean="0"/>
              <a:t>: Your own!</a:t>
            </a:r>
            <a:endParaRPr lang="en-US" dirty="0"/>
          </a:p>
        </p:txBody>
      </p:sp>
    </p:spTree>
    <p:extLst>
      <p:ext uri="{BB962C8B-B14F-4D97-AF65-F5344CB8AC3E}">
        <p14:creationId xmlns:p14="http://schemas.microsoft.com/office/powerpoint/2010/main" val="379911707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2400" y="381000"/>
            <a:ext cx="7772400" cy="769441"/>
          </a:xfrm>
          <a:prstGeom prst="rect">
            <a:avLst/>
          </a:prstGeom>
          <a:noFill/>
        </p:spPr>
        <p:txBody>
          <a:bodyPr wrap="square" rtlCol="0">
            <a:spAutoFit/>
          </a:bodyPr>
          <a:lstStyle/>
          <a:p>
            <a:r>
              <a:rPr lang="en-US" sz="4400" dirty="0" smtClean="0">
                <a:latin typeface="Verdana" pitchFamily="34" charset="0"/>
                <a:ea typeface="Verdana" pitchFamily="34" charset="0"/>
                <a:cs typeface="Verdana" pitchFamily="34" charset="0"/>
              </a:rPr>
              <a:t>Homework and tests</a:t>
            </a:r>
            <a:endParaRPr lang="en-US" sz="4400" dirty="0">
              <a:latin typeface="Verdana" pitchFamily="34" charset="0"/>
              <a:ea typeface="Verdana" pitchFamily="34" charset="0"/>
              <a:cs typeface="Verdana" pitchFamily="34" charset="0"/>
            </a:endParaRPr>
          </a:p>
        </p:txBody>
      </p:sp>
      <p:sp>
        <p:nvSpPr>
          <p:cNvPr id="3" name="TextBox 2"/>
          <p:cNvSpPr txBox="1"/>
          <p:nvPr/>
        </p:nvSpPr>
        <p:spPr>
          <a:xfrm>
            <a:off x="381000" y="1295400"/>
            <a:ext cx="7772400" cy="1015663"/>
          </a:xfrm>
          <a:prstGeom prst="rect">
            <a:avLst/>
          </a:prstGeom>
          <a:noFill/>
        </p:spPr>
        <p:txBody>
          <a:bodyPr wrap="square" rtlCol="0">
            <a:spAutoFit/>
          </a:bodyPr>
          <a:lstStyle/>
          <a:p>
            <a:r>
              <a:rPr lang="en-US" sz="2000" dirty="0" smtClean="0">
                <a:latin typeface="Verdana" pitchFamily="34" charset="0"/>
                <a:ea typeface="Verdana" pitchFamily="34" charset="0"/>
                <a:cs typeface="Verdana" pitchFamily="34" charset="0"/>
              </a:rPr>
              <a:t>Homework </a:t>
            </a:r>
          </a:p>
          <a:p>
            <a:pPr marL="342900" indent="-342900">
              <a:buFont typeface="Wingdings" panose="05000000000000000000" pitchFamily="2" charset="2"/>
              <a:buChar char="q"/>
            </a:pPr>
            <a:r>
              <a:rPr lang="en-US" sz="2000" dirty="0" smtClean="0">
                <a:latin typeface="Verdana" pitchFamily="34" charset="0"/>
                <a:ea typeface="Verdana" pitchFamily="34" charset="0"/>
                <a:cs typeface="Verdana" pitchFamily="34" charset="0"/>
              </a:rPr>
              <a:t>five or six assignments</a:t>
            </a:r>
          </a:p>
          <a:p>
            <a:pPr marL="342900" indent="-342900">
              <a:buFont typeface="Wingdings" panose="05000000000000000000" pitchFamily="2" charset="2"/>
              <a:buChar char="q"/>
            </a:pPr>
            <a:r>
              <a:rPr lang="en-US" sz="2000" dirty="0" smtClean="0">
                <a:latin typeface="Verdana" pitchFamily="34" charset="0"/>
                <a:ea typeface="Verdana" pitchFamily="34" charset="0"/>
                <a:cs typeface="Verdana" pitchFamily="34" charset="0"/>
              </a:rPr>
              <a:t>interview grading for programming assignments</a:t>
            </a:r>
          </a:p>
        </p:txBody>
      </p:sp>
      <p:sp>
        <p:nvSpPr>
          <p:cNvPr id="6" name="TextBox 5"/>
          <p:cNvSpPr txBox="1"/>
          <p:nvPr/>
        </p:nvSpPr>
        <p:spPr>
          <a:xfrm>
            <a:off x="381000" y="2819400"/>
            <a:ext cx="7772400" cy="1631216"/>
          </a:xfrm>
          <a:prstGeom prst="rect">
            <a:avLst/>
          </a:prstGeom>
          <a:noFill/>
        </p:spPr>
        <p:txBody>
          <a:bodyPr wrap="square" rtlCol="0">
            <a:spAutoFit/>
          </a:bodyPr>
          <a:lstStyle/>
          <a:p>
            <a:r>
              <a:rPr lang="en-US" sz="2000" dirty="0" smtClean="0">
                <a:latin typeface="Verdana" pitchFamily="34" charset="0"/>
                <a:ea typeface="Verdana" pitchFamily="34" charset="0"/>
                <a:cs typeface="Verdana" pitchFamily="34" charset="0"/>
              </a:rPr>
              <a:t>Tests (preliminary dates):</a:t>
            </a:r>
          </a:p>
          <a:p>
            <a:endParaRPr lang="en-US" sz="2000" dirty="0" smtClean="0">
              <a:latin typeface="Verdana" pitchFamily="34" charset="0"/>
              <a:ea typeface="Verdana" pitchFamily="34" charset="0"/>
              <a:cs typeface="Verdana" pitchFamily="34" charset="0"/>
            </a:endParaRPr>
          </a:p>
          <a:p>
            <a:pPr marL="342900" indent="-342900">
              <a:buFont typeface="Arial" panose="020B0604020202020204" pitchFamily="34" charset="0"/>
              <a:buChar char="•"/>
            </a:pPr>
            <a:r>
              <a:rPr lang="en-US" sz="2000" dirty="0" smtClean="0">
                <a:solidFill>
                  <a:schemeClr val="accent2"/>
                </a:solidFill>
                <a:latin typeface="Verdana" pitchFamily="34" charset="0"/>
                <a:ea typeface="Verdana" pitchFamily="34" charset="0"/>
                <a:cs typeface="Verdana" pitchFamily="34" charset="0"/>
              </a:rPr>
              <a:t>Feb 16</a:t>
            </a:r>
          </a:p>
          <a:p>
            <a:pPr marL="342900" indent="-342900">
              <a:buFont typeface="Arial" panose="020B0604020202020204" pitchFamily="34" charset="0"/>
              <a:buChar char="•"/>
            </a:pPr>
            <a:r>
              <a:rPr lang="en-US" sz="2000" dirty="0" smtClean="0">
                <a:solidFill>
                  <a:schemeClr val="accent2"/>
                </a:solidFill>
                <a:latin typeface="Verdana" pitchFamily="34" charset="0"/>
                <a:ea typeface="Verdana" pitchFamily="34" charset="0"/>
                <a:cs typeface="Verdana" pitchFamily="34" charset="0"/>
              </a:rPr>
              <a:t>March 21</a:t>
            </a:r>
          </a:p>
          <a:p>
            <a:pPr marL="342900" indent="-342900">
              <a:buFont typeface="Arial" panose="020B0604020202020204" pitchFamily="34" charset="0"/>
              <a:buChar char="•"/>
            </a:pPr>
            <a:r>
              <a:rPr lang="en-US" sz="2000" dirty="0" smtClean="0">
                <a:solidFill>
                  <a:schemeClr val="accent2"/>
                </a:solidFill>
                <a:latin typeface="Verdana" pitchFamily="34" charset="0"/>
                <a:ea typeface="Verdana" pitchFamily="34" charset="0"/>
                <a:cs typeface="Verdana" pitchFamily="34" charset="0"/>
              </a:rPr>
              <a:t>April 27</a:t>
            </a:r>
            <a:endParaRPr lang="en-US" sz="2000" dirty="0">
              <a:latin typeface="Verdana" pitchFamily="34" charset="0"/>
              <a:ea typeface="Verdana" pitchFamily="34" charset="0"/>
              <a:cs typeface="Verdana" pitchFamily="34" charset="0"/>
            </a:endParaRPr>
          </a:p>
        </p:txBody>
      </p:sp>
    </p:spTree>
    <p:extLst>
      <p:ext uri="{BB962C8B-B14F-4D97-AF65-F5344CB8AC3E}">
        <p14:creationId xmlns:p14="http://schemas.microsoft.com/office/powerpoint/2010/main" val="156185622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2400" y="381000"/>
            <a:ext cx="7772400" cy="769441"/>
          </a:xfrm>
          <a:prstGeom prst="rect">
            <a:avLst/>
          </a:prstGeom>
          <a:noFill/>
        </p:spPr>
        <p:txBody>
          <a:bodyPr wrap="square" rtlCol="0">
            <a:spAutoFit/>
          </a:bodyPr>
          <a:lstStyle/>
          <a:p>
            <a:r>
              <a:rPr lang="en-US" sz="4400" dirty="0" smtClean="0">
                <a:latin typeface="Verdana" pitchFamily="34" charset="0"/>
                <a:ea typeface="Verdana" pitchFamily="34" charset="0"/>
                <a:cs typeface="Verdana" pitchFamily="34" charset="0"/>
              </a:rPr>
              <a:t>Reading from today</a:t>
            </a:r>
            <a:endParaRPr lang="en-US" sz="4400" dirty="0">
              <a:latin typeface="Verdana" pitchFamily="34" charset="0"/>
              <a:ea typeface="Verdana" pitchFamily="34" charset="0"/>
              <a:cs typeface="Verdana" pitchFamily="34" charset="0"/>
            </a:endParaRPr>
          </a:p>
        </p:txBody>
      </p:sp>
      <p:sp>
        <p:nvSpPr>
          <p:cNvPr id="4" name="TextBox 3"/>
          <p:cNvSpPr txBox="1"/>
          <p:nvPr/>
        </p:nvSpPr>
        <p:spPr>
          <a:xfrm>
            <a:off x="367636" y="1752600"/>
            <a:ext cx="7772400" cy="1569660"/>
          </a:xfrm>
          <a:prstGeom prst="rect">
            <a:avLst/>
          </a:prstGeom>
          <a:noFill/>
        </p:spPr>
        <p:txBody>
          <a:bodyPr wrap="square" rtlCol="0">
            <a:spAutoFit/>
          </a:bodyPr>
          <a:lstStyle/>
          <a:p>
            <a:pPr lvl="1">
              <a:buFont typeface="Wingdings" pitchFamily="2" charset="2"/>
              <a:buChar char="q"/>
            </a:pPr>
            <a:r>
              <a:rPr lang="en-US" sz="2400" dirty="0" smtClean="0">
                <a:solidFill>
                  <a:schemeClr val="tx2"/>
                </a:solidFill>
                <a:latin typeface="Verdana" pitchFamily="34" charset="0"/>
                <a:ea typeface="Verdana" pitchFamily="34" charset="0"/>
                <a:cs typeface="Verdana" pitchFamily="34" charset="0"/>
              </a:rPr>
              <a:t>The art of multiprocessor programming</a:t>
            </a:r>
            <a:r>
              <a:rPr lang="en-US" sz="2400" dirty="0" smtClean="0">
                <a:latin typeface="Verdana" pitchFamily="34" charset="0"/>
                <a:ea typeface="Verdana" pitchFamily="34" charset="0"/>
                <a:cs typeface="Verdana" pitchFamily="34" charset="0"/>
              </a:rPr>
              <a:t> </a:t>
            </a:r>
          </a:p>
          <a:p>
            <a:pPr lvl="1"/>
            <a:r>
              <a:rPr lang="en-US" sz="2400" dirty="0">
                <a:latin typeface="Verdana" pitchFamily="34" charset="0"/>
                <a:ea typeface="Verdana" pitchFamily="34" charset="0"/>
                <a:cs typeface="Verdana" pitchFamily="34" charset="0"/>
              </a:rPr>
              <a:t>	</a:t>
            </a:r>
            <a:r>
              <a:rPr lang="en-US" sz="2400" dirty="0" smtClean="0">
                <a:latin typeface="Verdana" pitchFamily="34" charset="0"/>
                <a:ea typeface="Verdana" pitchFamily="34" charset="0"/>
                <a:cs typeface="Verdana" pitchFamily="34" charset="0"/>
              </a:rPr>
              <a:t>	by </a:t>
            </a:r>
            <a:r>
              <a:rPr lang="en-US" sz="2400" dirty="0">
                <a:latin typeface="Verdana" pitchFamily="34" charset="0"/>
                <a:ea typeface="Verdana" pitchFamily="34" charset="0"/>
                <a:cs typeface="Verdana" pitchFamily="34" charset="0"/>
              </a:rPr>
              <a:t>M</a:t>
            </a:r>
            <a:r>
              <a:rPr lang="en-US" sz="2400" dirty="0" smtClean="0">
                <a:latin typeface="Verdana" pitchFamily="34" charset="0"/>
                <a:ea typeface="Verdana" pitchFamily="34" charset="0"/>
                <a:cs typeface="Verdana" pitchFamily="34" charset="0"/>
              </a:rPr>
              <a:t>aurice </a:t>
            </a:r>
            <a:r>
              <a:rPr lang="en-US" sz="2400" dirty="0" err="1" smtClean="0">
                <a:latin typeface="Verdana" pitchFamily="34" charset="0"/>
                <a:ea typeface="Verdana" pitchFamily="34" charset="0"/>
                <a:cs typeface="Verdana" pitchFamily="34" charset="0"/>
              </a:rPr>
              <a:t>Herlihy</a:t>
            </a:r>
            <a:r>
              <a:rPr lang="en-US" sz="2400" dirty="0" smtClean="0">
                <a:latin typeface="Verdana" pitchFamily="34" charset="0"/>
                <a:ea typeface="Verdana" pitchFamily="34" charset="0"/>
                <a:cs typeface="Verdana" pitchFamily="34" charset="0"/>
              </a:rPr>
              <a:t> and </a:t>
            </a:r>
            <a:r>
              <a:rPr lang="en-US" sz="2400" dirty="0" err="1" smtClean="0">
                <a:latin typeface="Verdana" pitchFamily="34" charset="0"/>
                <a:ea typeface="Verdana" pitchFamily="34" charset="0"/>
                <a:cs typeface="Verdana" pitchFamily="34" charset="0"/>
              </a:rPr>
              <a:t>Nir</a:t>
            </a:r>
            <a:r>
              <a:rPr lang="en-US" sz="2400" dirty="0" smtClean="0">
                <a:latin typeface="Verdana" pitchFamily="34" charset="0"/>
                <a:ea typeface="Verdana" pitchFamily="34" charset="0"/>
                <a:cs typeface="Verdana" pitchFamily="34" charset="0"/>
              </a:rPr>
              <a:t> </a:t>
            </a:r>
            <a:r>
              <a:rPr lang="en-US" sz="2400" dirty="0" err="1" smtClean="0">
                <a:latin typeface="Verdana" pitchFamily="34" charset="0"/>
                <a:ea typeface="Verdana" pitchFamily="34" charset="0"/>
                <a:cs typeface="Verdana" pitchFamily="34" charset="0"/>
              </a:rPr>
              <a:t>Shavit</a:t>
            </a:r>
            <a:endParaRPr lang="en-US" sz="2400" dirty="0" smtClean="0">
              <a:latin typeface="Verdana" pitchFamily="34" charset="0"/>
              <a:ea typeface="Verdana" pitchFamily="34" charset="0"/>
              <a:cs typeface="Verdana" pitchFamily="34" charset="0"/>
            </a:endParaRPr>
          </a:p>
          <a:p>
            <a:pPr lvl="1"/>
            <a:endParaRPr lang="en-US" sz="2400" dirty="0">
              <a:latin typeface="Verdana" pitchFamily="34" charset="0"/>
              <a:ea typeface="Verdana" pitchFamily="34" charset="0"/>
              <a:cs typeface="Verdana" pitchFamily="34" charset="0"/>
            </a:endParaRPr>
          </a:p>
          <a:p>
            <a:pPr lvl="1"/>
            <a:r>
              <a:rPr lang="en-US" sz="2400" dirty="0" smtClean="0">
                <a:latin typeface="Verdana" pitchFamily="34" charset="0"/>
                <a:ea typeface="Verdana" pitchFamily="34" charset="0"/>
                <a:cs typeface="Verdana" pitchFamily="34" charset="0"/>
              </a:rPr>
              <a:t>	Chapter 1, Introduction</a:t>
            </a:r>
          </a:p>
        </p:txBody>
      </p:sp>
    </p:spTree>
    <p:extLst>
      <p:ext uri="{BB962C8B-B14F-4D97-AF65-F5344CB8AC3E}">
        <p14:creationId xmlns:p14="http://schemas.microsoft.com/office/powerpoint/2010/main" val="279040628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magi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9" name="Picture 3" descr="magi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0" name="Rectangle 4"/>
          <p:cNvSpPr>
            <a:spLocks noGrp="1" noChangeArrowheads="1"/>
          </p:cNvSpPr>
          <p:nvPr>
            <p:ph type="ctrTitle"/>
          </p:nvPr>
        </p:nvSpPr>
        <p:spPr>
          <a:xfrm>
            <a:off x="0" y="1030288"/>
            <a:ext cx="7772400" cy="1143000"/>
          </a:xfrm>
        </p:spPr>
        <p:txBody>
          <a:bodyPr/>
          <a:lstStyle/>
          <a:p>
            <a:r>
              <a:rPr lang="en-US" altLang="en-US">
                <a:latin typeface="Arial" charset="0"/>
              </a:rPr>
              <a:t>Concurrency in Java</a:t>
            </a:r>
          </a:p>
        </p:txBody>
      </p:sp>
      <p:sp>
        <p:nvSpPr>
          <p:cNvPr id="4101" name="Rectangle 5"/>
          <p:cNvSpPr>
            <a:spLocks noGrp="1" noChangeArrowheads="1"/>
          </p:cNvSpPr>
          <p:nvPr>
            <p:ph type="subTitle" idx="1"/>
          </p:nvPr>
        </p:nvSpPr>
        <p:spPr>
          <a:xfrm>
            <a:off x="1222375" y="3530600"/>
            <a:ext cx="6400800" cy="2782888"/>
          </a:xfrm>
        </p:spPr>
        <p:txBody>
          <a:bodyPr/>
          <a:lstStyle/>
          <a:p>
            <a:pPr>
              <a:lnSpc>
                <a:spcPct val="90000"/>
              </a:lnSpc>
            </a:pPr>
            <a:r>
              <a:rPr lang="en-US" altLang="en-US" sz="2400" dirty="0">
                <a:solidFill>
                  <a:schemeClr val="accent1"/>
                </a:solidFill>
                <a:latin typeface="Arial" charset="0"/>
              </a:rPr>
              <a:t>Companion slides for</a:t>
            </a:r>
          </a:p>
          <a:p>
            <a:pPr>
              <a:lnSpc>
                <a:spcPct val="90000"/>
              </a:lnSpc>
            </a:pPr>
            <a:r>
              <a:rPr lang="en-US" altLang="en-US" sz="2400" dirty="0">
                <a:solidFill>
                  <a:schemeClr val="tx1"/>
                </a:solidFill>
                <a:latin typeface="Arial" charset="0"/>
              </a:rPr>
              <a:t>The Art of Multiprocessor Programming</a:t>
            </a:r>
          </a:p>
          <a:p>
            <a:pPr>
              <a:lnSpc>
                <a:spcPct val="90000"/>
              </a:lnSpc>
            </a:pPr>
            <a:r>
              <a:rPr lang="en-US" altLang="en-US" sz="2400" dirty="0">
                <a:solidFill>
                  <a:schemeClr val="accent1"/>
                </a:solidFill>
                <a:latin typeface="Arial" charset="0"/>
              </a:rPr>
              <a:t>by Maurice </a:t>
            </a:r>
            <a:r>
              <a:rPr lang="en-US" altLang="en-US" sz="2400" dirty="0" err="1">
                <a:solidFill>
                  <a:schemeClr val="accent1"/>
                </a:solidFill>
                <a:latin typeface="Arial" charset="0"/>
              </a:rPr>
              <a:t>Herlihy</a:t>
            </a:r>
            <a:r>
              <a:rPr lang="en-US" altLang="en-US" sz="2400" dirty="0">
                <a:solidFill>
                  <a:schemeClr val="accent1"/>
                </a:solidFill>
                <a:latin typeface="Arial" charset="0"/>
              </a:rPr>
              <a:t> &amp; </a:t>
            </a:r>
            <a:r>
              <a:rPr lang="en-US" altLang="en-US" sz="2400" dirty="0" err="1">
                <a:solidFill>
                  <a:schemeClr val="accent1"/>
                </a:solidFill>
                <a:latin typeface="Arial" charset="0"/>
              </a:rPr>
              <a:t>Nir</a:t>
            </a:r>
            <a:r>
              <a:rPr lang="en-US" altLang="en-US" sz="2400" dirty="0">
                <a:solidFill>
                  <a:schemeClr val="accent1"/>
                </a:solidFill>
                <a:latin typeface="Arial" charset="0"/>
              </a:rPr>
              <a:t> </a:t>
            </a:r>
            <a:r>
              <a:rPr lang="en-US" altLang="en-US" sz="2400" dirty="0" err="1">
                <a:solidFill>
                  <a:schemeClr val="accent1"/>
                </a:solidFill>
                <a:latin typeface="Arial" charset="0"/>
              </a:rPr>
              <a:t>Shavit</a:t>
            </a:r>
            <a:endParaRPr lang="en-US" altLang="en-US" sz="2400" dirty="0">
              <a:solidFill>
                <a:schemeClr val="accent1"/>
              </a:solidFill>
              <a:latin typeface="Arial" charset="0"/>
            </a:endParaRPr>
          </a:p>
          <a:p>
            <a:pPr>
              <a:lnSpc>
                <a:spcPct val="90000"/>
              </a:lnSpc>
            </a:pPr>
            <a:endParaRPr lang="en-US" altLang="en-US" sz="2400" dirty="0">
              <a:solidFill>
                <a:schemeClr val="accent1"/>
              </a:solidFill>
              <a:latin typeface="Arial" charset="0"/>
            </a:endParaRPr>
          </a:p>
          <a:p>
            <a:pPr>
              <a:lnSpc>
                <a:spcPct val="90000"/>
              </a:lnSpc>
            </a:pPr>
            <a:r>
              <a:rPr lang="en-US" altLang="en-US" sz="2400" dirty="0">
                <a:solidFill>
                  <a:schemeClr val="accent1"/>
                </a:solidFill>
                <a:latin typeface="Arial" charset="0"/>
              </a:rPr>
              <a:t>Modified by Pavol Cerny</a:t>
            </a:r>
          </a:p>
          <a:p>
            <a:pPr>
              <a:lnSpc>
                <a:spcPct val="90000"/>
              </a:lnSpc>
            </a:pPr>
            <a:r>
              <a:rPr lang="en-US" altLang="en-US" sz="2400" dirty="0" smtClean="0">
                <a:solidFill>
                  <a:schemeClr val="accent1"/>
                </a:solidFill>
                <a:latin typeface="Arial" charset="0"/>
              </a:rPr>
              <a:t>ECEN4313</a:t>
            </a:r>
            <a:r>
              <a:rPr lang="en-US" altLang="en-US" sz="2400" dirty="0">
                <a:solidFill>
                  <a:schemeClr val="accent1"/>
                </a:solidFill>
                <a:latin typeface="Arial" charset="0"/>
              </a:rPr>
              <a:t>, </a:t>
            </a:r>
            <a:r>
              <a:rPr lang="en-US" altLang="en-US" sz="2400" dirty="0" smtClean="0">
                <a:solidFill>
                  <a:schemeClr val="accent1"/>
                </a:solidFill>
                <a:latin typeface="Arial" charset="0"/>
              </a:rPr>
              <a:t>CSCI4830-010</a:t>
            </a:r>
            <a:endParaRPr lang="en-US" altLang="en-US" sz="2400" dirty="0">
              <a:solidFill>
                <a:schemeClr val="accent1"/>
              </a:solidFill>
              <a:latin typeface="Arial" charset="0"/>
            </a:endParaRPr>
          </a:p>
        </p:txBody>
      </p:sp>
      <p:sp>
        <p:nvSpPr>
          <p:cNvPr id="4102" name="Rectangle 6"/>
          <p:cNvSpPr>
            <a:spLocks noChangeArrowheads="1"/>
          </p:cNvSpPr>
          <p:nvPr/>
        </p:nvSpPr>
        <p:spPr bwMode="auto">
          <a:xfrm>
            <a:off x="392113" y="5927725"/>
            <a:ext cx="1509712" cy="9302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rgbClr val="0000FF"/>
                </a:solidFill>
                <a:latin typeface="Arial" charset="0"/>
              </a:defRPr>
            </a:lvl1pPr>
            <a:lvl2pPr marL="742950" indent="-285750">
              <a:spcBef>
                <a:spcPct val="20000"/>
              </a:spcBef>
              <a:buChar char="–"/>
              <a:defRPr sz="2800">
                <a:solidFill>
                  <a:srgbClr val="0000FF"/>
                </a:solidFill>
                <a:latin typeface="Arial" charset="0"/>
              </a:defRPr>
            </a:lvl2pPr>
            <a:lvl3pPr marL="1143000" indent="-228600">
              <a:spcBef>
                <a:spcPct val="20000"/>
              </a:spcBef>
              <a:buChar char="•"/>
              <a:defRPr sz="2400">
                <a:solidFill>
                  <a:srgbClr val="0000FF"/>
                </a:solidFill>
                <a:latin typeface="Arial" charset="0"/>
              </a:defRPr>
            </a:lvl3pPr>
            <a:lvl4pPr marL="1600200" indent="-228600">
              <a:spcBef>
                <a:spcPct val="20000"/>
              </a:spcBef>
              <a:buChar char="–"/>
              <a:defRPr sz="2000">
                <a:solidFill>
                  <a:srgbClr val="0000FF"/>
                </a:solidFill>
                <a:latin typeface="Arial" charset="0"/>
              </a:defRPr>
            </a:lvl4pPr>
            <a:lvl5pPr marL="2057400" indent="-228600">
              <a:spcBef>
                <a:spcPct val="20000"/>
              </a:spcBef>
              <a:buChar char="»"/>
              <a:defRPr sz="2000">
                <a:solidFill>
                  <a:srgbClr val="0000FF"/>
                </a:solidFill>
                <a:latin typeface="Arial" charset="0"/>
              </a:defRPr>
            </a:lvl5pPr>
            <a:lvl6pPr marL="2514600" indent="-228600" eaLnBrk="0" fontAlgn="base" hangingPunct="0">
              <a:spcBef>
                <a:spcPct val="20000"/>
              </a:spcBef>
              <a:spcAft>
                <a:spcPct val="0"/>
              </a:spcAft>
              <a:buChar char="»"/>
              <a:defRPr sz="2000">
                <a:solidFill>
                  <a:srgbClr val="0000FF"/>
                </a:solidFill>
                <a:latin typeface="Arial" charset="0"/>
              </a:defRPr>
            </a:lvl6pPr>
            <a:lvl7pPr marL="2971800" indent="-228600" eaLnBrk="0" fontAlgn="base" hangingPunct="0">
              <a:spcBef>
                <a:spcPct val="20000"/>
              </a:spcBef>
              <a:spcAft>
                <a:spcPct val="0"/>
              </a:spcAft>
              <a:buChar char="»"/>
              <a:defRPr sz="2000">
                <a:solidFill>
                  <a:srgbClr val="0000FF"/>
                </a:solidFill>
                <a:latin typeface="Arial" charset="0"/>
              </a:defRPr>
            </a:lvl7pPr>
            <a:lvl8pPr marL="3429000" indent="-228600" eaLnBrk="0" fontAlgn="base" hangingPunct="0">
              <a:spcBef>
                <a:spcPct val="20000"/>
              </a:spcBef>
              <a:spcAft>
                <a:spcPct val="0"/>
              </a:spcAft>
              <a:buChar char="»"/>
              <a:defRPr sz="2000">
                <a:solidFill>
                  <a:srgbClr val="0000FF"/>
                </a:solidFill>
                <a:latin typeface="Arial" charset="0"/>
              </a:defRPr>
            </a:lvl8pPr>
            <a:lvl9pPr marL="3886200" indent="-228600" eaLnBrk="0" fontAlgn="base" hangingPunct="0">
              <a:spcBef>
                <a:spcPct val="20000"/>
              </a:spcBef>
              <a:spcAft>
                <a:spcPct val="0"/>
              </a:spcAft>
              <a:buChar char="»"/>
              <a:defRPr sz="2000">
                <a:solidFill>
                  <a:srgbClr val="0000FF"/>
                </a:solidFill>
                <a:latin typeface="Arial" charset="0"/>
              </a:defRPr>
            </a:lvl9pPr>
          </a:lstStyle>
          <a:p>
            <a:pPr eaLnBrk="1" hangingPunct="1">
              <a:spcBef>
                <a:spcPct val="0"/>
              </a:spcBef>
              <a:buFontTx/>
              <a:buNone/>
            </a:pPr>
            <a:endParaRPr lang="en-US" altLang="en-US" sz="4400">
              <a:latin typeface="Comic Sans MS" charset="0"/>
              <a:ea typeface="Arial" charset="0"/>
              <a:cs typeface="Arial" charset="0"/>
            </a:endParaRPr>
          </a:p>
        </p:txBody>
      </p:sp>
      <p:pic>
        <p:nvPicPr>
          <p:cNvPr id="4103"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46888" y="793750"/>
            <a:ext cx="2297112" cy="2297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Tree>
    <p:extLst>
      <p:ext uri="{BB962C8B-B14F-4D97-AF65-F5344CB8AC3E}">
        <p14:creationId xmlns:p14="http://schemas.microsoft.com/office/powerpoint/2010/main" val="107733681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Footer Placeholder 1"/>
          <p:cNvSpPr>
            <a:spLocks noGrp="1"/>
          </p:cNvSpPr>
          <p:nvPr>
            <p:ph type="ftr" sz="quarter" idx="4294967295"/>
          </p:nvPr>
        </p:nvSpPr>
        <p:spPr>
          <a:xfrm>
            <a:off x="3124200" y="6248400"/>
            <a:ext cx="28956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rgbClr val="0000FF"/>
                </a:solidFill>
                <a:latin typeface="Arial" charset="0"/>
              </a:defRPr>
            </a:lvl1pPr>
            <a:lvl2pPr marL="742950" indent="-285750">
              <a:spcBef>
                <a:spcPct val="20000"/>
              </a:spcBef>
              <a:buChar char="–"/>
              <a:defRPr sz="2800">
                <a:solidFill>
                  <a:srgbClr val="0000FF"/>
                </a:solidFill>
                <a:latin typeface="Arial" charset="0"/>
              </a:defRPr>
            </a:lvl2pPr>
            <a:lvl3pPr marL="1143000" indent="-228600">
              <a:spcBef>
                <a:spcPct val="20000"/>
              </a:spcBef>
              <a:buChar char="•"/>
              <a:defRPr sz="2400">
                <a:solidFill>
                  <a:srgbClr val="0000FF"/>
                </a:solidFill>
                <a:latin typeface="Arial" charset="0"/>
              </a:defRPr>
            </a:lvl3pPr>
            <a:lvl4pPr marL="1600200" indent="-228600">
              <a:spcBef>
                <a:spcPct val="20000"/>
              </a:spcBef>
              <a:buChar char="–"/>
              <a:defRPr sz="2000">
                <a:solidFill>
                  <a:srgbClr val="0000FF"/>
                </a:solidFill>
                <a:latin typeface="Arial" charset="0"/>
              </a:defRPr>
            </a:lvl4pPr>
            <a:lvl5pPr marL="2057400" indent="-228600">
              <a:spcBef>
                <a:spcPct val="20000"/>
              </a:spcBef>
              <a:buChar char="»"/>
              <a:defRPr sz="2000">
                <a:solidFill>
                  <a:srgbClr val="0000FF"/>
                </a:solidFill>
                <a:latin typeface="Arial" charset="0"/>
              </a:defRPr>
            </a:lvl5pPr>
            <a:lvl6pPr marL="2514600" indent="-228600" eaLnBrk="0" fontAlgn="base" hangingPunct="0">
              <a:spcBef>
                <a:spcPct val="20000"/>
              </a:spcBef>
              <a:spcAft>
                <a:spcPct val="0"/>
              </a:spcAft>
              <a:buChar char="»"/>
              <a:defRPr sz="2000">
                <a:solidFill>
                  <a:srgbClr val="0000FF"/>
                </a:solidFill>
                <a:latin typeface="Arial" charset="0"/>
              </a:defRPr>
            </a:lvl6pPr>
            <a:lvl7pPr marL="2971800" indent="-228600" eaLnBrk="0" fontAlgn="base" hangingPunct="0">
              <a:spcBef>
                <a:spcPct val="20000"/>
              </a:spcBef>
              <a:spcAft>
                <a:spcPct val="0"/>
              </a:spcAft>
              <a:buChar char="»"/>
              <a:defRPr sz="2000">
                <a:solidFill>
                  <a:srgbClr val="0000FF"/>
                </a:solidFill>
                <a:latin typeface="Arial" charset="0"/>
              </a:defRPr>
            </a:lvl7pPr>
            <a:lvl8pPr marL="3429000" indent="-228600" eaLnBrk="0" fontAlgn="base" hangingPunct="0">
              <a:spcBef>
                <a:spcPct val="20000"/>
              </a:spcBef>
              <a:spcAft>
                <a:spcPct val="0"/>
              </a:spcAft>
              <a:buChar char="»"/>
              <a:defRPr sz="2000">
                <a:solidFill>
                  <a:srgbClr val="0000FF"/>
                </a:solidFill>
                <a:latin typeface="Arial" charset="0"/>
              </a:defRPr>
            </a:lvl8pPr>
            <a:lvl9pPr marL="3886200" indent="-228600" eaLnBrk="0" fontAlgn="base" hangingPunct="0">
              <a:spcBef>
                <a:spcPct val="20000"/>
              </a:spcBef>
              <a:spcAft>
                <a:spcPct val="0"/>
              </a:spcAft>
              <a:buChar char="»"/>
              <a:defRPr sz="2000">
                <a:solidFill>
                  <a:srgbClr val="0000FF"/>
                </a:solidFill>
                <a:latin typeface="Arial" charset="0"/>
              </a:defRPr>
            </a:lvl9pPr>
          </a:lstStyle>
          <a:p>
            <a:pPr>
              <a:spcBef>
                <a:spcPct val="0"/>
              </a:spcBef>
              <a:buFontTx/>
              <a:buNone/>
            </a:pPr>
            <a:r>
              <a:rPr lang="en-US" altLang="en-US" sz="1400">
                <a:solidFill>
                  <a:srgbClr val="000000"/>
                </a:solidFill>
                <a:ea typeface="Courier New" charset="0"/>
                <a:cs typeface="Courier New" charset="0"/>
              </a:rPr>
              <a:t>Art of Multiprocessor Programming</a:t>
            </a:r>
          </a:p>
        </p:txBody>
      </p:sp>
      <p:sp>
        <p:nvSpPr>
          <p:cNvPr id="6147" name="Slide Number Placeholder 4"/>
          <p:cNvSpPr txBox="1">
            <a:spLocks noGrp="1"/>
          </p:cNvSpPr>
          <p:nvPr/>
        </p:nvSpPr>
        <p:spPr bwMode="auto">
          <a:xfrm>
            <a:off x="6451600" y="625475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rgbClr val="0000FF"/>
                </a:solidFill>
                <a:latin typeface="Arial" charset="0"/>
              </a:defRPr>
            </a:lvl1pPr>
            <a:lvl2pPr marL="742950" indent="-285750">
              <a:spcBef>
                <a:spcPct val="20000"/>
              </a:spcBef>
              <a:buChar char="–"/>
              <a:defRPr sz="2800">
                <a:solidFill>
                  <a:srgbClr val="0000FF"/>
                </a:solidFill>
                <a:latin typeface="Arial" charset="0"/>
              </a:defRPr>
            </a:lvl2pPr>
            <a:lvl3pPr marL="1143000" indent="-228600">
              <a:spcBef>
                <a:spcPct val="20000"/>
              </a:spcBef>
              <a:buChar char="•"/>
              <a:defRPr sz="2400">
                <a:solidFill>
                  <a:srgbClr val="0000FF"/>
                </a:solidFill>
                <a:latin typeface="Arial" charset="0"/>
              </a:defRPr>
            </a:lvl3pPr>
            <a:lvl4pPr marL="1600200" indent="-228600">
              <a:spcBef>
                <a:spcPct val="20000"/>
              </a:spcBef>
              <a:buChar char="–"/>
              <a:defRPr sz="2000">
                <a:solidFill>
                  <a:srgbClr val="0000FF"/>
                </a:solidFill>
                <a:latin typeface="Arial" charset="0"/>
              </a:defRPr>
            </a:lvl4pPr>
            <a:lvl5pPr marL="2057400" indent="-228600">
              <a:spcBef>
                <a:spcPct val="20000"/>
              </a:spcBef>
              <a:buChar char="»"/>
              <a:defRPr sz="2000">
                <a:solidFill>
                  <a:srgbClr val="0000FF"/>
                </a:solidFill>
                <a:latin typeface="Arial" charset="0"/>
              </a:defRPr>
            </a:lvl5pPr>
            <a:lvl6pPr marL="2514600" indent="-228600" eaLnBrk="0" fontAlgn="base" hangingPunct="0">
              <a:spcBef>
                <a:spcPct val="20000"/>
              </a:spcBef>
              <a:spcAft>
                <a:spcPct val="0"/>
              </a:spcAft>
              <a:buChar char="»"/>
              <a:defRPr sz="2000">
                <a:solidFill>
                  <a:srgbClr val="0000FF"/>
                </a:solidFill>
                <a:latin typeface="Arial" charset="0"/>
              </a:defRPr>
            </a:lvl6pPr>
            <a:lvl7pPr marL="2971800" indent="-228600" eaLnBrk="0" fontAlgn="base" hangingPunct="0">
              <a:spcBef>
                <a:spcPct val="20000"/>
              </a:spcBef>
              <a:spcAft>
                <a:spcPct val="0"/>
              </a:spcAft>
              <a:buChar char="»"/>
              <a:defRPr sz="2000">
                <a:solidFill>
                  <a:srgbClr val="0000FF"/>
                </a:solidFill>
                <a:latin typeface="Arial" charset="0"/>
              </a:defRPr>
            </a:lvl7pPr>
            <a:lvl8pPr marL="3429000" indent="-228600" eaLnBrk="0" fontAlgn="base" hangingPunct="0">
              <a:spcBef>
                <a:spcPct val="20000"/>
              </a:spcBef>
              <a:spcAft>
                <a:spcPct val="0"/>
              </a:spcAft>
              <a:buChar char="»"/>
              <a:defRPr sz="2000">
                <a:solidFill>
                  <a:srgbClr val="0000FF"/>
                </a:solidFill>
                <a:latin typeface="Arial" charset="0"/>
              </a:defRPr>
            </a:lvl8pPr>
            <a:lvl9pPr marL="3886200" indent="-228600" eaLnBrk="0" fontAlgn="base" hangingPunct="0">
              <a:spcBef>
                <a:spcPct val="20000"/>
              </a:spcBef>
              <a:spcAft>
                <a:spcPct val="0"/>
              </a:spcAft>
              <a:buChar char="»"/>
              <a:defRPr sz="2000">
                <a:solidFill>
                  <a:srgbClr val="0000FF"/>
                </a:solidFill>
                <a:latin typeface="Arial" charset="0"/>
              </a:defRPr>
            </a:lvl9pPr>
          </a:lstStyle>
          <a:p>
            <a:pPr algn="r">
              <a:spcBef>
                <a:spcPct val="0"/>
              </a:spcBef>
              <a:buFontTx/>
              <a:buNone/>
            </a:pPr>
            <a:fld id="{089B249D-0671-1641-A59E-7B77DD2106FE}" type="slidenum">
              <a:rPr lang="ar-SA" altLang="en-US" sz="1400">
                <a:solidFill>
                  <a:srgbClr val="000000"/>
                </a:solidFill>
                <a:latin typeface="Comic Sans MS" charset="0"/>
              </a:rPr>
              <a:pPr algn="r">
                <a:spcBef>
                  <a:spcPct val="0"/>
                </a:spcBef>
                <a:buFontTx/>
                <a:buNone/>
              </a:pPr>
              <a:t>26</a:t>
            </a:fld>
            <a:endParaRPr lang="en-US" altLang="en-US" sz="1400">
              <a:solidFill>
                <a:srgbClr val="000000"/>
              </a:solidFill>
              <a:latin typeface="Comic Sans MS" charset="0"/>
              <a:ea typeface="Arial" charset="0"/>
              <a:cs typeface="Arial" charset="0"/>
            </a:endParaRPr>
          </a:p>
        </p:txBody>
      </p:sp>
      <p:sp>
        <p:nvSpPr>
          <p:cNvPr id="6148" name="Rectangle 2"/>
          <p:cNvSpPr>
            <a:spLocks noGrp="1" noChangeArrowheads="1"/>
          </p:cNvSpPr>
          <p:nvPr>
            <p:ph type="title" idx="4294967295"/>
          </p:nvPr>
        </p:nvSpPr>
        <p:spPr>
          <a:xfrm>
            <a:off x="642938" y="233363"/>
            <a:ext cx="7772400" cy="1143000"/>
          </a:xfrm>
        </p:spPr>
        <p:txBody>
          <a:bodyPr/>
          <a:lstStyle/>
          <a:p>
            <a:pPr eaLnBrk="1" hangingPunct="1"/>
            <a:r>
              <a:rPr lang="en-US" altLang="en-US">
                <a:latin typeface="Arial" charset="0"/>
              </a:rPr>
              <a:t>Moore’s Law</a:t>
            </a:r>
          </a:p>
        </p:txBody>
      </p:sp>
      <p:pic>
        <p:nvPicPr>
          <p:cNvPr id="6149" name="Picture 3" descr="concurrency-ddj"/>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751" y="1141413"/>
            <a:ext cx="5327650" cy="45371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50" name="AutoShape 5"/>
          <p:cNvSpPr>
            <a:spLocks noChangeArrowheads="1"/>
          </p:cNvSpPr>
          <p:nvPr/>
        </p:nvSpPr>
        <p:spPr bwMode="auto">
          <a:xfrm>
            <a:off x="7099300" y="3276600"/>
            <a:ext cx="1763712" cy="1355725"/>
          </a:xfrm>
          <a:prstGeom prst="wedgeRoundRectCallout">
            <a:avLst>
              <a:gd name="adj1" fmla="val -87338"/>
              <a:gd name="adj2" fmla="val -24856"/>
              <a:gd name="adj3" fmla="val 16667"/>
            </a:avLst>
          </a:prstGeom>
          <a:solidFill>
            <a:srgbClr val="FFFF99"/>
          </a:solidFill>
          <a:ln w="38100">
            <a:solidFill>
              <a:srgbClr val="CC6600"/>
            </a:solidFill>
            <a:miter lim="800000"/>
            <a:headEnd/>
            <a:tailEnd/>
          </a:ln>
        </p:spPr>
        <p:txBody>
          <a:bodyPr/>
          <a:lstStyle>
            <a:lvl1pPr>
              <a:spcBef>
                <a:spcPct val="20000"/>
              </a:spcBef>
              <a:buChar char="•"/>
              <a:defRPr sz="3200">
                <a:solidFill>
                  <a:srgbClr val="0000FF"/>
                </a:solidFill>
                <a:latin typeface="Arial" charset="0"/>
              </a:defRPr>
            </a:lvl1pPr>
            <a:lvl2pPr marL="742950" indent="-285750">
              <a:spcBef>
                <a:spcPct val="20000"/>
              </a:spcBef>
              <a:buChar char="–"/>
              <a:defRPr sz="2800">
                <a:solidFill>
                  <a:srgbClr val="0000FF"/>
                </a:solidFill>
                <a:latin typeface="Arial" charset="0"/>
              </a:defRPr>
            </a:lvl2pPr>
            <a:lvl3pPr marL="1143000" indent="-228600">
              <a:spcBef>
                <a:spcPct val="20000"/>
              </a:spcBef>
              <a:buChar char="•"/>
              <a:defRPr sz="2400">
                <a:solidFill>
                  <a:srgbClr val="0000FF"/>
                </a:solidFill>
                <a:latin typeface="Arial" charset="0"/>
              </a:defRPr>
            </a:lvl3pPr>
            <a:lvl4pPr marL="1600200" indent="-228600">
              <a:spcBef>
                <a:spcPct val="20000"/>
              </a:spcBef>
              <a:buChar char="–"/>
              <a:defRPr sz="2000">
                <a:solidFill>
                  <a:srgbClr val="0000FF"/>
                </a:solidFill>
                <a:latin typeface="Arial" charset="0"/>
              </a:defRPr>
            </a:lvl4pPr>
            <a:lvl5pPr marL="2057400" indent="-228600">
              <a:spcBef>
                <a:spcPct val="20000"/>
              </a:spcBef>
              <a:buChar char="»"/>
              <a:defRPr sz="2000">
                <a:solidFill>
                  <a:srgbClr val="0000FF"/>
                </a:solidFill>
                <a:latin typeface="Arial" charset="0"/>
              </a:defRPr>
            </a:lvl5pPr>
            <a:lvl6pPr marL="2514600" indent="-228600" eaLnBrk="0" fontAlgn="base" hangingPunct="0">
              <a:spcBef>
                <a:spcPct val="20000"/>
              </a:spcBef>
              <a:spcAft>
                <a:spcPct val="0"/>
              </a:spcAft>
              <a:buChar char="»"/>
              <a:defRPr sz="2000">
                <a:solidFill>
                  <a:srgbClr val="0000FF"/>
                </a:solidFill>
                <a:latin typeface="Arial" charset="0"/>
              </a:defRPr>
            </a:lvl6pPr>
            <a:lvl7pPr marL="2971800" indent="-228600" eaLnBrk="0" fontAlgn="base" hangingPunct="0">
              <a:spcBef>
                <a:spcPct val="20000"/>
              </a:spcBef>
              <a:spcAft>
                <a:spcPct val="0"/>
              </a:spcAft>
              <a:buChar char="»"/>
              <a:defRPr sz="2000">
                <a:solidFill>
                  <a:srgbClr val="0000FF"/>
                </a:solidFill>
                <a:latin typeface="Arial" charset="0"/>
              </a:defRPr>
            </a:lvl7pPr>
            <a:lvl8pPr marL="3429000" indent="-228600" eaLnBrk="0" fontAlgn="base" hangingPunct="0">
              <a:spcBef>
                <a:spcPct val="20000"/>
              </a:spcBef>
              <a:spcAft>
                <a:spcPct val="0"/>
              </a:spcAft>
              <a:buChar char="»"/>
              <a:defRPr sz="2000">
                <a:solidFill>
                  <a:srgbClr val="0000FF"/>
                </a:solidFill>
                <a:latin typeface="Arial" charset="0"/>
              </a:defRPr>
            </a:lvl8pPr>
            <a:lvl9pPr marL="3886200" indent="-228600" eaLnBrk="0" fontAlgn="base" hangingPunct="0">
              <a:spcBef>
                <a:spcPct val="20000"/>
              </a:spcBef>
              <a:spcAft>
                <a:spcPct val="0"/>
              </a:spcAft>
              <a:buChar char="»"/>
              <a:defRPr sz="2000">
                <a:solidFill>
                  <a:srgbClr val="0000FF"/>
                </a:solidFill>
                <a:latin typeface="Arial" charset="0"/>
              </a:defRPr>
            </a:lvl9pPr>
          </a:lstStyle>
          <a:p>
            <a:pPr algn="ctr">
              <a:spcBef>
                <a:spcPct val="0"/>
              </a:spcBef>
              <a:buFontTx/>
              <a:buNone/>
            </a:pPr>
            <a:r>
              <a:rPr lang="en-GB" altLang="en-US" sz="2000">
                <a:solidFill>
                  <a:srgbClr val="000000"/>
                </a:solidFill>
                <a:latin typeface="Lucida Console" charset="0"/>
              </a:rPr>
              <a:t>Clock speed flattening sharply</a:t>
            </a:r>
          </a:p>
        </p:txBody>
      </p:sp>
      <p:sp>
        <p:nvSpPr>
          <p:cNvPr id="6151" name="AutoShape 6"/>
          <p:cNvSpPr>
            <a:spLocks noChangeArrowheads="1"/>
          </p:cNvSpPr>
          <p:nvPr/>
        </p:nvSpPr>
        <p:spPr bwMode="auto">
          <a:xfrm>
            <a:off x="7099300" y="1246188"/>
            <a:ext cx="1727200" cy="1360486"/>
          </a:xfrm>
          <a:prstGeom prst="wedgeRoundRectCallout">
            <a:avLst>
              <a:gd name="adj1" fmla="val -99153"/>
              <a:gd name="adj2" fmla="val 49435"/>
              <a:gd name="adj3" fmla="val 16667"/>
            </a:avLst>
          </a:prstGeom>
          <a:solidFill>
            <a:srgbClr val="FFFF99"/>
          </a:solidFill>
          <a:ln w="38100">
            <a:solidFill>
              <a:srgbClr val="CC6600"/>
            </a:solidFill>
            <a:miter lim="800000"/>
            <a:headEnd/>
            <a:tailEnd/>
          </a:ln>
        </p:spPr>
        <p:txBody>
          <a:bodyPr/>
          <a:lstStyle>
            <a:lvl1pPr>
              <a:spcBef>
                <a:spcPct val="20000"/>
              </a:spcBef>
              <a:buChar char="•"/>
              <a:defRPr sz="3200">
                <a:solidFill>
                  <a:srgbClr val="0000FF"/>
                </a:solidFill>
                <a:latin typeface="Arial" charset="0"/>
              </a:defRPr>
            </a:lvl1pPr>
            <a:lvl2pPr marL="742950" indent="-285750">
              <a:spcBef>
                <a:spcPct val="20000"/>
              </a:spcBef>
              <a:buChar char="–"/>
              <a:defRPr sz="2800">
                <a:solidFill>
                  <a:srgbClr val="0000FF"/>
                </a:solidFill>
                <a:latin typeface="Arial" charset="0"/>
              </a:defRPr>
            </a:lvl2pPr>
            <a:lvl3pPr marL="1143000" indent="-228600">
              <a:spcBef>
                <a:spcPct val="20000"/>
              </a:spcBef>
              <a:buChar char="•"/>
              <a:defRPr sz="2400">
                <a:solidFill>
                  <a:srgbClr val="0000FF"/>
                </a:solidFill>
                <a:latin typeface="Arial" charset="0"/>
              </a:defRPr>
            </a:lvl3pPr>
            <a:lvl4pPr marL="1600200" indent="-228600">
              <a:spcBef>
                <a:spcPct val="20000"/>
              </a:spcBef>
              <a:buChar char="–"/>
              <a:defRPr sz="2000">
                <a:solidFill>
                  <a:srgbClr val="0000FF"/>
                </a:solidFill>
                <a:latin typeface="Arial" charset="0"/>
              </a:defRPr>
            </a:lvl4pPr>
            <a:lvl5pPr marL="2057400" indent="-228600">
              <a:spcBef>
                <a:spcPct val="20000"/>
              </a:spcBef>
              <a:buChar char="»"/>
              <a:defRPr sz="2000">
                <a:solidFill>
                  <a:srgbClr val="0000FF"/>
                </a:solidFill>
                <a:latin typeface="Arial" charset="0"/>
              </a:defRPr>
            </a:lvl5pPr>
            <a:lvl6pPr marL="2514600" indent="-228600" eaLnBrk="0" fontAlgn="base" hangingPunct="0">
              <a:spcBef>
                <a:spcPct val="20000"/>
              </a:spcBef>
              <a:spcAft>
                <a:spcPct val="0"/>
              </a:spcAft>
              <a:buChar char="»"/>
              <a:defRPr sz="2000">
                <a:solidFill>
                  <a:srgbClr val="0000FF"/>
                </a:solidFill>
                <a:latin typeface="Arial" charset="0"/>
              </a:defRPr>
            </a:lvl6pPr>
            <a:lvl7pPr marL="2971800" indent="-228600" eaLnBrk="0" fontAlgn="base" hangingPunct="0">
              <a:spcBef>
                <a:spcPct val="20000"/>
              </a:spcBef>
              <a:spcAft>
                <a:spcPct val="0"/>
              </a:spcAft>
              <a:buChar char="»"/>
              <a:defRPr sz="2000">
                <a:solidFill>
                  <a:srgbClr val="0000FF"/>
                </a:solidFill>
                <a:latin typeface="Arial" charset="0"/>
              </a:defRPr>
            </a:lvl7pPr>
            <a:lvl8pPr marL="3429000" indent="-228600" eaLnBrk="0" fontAlgn="base" hangingPunct="0">
              <a:spcBef>
                <a:spcPct val="20000"/>
              </a:spcBef>
              <a:spcAft>
                <a:spcPct val="0"/>
              </a:spcAft>
              <a:buChar char="»"/>
              <a:defRPr sz="2000">
                <a:solidFill>
                  <a:srgbClr val="0000FF"/>
                </a:solidFill>
                <a:latin typeface="Arial" charset="0"/>
              </a:defRPr>
            </a:lvl8pPr>
            <a:lvl9pPr marL="3886200" indent="-228600" eaLnBrk="0" fontAlgn="base" hangingPunct="0">
              <a:spcBef>
                <a:spcPct val="20000"/>
              </a:spcBef>
              <a:spcAft>
                <a:spcPct val="0"/>
              </a:spcAft>
              <a:buChar char="»"/>
              <a:defRPr sz="2000">
                <a:solidFill>
                  <a:srgbClr val="0000FF"/>
                </a:solidFill>
                <a:latin typeface="Arial" charset="0"/>
              </a:defRPr>
            </a:lvl9pPr>
          </a:lstStyle>
          <a:p>
            <a:pPr algn="ctr">
              <a:spcBef>
                <a:spcPct val="0"/>
              </a:spcBef>
              <a:buFontTx/>
              <a:buNone/>
            </a:pPr>
            <a:r>
              <a:rPr lang="en-GB" altLang="en-US" sz="2000">
                <a:solidFill>
                  <a:srgbClr val="000000"/>
                </a:solidFill>
                <a:latin typeface="Lucida Console" charset="0"/>
              </a:rPr>
              <a:t>Transistor count still rising</a:t>
            </a:r>
          </a:p>
        </p:txBody>
      </p:sp>
    </p:spTree>
    <p:extLst>
      <p:ext uri="{BB962C8B-B14F-4D97-AF65-F5344CB8AC3E}">
        <p14:creationId xmlns:p14="http://schemas.microsoft.com/office/powerpoint/2010/main" val="1850790037"/>
      </p:ext>
    </p:extLst>
  </p:cSld>
  <p:clrMapOvr>
    <a:masterClrMapping/>
  </p:clrMapOvr>
  <p:transition spd="slow"/>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3"/>
          <p:cNvSpPr>
            <a:spLocks noGrp="1"/>
          </p:cNvSpPr>
          <p:nvPr>
            <p:ph type="title"/>
          </p:nvPr>
        </p:nvSpPr>
        <p:spPr/>
        <p:txBody>
          <a:bodyPr/>
          <a:lstStyle/>
          <a:p>
            <a:pPr eaLnBrk="1" hangingPunct="1"/>
            <a:r>
              <a:rPr lang="en-US" altLang="en-US">
                <a:latin typeface="Arial" charset="0"/>
              </a:rPr>
              <a:t>Moore’s Law (in practice)</a:t>
            </a:r>
          </a:p>
        </p:txBody>
      </p:sp>
      <p:sp>
        <p:nvSpPr>
          <p:cNvPr id="8195" name="Footer Placeholder 1"/>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rgbClr val="0000FF"/>
                </a:solidFill>
                <a:latin typeface="Arial" charset="0"/>
              </a:defRPr>
            </a:lvl1pPr>
            <a:lvl2pPr marL="742950" indent="-285750">
              <a:spcBef>
                <a:spcPct val="20000"/>
              </a:spcBef>
              <a:buChar char="–"/>
              <a:defRPr sz="2800">
                <a:solidFill>
                  <a:srgbClr val="0000FF"/>
                </a:solidFill>
                <a:latin typeface="Arial" charset="0"/>
              </a:defRPr>
            </a:lvl2pPr>
            <a:lvl3pPr marL="1143000" indent="-228600">
              <a:spcBef>
                <a:spcPct val="20000"/>
              </a:spcBef>
              <a:buChar char="•"/>
              <a:defRPr sz="2400">
                <a:solidFill>
                  <a:srgbClr val="0000FF"/>
                </a:solidFill>
                <a:latin typeface="Arial" charset="0"/>
              </a:defRPr>
            </a:lvl3pPr>
            <a:lvl4pPr marL="1600200" indent="-228600">
              <a:spcBef>
                <a:spcPct val="20000"/>
              </a:spcBef>
              <a:buChar char="–"/>
              <a:defRPr sz="2000">
                <a:solidFill>
                  <a:srgbClr val="0000FF"/>
                </a:solidFill>
                <a:latin typeface="Arial" charset="0"/>
              </a:defRPr>
            </a:lvl4pPr>
            <a:lvl5pPr marL="2057400" indent="-228600">
              <a:spcBef>
                <a:spcPct val="20000"/>
              </a:spcBef>
              <a:buChar char="»"/>
              <a:defRPr sz="2000">
                <a:solidFill>
                  <a:srgbClr val="0000FF"/>
                </a:solidFill>
                <a:latin typeface="Arial" charset="0"/>
              </a:defRPr>
            </a:lvl5pPr>
            <a:lvl6pPr marL="2514600" indent="-228600" eaLnBrk="0" fontAlgn="base" hangingPunct="0">
              <a:spcBef>
                <a:spcPct val="20000"/>
              </a:spcBef>
              <a:spcAft>
                <a:spcPct val="0"/>
              </a:spcAft>
              <a:buChar char="»"/>
              <a:defRPr sz="2000">
                <a:solidFill>
                  <a:srgbClr val="0000FF"/>
                </a:solidFill>
                <a:latin typeface="Arial" charset="0"/>
              </a:defRPr>
            </a:lvl6pPr>
            <a:lvl7pPr marL="2971800" indent="-228600" eaLnBrk="0" fontAlgn="base" hangingPunct="0">
              <a:spcBef>
                <a:spcPct val="20000"/>
              </a:spcBef>
              <a:spcAft>
                <a:spcPct val="0"/>
              </a:spcAft>
              <a:buChar char="»"/>
              <a:defRPr sz="2000">
                <a:solidFill>
                  <a:srgbClr val="0000FF"/>
                </a:solidFill>
                <a:latin typeface="Arial" charset="0"/>
              </a:defRPr>
            </a:lvl7pPr>
            <a:lvl8pPr marL="3429000" indent="-228600" eaLnBrk="0" fontAlgn="base" hangingPunct="0">
              <a:spcBef>
                <a:spcPct val="20000"/>
              </a:spcBef>
              <a:spcAft>
                <a:spcPct val="0"/>
              </a:spcAft>
              <a:buChar char="»"/>
              <a:defRPr sz="2000">
                <a:solidFill>
                  <a:srgbClr val="0000FF"/>
                </a:solidFill>
                <a:latin typeface="Arial" charset="0"/>
              </a:defRPr>
            </a:lvl8pPr>
            <a:lvl9pPr marL="3886200" indent="-228600" eaLnBrk="0" fontAlgn="base" hangingPunct="0">
              <a:spcBef>
                <a:spcPct val="20000"/>
              </a:spcBef>
              <a:spcAft>
                <a:spcPct val="0"/>
              </a:spcAft>
              <a:buChar char="»"/>
              <a:defRPr sz="2000">
                <a:solidFill>
                  <a:srgbClr val="0000FF"/>
                </a:solidFill>
                <a:latin typeface="Arial" charset="0"/>
              </a:defRPr>
            </a:lvl9pPr>
          </a:lstStyle>
          <a:p>
            <a:pPr eaLnBrk="1" hangingPunct="1">
              <a:spcBef>
                <a:spcPct val="0"/>
              </a:spcBef>
              <a:buFontTx/>
              <a:buNone/>
            </a:pPr>
            <a:r>
              <a:rPr lang="en-US" altLang="en-US" sz="1400">
                <a:solidFill>
                  <a:srgbClr val="000000"/>
                </a:solidFill>
                <a:ea typeface="Courier New" charset="0"/>
                <a:cs typeface="Courier New" charset="0"/>
              </a:rPr>
              <a:t>Art of Multiprocessor Programming</a:t>
            </a:r>
          </a:p>
        </p:txBody>
      </p:sp>
      <p:sp>
        <p:nvSpPr>
          <p:cNvPr id="8196" name="Slide Number Placeholder 2"/>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rgbClr val="0000FF"/>
                </a:solidFill>
                <a:latin typeface="Arial" charset="0"/>
              </a:defRPr>
            </a:lvl1pPr>
            <a:lvl2pPr marL="742950" indent="-285750">
              <a:spcBef>
                <a:spcPct val="20000"/>
              </a:spcBef>
              <a:buChar char="–"/>
              <a:defRPr sz="2800">
                <a:solidFill>
                  <a:srgbClr val="0000FF"/>
                </a:solidFill>
                <a:latin typeface="Arial" charset="0"/>
              </a:defRPr>
            </a:lvl2pPr>
            <a:lvl3pPr marL="1143000" indent="-228600">
              <a:spcBef>
                <a:spcPct val="20000"/>
              </a:spcBef>
              <a:buChar char="•"/>
              <a:defRPr sz="2400">
                <a:solidFill>
                  <a:srgbClr val="0000FF"/>
                </a:solidFill>
                <a:latin typeface="Arial" charset="0"/>
              </a:defRPr>
            </a:lvl3pPr>
            <a:lvl4pPr marL="1600200" indent="-228600">
              <a:spcBef>
                <a:spcPct val="20000"/>
              </a:spcBef>
              <a:buChar char="–"/>
              <a:defRPr sz="2000">
                <a:solidFill>
                  <a:srgbClr val="0000FF"/>
                </a:solidFill>
                <a:latin typeface="Arial" charset="0"/>
              </a:defRPr>
            </a:lvl4pPr>
            <a:lvl5pPr marL="2057400" indent="-228600">
              <a:spcBef>
                <a:spcPct val="20000"/>
              </a:spcBef>
              <a:buChar char="»"/>
              <a:defRPr sz="2000">
                <a:solidFill>
                  <a:srgbClr val="0000FF"/>
                </a:solidFill>
                <a:latin typeface="Arial" charset="0"/>
              </a:defRPr>
            </a:lvl5pPr>
            <a:lvl6pPr marL="2514600" indent="-228600" eaLnBrk="0" fontAlgn="base" hangingPunct="0">
              <a:spcBef>
                <a:spcPct val="20000"/>
              </a:spcBef>
              <a:spcAft>
                <a:spcPct val="0"/>
              </a:spcAft>
              <a:buChar char="»"/>
              <a:defRPr sz="2000">
                <a:solidFill>
                  <a:srgbClr val="0000FF"/>
                </a:solidFill>
                <a:latin typeface="Arial" charset="0"/>
              </a:defRPr>
            </a:lvl6pPr>
            <a:lvl7pPr marL="2971800" indent="-228600" eaLnBrk="0" fontAlgn="base" hangingPunct="0">
              <a:spcBef>
                <a:spcPct val="20000"/>
              </a:spcBef>
              <a:spcAft>
                <a:spcPct val="0"/>
              </a:spcAft>
              <a:buChar char="»"/>
              <a:defRPr sz="2000">
                <a:solidFill>
                  <a:srgbClr val="0000FF"/>
                </a:solidFill>
                <a:latin typeface="Arial" charset="0"/>
              </a:defRPr>
            </a:lvl7pPr>
            <a:lvl8pPr marL="3429000" indent="-228600" eaLnBrk="0" fontAlgn="base" hangingPunct="0">
              <a:spcBef>
                <a:spcPct val="20000"/>
              </a:spcBef>
              <a:spcAft>
                <a:spcPct val="0"/>
              </a:spcAft>
              <a:buChar char="»"/>
              <a:defRPr sz="2000">
                <a:solidFill>
                  <a:srgbClr val="0000FF"/>
                </a:solidFill>
                <a:latin typeface="Arial" charset="0"/>
              </a:defRPr>
            </a:lvl8pPr>
            <a:lvl9pPr marL="3886200" indent="-228600" eaLnBrk="0" fontAlgn="base" hangingPunct="0">
              <a:spcBef>
                <a:spcPct val="20000"/>
              </a:spcBef>
              <a:spcAft>
                <a:spcPct val="0"/>
              </a:spcAft>
              <a:buChar char="»"/>
              <a:defRPr sz="2000">
                <a:solidFill>
                  <a:srgbClr val="0000FF"/>
                </a:solidFill>
                <a:latin typeface="Arial" charset="0"/>
              </a:defRPr>
            </a:lvl9pPr>
          </a:lstStyle>
          <a:p>
            <a:pPr eaLnBrk="1" hangingPunct="1">
              <a:spcBef>
                <a:spcPct val="0"/>
              </a:spcBef>
              <a:buFontTx/>
              <a:buNone/>
            </a:pPr>
            <a:fld id="{115135DB-E994-DA47-988F-5804CBD723E5}" type="slidenum">
              <a:rPr lang="en-US" altLang="en-US" sz="1400">
                <a:solidFill>
                  <a:srgbClr val="000000"/>
                </a:solidFill>
              </a:rPr>
              <a:pPr eaLnBrk="1" hangingPunct="1">
                <a:spcBef>
                  <a:spcPct val="0"/>
                </a:spcBef>
                <a:buFontTx/>
                <a:buNone/>
              </a:pPr>
              <a:t>27</a:t>
            </a:fld>
            <a:endParaRPr lang="en-US" altLang="en-US" sz="1400">
              <a:solidFill>
                <a:srgbClr val="000000"/>
              </a:solidFill>
            </a:endParaRPr>
          </a:p>
        </p:txBody>
      </p:sp>
      <p:pic>
        <p:nvPicPr>
          <p:cNvPr id="8197" name="Picture 2" descr="http://www.diymyride.com/wp-content/uploads/2011/02/popped-hood.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98675" y="1617663"/>
            <a:ext cx="4979988" cy="4008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84462144"/>
      </p:ext>
    </p:extLst>
  </p:cSld>
  <p:clrMapOvr>
    <a:masterClrMapping/>
  </p:clrMapOvr>
  <p:transition spd="slow"/>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Footer Placeholder 1"/>
          <p:cNvSpPr>
            <a:spLocks noGrp="1"/>
          </p:cNvSpPr>
          <p:nvPr>
            <p:ph type="ftr" sz="quarter" idx="4294967295"/>
          </p:nvPr>
        </p:nvSpPr>
        <p:spPr>
          <a:xfrm>
            <a:off x="3124200" y="6248400"/>
            <a:ext cx="28956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rgbClr val="0000FF"/>
                </a:solidFill>
                <a:latin typeface="Arial" charset="0"/>
              </a:defRPr>
            </a:lvl1pPr>
            <a:lvl2pPr marL="742950" indent="-285750">
              <a:spcBef>
                <a:spcPct val="20000"/>
              </a:spcBef>
              <a:buChar char="–"/>
              <a:defRPr sz="2800">
                <a:solidFill>
                  <a:srgbClr val="0000FF"/>
                </a:solidFill>
                <a:latin typeface="Arial" charset="0"/>
              </a:defRPr>
            </a:lvl2pPr>
            <a:lvl3pPr marL="1143000" indent="-228600">
              <a:spcBef>
                <a:spcPct val="20000"/>
              </a:spcBef>
              <a:buChar char="•"/>
              <a:defRPr sz="2400">
                <a:solidFill>
                  <a:srgbClr val="0000FF"/>
                </a:solidFill>
                <a:latin typeface="Arial" charset="0"/>
              </a:defRPr>
            </a:lvl3pPr>
            <a:lvl4pPr marL="1600200" indent="-228600">
              <a:spcBef>
                <a:spcPct val="20000"/>
              </a:spcBef>
              <a:buChar char="–"/>
              <a:defRPr sz="2000">
                <a:solidFill>
                  <a:srgbClr val="0000FF"/>
                </a:solidFill>
                <a:latin typeface="Arial" charset="0"/>
              </a:defRPr>
            </a:lvl4pPr>
            <a:lvl5pPr marL="2057400" indent="-228600">
              <a:spcBef>
                <a:spcPct val="20000"/>
              </a:spcBef>
              <a:buChar char="»"/>
              <a:defRPr sz="2000">
                <a:solidFill>
                  <a:srgbClr val="0000FF"/>
                </a:solidFill>
                <a:latin typeface="Arial" charset="0"/>
              </a:defRPr>
            </a:lvl5pPr>
            <a:lvl6pPr marL="2514600" indent="-228600" eaLnBrk="0" fontAlgn="base" hangingPunct="0">
              <a:spcBef>
                <a:spcPct val="20000"/>
              </a:spcBef>
              <a:spcAft>
                <a:spcPct val="0"/>
              </a:spcAft>
              <a:buChar char="»"/>
              <a:defRPr sz="2000">
                <a:solidFill>
                  <a:srgbClr val="0000FF"/>
                </a:solidFill>
                <a:latin typeface="Arial" charset="0"/>
              </a:defRPr>
            </a:lvl6pPr>
            <a:lvl7pPr marL="2971800" indent="-228600" eaLnBrk="0" fontAlgn="base" hangingPunct="0">
              <a:spcBef>
                <a:spcPct val="20000"/>
              </a:spcBef>
              <a:spcAft>
                <a:spcPct val="0"/>
              </a:spcAft>
              <a:buChar char="»"/>
              <a:defRPr sz="2000">
                <a:solidFill>
                  <a:srgbClr val="0000FF"/>
                </a:solidFill>
                <a:latin typeface="Arial" charset="0"/>
              </a:defRPr>
            </a:lvl7pPr>
            <a:lvl8pPr marL="3429000" indent="-228600" eaLnBrk="0" fontAlgn="base" hangingPunct="0">
              <a:spcBef>
                <a:spcPct val="20000"/>
              </a:spcBef>
              <a:spcAft>
                <a:spcPct val="0"/>
              </a:spcAft>
              <a:buChar char="»"/>
              <a:defRPr sz="2000">
                <a:solidFill>
                  <a:srgbClr val="0000FF"/>
                </a:solidFill>
                <a:latin typeface="Arial" charset="0"/>
              </a:defRPr>
            </a:lvl8pPr>
            <a:lvl9pPr marL="3886200" indent="-228600" eaLnBrk="0" fontAlgn="base" hangingPunct="0">
              <a:spcBef>
                <a:spcPct val="20000"/>
              </a:spcBef>
              <a:spcAft>
                <a:spcPct val="0"/>
              </a:spcAft>
              <a:buChar char="»"/>
              <a:defRPr sz="2000">
                <a:solidFill>
                  <a:srgbClr val="0000FF"/>
                </a:solidFill>
                <a:latin typeface="Arial" charset="0"/>
              </a:defRPr>
            </a:lvl9pPr>
          </a:lstStyle>
          <a:p>
            <a:pPr>
              <a:spcBef>
                <a:spcPct val="0"/>
              </a:spcBef>
              <a:buFontTx/>
              <a:buNone/>
            </a:pPr>
            <a:r>
              <a:rPr lang="en-US" altLang="en-US" sz="1400">
                <a:solidFill>
                  <a:srgbClr val="000000"/>
                </a:solidFill>
                <a:ea typeface="Courier New" charset="0"/>
                <a:cs typeface="Courier New" charset="0"/>
              </a:rPr>
              <a:t>Art of Multiprocessor Programming</a:t>
            </a:r>
          </a:p>
        </p:txBody>
      </p:sp>
      <p:sp>
        <p:nvSpPr>
          <p:cNvPr id="9219" name="Slide Number Placeholder 4"/>
          <p:cNvSpPr txBox="1">
            <a:spLocks noGrp="1"/>
          </p:cNvSpPr>
          <p:nvPr/>
        </p:nvSpPr>
        <p:spPr bwMode="auto">
          <a:xfrm>
            <a:off x="6451600" y="625475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rgbClr val="0000FF"/>
                </a:solidFill>
                <a:latin typeface="Arial" charset="0"/>
              </a:defRPr>
            </a:lvl1pPr>
            <a:lvl2pPr marL="742950" indent="-285750">
              <a:spcBef>
                <a:spcPct val="20000"/>
              </a:spcBef>
              <a:buChar char="–"/>
              <a:defRPr sz="2800">
                <a:solidFill>
                  <a:srgbClr val="0000FF"/>
                </a:solidFill>
                <a:latin typeface="Arial" charset="0"/>
              </a:defRPr>
            </a:lvl2pPr>
            <a:lvl3pPr marL="1143000" indent="-228600">
              <a:spcBef>
                <a:spcPct val="20000"/>
              </a:spcBef>
              <a:buChar char="•"/>
              <a:defRPr sz="2400">
                <a:solidFill>
                  <a:srgbClr val="0000FF"/>
                </a:solidFill>
                <a:latin typeface="Arial" charset="0"/>
              </a:defRPr>
            </a:lvl3pPr>
            <a:lvl4pPr marL="1600200" indent="-228600">
              <a:spcBef>
                <a:spcPct val="20000"/>
              </a:spcBef>
              <a:buChar char="–"/>
              <a:defRPr sz="2000">
                <a:solidFill>
                  <a:srgbClr val="0000FF"/>
                </a:solidFill>
                <a:latin typeface="Arial" charset="0"/>
              </a:defRPr>
            </a:lvl4pPr>
            <a:lvl5pPr marL="2057400" indent="-228600">
              <a:spcBef>
                <a:spcPct val="20000"/>
              </a:spcBef>
              <a:buChar char="»"/>
              <a:defRPr sz="2000">
                <a:solidFill>
                  <a:srgbClr val="0000FF"/>
                </a:solidFill>
                <a:latin typeface="Arial" charset="0"/>
              </a:defRPr>
            </a:lvl5pPr>
            <a:lvl6pPr marL="2514600" indent="-228600" eaLnBrk="0" fontAlgn="base" hangingPunct="0">
              <a:spcBef>
                <a:spcPct val="20000"/>
              </a:spcBef>
              <a:spcAft>
                <a:spcPct val="0"/>
              </a:spcAft>
              <a:buChar char="»"/>
              <a:defRPr sz="2000">
                <a:solidFill>
                  <a:srgbClr val="0000FF"/>
                </a:solidFill>
                <a:latin typeface="Arial" charset="0"/>
              </a:defRPr>
            </a:lvl6pPr>
            <a:lvl7pPr marL="2971800" indent="-228600" eaLnBrk="0" fontAlgn="base" hangingPunct="0">
              <a:spcBef>
                <a:spcPct val="20000"/>
              </a:spcBef>
              <a:spcAft>
                <a:spcPct val="0"/>
              </a:spcAft>
              <a:buChar char="»"/>
              <a:defRPr sz="2000">
                <a:solidFill>
                  <a:srgbClr val="0000FF"/>
                </a:solidFill>
                <a:latin typeface="Arial" charset="0"/>
              </a:defRPr>
            </a:lvl7pPr>
            <a:lvl8pPr marL="3429000" indent="-228600" eaLnBrk="0" fontAlgn="base" hangingPunct="0">
              <a:spcBef>
                <a:spcPct val="20000"/>
              </a:spcBef>
              <a:spcAft>
                <a:spcPct val="0"/>
              </a:spcAft>
              <a:buChar char="»"/>
              <a:defRPr sz="2000">
                <a:solidFill>
                  <a:srgbClr val="0000FF"/>
                </a:solidFill>
                <a:latin typeface="Arial" charset="0"/>
              </a:defRPr>
            </a:lvl8pPr>
            <a:lvl9pPr marL="3886200" indent="-228600" eaLnBrk="0" fontAlgn="base" hangingPunct="0">
              <a:spcBef>
                <a:spcPct val="20000"/>
              </a:spcBef>
              <a:spcAft>
                <a:spcPct val="0"/>
              </a:spcAft>
              <a:buChar char="»"/>
              <a:defRPr sz="2000">
                <a:solidFill>
                  <a:srgbClr val="0000FF"/>
                </a:solidFill>
                <a:latin typeface="Arial" charset="0"/>
              </a:defRPr>
            </a:lvl9pPr>
          </a:lstStyle>
          <a:p>
            <a:pPr algn="r">
              <a:spcBef>
                <a:spcPct val="0"/>
              </a:spcBef>
              <a:buFontTx/>
              <a:buNone/>
            </a:pPr>
            <a:fld id="{E5FD7D6B-F4AF-D941-9678-F5344C39D721}" type="slidenum">
              <a:rPr lang="ar-SA" altLang="en-US" sz="1400">
                <a:solidFill>
                  <a:srgbClr val="000000"/>
                </a:solidFill>
              </a:rPr>
              <a:pPr algn="r">
                <a:spcBef>
                  <a:spcPct val="0"/>
                </a:spcBef>
                <a:buFontTx/>
                <a:buNone/>
              </a:pPr>
              <a:t>28</a:t>
            </a:fld>
            <a:endParaRPr lang="en-US" altLang="en-US" sz="1400">
              <a:solidFill>
                <a:srgbClr val="000000"/>
              </a:solidFill>
              <a:ea typeface="Arial" charset="0"/>
              <a:cs typeface="Arial" charset="0"/>
            </a:endParaRPr>
          </a:p>
        </p:txBody>
      </p:sp>
      <p:sp>
        <p:nvSpPr>
          <p:cNvPr id="9220" name="Rectangle 42"/>
          <p:cNvSpPr>
            <a:spLocks noChangeArrowheads="1"/>
          </p:cNvSpPr>
          <p:nvPr/>
        </p:nvSpPr>
        <p:spPr bwMode="auto">
          <a:xfrm>
            <a:off x="3078163" y="2262188"/>
            <a:ext cx="3133725" cy="2771775"/>
          </a:xfrm>
          <a:prstGeom prst="rect">
            <a:avLst/>
          </a:prstGeom>
          <a:solidFill>
            <a:schemeClr val="folHlink"/>
          </a:solidFill>
          <a:ln w="38100">
            <a:solidFill>
              <a:schemeClr val="tx1"/>
            </a:solidFill>
            <a:miter lim="800000"/>
            <a:headEnd/>
            <a:tailEnd/>
          </a:ln>
        </p:spPr>
        <p:txBody>
          <a:bodyPr wrap="none" anchor="ctr"/>
          <a:lstStyle>
            <a:lvl1pPr>
              <a:spcBef>
                <a:spcPct val="20000"/>
              </a:spcBef>
              <a:buChar char="•"/>
              <a:defRPr sz="3200">
                <a:solidFill>
                  <a:srgbClr val="0000FF"/>
                </a:solidFill>
                <a:latin typeface="Arial" charset="0"/>
              </a:defRPr>
            </a:lvl1pPr>
            <a:lvl2pPr marL="742950" indent="-285750">
              <a:spcBef>
                <a:spcPct val="20000"/>
              </a:spcBef>
              <a:buChar char="–"/>
              <a:defRPr sz="2800">
                <a:solidFill>
                  <a:srgbClr val="0000FF"/>
                </a:solidFill>
                <a:latin typeface="Arial" charset="0"/>
              </a:defRPr>
            </a:lvl2pPr>
            <a:lvl3pPr marL="1143000" indent="-228600">
              <a:spcBef>
                <a:spcPct val="20000"/>
              </a:spcBef>
              <a:buChar char="•"/>
              <a:defRPr sz="2400">
                <a:solidFill>
                  <a:srgbClr val="0000FF"/>
                </a:solidFill>
                <a:latin typeface="Arial" charset="0"/>
              </a:defRPr>
            </a:lvl3pPr>
            <a:lvl4pPr marL="1600200" indent="-228600">
              <a:spcBef>
                <a:spcPct val="20000"/>
              </a:spcBef>
              <a:buChar char="–"/>
              <a:defRPr sz="2000">
                <a:solidFill>
                  <a:srgbClr val="0000FF"/>
                </a:solidFill>
                <a:latin typeface="Arial" charset="0"/>
              </a:defRPr>
            </a:lvl4pPr>
            <a:lvl5pPr marL="2057400" indent="-228600">
              <a:spcBef>
                <a:spcPct val="20000"/>
              </a:spcBef>
              <a:buChar char="»"/>
              <a:defRPr sz="2000">
                <a:solidFill>
                  <a:srgbClr val="0000FF"/>
                </a:solidFill>
                <a:latin typeface="Arial" charset="0"/>
              </a:defRPr>
            </a:lvl5pPr>
            <a:lvl6pPr marL="2514600" indent="-228600" eaLnBrk="0" fontAlgn="base" hangingPunct="0">
              <a:spcBef>
                <a:spcPct val="20000"/>
              </a:spcBef>
              <a:spcAft>
                <a:spcPct val="0"/>
              </a:spcAft>
              <a:buChar char="»"/>
              <a:defRPr sz="2000">
                <a:solidFill>
                  <a:srgbClr val="0000FF"/>
                </a:solidFill>
                <a:latin typeface="Arial" charset="0"/>
              </a:defRPr>
            </a:lvl6pPr>
            <a:lvl7pPr marL="2971800" indent="-228600" eaLnBrk="0" fontAlgn="base" hangingPunct="0">
              <a:spcBef>
                <a:spcPct val="20000"/>
              </a:spcBef>
              <a:spcAft>
                <a:spcPct val="0"/>
              </a:spcAft>
              <a:buChar char="»"/>
              <a:defRPr sz="2000">
                <a:solidFill>
                  <a:srgbClr val="0000FF"/>
                </a:solidFill>
                <a:latin typeface="Arial" charset="0"/>
              </a:defRPr>
            </a:lvl7pPr>
            <a:lvl8pPr marL="3429000" indent="-228600" eaLnBrk="0" fontAlgn="base" hangingPunct="0">
              <a:spcBef>
                <a:spcPct val="20000"/>
              </a:spcBef>
              <a:spcAft>
                <a:spcPct val="0"/>
              </a:spcAft>
              <a:buChar char="»"/>
              <a:defRPr sz="2000">
                <a:solidFill>
                  <a:srgbClr val="0000FF"/>
                </a:solidFill>
                <a:latin typeface="Arial" charset="0"/>
              </a:defRPr>
            </a:lvl8pPr>
            <a:lvl9pPr marL="3886200" indent="-228600" eaLnBrk="0" fontAlgn="base" hangingPunct="0">
              <a:spcBef>
                <a:spcPct val="20000"/>
              </a:spcBef>
              <a:spcAft>
                <a:spcPct val="0"/>
              </a:spcAft>
              <a:buChar char="»"/>
              <a:defRPr sz="2000">
                <a:solidFill>
                  <a:srgbClr val="0000FF"/>
                </a:solidFill>
                <a:latin typeface="Arial" charset="0"/>
              </a:defRPr>
            </a:lvl9pPr>
          </a:lstStyle>
          <a:p>
            <a:pPr algn="r">
              <a:spcBef>
                <a:spcPct val="0"/>
              </a:spcBef>
              <a:buFontTx/>
              <a:buNone/>
            </a:pPr>
            <a:endParaRPr lang="en-US" altLang="en-US" sz="4400">
              <a:latin typeface="Lucida Console" charset="0"/>
            </a:endParaRPr>
          </a:p>
        </p:txBody>
      </p:sp>
      <p:sp>
        <p:nvSpPr>
          <p:cNvPr id="9221" name="Rectangle 4"/>
          <p:cNvSpPr>
            <a:spLocks noGrp="1" noChangeArrowheads="1"/>
          </p:cNvSpPr>
          <p:nvPr>
            <p:ph type="title" idx="4294967295"/>
          </p:nvPr>
        </p:nvSpPr>
        <p:spPr/>
        <p:txBody>
          <a:bodyPr/>
          <a:lstStyle/>
          <a:p>
            <a:pPr eaLnBrk="1" hangingPunct="1"/>
            <a:r>
              <a:rPr lang="en-US" altLang="en-US" sz="4000">
                <a:latin typeface="Arial" charset="0"/>
              </a:rPr>
              <a:t>Nearly Extinct: the Uniprocesor</a:t>
            </a:r>
          </a:p>
        </p:txBody>
      </p:sp>
      <p:grpSp>
        <p:nvGrpSpPr>
          <p:cNvPr id="9222" name="Group 5"/>
          <p:cNvGrpSpPr>
            <a:grpSpLocks/>
          </p:cNvGrpSpPr>
          <p:nvPr/>
        </p:nvGrpSpPr>
        <p:grpSpPr bwMode="auto">
          <a:xfrm>
            <a:off x="4105275" y="2532063"/>
            <a:ext cx="1052513" cy="1346200"/>
            <a:chOff x="2496" y="2725"/>
            <a:chExt cx="712" cy="739"/>
          </a:xfrm>
        </p:grpSpPr>
        <p:sp>
          <p:nvSpPr>
            <p:cNvPr id="9225" name="Rectangle 6"/>
            <p:cNvSpPr>
              <a:spLocks noChangeArrowheads="1"/>
            </p:cNvSpPr>
            <p:nvPr/>
          </p:nvSpPr>
          <p:spPr bwMode="auto">
            <a:xfrm>
              <a:off x="2592" y="3312"/>
              <a:ext cx="528" cy="144"/>
            </a:xfrm>
            <a:prstGeom prst="rect">
              <a:avLst/>
            </a:prstGeom>
            <a:solidFill>
              <a:schemeClr val="accent1"/>
            </a:solidFill>
            <a:ln w="38100">
              <a:solidFill>
                <a:schemeClr val="tx1"/>
              </a:solidFill>
              <a:miter lim="800000"/>
              <a:headEnd/>
              <a:tailEnd/>
            </a:ln>
          </p:spPr>
          <p:txBody>
            <a:bodyPr wrap="none" anchor="ctr"/>
            <a:lstStyle>
              <a:lvl1pPr>
                <a:spcBef>
                  <a:spcPct val="20000"/>
                </a:spcBef>
                <a:buChar char="•"/>
                <a:defRPr sz="3200">
                  <a:solidFill>
                    <a:srgbClr val="0000FF"/>
                  </a:solidFill>
                  <a:latin typeface="Arial" charset="0"/>
                </a:defRPr>
              </a:lvl1pPr>
              <a:lvl2pPr marL="742950" indent="-285750">
                <a:spcBef>
                  <a:spcPct val="20000"/>
                </a:spcBef>
                <a:buChar char="–"/>
                <a:defRPr sz="2800">
                  <a:solidFill>
                    <a:srgbClr val="0000FF"/>
                  </a:solidFill>
                  <a:latin typeface="Arial" charset="0"/>
                </a:defRPr>
              </a:lvl2pPr>
              <a:lvl3pPr marL="1143000" indent="-228600">
                <a:spcBef>
                  <a:spcPct val="20000"/>
                </a:spcBef>
                <a:buChar char="•"/>
                <a:defRPr sz="2400">
                  <a:solidFill>
                    <a:srgbClr val="0000FF"/>
                  </a:solidFill>
                  <a:latin typeface="Arial" charset="0"/>
                </a:defRPr>
              </a:lvl3pPr>
              <a:lvl4pPr marL="1600200" indent="-228600">
                <a:spcBef>
                  <a:spcPct val="20000"/>
                </a:spcBef>
                <a:buChar char="–"/>
                <a:defRPr sz="2000">
                  <a:solidFill>
                    <a:srgbClr val="0000FF"/>
                  </a:solidFill>
                  <a:latin typeface="Arial" charset="0"/>
                </a:defRPr>
              </a:lvl4pPr>
              <a:lvl5pPr marL="2057400" indent="-228600">
                <a:spcBef>
                  <a:spcPct val="20000"/>
                </a:spcBef>
                <a:buChar char="»"/>
                <a:defRPr sz="2000">
                  <a:solidFill>
                    <a:srgbClr val="0000FF"/>
                  </a:solidFill>
                  <a:latin typeface="Arial" charset="0"/>
                </a:defRPr>
              </a:lvl5pPr>
              <a:lvl6pPr marL="2514600" indent="-228600" eaLnBrk="0" fontAlgn="base" hangingPunct="0">
                <a:spcBef>
                  <a:spcPct val="20000"/>
                </a:spcBef>
                <a:spcAft>
                  <a:spcPct val="0"/>
                </a:spcAft>
                <a:buChar char="»"/>
                <a:defRPr sz="2000">
                  <a:solidFill>
                    <a:srgbClr val="0000FF"/>
                  </a:solidFill>
                  <a:latin typeface="Arial" charset="0"/>
                </a:defRPr>
              </a:lvl6pPr>
              <a:lvl7pPr marL="2971800" indent="-228600" eaLnBrk="0" fontAlgn="base" hangingPunct="0">
                <a:spcBef>
                  <a:spcPct val="20000"/>
                </a:spcBef>
                <a:spcAft>
                  <a:spcPct val="0"/>
                </a:spcAft>
                <a:buChar char="»"/>
                <a:defRPr sz="2000">
                  <a:solidFill>
                    <a:srgbClr val="0000FF"/>
                  </a:solidFill>
                  <a:latin typeface="Arial" charset="0"/>
                </a:defRPr>
              </a:lvl7pPr>
              <a:lvl8pPr marL="3429000" indent="-228600" eaLnBrk="0" fontAlgn="base" hangingPunct="0">
                <a:spcBef>
                  <a:spcPct val="20000"/>
                </a:spcBef>
                <a:spcAft>
                  <a:spcPct val="0"/>
                </a:spcAft>
                <a:buChar char="»"/>
                <a:defRPr sz="2000">
                  <a:solidFill>
                    <a:srgbClr val="0000FF"/>
                  </a:solidFill>
                  <a:latin typeface="Arial" charset="0"/>
                </a:defRPr>
              </a:lvl8pPr>
              <a:lvl9pPr marL="3886200" indent="-228600" eaLnBrk="0" fontAlgn="base" hangingPunct="0">
                <a:spcBef>
                  <a:spcPct val="20000"/>
                </a:spcBef>
                <a:spcAft>
                  <a:spcPct val="0"/>
                </a:spcAft>
                <a:buChar char="»"/>
                <a:defRPr sz="2000">
                  <a:solidFill>
                    <a:srgbClr val="0000FF"/>
                  </a:solidFill>
                  <a:latin typeface="Arial" charset="0"/>
                </a:defRPr>
              </a:lvl9pPr>
            </a:lstStyle>
            <a:p>
              <a:pPr algn="r">
                <a:spcBef>
                  <a:spcPct val="0"/>
                </a:spcBef>
                <a:buFontTx/>
                <a:buNone/>
              </a:pPr>
              <a:endParaRPr lang="en-US" altLang="en-US" sz="4400">
                <a:latin typeface="Lucida Console" charset="0"/>
              </a:endParaRPr>
            </a:p>
          </p:txBody>
        </p:sp>
        <p:sp>
          <p:nvSpPr>
            <p:cNvPr id="9226" name="Freeform 7"/>
            <p:cNvSpPr>
              <a:spLocks/>
            </p:cNvSpPr>
            <p:nvPr/>
          </p:nvSpPr>
          <p:spPr bwMode="auto">
            <a:xfrm>
              <a:off x="2592" y="2725"/>
              <a:ext cx="528" cy="587"/>
            </a:xfrm>
            <a:custGeom>
              <a:avLst/>
              <a:gdLst>
                <a:gd name="T0" fmla="*/ 48 w 528"/>
                <a:gd name="T1" fmla="*/ 11 h 587"/>
                <a:gd name="T2" fmla="*/ 480 w 528"/>
                <a:gd name="T3" fmla="*/ 11 h 587"/>
                <a:gd name="T4" fmla="*/ 528 w 528"/>
                <a:gd name="T5" fmla="*/ 587 h 587"/>
                <a:gd name="T6" fmla="*/ 0 w 528"/>
                <a:gd name="T7" fmla="*/ 587 h 587"/>
                <a:gd name="T8" fmla="*/ 32 w 528"/>
                <a:gd name="T9" fmla="*/ 0 h 587"/>
                <a:gd name="T10" fmla="*/ 0 60000 65536"/>
                <a:gd name="T11" fmla="*/ 0 60000 65536"/>
                <a:gd name="T12" fmla="*/ 0 60000 65536"/>
                <a:gd name="T13" fmla="*/ 0 60000 65536"/>
                <a:gd name="T14" fmla="*/ 0 60000 65536"/>
                <a:gd name="T15" fmla="*/ 0 w 528"/>
                <a:gd name="T16" fmla="*/ 0 h 587"/>
                <a:gd name="T17" fmla="*/ 528 w 528"/>
                <a:gd name="T18" fmla="*/ 587 h 587"/>
              </a:gdLst>
              <a:ahLst/>
              <a:cxnLst>
                <a:cxn ang="T10">
                  <a:pos x="T0" y="T1"/>
                </a:cxn>
                <a:cxn ang="T11">
                  <a:pos x="T2" y="T3"/>
                </a:cxn>
                <a:cxn ang="T12">
                  <a:pos x="T4" y="T5"/>
                </a:cxn>
                <a:cxn ang="T13">
                  <a:pos x="T6" y="T7"/>
                </a:cxn>
                <a:cxn ang="T14">
                  <a:pos x="T8" y="T9"/>
                </a:cxn>
              </a:cxnLst>
              <a:rect l="T15" t="T16" r="T17" b="T18"/>
              <a:pathLst>
                <a:path w="528" h="587">
                  <a:moveTo>
                    <a:pt x="48" y="11"/>
                  </a:moveTo>
                  <a:lnTo>
                    <a:pt x="480" y="11"/>
                  </a:lnTo>
                  <a:lnTo>
                    <a:pt x="528" y="587"/>
                  </a:lnTo>
                  <a:lnTo>
                    <a:pt x="0" y="587"/>
                  </a:lnTo>
                  <a:lnTo>
                    <a:pt x="32" y="0"/>
                  </a:lnTo>
                </a:path>
              </a:pathLst>
            </a:custGeom>
            <a:solidFill>
              <a:schemeClr val="accent1"/>
            </a:solidFill>
            <a:ln w="38100">
              <a:solidFill>
                <a:schemeClr val="tx1"/>
              </a:solidFill>
              <a:round/>
              <a:headEnd/>
              <a:tailEnd/>
            </a:ln>
          </p:spPr>
          <p:txBody>
            <a:bodyPr wrap="none" anchor="ctr"/>
            <a:lstStyle/>
            <a:p>
              <a:endParaRPr lang="en-US"/>
            </a:p>
          </p:txBody>
        </p:sp>
        <p:grpSp>
          <p:nvGrpSpPr>
            <p:cNvPr id="9227" name="Group 8"/>
            <p:cNvGrpSpPr>
              <a:grpSpLocks/>
            </p:cNvGrpSpPr>
            <p:nvPr/>
          </p:nvGrpSpPr>
          <p:grpSpPr bwMode="auto">
            <a:xfrm>
              <a:off x="3072" y="2832"/>
              <a:ext cx="136" cy="632"/>
              <a:chOff x="3072" y="2832"/>
              <a:chExt cx="136" cy="632"/>
            </a:xfrm>
          </p:grpSpPr>
          <p:sp>
            <p:nvSpPr>
              <p:cNvPr id="9232" name="Freeform 9"/>
              <p:cNvSpPr>
                <a:spLocks/>
              </p:cNvSpPr>
              <p:nvPr/>
            </p:nvSpPr>
            <p:spPr bwMode="auto">
              <a:xfrm>
                <a:off x="3072" y="3120"/>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a:p>
            </p:txBody>
          </p:sp>
          <p:sp>
            <p:nvSpPr>
              <p:cNvPr id="9233" name="Freeform 10"/>
              <p:cNvSpPr>
                <a:spLocks/>
              </p:cNvSpPr>
              <p:nvPr/>
            </p:nvSpPr>
            <p:spPr bwMode="auto">
              <a:xfrm>
                <a:off x="3072" y="2976"/>
                <a:ext cx="123" cy="312"/>
              </a:xfrm>
              <a:custGeom>
                <a:avLst/>
                <a:gdLst>
                  <a:gd name="T0" fmla="*/ 10 w 136"/>
                  <a:gd name="T1" fmla="*/ 0 h 344"/>
                  <a:gd name="T2" fmla="*/ 54 w 136"/>
                  <a:gd name="T3" fmla="*/ 0 h 344"/>
                  <a:gd name="T4" fmla="*/ 54 w 136"/>
                  <a:gd name="T5" fmla="*/ 95 h 344"/>
                  <a:gd name="T6" fmla="*/ 43 w 136"/>
                  <a:gd name="T7" fmla="*/ 142 h 344"/>
                  <a:gd name="T8" fmla="*/ 43 w 136"/>
                  <a:gd name="T9" fmla="*/ 36 h 344"/>
                  <a:gd name="T10" fmla="*/ 0 w 136"/>
                  <a:gd name="T11" fmla="*/ 36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a:p>
            </p:txBody>
          </p:sp>
          <p:sp>
            <p:nvSpPr>
              <p:cNvPr id="9234" name="Freeform 11"/>
              <p:cNvSpPr>
                <a:spLocks/>
              </p:cNvSpPr>
              <p:nvPr/>
            </p:nvSpPr>
            <p:spPr bwMode="auto">
              <a:xfrm>
                <a:off x="3072" y="2832"/>
                <a:ext cx="128" cy="320"/>
              </a:xfrm>
              <a:custGeom>
                <a:avLst/>
                <a:gdLst>
                  <a:gd name="T0" fmla="*/ 14 w 136"/>
                  <a:gd name="T1" fmla="*/ 0 h 344"/>
                  <a:gd name="T2" fmla="*/ 75 w 136"/>
                  <a:gd name="T3" fmla="*/ 0 h 344"/>
                  <a:gd name="T4" fmla="*/ 75 w 136"/>
                  <a:gd name="T5" fmla="*/ 121 h 344"/>
                  <a:gd name="T6" fmla="*/ 57 w 136"/>
                  <a:gd name="T7" fmla="*/ 180 h 344"/>
                  <a:gd name="T8" fmla="*/ 57 w 136"/>
                  <a:gd name="T9" fmla="*/ 46 h 344"/>
                  <a:gd name="T10" fmla="*/ 0 w 136"/>
                  <a:gd name="T11" fmla="*/ 46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a:p>
            </p:txBody>
          </p:sp>
        </p:grpSp>
        <p:grpSp>
          <p:nvGrpSpPr>
            <p:cNvPr id="9228" name="Group 12"/>
            <p:cNvGrpSpPr>
              <a:grpSpLocks/>
            </p:cNvGrpSpPr>
            <p:nvPr/>
          </p:nvGrpSpPr>
          <p:grpSpPr bwMode="auto">
            <a:xfrm flipH="1">
              <a:off x="2496" y="2832"/>
              <a:ext cx="136" cy="632"/>
              <a:chOff x="3072" y="2832"/>
              <a:chExt cx="136" cy="632"/>
            </a:xfrm>
          </p:grpSpPr>
          <p:sp>
            <p:nvSpPr>
              <p:cNvPr id="9229" name="Freeform 13"/>
              <p:cNvSpPr>
                <a:spLocks/>
              </p:cNvSpPr>
              <p:nvPr/>
            </p:nvSpPr>
            <p:spPr bwMode="auto">
              <a:xfrm>
                <a:off x="3072" y="3120"/>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a:p>
            </p:txBody>
          </p:sp>
          <p:sp>
            <p:nvSpPr>
              <p:cNvPr id="9230" name="Freeform 14"/>
              <p:cNvSpPr>
                <a:spLocks/>
              </p:cNvSpPr>
              <p:nvPr/>
            </p:nvSpPr>
            <p:spPr bwMode="auto">
              <a:xfrm>
                <a:off x="3072" y="2976"/>
                <a:ext cx="123" cy="312"/>
              </a:xfrm>
              <a:custGeom>
                <a:avLst/>
                <a:gdLst>
                  <a:gd name="T0" fmla="*/ 10 w 136"/>
                  <a:gd name="T1" fmla="*/ 0 h 344"/>
                  <a:gd name="T2" fmla="*/ 54 w 136"/>
                  <a:gd name="T3" fmla="*/ 0 h 344"/>
                  <a:gd name="T4" fmla="*/ 54 w 136"/>
                  <a:gd name="T5" fmla="*/ 95 h 344"/>
                  <a:gd name="T6" fmla="*/ 43 w 136"/>
                  <a:gd name="T7" fmla="*/ 142 h 344"/>
                  <a:gd name="T8" fmla="*/ 43 w 136"/>
                  <a:gd name="T9" fmla="*/ 36 h 344"/>
                  <a:gd name="T10" fmla="*/ 0 w 136"/>
                  <a:gd name="T11" fmla="*/ 36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a:p>
            </p:txBody>
          </p:sp>
          <p:sp>
            <p:nvSpPr>
              <p:cNvPr id="9231" name="Freeform 15"/>
              <p:cNvSpPr>
                <a:spLocks/>
              </p:cNvSpPr>
              <p:nvPr/>
            </p:nvSpPr>
            <p:spPr bwMode="auto">
              <a:xfrm>
                <a:off x="3072" y="2832"/>
                <a:ext cx="128" cy="320"/>
              </a:xfrm>
              <a:custGeom>
                <a:avLst/>
                <a:gdLst>
                  <a:gd name="T0" fmla="*/ 14 w 136"/>
                  <a:gd name="T1" fmla="*/ 0 h 344"/>
                  <a:gd name="T2" fmla="*/ 75 w 136"/>
                  <a:gd name="T3" fmla="*/ 0 h 344"/>
                  <a:gd name="T4" fmla="*/ 75 w 136"/>
                  <a:gd name="T5" fmla="*/ 121 h 344"/>
                  <a:gd name="T6" fmla="*/ 57 w 136"/>
                  <a:gd name="T7" fmla="*/ 180 h 344"/>
                  <a:gd name="T8" fmla="*/ 57 w 136"/>
                  <a:gd name="T9" fmla="*/ 46 h 344"/>
                  <a:gd name="T10" fmla="*/ 0 w 136"/>
                  <a:gd name="T11" fmla="*/ 46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a:p>
            </p:txBody>
          </p:sp>
        </p:grpSp>
      </p:grpSp>
      <p:sp>
        <p:nvSpPr>
          <p:cNvPr id="9223" name="Rectangle 37"/>
          <p:cNvSpPr>
            <a:spLocks noChangeArrowheads="1"/>
          </p:cNvSpPr>
          <p:nvPr/>
        </p:nvSpPr>
        <p:spPr bwMode="auto">
          <a:xfrm>
            <a:off x="3432175" y="4124325"/>
            <a:ext cx="2462213" cy="498475"/>
          </a:xfrm>
          <a:prstGeom prst="rect">
            <a:avLst/>
          </a:prstGeom>
          <a:solidFill>
            <a:schemeClr val="hlink"/>
          </a:solidFill>
          <a:ln w="38100">
            <a:solidFill>
              <a:schemeClr val="tx1"/>
            </a:solidFill>
            <a:miter lim="800000"/>
            <a:headEnd/>
            <a:tailEnd/>
          </a:ln>
        </p:spPr>
        <p:txBody>
          <a:bodyPr wrap="none" anchor="ctr"/>
          <a:lstStyle>
            <a:lvl1pPr>
              <a:spcBef>
                <a:spcPct val="20000"/>
              </a:spcBef>
              <a:buChar char="•"/>
              <a:defRPr sz="3200">
                <a:solidFill>
                  <a:srgbClr val="0000FF"/>
                </a:solidFill>
                <a:latin typeface="Arial" charset="0"/>
              </a:defRPr>
            </a:lvl1pPr>
            <a:lvl2pPr marL="742950" indent="-285750">
              <a:spcBef>
                <a:spcPct val="20000"/>
              </a:spcBef>
              <a:buChar char="–"/>
              <a:defRPr sz="2800">
                <a:solidFill>
                  <a:srgbClr val="0000FF"/>
                </a:solidFill>
                <a:latin typeface="Arial" charset="0"/>
              </a:defRPr>
            </a:lvl2pPr>
            <a:lvl3pPr marL="1143000" indent="-228600">
              <a:spcBef>
                <a:spcPct val="20000"/>
              </a:spcBef>
              <a:buChar char="•"/>
              <a:defRPr sz="2400">
                <a:solidFill>
                  <a:srgbClr val="0000FF"/>
                </a:solidFill>
                <a:latin typeface="Arial" charset="0"/>
              </a:defRPr>
            </a:lvl3pPr>
            <a:lvl4pPr marL="1600200" indent="-228600">
              <a:spcBef>
                <a:spcPct val="20000"/>
              </a:spcBef>
              <a:buChar char="–"/>
              <a:defRPr sz="2000">
                <a:solidFill>
                  <a:srgbClr val="0000FF"/>
                </a:solidFill>
                <a:latin typeface="Arial" charset="0"/>
              </a:defRPr>
            </a:lvl4pPr>
            <a:lvl5pPr marL="2057400" indent="-228600">
              <a:spcBef>
                <a:spcPct val="20000"/>
              </a:spcBef>
              <a:buChar char="»"/>
              <a:defRPr sz="2000">
                <a:solidFill>
                  <a:srgbClr val="0000FF"/>
                </a:solidFill>
                <a:latin typeface="Arial" charset="0"/>
              </a:defRPr>
            </a:lvl5pPr>
            <a:lvl6pPr marL="2514600" indent="-228600" eaLnBrk="0" fontAlgn="base" hangingPunct="0">
              <a:spcBef>
                <a:spcPct val="20000"/>
              </a:spcBef>
              <a:spcAft>
                <a:spcPct val="0"/>
              </a:spcAft>
              <a:buChar char="»"/>
              <a:defRPr sz="2000">
                <a:solidFill>
                  <a:srgbClr val="0000FF"/>
                </a:solidFill>
                <a:latin typeface="Arial" charset="0"/>
              </a:defRPr>
            </a:lvl6pPr>
            <a:lvl7pPr marL="2971800" indent="-228600" eaLnBrk="0" fontAlgn="base" hangingPunct="0">
              <a:spcBef>
                <a:spcPct val="20000"/>
              </a:spcBef>
              <a:spcAft>
                <a:spcPct val="0"/>
              </a:spcAft>
              <a:buChar char="»"/>
              <a:defRPr sz="2000">
                <a:solidFill>
                  <a:srgbClr val="0000FF"/>
                </a:solidFill>
                <a:latin typeface="Arial" charset="0"/>
              </a:defRPr>
            </a:lvl7pPr>
            <a:lvl8pPr marL="3429000" indent="-228600" eaLnBrk="0" fontAlgn="base" hangingPunct="0">
              <a:spcBef>
                <a:spcPct val="20000"/>
              </a:spcBef>
              <a:spcAft>
                <a:spcPct val="0"/>
              </a:spcAft>
              <a:buChar char="»"/>
              <a:defRPr sz="2000">
                <a:solidFill>
                  <a:srgbClr val="0000FF"/>
                </a:solidFill>
                <a:latin typeface="Arial" charset="0"/>
              </a:defRPr>
            </a:lvl8pPr>
            <a:lvl9pPr marL="3886200" indent="-228600" eaLnBrk="0" fontAlgn="base" hangingPunct="0">
              <a:spcBef>
                <a:spcPct val="20000"/>
              </a:spcBef>
              <a:spcAft>
                <a:spcPct val="0"/>
              </a:spcAft>
              <a:buChar char="»"/>
              <a:defRPr sz="2000">
                <a:solidFill>
                  <a:srgbClr val="0000FF"/>
                </a:solidFill>
                <a:latin typeface="Arial" charset="0"/>
              </a:defRPr>
            </a:lvl9pPr>
          </a:lstStyle>
          <a:p>
            <a:pPr algn="ctr">
              <a:spcBef>
                <a:spcPct val="0"/>
              </a:spcBef>
              <a:buFontTx/>
              <a:buNone/>
            </a:pPr>
            <a:r>
              <a:rPr lang="en-US" altLang="en-US" sz="2400">
                <a:solidFill>
                  <a:srgbClr val="000000"/>
                </a:solidFill>
                <a:latin typeface="Lucida Console" charset="0"/>
              </a:rPr>
              <a:t>memory</a:t>
            </a:r>
          </a:p>
        </p:txBody>
      </p:sp>
      <p:sp>
        <p:nvSpPr>
          <p:cNvPr id="9224" name="Text Box 60"/>
          <p:cNvSpPr txBox="1">
            <a:spLocks noChangeArrowheads="1"/>
          </p:cNvSpPr>
          <p:nvPr/>
        </p:nvSpPr>
        <p:spPr bwMode="auto">
          <a:xfrm>
            <a:off x="4238625" y="2870200"/>
            <a:ext cx="7318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rgbClr val="0000FF"/>
                </a:solidFill>
                <a:latin typeface="Arial" charset="0"/>
              </a:defRPr>
            </a:lvl1pPr>
            <a:lvl2pPr marL="742950" indent="-285750">
              <a:spcBef>
                <a:spcPct val="20000"/>
              </a:spcBef>
              <a:buChar char="–"/>
              <a:defRPr sz="2800">
                <a:solidFill>
                  <a:srgbClr val="0000FF"/>
                </a:solidFill>
                <a:latin typeface="Arial" charset="0"/>
              </a:defRPr>
            </a:lvl2pPr>
            <a:lvl3pPr marL="1143000" indent="-228600">
              <a:spcBef>
                <a:spcPct val="20000"/>
              </a:spcBef>
              <a:buChar char="•"/>
              <a:defRPr sz="2400">
                <a:solidFill>
                  <a:srgbClr val="0000FF"/>
                </a:solidFill>
                <a:latin typeface="Arial" charset="0"/>
              </a:defRPr>
            </a:lvl3pPr>
            <a:lvl4pPr marL="1600200" indent="-228600">
              <a:spcBef>
                <a:spcPct val="20000"/>
              </a:spcBef>
              <a:buChar char="–"/>
              <a:defRPr sz="2000">
                <a:solidFill>
                  <a:srgbClr val="0000FF"/>
                </a:solidFill>
                <a:latin typeface="Arial" charset="0"/>
              </a:defRPr>
            </a:lvl4pPr>
            <a:lvl5pPr marL="2057400" indent="-228600">
              <a:spcBef>
                <a:spcPct val="20000"/>
              </a:spcBef>
              <a:buChar char="»"/>
              <a:defRPr sz="2000">
                <a:solidFill>
                  <a:srgbClr val="0000FF"/>
                </a:solidFill>
                <a:latin typeface="Arial" charset="0"/>
              </a:defRPr>
            </a:lvl5pPr>
            <a:lvl6pPr marL="2514600" indent="-228600" eaLnBrk="0" fontAlgn="base" hangingPunct="0">
              <a:spcBef>
                <a:spcPct val="20000"/>
              </a:spcBef>
              <a:spcAft>
                <a:spcPct val="0"/>
              </a:spcAft>
              <a:buChar char="»"/>
              <a:defRPr sz="2000">
                <a:solidFill>
                  <a:srgbClr val="0000FF"/>
                </a:solidFill>
                <a:latin typeface="Arial" charset="0"/>
              </a:defRPr>
            </a:lvl6pPr>
            <a:lvl7pPr marL="2971800" indent="-228600" eaLnBrk="0" fontAlgn="base" hangingPunct="0">
              <a:spcBef>
                <a:spcPct val="20000"/>
              </a:spcBef>
              <a:spcAft>
                <a:spcPct val="0"/>
              </a:spcAft>
              <a:buChar char="»"/>
              <a:defRPr sz="2000">
                <a:solidFill>
                  <a:srgbClr val="0000FF"/>
                </a:solidFill>
                <a:latin typeface="Arial" charset="0"/>
              </a:defRPr>
            </a:lvl7pPr>
            <a:lvl8pPr marL="3429000" indent="-228600" eaLnBrk="0" fontAlgn="base" hangingPunct="0">
              <a:spcBef>
                <a:spcPct val="20000"/>
              </a:spcBef>
              <a:spcAft>
                <a:spcPct val="0"/>
              </a:spcAft>
              <a:buChar char="»"/>
              <a:defRPr sz="2000">
                <a:solidFill>
                  <a:srgbClr val="0000FF"/>
                </a:solidFill>
                <a:latin typeface="Arial" charset="0"/>
              </a:defRPr>
            </a:lvl8pPr>
            <a:lvl9pPr marL="3886200" indent="-228600" eaLnBrk="0" fontAlgn="base" hangingPunct="0">
              <a:spcBef>
                <a:spcPct val="20000"/>
              </a:spcBef>
              <a:spcAft>
                <a:spcPct val="0"/>
              </a:spcAft>
              <a:buChar char="»"/>
              <a:defRPr sz="2000">
                <a:solidFill>
                  <a:srgbClr val="0000FF"/>
                </a:solidFill>
                <a:latin typeface="Arial" charset="0"/>
              </a:defRPr>
            </a:lvl9pPr>
          </a:lstStyle>
          <a:p>
            <a:pPr algn="r">
              <a:spcBef>
                <a:spcPct val="0"/>
              </a:spcBef>
              <a:buFontTx/>
              <a:buNone/>
            </a:pPr>
            <a:r>
              <a:rPr lang="en-US" altLang="en-US" sz="2400">
                <a:solidFill>
                  <a:srgbClr val="000000"/>
                </a:solidFill>
                <a:latin typeface="Lucida Console" charset="0"/>
              </a:rPr>
              <a:t>cpu</a:t>
            </a:r>
          </a:p>
        </p:txBody>
      </p:sp>
    </p:spTree>
    <p:extLst>
      <p:ext uri="{BB962C8B-B14F-4D97-AF65-F5344CB8AC3E}">
        <p14:creationId xmlns:p14="http://schemas.microsoft.com/office/powerpoint/2010/main" val="478335807"/>
      </p:ext>
    </p:extLst>
  </p:cSld>
  <p:clrMapOvr>
    <a:masterClrMapping/>
  </p:clrMapOvr>
  <p:transition spd="slow"/>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Footer Placeholder 1"/>
          <p:cNvSpPr>
            <a:spLocks noGrp="1"/>
          </p:cNvSpPr>
          <p:nvPr>
            <p:ph type="ftr" sz="quarter" idx="4294967295"/>
          </p:nvPr>
        </p:nvSpPr>
        <p:spPr>
          <a:xfrm>
            <a:off x="3124200" y="6248400"/>
            <a:ext cx="28956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rgbClr val="0000FF"/>
                </a:solidFill>
                <a:latin typeface="Arial" charset="0"/>
              </a:defRPr>
            </a:lvl1pPr>
            <a:lvl2pPr marL="742950" indent="-285750">
              <a:spcBef>
                <a:spcPct val="20000"/>
              </a:spcBef>
              <a:buChar char="–"/>
              <a:defRPr sz="2800">
                <a:solidFill>
                  <a:srgbClr val="0000FF"/>
                </a:solidFill>
                <a:latin typeface="Arial" charset="0"/>
              </a:defRPr>
            </a:lvl2pPr>
            <a:lvl3pPr marL="1143000" indent="-228600">
              <a:spcBef>
                <a:spcPct val="20000"/>
              </a:spcBef>
              <a:buChar char="•"/>
              <a:defRPr sz="2400">
                <a:solidFill>
                  <a:srgbClr val="0000FF"/>
                </a:solidFill>
                <a:latin typeface="Arial" charset="0"/>
              </a:defRPr>
            </a:lvl3pPr>
            <a:lvl4pPr marL="1600200" indent="-228600">
              <a:spcBef>
                <a:spcPct val="20000"/>
              </a:spcBef>
              <a:buChar char="–"/>
              <a:defRPr sz="2000">
                <a:solidFill>
                  <a:srgbClr val="0000FF"/>
                </a:solidFill>
                <a:latin typeface="Arial" charset="0"/>
              </a:defRPr>
            </a:lvl4pPr>
            <a:lvl5pPr marL="2057400" indent="-228600">
              <a:spcBef>
                <a:spcPct val="20000"/>
              </a:spcBef>
              <a:buChar char="»"/>
              <a:defRPr sz="2000">
                <a:solidFill>
                  <a:srgbClr val="0000FF"/>
                </a:solidFill>
                <a:latin typeface="Arial" charset="0"/>
              </a:defRPr>
            </a:lvl5pPr>
            <a:lvl6pPr marL="2514600" indent="-228600" eaLnBrk="0" fontAlgn="base" hangingPunct="0">
              <a:spcBef>
                <a:spcPct val="20000"/>
              </a:spcBef>
              <a:spcAft>
                <a:spcPct val="0"/>
              </a:spcAft>
              <a:buChar char="»"/>
              <a:defRPr sz="2000">
                <a:solidFill>
                  <a:srgbClr val="0000FF"/>
                </a:solidFill>
                <a:latin typeface="Arial" charset="0"/>
              </a:defRPr>
            </a:lvl6pPr>
            <a:lvl7pPr marL="2971800" indent="-228600" eaLnBrk="0" fontAlgn="base" hangingPunct="0">
              <a:spcBef>
                <a:spcPct val="20000"/>
              </a:spcBef>
              <a:spcAft>
                <a:spcPct val="0"/>
              </a:spcAft>
              <a:buChar char="»"/>
              <a:defRPr sz="2000">
                <a:solidFill>
                  <a:srgbClr val="0000FF"/>
                </a:solidFill>
                <a:latin typeface="Arial" charset="0"/>
              </a:defRPr>
            </a:lvl7pPr>
            <a:lvl8pPr marL="3429000" indent="-228600" eaLnBrk="0" fontAlgn="base" hangingPunct="0">
              <a:spcBef>
                <a:spcPct val="20000"/>
              </a:spcBef>
              <a:spcAft>
                <a:spcPct val="0"/>
              </a:spcAft>
              <a:buChar char="»"/>
              <a:defRPr sz="2000">
                <a:solidFill>
                  <a:srgbClr val="0000FF"/>
                </a:solidFill>
                <a:latin typeface="Arial" charset="0"/>
              </a:defRPr>
            </a:lvl8pPr>
            <a:lvl9pPr marL="3886200" indent="-228600" eaLnBrk="0" fontAlgn="base" hangingPunct="0">
              <a:spcBef>
                <a:spcPct val="20000"/>
              </a:spcBef>
              <a:spcAft>
                <a:spcPct val="0"/>
              </a:spcAft>
              <a:buChar char="»"/>
              <a:defRPr sz="2000">
                <a:solidFill>
                  <a:srgbClr val="0000FF"/>
                </a:solidFill>
                <a:latin typeface="Arial" charset="0"/>
              </a:defRPr>
            </a:lvl9pPr>
          </a:lstStyle>
          <a:p>
            <a:pPr>
              <a:spcBef>
                <a:spcPct val="0"/>
              </a:spcBef>
              <a:buFontTx/>
              <a:buNone/>
            </a:pPr>
            <a:r>
              <a:rPr lang="en-US" altLang="en-US" sz="1400">
                <a:solidFill>
                  <a:srgbClr val="000000"/>
                </a:solidFill>
                <a:ea typeface="Courier New" charset="0"/>
                <a:cs typeface="Courier New" charset="0"/>
              </a:rPr>
              <a:t>Art of Multiprocessor Programming</a:t>
            </a:r>
          </a:p>
        </p:txBody>
      </p:sp>
      <p:sp>
        <p:nvSpPr>
          <p:cNvPr id="13315" name="Slide Number Placeholder 4"/>
          <p:cNvSpPr txBox="1">
            <a:spLocks noGrp="1"/>
          </p:cNvSpPr>
          <p:nvPr/>
        </p:nvSpPr>
        <p:spPr bwMode="auto">
          <a:xfrm>
            <a:off x="6451600" y="625475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rgbClr val="0000FF"/>
                </a:solidFill>
                <a:latin typeface="Arial" charset="0"/>
              </a:defRPr>
            </a:lvl1pPr>
            <a:lvl2pPr marL="742950" indent="-285750">
              <a:spcBef>
                <a:spcPct val="20000"/>
              </a:spcBef>
              <a:buChar char="–"/>
              <a:defRPr sz="2800">
                <a:solidFill>
                  <a:srgbClr val="0000FF"/>
                </a:solidFill>
                <a:latin typeface="Arial" charset="0"/>
              </a:defRPr>
            </a:lvl2pPr>
            <a:lvl3pPr marL="1143000" indent="-228600">
              <a:spcBef>
                <a:spcPct val="20000"/>
              </a:spcBef>
              <a:buChar char="•"/>
              <a:defRPr sz="2400">
                <a:solidFill>
                  <a:srgbClr val="0000FF"/>
                </a:solidFill>
                <a:latin typeface="Arial" charset="0"/>
              </a:defRPr>
            </a:lvl3pPr>
            <a:lvl4pPr marL="1600200" indent="-228600">
              <a:spcBef>
                <a:spcPct val="20000"/>
              </a:spcBef>
              <a:buChar char="–"/>
              <a:defRPr sz="2000">
                <a:solidFill>
                  <a:srgbClr val="0000FF"/>
                </a:solidFill>
                <a:latin typeface="Arial" charset="0"/>
              </a:defRPr>
            </a:lvl4pPr>
            <a:lvl5pPr marL="2057400" indent="-228600">
              <a:spcBef>
                <a:spcPct val="20000"/>
              </a:spcBef>
              <a:buChar char="»"/>
              <a:defRPr sz="2000">
                <a:solidFill>
                  <a:srgbClr val="0000FF"/>
                </a:solidFill>
                <a:latin typeface="Arial" charset="0"/>
              </a:defRPr>
            </a:lvl5pPr>
            <a:lvl6pPr marL="2514600" indent="-228600" eaLnBrk="0" fontAlgn="base" hangingPunct="0">
              <a:spcBef>
                <a:spcPct val="20000"/>
              </a:spcBef>
              <a:spcAft>
                <a:spcPct val="0"/>
              </a:spcAft>
              <a:buChar char="»"/>
              <a:defRPr sz="2000">
                <a:solidFill>
                  <a:srgbClr val="0000FF"/>
                </a:solidFill>
                <a:latin typeface="Arial" charset="0"/>
              </a:defRPr>
            </a:lvl6pPr>
            <a:lvl7pPr marL="2971800" indent="-228600" eaLnBrk="0" fontAlgn="base" hangingPunct="0">
              <a:spcBef>
                <a:spcPct val="20000"/>
              </a:spcBef>
              <a:spcAft>
                <a:spcPct val="0"/>
              </a:spcAft>
              <a:buChar char="»"/>
              <a:defRPr sz="2000">
                <a:solidFill>
                  <a:srgbClr val="0000FF"/>
                </a:solidFill>
                <a:latin typeface="Arial" charset="0"/>
              </a:defRPr>
            </a:lvl7pPr>
            <a:lvl8pPr marL="3429000" indent="-228600" eaLnBrk="0" fontAlgn="base" hangingPunct="0">
              <a:spcBef>
                <a:spcPct val="20000"/>
              </a:spcBef>
              <a:spcAft>
                <a:spcPct val="0"/>
              </a:spcAft>
              <a:buChar char="»"/>
              <a:defRPr sz="2000">
                <a:solidFill>
                  <a:srgbClr val="0000FF"/>
                </a:solidFill>
                <a:latin typeface="Arial" charset="0"/>
              </a:defRPr>
            </a:lvl8pPr>
            <a:lvl9pPr marL="3886200" indent="-228600" eaLnBrk="0" fontAlgn="base" hangingPunct="0">
              <a:spcBef>
                <a:spcPct val="20000"/>
              </a:spcBef>
              <a:spcAft>
                <a:spcPct val="0"/>
              </a:spcAft>
              <a:buChar char="»"/>
              <a:defRPr sz="2000">
                <a:solidFill>
                  <a:srgbClr val="0000FF"/>
                </a:solidFill>
                <a:latin typeface="Arial" charset="0"/>
              </a:defRPr>
            </a:lvl9pPr>
          </a:lstStyle>
          <a:p>
            <a:pPr algn="r">
              <a:spcBef>
                <a:spcPct val="0"/>
              </a:spcBef>
              <a:buFontTx/>
              <a:buNone/>
            </a:pPr>
            <a:fld id="{EBF5AB8C-1768-5F4E-A579-F96AD5F10786}" type="slidenum">
              <a:rPr lang="ar-SA" altLang="en-US" sz="1400">
                <a:solidFill>
                  <a:srgbClr val="000000"/>
                </a:solidFill>
              </a:rPr>
              <a:pPr algn="r">
                <a:spcBef>
                  <a:spcPct val="0"/>
                </a:spcBef>
                <a:buFontTx/>
                <a:buNone/>
              </a:pPr>
              <a:t>29</a:t>
            </a:fld>
            <a:endParaRPr lang="en-US" altLang="en-US" sz="1400">
              <a:solidFill>
                <a:srgbClr val="000000"/>
              </a:solidFill>
              <a:ea typeface="Arial" charset="0"/>
              <a:cs typeface="Arial" charset="0"/>
            </a:endParaRPr>
          </a:p>
        </p:txBody>
      </p:sp>
      <p:sp>
        <p:nvSpPr>
          <p:cNvPr id="13316" name="Rectangle 2"/>
          <p:cNvSpPr>
            <a:spLocks noChangeArrowheads="1"/>
          </p:cNvSpPr>
          <p:nvPr/>
        </p:nvSpPr>
        <p:spPr bwMode="auto">
          <a:xfrm>
            <a:off x="3221038" y="2233613"/>
            <a:ext cx="3133725" cy="2771775"/>
          </a:xfrm>
          <a:prstGeom prst="rect">
            <a:avLst/>
          </a:prstGeom>
          <a:solidFill>
            <a:schemeClr val="folHlink"/>
          </a:solidFill>
          <a:ln w="38100">
            <a:solidFill>
              <a:schemeClr val="tx1"/>
            </a:solidFill>
            <a:miter lim="800000"/>
            <a:headEnd/>
            <a:tailEnd/>
          </a:ln>
        </p:spPr>
        <p:txBody>
          <a:bodyPr wrap="none" anchor="ctr"/>
          <a:lstStyle>
            <a:lvl1pPr>
              <a:spcBef>
                <a:spcPct val="20000"/>
              </a:spcBef>
              <a:buChar char="•"/>
              <a:defRPr sz="3200">
                <a:solidFill>
                  <a:srgbClr val="0000FF"/>
                </a:solidFill>
                <a:latin typeface="Arial" charset="0"/>
              </a:defRPr>
            </a:lvl1pPr>
            <a:lvl2pPr marL="742950" indent="-285750">
              <a:spcBef>
                <a:spcPct val="20000"/>
              </a:spcBef>
              <a:buChar char="–"/>
              <a:defRPr sz="2800">
                <a:solidFill>
                  <a:srgbClr val="0000FF"/>
                </a:solidFill>
                <a:latin typeface="Arial" charset="0"/>
              </a:defRPr>
            </a:lvl2pPr>
            <a:lvl3pPr marL="1143000" indent="-228600">
              <a:spcBef>
                <a:spcPct val="20000"/>
              </a:spcBef>
              <a:buChar char="•"/>
              <a:defRPr sz="2400">
                <a:solidFill>
                  <a:srgbClr val="0000FF"/>
                </a:solidFill>
                <a:latin typeface="Arial" charset="0"/>
              </a:defRPr>
            </a:lvl3pPr>
            <a:lvl4pPr marL="1600200" indent="-228600">
              <a:spcBef>
                <a:spcPct val="20000"/>
              </a:spcBef>
              <a:buChar char="–"/>
              <a:defRPr sz="2000">
                <a:solidFill>
                  <a:srgbClr val="0000FF"/>
                </a:solidFill>
                <a:latin typeface="Arial" charset="0"/>
              </a:defRPr>
            </a:lvl4pPr>
            <a:lvl5pPr marL="2057400" indent="-228600">
              <a:spcBef>
                <a:spcPct val="20000"/>
              </a:spcBef>
              <a:buChar char="»"/>
              <a:defRPr sz="2000">
                <a:solidFill>
                  <a:srgbClr val="0000FF"/>
                </a:solidFill>
                <a:latin typeface="Arial" charset="0"/>
              </a:defRPr>
            </a:lvl5pPr>
            <a:lvl6pPr marL="2514600" indent="-228600" eaLnBrk="0" fontAlgn="base" hangingPunct="0">
              <a:spcBef>
                <a:spcPct val="20000"/>
              </a:spcBef>
              <a:spcAft>
                <a:spcPct val="0"/>
              </a:spcAft>
              <a:buChar char="»"/>
              <a:defRPr sz="2000">
                <a:solidFill>
                  <a:srgbClr val="0000FF"/>
                </a:solidFill>
                <a:latin typeface="Arial" charset="0"/>
              </a:defRPr>
            </a:lvl6pPr>
            <a:lvl7pPr marL="2971800" indent="-228600" eaLnBrk="0" fontAlgn="base" hangingPunct="0">
              <a:spcBef>
                <a:spcPct val="20000"/>
              </a:spcBef>
              <a:spcAft>
                <a:spcPct val="0"/>
              </a:spcAft>
              <a:buChar char="»"/>
              <a:defRPr sz="2000">
                <a:solidFill>
                  <a:srgbClr val="0000FF"/>
                </a:solidFill>
                <a:latin typeface="Arial" charset="0"/>
              </a:defRPr>
            </a:lvl7pPr>
            <a:lvl8pPr marL="3429000" indent="-228600" eaLnBrk="0" fontAlgn="base" hangingPunct="0">
              <a:spcBef>
                <a:spcPct val="20000"/>
              </a:spcBef>
              <a:spcAft>
                <a:spcPct val="0"/>
              </a:spcAft>
              <a:buChar char="»"/>
              <a:defRPr sz="2000">
                <a:solidFill>
                  <a:srgbClr val="0000FF"/>
                </a:solidFill>
                <a:latin typeface="Arial" charset="0"/>
              </a:defRPr>
            </a:lvl8pPr>
            <a:lvl9pPr marL="3886200" indent="-228600" eaLnBrk="0" fontAlgn="base" hangingPunct="0">
              <a:spcBef>
                <a:spcPct val="20000"/>
              </a:spcBef>
              <a:spcAft>
                <a:spcPct val="0"/>
              </a:spcAft>
              <a:buChar char="»"/>
              <a:defRPr sz="2000">
                <a:solidFill>
                  <a:srgbClr val="0000FF"/>
                </a:solidFill>
                <a:latin typeface="Arial" charset="0"/>
              </a:defRPr>
            </a:lvl9pPr>
          </a:lstStyle>
          <a:p>
            <a:pPr algn="r">
              <a:spcBef>
                <a:spcPct val="0"/>
              </a:spcBef>
              <a:buFontTx/>
              <a:buNone/>
            </a:pPr>
            <a:endParaRPr lang="en-US" altLang="en-US" sz="4400">
              <a:latin typeface="Lucida Console" charset="0"/>
            </a:endParaRPr>
          </a:p>
        </p:txBody>
      </p:sp>
      <p:sp>
        <p:nvSpPr>
          <p:cNvPr id="13317" name="Rectangle 3"/>
          <p:cNvSpPr>
            <a:spLocks noGrp="1" noChangeArrowheads="1"/>
          </p:cNvSpPr>
          <p:nvPr>
            <p:ph type="title" idx="4294967295"/>
          </p:nvPr>
        </p:nvSpPr>
        <p:spPr>
          <a:xfrm>
            <a:off x="265113" y="609600"/>
            <a:ext cx="8672512" cy="1143000"/>
          </a:xfrm>
        </p:spPr>
        <p:txBody>
          <a:bodyPr>
            <a:normAutofit fontScale="90000"/>
          </a:bodyPr>
          <a:lstStyle/>
          <a:p>
            <a:pPr eaLnBrk="1" hangingPunct="1"/>
            <a:r>
              <a:rPr lang="en-US" altLang="en-US" sz="4000">
                <a:latin typeface="Arial" charset="0"/>
              </a:rPr>
              <a:t>The New Boss: </a:t>
            </a:r>
            <a:br>
              <a:rPr lang="en-US" altLang="en-US" sz="4000">
                <a:latin typeface="Arial" charset="0"/>
              </a:rPr>
            </a:br>
            <a:r>
              <a:rPr lang="en-US" altLang="en-US" sz="4000">
                <a:latin typeface="Arial" charset="0"/>
              </a:rPr>
              <a:t>The Multicore Processor</a:t>
            </a:r>
            <a:br>
              <a:rPr lang="en-US" altLang="en-US" sz="4000">
                <a:latin typeface="Arial" charset="0"/>
              </a:rPr>
            </a:br>
            <a:endParaRPr lang="en-US" altLang="en-US" sz="4000">
              <a:latin typeface="Arial" charset="0"/>
            </a:endParaRPr>
          </a:p>
        </p:txBody>
      </p:sp>
      <p:sp>
        <p:nvSpPr>
          <p:cNvPr id="13318" name="Rectangle 4"/>
          <p:cNvSpPr>
            <a:spLocks noChangeArrowheads="1"/>
          </p:cNvSpPr>
          <p:nvPr/>
        </p:nvSpPr>
        <p:spPr bwMode="auto">
          <a:xfrm>
            <a:off x="3590925" y="3319463"/>
            <a:ext cx="531813" cy="219075"/>
          </a:xfrm>
          <a:prstGeom prst="rect">
            <a:avLst/>
          </a:prstGeom>
          <a:solidFill>
            <a:srgbClr val="FF3399"/>
          </a:solidFill>
          <a:ln w="38100">
            <a:solidFill>
              <a:schemeClr val="tx1"/>
            </a:solidFill>
            <a:miter lim="800000"/>
            <a:headEnd/>
            <a:tailEnd/>
          </a:ln>
        </p:spPr>
        <p:txBody>
          <a:bodyPr wrap="none" anchor="ctr"/>
          <a:lstStyle>
            <a:lvl1pPr>
              <a:spcBef>
                <a:spcPct val="20000"/>
              </a:spcBef>
              <a:buChar char="•"/>
              <a:defRPr sz="3200">
                <a:solidFill>
                  <a:srgbClr val="0000FF"/>
                </a:solidFill>
                <a:latin typeface="Arial" charset="0"/>
              </a:defRPr>
            </a:lvl1pPr>
            <a:lvl2pPr marL="742950" indent="-285750">
              <a:spcBef>
                <a:spcPct val="20000"/>
              </a:spcBef>
              <a:buChar char="–"/>
              <a:defRPr sz="2800">
                <a:solidFill>
                  <a:srgbClr val="0000FF"/>
                </a:solidFill>
                <a:latin typeface="Arial" charset="0"/>
              </a:defRPr>
            </a:lvl2pPr>
            <a:lvl3pPr marL="1143000" indent="-228600">
              <a:spcBef>
                <a:spcPct val="20000"/>
              </a:spcBef>
              <a:buChar char="•"/>
              <a:defRPr sz="2400">
                <a:solidFill>
                  <a:srgbClr val="0000FF"/>
                </a:solidFill>
                <a:latin typeface="Arial" charset="0"/>
              </a:defRPr>
            </a:lvl3pPr>
            <a:lvl4pPr marL="1600200" indent="-228600">
              <a:spcBef>
                <a:spcPct val="20000"/>
              </a:spcBef>
              <a:buChar char="–"/>
              <a:defRPr sz="2000">
                <a:solidFill>
                  <a:srgbClr val="0000FF"/>
                </a:solidFill>
                <a:latin typeface="Arial" charset="0"/>
              </a:defRPr>
            </a:lvl4pPr>
            <a:lvl5pPr marL="2057400" indent="-228600">
              <a:spcBef>
                <a:spcPct val="20000"/>
              </a:spcBef>
              <a:buChar char="»"/>
              <a:defRPr sz="2000">
                <a:solidFill>
                  <a:srgbClr val="0000FF"/>
                </a:solidFill>
                <a:latin typeface="Arial" charset="0"/>
              </a:defRPr>
            </a:lvl5pPr>
            <a:lvl6pPr marL="2514600" indent="-228600" eaLnBrk="0" fontAlgn="base" hangingPunct="0">
              <a:spcBef>
                <a:spcPct val="20000"/>
              </a:spcBef>
              <a:spcAft>
                <a:spcPct val="0"/>
              </a:spcAft>
              <a:buChar char="»"/>
              <a:defRPr sz="2000">
                <a:solidFill>
                  <a:srgbClr val="0000FF"/>
                </a:solidFill>
                <a:latin typeface="Arial" charset="0"/>
              </a:defRPr>
            </a:lvl6pPr>
            <a:lvl7pPr marL="2971800" indent="-228600" eaLnBrk="0" fontAlgn="base" hangingPunct="0">
              <a:spcBef>
                <a:spcPct val="20000"/>
              </a:spcBef>
              <a:spcAft>
                <a:spcPct val="0"/>
              </a:spcAft>
              <a:buChar char="»"/>
              <a:defRPr sz="2000">
                <a:solidFill>
                  <a:srgbClr val="0000FF"/>
                </a:solidFill>
                <a:latin typeface="Arial" charset="0"/>
              </a:defRPr>
            </a:lvl7pPr>
            <a:lvl8pPr marL="3429000" indent="-228600" eaLnBrk="0" fontAlgn="base" hangingPunct="0">
              <a:spcBef>
                <a:spcPct val="20000"/>
              </a:spcBef>
              <a:spcAft>
                <a:spcPct val="0"/>
              </a:spcAft>
              <a:buChar char="»"/>
              <a:defRPr sz="2000">
                <a:solidFill>
                  <a:srgbClr val="0000FF"/>
                </a:solidFill>
                <a:latin typeface="Arial" charset="0"/>
              </a:defRPr>
            </a:lvl8pPr>
            <a:lvl9pPr marL="3886200" indent="-228600" eaLnBrk="0" fontAlgn="base" hangingPunct="0">
              <a:spcBef>
                <a:spcPct val="20000"/>
              </a:spcBef>
              <a:spcAft>
                <a:spcPct val="0"/>
              </a:spcAft>
              <a:buChar char="»"/>
              <a:defRPr sz="2000">
                <a:solidFill>
                  <a:srgbClr val="0000FF"/>
                </a:solidFill>
                <a:latin typeface="Arial" charset="0"/>
              </a:defRPr>
            </a:lvl9pPr>
          </a:lstStyle>
          <a:p>
            <a:pPr algn="ctr">
              <a:spcBef>
                <a:spcPct val="0"/>
              </a:spcBef>
              <a:buFontTx/>
              <a:buNone/>
            </a:pPr>
            <a:r>
              <a:rPr lang="en-US" altLang="en-US" sz="1600">
                <a:solidFill>
                  <a:srgbClr val="FFFFFF"/>
                </a:solidFill>
                <a:latin typeface="Lucida Console" charset="0"/>
              </a:rPr>
              <a:t>cache</a:t>
            </a:r>
          </a:p>
        </p:txBody>
      </p:sp>
      <p:sp>
        <p:nvSpPr>
          <p:cNvPr id="13319" name="AutoShape 5"/>
          <p:cNvSpPr>
            <a:spLocks noChangeArrowheads="1"/>
          </p:cNvSpPr>
          <p:nvPr/>
        </p:nvSpPr>
        <p:spPr bwMode="auto">
          <a:xfrm>
            <a:off x="3235325" y="3557588"/>
            <a:ext cx="2928938" cy="361950"/>
          </a:xfrm>
          <a:prstGeom prst="leftRightArrow">
            <a:avLst>
              <a:gd name="adj1" fmla="val 40102"/>
              <a:gd name="adj2" fmla="val 63800"/>
            </a:avLst>
          </a:prstGeom>
          <a:solidFill>
            <a:schemeClr val="folHlink"/>
          </a:solidFill>
          <a:ln w="38100">
            <a:solidFill>
              <a:schemeClr val="tx1"/>
            </a:solidFill>
            <a:miter lim="800000"/>
            <a:headEnd/>
            <a:tailEnd/>
          </a:ln>
        </p:spPr>
        <p:txBody>
          <a:bodyPr wrap="none" anchor="ctr"/>
          <a:lstStyle>
            <a:lvl1pPr>
              <a:spcBef>
                <a:spcPct val="20000"/>
              </a:spcBef>
              <a:buChar char="•"/>
              <a:defRPr sz="3200">
                <a:solidFill>
                  <a:srgbClr val="0000FF"/>
                </a:solidFill>
                <a:latin typeface="Arial" charset="0"/>
              </a:defRPr>
            </a:lvl1pPr>
            <a:lvl2pPr marL="742950" indent="-285750">
              <a:spcBef>
                <a:spcPct val="20000"/>
              </a:spcBef>
              <a:buChar char="–"/>
              <a:defRPr sz="2800">
                <a:solidFill>
                  <a:srgbClr val="0000FF"/>
                </a:solidFill>
                <a:latin typeface="Arial" charset="0"/>
              </a:defRPr>
            </a:lvl2pPr>
            <a:lvl3pPr marL="1143000" indent="-228600">
              <a:spcBef>
                <a:spcPct val="20000"/>
              </a:spcBef>
              <a:buChar char="•"/>
              <a:defRPr sz="2400">
                <a:solidFill>
                  <a:srgbClr val="0000FF"/>
                </a:solidFill>
                <a:latin typeface="Arial" charset="0"/>
              </a:defRPr>
            </a:lvl3pPr>
            <a:lvl4pPr marL="1600200" indent="-228600">
              <a:spcBef>
                <a:spcPct val="20000"/>
              </a:spcBef>
              <a:buChar char="–"/>
              <a:defRPr sz="2000">
                <a:solidFill>
                  <a:srgbClr val="0000FF"/>
                </a:solidFill>
                <a:latin typeface="Arial" charset="0"/>
              </a:defRPr>
            </a:lvl4pPr>
            <a:lvl5pPr marL="2057400" indent="-228600">
              <a:spcBef>
                <a:spcPct val="20000"/>
              </a:spcBef>
              <a:buChar char="»"/>
              <a:defRPr sz="2000">
                <a:solidFill>
                  <a:srgbClr val="0000FF"/>
                </a:solidFill>
                <a:latin typeface="Arial" charset="0"/>
              </a:defRPr>
            </a:lvl5pPr>
            <a:lvl6pPr marL="2514600" indent="-228600" eaLnBrk="0" fontAlgn="base" hangingPunct="0">
              <a:spcBef>
                <a:spcPct val="20000"/>
              </a:spcBef>
              <a:spcAft>
                <a:spcPct val="0"/>
              </a:spcAft>
              <a:buChar char="»"/>
              <a:defRPr sz="2000">
                <a:solidFill>
                  <a:srgbClr val="0000FF"/>
                </a:solidFill>
                <a:latin typeface="Arial" charset="0"/>
              </a:defRPr>
            </a:lvl6pPr>
            <a:lvl7pPr marL="2971800" indent="-228600" eaLnBrk="0" fontAlgn="base" hangingPunct="0">
              <a:spcBef>
                <a:spcPct val="20000"/>
              </a:spcBef>
              <a:spcAft>
                <a:spcPct val="0"/>
              </a:spcAft>
              <a:buChar char="»"/>
              <a:defRPr sz="2000">
                <a:solidFill>
                  <a:srgbClr val="0000FF"/>
                </a:solidFill>
                <a:latin typeface="Arial" charset="0"/>
              </a:defRPr>
            </a:lvl7pPr>
            <a:lvl8pPr marL="3429000" indent="-228600" eaLnBrk="0" fontAlgn="base" hangingPunct="0">
              <a:spcBef>
                <a:spcPct val="20000"/>
              </a:spcBef>
              <a:spcAft>
                <a:spcPct val="0"/>
              </a:spcAft>
              <a:buChar char="»"/>
              <a:defRPr sz="2000">
                <a:solidFill>
                  <a:srgbClr val="0000FF"/>
                </a:solidFill>
                <a:latin typeface="Arial" charset="0"/>
              </a:defRPr>
            </a:lvl8pPr>
            <a:lvl9pPr marL="3886200" indent="-228600" eaLnBrk="0" fontAlgn="base" hangingPunct="0">
              <a:spcBef>
                <a:spcPct val="20000"/>
              </a:spcBef>
              <a:spcAft>
                <a:spcPct val="0"/>
              </a:spcAft>
              <a:buChar char="»"/>
              <a:defRPr sz="2000">
                <a:solidFill>
                  <a:srgbClr val="0000FF"/>
                </a:solidFill>
                <a:latin typeface="Arial" charset="0"/>
              </a:defRPr>
            </a:lvl9pPr>
          </a:lstStyle>
          <a:p>
            <a:pPr algn="r">
              <a:spcBef>
                <a:spcPct val="0"/>
              </a:spcBef>
              <a:buFontTx/>
              <a:buNone/>
            </a:pPr>
            <a:r>
              <a:rPr lang="en-US" altLang="en-US" sz="2000">
                <a:solidFill>
                  <a:srgbClr val="000000"/>
                </a:solidFill>
                <a:latin typeface="Lucida Console" charset="0"/>
              </a:rPr>
              <a:t>Bus</a:t>
            </a:r>
          </a:p>
        </p:txBody>
      </p:sp>
      <p:grpSp>
        <p:nvGrpSpPr>
          <p:cNvPr id="13320" name="Group 6"/>
          <p:cNvGrpSpPr>
            <a:grpSpLocks/>
          </p:cNvGrpSpPr>
          <p:nvPr/>
        </p:nvGrpSpPr>
        <p:grpSpPr bwMode="auto">
          <a:xfrm>
            <a:off x="4465638" y="2532063"/>
            <a:ext cx="500062" cy="663575"/>
            <a:chOff x="2496" y="2725"/>
            <a:chExt cx="712" cy="739"/>
          </a:xfrm>
        </p:grpSpPr>
        <p:sp>
          <p:nvSpPr>
            <p:cNvPr id="13361" name="Rectangle 7"/>
            <p:cNvSpPr>
              <a:spLocks noChangeArrowheads="1"/>
            </p:cNvSpPr>
            <p:nvPr/>
          </p:nvSpPr>
          <p:spPr bwMode="auto">
            <a:xfrm>
              <a:off x="2591" y="3312"/>
              <a:ext cx="529" cy="143"/>
            </a:xfrm>
            <a:prstGeom prst="rect">
              <a:avLst/>
            </a:prstGeom>
            <a:solidFill>
              <a:schemeClr val="accent1"/>
            </a:solidFill>
            <a:ln w="38100">
              <a:solidFill>
                <a:schemeClr val="tx1"/>
              </a:solidFill>
              <a:miter lim="800000"/>
              <a:headEnd/>
              <a:tailEnd/>
            </a:ln>
          </p:spPr>
          <p:txBody>
            <a:bodyPr wrap="none" anchor="ctr"/>
            <a:lstStyle>
              <a:lvl1pPr>
                <a:spcBef>
                  <a:spcPct val="20000"/>
                </a:spcBef>
                <a:buChar char="•"/>
                <a:defRPr sz="3200">
                  <a:solidFill>
                    <a:srgbClr val="0000FF"/>
                  </a:solidFill>
                  <a:latin typeface="Arial" charset="0"/>
                </a:defRPr>
              </a:lvl1pPr>
              <a:lvl2pPr marL="742950" indent="-285750">
                <a:spcBef>
                  <a:spcPct val="20000"/>
                </a:spcBef>
                <a:buChar char="–"/>
                <a:defRPr sz="2800">
                  <a:solidFill>
                    <a:srgbClr val="0000FF"/>
                  </a:solidFill>
                  <a:latin typeface="Arial" charset="0"/>
                </a:defRPr>
              </a:lvl2pPr>
              <a:lvl3pPr marL="1143000" indent="-228600">
                <a:spcBef>
                  <a:spcPct val="20000"/>
                </a:spcBef>
                <a:buChar char="•"/>
                <a:defRPr sz="2400">
                  <a:solidFill>
                    <a:srgbClr val="0000FF"/>
                  </a:solidFill>
                  <a:latin typeface="Arial" charset="0"/>
                </a:defRPr>
              </a:lvl3pPr>
              <a:lvl4pPr marL="1600200" indent="-228600">
                <a:spcBef>
                  <a:spcPct val="20000"/>
                </a:spcBef>
                <a:buChar char="–"/>
                <a:defRPr sz="2000">
                  <a:solidFill>
                    <a:srgbClr val="0000FF"/>
                  </a:solidFill>
                  <a:latin typeface="Arial" charset="0"/>
                </a:defRPr>
              </a:lvl4pPr>
              <a:lvl5pPr marL="2057400" indent="-228600">
                <a:spcBef>
                  <a:spcPct val="20000"/>
                </a:spcBef>
                <a:buChar char="»"/>
                <a:defRPr sz="2000">
                  <a:solidFill>
                    <a:srgbClr val="0000FF"/>
                  </a:solidFill>
                  <a:latin typeface="Arial" charset="0"/>
                </a:defRPr>
              </a:lvl5pPr>
              <a:lvl6pPr marL="2514600" indent="-228600" eaLnBrk="0" fontAlgn="base" hangingPunct="0">
                <a:spcBef>
                  <a:spcPct val="20000"/>
                </a:spcBef>
                <a:spcAft>
                  <a:spcPct val="0"/>
                </a:spcAft>
                <a:buChar char="»"/>
                <a:defRPr sz="2000">
                  <a:solidFill>
                    <a:srgbClr val="0000FF"/>
                  </a:solidFill>
                  <a:latin typeface="Arial" charset="0"/>
                </a:defRPr>
              </a:lvl6pPr>
              <a:lvl7pPr marL="2971800" indent="-228600" eaLnBrk="0" fontAlgn="base" hangingPunct="0">
                <a:spcBef>
                  <a:spcPct val="20000"/>
                </a:spcBef>
                <a:spcAft>
                  <a:spcPct val="0"/>
                </a:spcAft>
                <a:buChar char="»"/>
                <a:defRPr sz="2000">
                  <a:solidFill>
                    <a:srgbClr val="0000FF"/>
                  </a:solidFill>
                  <a:latin typeface="Arial" charset="0"/>
                </a:defRPr>
              </a:lvl7pPr>
              <a:lvl8pPr marL="3429000" indent="-228600" eaLnBrk="0" fontAlgn="base" hangingPunct="0">
                <a:spcBef>
                  <a:spcPct val="20000"/>
                </a:spcBef>
                <a:spcAft>
                  <a:spcPct val="0"/>
                </a:spcAft>
                <a:buChar char="»"/>
                <a:defRPr sz="2000">
                  <a:solidFill>
                    <a:srgbClr val="0000FF"/>
                  </a:solidFill>
                  <a:latin typeface="Arial" charset="0"/>
                </a:defRPr>
              </a:lvl8pPr>
              <a:lvl9pPr marL="3886200" indent="-228600" eaLnBrk="0" fontAlgn="base" hangingPunct="0">
                <a:spcBef>
                  <a:spcPct val="20000"/>
                </a:spcBef>
                <a:spcAft>
                  <a:spcPct val="0"/>
                </a:spcAft>
                <a:buChar char="»"/>
                <a:defRPr sz="2000">
                  <a:solidFill>
                    <a:srgbClr val="0000FF"/>
                  </a:solidFill>
                  <a:latin typeface="Arial" charset="0"/>
                </a:defRPr>
              </a:lvl9pPr>
            </a:lstStyle>
            <a:p>
              <a:pPr algn="r">
                <a:spcBef>
                  <a:spcPct val="0"/>
                </a:spcBef>
                <a:buFontTx/>
                <a:buNone/>
              </a:pPr>
              <a:endParaRPr lang="en-US" altLang="en-US" sz="4400">
                <a:latin typeface="Lucida Console" charset="0"/>
              </a:endParaRPr>
            </a:p>
          </p:txBody>
        </p:sp>
        <p:sp>
          <p:nvSpPr>
            <p:cNvPr id="13362" name="Freeform 8"/>
            <p:cNvSpPr>
              <a:spLocks/>
            </p:cNvSpPr>
            <p:nvPr/>
          </p:nvSpPr>
          <p:spPr bwMode="auto">
            <a:xfrm>
              <a:off x="2591" y="2725"/>
              <a:ext cx="529" cy="587"/>
            </a:xfrm>
            <a:custGeom>
              <a:avLst/>
              <a:gdLst>
                <a:gd name="T0" fmla="*/ 48 w 528"/>
                <a:gd name="T1" fmla="*/ 11 h 587"/>
                <a:gd name="T2" fmla="*/ 482 w 528"/>
                <a:gd name="T3" fmla="*/ 11 h 587"/>
                <a:gd name="T4" fmla="*/ 530 w 528"/>
                <a:gd name="T5" fmla="*/ 587 h 587"/>
                <a:gd name="T6" fmla="*/ 0 w 528"/>
                <a:gd name="T7" fmla="*/ 587 h 587"/>
                <a:gd name="T8" fmla="*/ 32 w 528"/>
                <a:gd name="T9" fmla="*/ 0 h 587"/>
                <a:gd name="T10" fmla="*/ 0 60000 65536"/>
                <a:gd name="T11" fmla="*/ 0 60000 65536"/>
                <a:gd name="T12" fmla="*/ 0 60000 65536"/>
                <a:gd name="T13" fmla="*/ 0 60000 65536"/>
                <a:gd name="T14" fmla="*/ 0 60000 65536"/>
                <a:gd name="T15" fmla="*/ 0 w 528"/>
                <a:gd name="T16" fmla="*/ 0 h 587"/>
                <a:gd name="T17" fmla="*/ 528 w 528"/>
                <a:gd name="T18" fmla="*/ 587 h 587"/>
              </a:gdLst>
              <a:ahLst/>
              <a:cxnLst>
                <a:cxn ang="T10">
                  <a:pos x="T0" y="T1"/>
                </a:cxn>
                <a:cxn ang="T11">
                  <a:pos x="T2" y="T3"/>
                </a:cxn>
                <a:cxn ang="T12">
                  <a:pos x="T4" y="T5"/>
                </a:cxn>
                <a:cxn ang="T13">
                  <a:pos x="T6" y="T7"/>
                </a:cxn>
                <a:cxn ang="T14">
                  <a:pos x="T8" y="T9"/>
                </a:cxn>
              </a:cxnLst>
              <a:rect l="T15" t="T16" r="T17" b="T18"/>
              <a:pathLst>
                <a:path w="528" h="587">
                  <a:moveTo>
                    <a:pt x="48" y="11"/>
                  </a:moveTo>
                  <a:lnTo>
                    <a:pt x="480" y="11"/>
                  </a:lnTo>
                  <a:lnTo>
                    <a:pt x="528" y="587"/>
                  </a:lnTo>
                  <a:lnTo>
                    <a:pt x="0" y="587"/>
                  </a:lnTo>
                  <a:lnTo>
                    <a:pt x="32" y="0"/>
                  </a:lnTo>
                </a:path>
              </a:pathLst>
            </a:custGeom>
            <a:solidFill>
              <a:schemeClr val="accent1"/>
            </a:solidFill>
            <a:ln w="38100">
              <a:solidFill>
                <a:schemeClr val="tx1"/>
              </a:solidFill>
              <a:round/>
              <a:headEnd/>
              <a:tailEnd/>
            </a:ln>
          </p:spPr>
          <p:txBody>
            <a:bodyPr wrap="none" anchor="ctr"/>
            <a:lstStyle/>
            <a:p>
              <a:endParaRPr lang="en-US"/>
            </a:p>
          </p:txBody>
        </p:sp>
        <p:grpSp>
          <p:nvGrpSpPr>
            <p:cNvPr id="13363" name="Group 9"/>
            <p:cNvGrpSpPr>
              <a:grpSpLocks/>
            </p:cNvGrpSpPr>
            <p:nvPr/>
          </p:nvGrpSpPr>
          <p:grpSpPr bwMode="auto">
            <a:xfrm>
              <a:off x="3072" y="2832"/>
              <a:ext cx="136" cy="632"/>
              <a:chOff x="3072" y="2832"/>
              <a:chExt cx="136" cy="632"/>
            </a:xfrm>
          </p:grpSpPr>
          <p:sp>
            <p:nvSpPr>
              <p:cNvPr id="13368" name="Freeform 10"/>
              <p:cNvSpPr>
                <a:spLocks/>
              </p:cNvSpPr>
              <p:nvPr/>
            </p:nvSpPr>
            <p:spPr bwMode="auto">
              <a:xfrm>
                <a:off x="3072" y="3121"/>
                <a:ext cx="136" cy="343"/>
              </a:xfrm>
              <a:custGeom>
                <a:avLst/>
                <a:gdLst>
                  <a:gd name="T0" fmla="*/ 24 w 136"/>
                  <a:gd name="T1" fmla="*/ 0 h 344"/>
                  <a:gd name="T2" fmla="*/ 136 w 136"/>
                  <a:gd name="T3" fmla="*/ 0 h 344"/>
                  <a:gd name="T4" fmla="*/ 136 w 136"/>
                  <a:gd name="T5" fmla="*/ 230 h 344"/>
                  <a:gd name="T6" fmla="*/ 106 w 136"/>
                  <a:gd name="T7" fmla="*/ 342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a:p>
            </p:txBody>
          </p:sp>
          <p:sp>
            <p:nvSpPr>
              <p:cNvPr id="13369" name="Freeform 11"/>
              <p:cNvSpPr>
                <a:spLocks/>
              </p:cNvSpPr>
              <p:nvPr/>
            </p:nvSpPr>
            <p:spPr bwMode="auto">
              <a:xfrm>
                <a:off x="3072" y="2976"/>
                <a:ext cx="122" cy="313"/>
              </a:xfrm>
              <a:custGeom>
                <a:avLst/>
                <a:gdLst>
                  <a:gd name="T0" fmla="*/ 10 w 136"/>
                  <a:gd name="T1" fmla="*/ 0 h 344"/>
                  <a:gd name="T2" fmla="*/ 53 w 136"/>
                  <a:gd name="T3" fmla="*/ 0 h 344"/>
                  <a:gd name="T4" fmla="*/ 53 w 136"/>
                  <a:gd name="T5" fmla="*/ 96 h 344"/>
                  <a:gd name="T6" fmla="*/ 42 w 136"/>
                  <a:gd name="T7" fmla="*/ 143 h 344"/>
                  <a:gd name="T8" fmla="*/ 42 w 136"/>
                  <a:gd name="T9" fmla="*/ 36 h 344"/>
                  <a:gd name="T10" fmla="*/ 0 w 136"/>
                  <a:gd name="T11" fmla="*/ 36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a:p>
            </p:txBody>
          </p:sp>
          <p:sp>
            <p:nvSpPr>
              <p:cNvPr id="13370" name="Freeform 12"/>
              <p:cNvSpPr>
                <a:spLocks/>
              </p:cNvSpPr>
              <p:nvPr/>
            </p:nvSpPr>
            <p:spPr bwMode="auto">
              <a:xfrm>
                <a:off x="3072" y="2833"/>
                <a:ext cx="127" cy="320"/>
              </a:xfrm>
              <a:custGeom>
                <a:avLst/>
                <a:gdLst>
                  <a:gd name="T0" fmla="*/ 14 w 136"/>
                  <a:gd name="T1" fmla="*/ 0 h 344"/>
                  <a:gd name="T2" fmla="*/ 74 w 136"/>
                  <a:gd name="T3" fmla="*/ 0 h 344"/>
                  <a:gd name="T4" fmla="*/ 74 w 136"/>
                  <a:gd name="T5" fmla="*/ 121 h 344"/>
                  <a:gd name="T6" fmla="*/ 57 w 136"/>
                  <a:gd name="T7" fmla="*/ 180 h 344"/>
                  <a:gd name="T8" fmla="*/ 57 w 136"/>
                  <a:gd name="T9" fmla="*/ 46 h 344"/>
                  <a:gd name="T10" fmla="*/ 0 w 136"/>
                  <a:gd name="T11" fmla="*/ 46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a:p>
            </p:txBody>
          </p:sp>
        </p:grpSp>
        <p:grpSp>
          <p:nvGrpSpPr>
            <p:cNvPr id="13364" name="Group 13"/>
            <p:cNvGrpSpPr>
              <a:grpSpLocks/>
            </p:cNvGrpSpPr>
            <p:nvPr/>
          </p:nvGrpSpPr>
          <p:grpSpPr bwMode="auto">
            <a:xfrm flipH="1">
              <a:off x="2496" y="2832"/>
              <a:ext cx="136" cy="632"/>
              <a:chOff x="3072" y="2832"/>
              <a:chExt cx="136" cy="632"/>
            </a:xfrm>
          </p:grpSpPr>
          <p:sp>
            <p:nvSpPr>
              <p:cNvPr id="13365" name="Freeform 14"/>
              <p:cNvSpPr>
                <a:spLocks/>
              </p:cNvSpPr>
              <p:nvPr/>
            </p:nvSpPr>
            <p:spPr bwMode="auto">
              <a:xfrm>
                <a:off x="3072" y="3121"/>
                <a:ext cx="136" cy="343"/>
              </a:xfrm>
              <a:custGeom>
                <a:avLst/>
                <a:gdLst>
                  <a:gd name="T0" fmla="*/ 24 w 136"/>
                  <a:gd name="T1" fmla="*/ 0 h 344"/>
                  <a:gd name="T2" fmla="*/ 136 w 136"/>
                  <a:gd name="T3" fmla="*/ 0 h 344"/>
                  <a:gd name="T4" fmla="*/ 136 w 136"/>
                  <a:gd name="T5" fmla="*/ 230 h 344"/>
                  <a:gd name="T6" fmla="*/ 106 w 136"/>
                  <a:gd name="T7" fmla="*/ 342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a:p>
            </p:txBody>
          </p:sp>
          <p:sp>
            <p:nvSpPr>
              <p:cNvPr id="13366" name="Freeform 15"/>
              <p:cNvSpPr>
                <a:spLocks/>
              </p:cNvSpPr>
              <p:nvPr/>
            </p:nvSpPr>
            <p:spPr bwMode="auto">
              <a:xfrm>
                <a:off x="3072" y="2976"/>
                <a:ext cx="122" cy="313"/>
              </a:xfrm>
              <a:custGeom>
                <a:avLst/>
                <a:gdLst>
                  <a:gd name="T0" fmla="*/ 10 w 136"/>
                  <a:gd name="T1" fmla="*/ 0 h 344"/>
                  <a:gd name="T2" fmla="*/ 53 w 136"/>
                  <a:gd name="T3" fmla="*/ 0 h 344"/>
                  <a:gd name="T4" fmla="*/ 53 w 136"/>
                  <a:gd name="T5" fmla="*/ 96 h 344"/>
                  <a:gd name="T6" fmla="*/ 42 w 136"/>
                  <a:gd name="T7" fmla="*/ 143 h 344"/>
                  <a:gd name="T8" fmla="*/ 42 w 136"/>
                  <a:gd name="T9" fmla="*/ 36 h 344"/>
                  <a:gd name="T10" fmla="*/ 0 w 136"/>
                  <a:gd name="T11" fmla="*/ 36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a:p>
            </p:txBody>
          </p:sp>
          <p:sp>
            <p:nvSpPr>
              <p:cNvPr id="13367" name="Freeform 16"/>
              <p:cNvSpPr>
                <a:spLocks/>
              </p:cNvSpPr>
              <p:nvPr/>
            </p:nvSpPr>
            <p:spPr bwMode="auto">
              <a:xfrm>
                <a:off x="3072" y="2833"/>
                <a:ext cx="127" cy="320"/>
              </a:xfrm>
              <a:custGeom>
                <a:avLst/>
                <a:gdLst>
                  <a:gd name="T0" fmla="*/ 14 w 136"/>
                  <a:gd name="T1" fmla="*/ 0 h 344"/>
                  <a:gd name="T2" fmla="*/ 74 w 136"/>
                  <a:gd name="T3" fmla="*/ 0 h 344"/>
                  <a:gd name="T4" fmla="*/ 74 w 136"/>
                  <a:gd name="T5" fmla="*/ 121 h 344"/>
                  <a:gd name="T6" fmla="*/ 57 w 136"/>
                  <a:gd name="T7" fmla="*/ 180 h 344"/>
                  <a:gd name="T8" fmla="*/ 57 w 136"/>
                  <a:gd name="T9" fmla="*/ 46 h 344"/>
                  <a:gd name="T10" fmla="*/ 0 w 136"/>
                  <a:gd name="T11" fmla="*/ 46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a:p>
            </p:txBody>
          </p:sp>
        </p:grpSp>
      </p:grpSp>
      <p:grpSp>
        <p:nvGrpSpPr>
          <p:cNvPr id="13321" name="Group 17"/>
          <p:cNvGrpSpPr>
            <a:grpSpLocks/>
          </p:cNvGrpSpPr>
          <p:nvPr/>
        </p:nvGrpSpPr>
        <p:grpSpPr bwMode="auto">
          <a:xfrm>
            <a:off x="3592513" y="2501900"/>
            <a:ext cx="600075" cy="725488"/>
            <a:chOff x="1008" y="2720"/>
            <a:chExt cx="856" cy="808"/>
          </a:xfrm>
        </p:grpSpPr>
        <p:sp>
          <p:nvSpPr>
            <p:cNvPr id="13352" name="Rectangle 18"/>
            <p:cNvSpPr>
              <a:spLocks noChangeArrowheads="1"/>
            </p:cNvSpPr>
            <p:nvPr/>
          </p:nvSpPr>
          <p:spPr bwMode="auto">
            <a:xfrm>
              <a:off x="1033" y="3303"/>
              <a:ext cx="487" cy="161"/>
            </a:xfrm>
            <a:prstGeom prst="rect">
              <a:avLst/>
            </a:prstGeom>
            <a:solidFill>
              <a:srgbClr val="FF33CC"/>
            </a:solidFill>
            <a:ln w="38100">
              <a:solidFill>
                <a:schemeClr val="tx1"/>
              </a:solidFill>
              <a:miter lim="800000"/>
              <a:headEnd/>
              <a:tailEnd/>
            </a:ln>
          </p:spPr>
          <p:txBody>
            <a:bodyPr wrap="none" anchor="ctr"/>
            <a:lstStyle>
              <a:lvl1pPr>
                <a:spcBef>
                  <a:spcPct val="20000"/>
                </a:spcBef>
                <a:buChar char="•"/>
                <a:defRPr sz="3200">
                  <a:solidFill>
                    <a:srgbClr val="0000FF"/>
                  </a:solidFill>
                  <a:latin typeface="Arial" charset="0"/>
                </a:defRPr>
              </a:lvl1pPr>
              <a:lvl2pPr marL="742950" indent="-285750">
                <a:spcBef>
                  <a:spcPct val="20000"/>
                </a:spcBef>
                <a:buChar char="–"/>
                <a:defRPr sz="2800">
                  <a:solidFill>
                    <a:srgbClr val="0000FF"/>
                  </a:solidFill>
                  <a:latin typeface="Arial" charset="0"/>
                </a:defRPr>
              </a:lvl2pPr>
              <a:lvl3pPr marL="1143000" indent="-228600">
                <a:spcBef>
                  <a:spcPct val="20000"/>
                </a:spcBef>
                <a:buChar char="•"/>
                <a:defRPr sz="2400">
                  <a:solidFill>
                    <a:srgbClr val="0000FF"/>
                  </a:solidFill>
                  <a:latin typeface="Arial" charset="0"/>
                </a:defRPr>
              </a:lvl3pPr>
              <a:lvl4pPr marL="1600200" indent="-228600">
                <a:spcBef>
                  <a:spcPct val="20000"/>
                </a:spcBef>
                <a:buChar char="–"/>
                <a:defRPr sz="2000">
                  <a:solidFill>
                    <a:srgbClr val="0000FF"/>
                  </a:solidFill>
                  <a:latin typeface="Arial" charset="0"/>
                </a:defRPr>
              </a:lvl4pPr>
              <a:lvl5pPr marL="2057400" indent="-228600">
                <a:spcBef>
                  <a:spcPct val="20000"/>
                </a:spcBef>
                <a:buChar char="»"/>
                <a:defRPr sz="2000">
                  <a:solidFill>
                    <a:srgbClr val="0000FF"/>
                  </a:solidFill>
                  <a:latin typeface="Arial" charset="0"/>
                </a:defRPr>
              </a:lvl5pPr>
              <a:lvl6pPr marL="2514600" indent="-228600" eaLnBrk="0" fontAlgn="base" hangingPunct="0">
                <a:spcBef>
                  <a:spcPct val="20000"/>
                </a:spcBef>
                <a:spcAft>
                  <a:spcPct val="0"/>
                </a:spcAft>
                <a:buChar char="»"/>
                <a:defRPr sz="2000">
                  <a:solidFill>
                    <a:srgbClr val="0000FF"/>
                  </a:solidFill>
                  <a:latin typeface="Arial" charset="0"/>
                </a:defRPr>
              </a:lvl6pPr>
              <a:lvl7pPr marL="2971800" indent="-228600" eaLnBrk="0" fontAlgn="base" hangingPunct="0">
                <a:spcBef>
                  <a:spcPct val="20000"/>
                </a:spcBef>
                <a:spcAft>
                  <a:spcPct val="0"/>
                </a:spcAft>
                <a:buChar char="»"/>
                <a:defRPr sz="2000">
                  <a:solidFill>
                    <a:srgbClr val="0000FF"/>
                  </a:solidFill>
                  <a:latin typeface="Arial" charset="0"/>
                </a:defRPr>
              </a:lvl7pPr>
              <a:lvl8pPr marL="3429000" indent="-228600" eaLnBrk="0" fontAlgn="base" hangingPunct="0">
                <a:spcBef>
                  <a:spcPct val="20000"/>
                </a:spcBef>
                <a:spcAft>
                  <a:spcPct val="0"/>
                </a:spcAft>
                <a:buChar char="»"/>
                <a:defRPr sz="2000">
                  <a:solidFill>
                    <a:srgbClr val="0000FF"/>
                  </a:solidFill>
                  <a:latin typeface="Arial" charset="0"/>
                </a:defRPr>
              </a:lvl8pPr>
              <a:lvl9pPr marL="3886200" indent="-228600" eaLnBrk="0" fontAlgn="base" hangingPunct="0">
                <a:spcBef>
                  <a:spcPct val="20000"/>
                </a:spcBef>
                <a:spcAft>
                  <a:spcPct val="0"/>
                </a:spcAft>
                <a:buChar char="»"/>
                <a:defRPr sz="2000">
                  <a:solidFill>
                    <a:srgbClr val="0000FF"/>
                  </a:solidFill>
                  <a:latin typeface="Arial" charset="0"/>
                </a:defRPr>
              </a:lvl9pPr>
            </a:lstStyle>
            <a:p>
              <a:pPr algn="r">
                <a:spcBef>
                  <a:spcPct val="0"/>
                </a:spcBef>
                <a:buFontTx/>
                <a:buNone/>
              </a:pPr>
              <a:endParaRPr lang="en-US" altLang="en-US" sz="4400">
                <a:latin typeface="Lucida Console" charset="0"/>
              </a:endParaRPr>
            </a:p>
          </p:txBody>
        </p:sp>
        <p:sp>
          <p:nvSpPr>
            <p:cNvPr id="13353" name="Freeform 19"/>
            <p:cNvSpPr>
              <a:spLocks/>
            </p:cNvSpPr>
            <p:nvPr/>
          </p:nvSpPr>
          <p:spPr bwMode="auto">
            <a:xfrm flipH="1">
              <a:off x="1008" y="3167"/>
              <a:ext cx="136" cy="345"/>
            </a:xfrm>
            <a:custGeom>
              <a:avLst/>
              <a:gdLst>
                <a:gd name="T0" fmla="*/ 24 w 136"/>
                <a:gd name="T1" fmla="*/ 0 h 344"/>
                <a:gd name="T2" fmla="*/ 136 w 136"/>
                <a:gd name="T3" fmla="*/ 0 h 344"/>
                <a:gd name="T4" fmla="*/ 136 w 136"/>
                <a:gd name="T5" fmla="*/ 234 h 344"/>
                <a:gd name="T6" fmla="*/ 106 w 136"/>
                <a:gd name="T7" fmla="*/ 346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a:p>
          </p:txBody>
        </p:sp>
        <p:sp>
          <p:nvSpPr>
            <p:cNvPr id="13354" name="Freeform 20"/>
            <p:cNvSpPr>
              <a:spLocks/>
            </p:cNvSpPr>
            <p:nvPr/>
          </p:nvSpPr>
          <p:spPr bwMode="auto">
            <a:xfrm flipH="1">
              <a:off x="1076" y="2999"/>
              <a:ext cx="125" cy="313"/>
            </a:xfrm>
            <a:custGeom>
              <a:avLst/>
              <a:gdLst>
                <a:gd name="T0" fmla="*/ 10 w 136"/>
                <a:gd name="T1" fmla="*/ 0 h 344"/>
                <a:gd name="T2" fmla="*/ 56 w 136"/>
                <a:gd name="T3" fmla="*/ 0 h 344"/>
                <a:gd name="T4" fmla="*/ 56 w 136"/>
                <a:gd name="T5" fmla="*/ 96 h 344"/>
                <a:gd name="T6" fmla="*/ 44 w 136"/>
                <a:gd name="T7" fmla="*/ 143 h 344"/>
                <a:gd name="T8" fmla="*/ 44 w 136"/>
                <a:gd name="T9" fmla="*/ 36 h 344"/>
                <a:gd name="T10" fmla="*/ 0 w 136"/>
                <a:gd name="T11" fmla="*/ 36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a:p>
          </p:txBody>
        </p:sp>
        <p:sp>
          <p:nvSpPr>
            <p:cNvPr id="13355" name="Freeform 21"/>
            <p:cNvSpPr>
              <a:spLocks/>
            </p:cNvSpPr>
            <p:nvPr/>
          </p:nvSpPr>
          <p:spPr bwMode="auto">
            <a:xfrm flipH="1">
              <a:off x="1200" y="2800"/>
              <a:ext cx="127" cy="320"/>
            </a:xfrm>
            <a:custGeom>
              <a:avLst/>
              <a:gdLst>
                <a:gd name="T0" fmla="*/ 14 w 136"/>
                <a:gd name="T1" fmla="*/ 0 h 344"/>
                <a:gd name="T2" fmla="*/ 74 w 136"/>
                <a:gd name="T3" fmla="*/ 0 h 344"/>
                <a:gd name="T4" fmla="*/ 74 w 136"/>
                <a:gd name="T5" fmla="*/ 121 h 344"/>
                <a:gd name="T6" fmla="*/ 57 w 136"/>
                <a:gd name="T7" fmla="*/ 180 h 344"/>
                <a:gd name="T8" fmla="*/ 57 w 136"/>
                <a:gd name="T9" fmla="*/ 46 h 344"/>
                <a:gd name="T10" fmla="*/ 0 w 136"/>
                <a:gd name="T11" fmla="*/ 46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a:p>
          </p:txBody>
        </p:sp>
        <p:sp>
          <p:nvSpPr>
            <p:cNvPr id="13356" name="Freeform 22"/>
            <p:cNvSpPr>
              <a:spLocks/>
            </p:cNvSpPr>
            <p:nvPr/>
          </p:nvSpPr>
          <p:spPr bwMode="auto">
            <a:xfrm>
              <a:off x="1033" y="2720"/>
              <a:ext cx="743" cy="592"/>
            </a:xfrm>
            <a:custGeom>
              <a:avLst/>
              <a:gdLst>
                <a:gd name="T0" fmla="*/ 0 w 744"/>
                <a:gd name="T1" fmla="*/ 592 h 592"/>
                <a:gd name="T2" fmla="*/ 486 w 744"/>
                <a:gd name="T3" fmla="*/ 576 h 592"/>
                <a:gd name="T4" fmla="*/ 742 w 744"/>
                <a:gd name="T5" fmla="*/ 0 h 592"/>
                <a:gd name="T6" fmla="*/ 336 w 744"/>
                <a:gd name="T7" fmla="*/ 8 h 592"/>
                <a:gd name="T8" fmla="*/ 0 w 744"/>
                <a:gd name="T9" fmla="*/ 592 h 592"/>
                <a:gd name="T10" fmla="*/ 0 60000 65536"/>
                <a:gd name="T11" fmla="*/ 0 60000 65536"/>
                <a:gd name="T12" fmla="*/ 0 60000 65536"/>
                <a:gd name="T13" fmla="*/ 0 60000 65536"/>
                <a:gd name="T14" fmla="*/ 0 60000 65536"/>
                <a:gd name="T15" fmla="*/ 0 w 744"/>
                <a:gd name="T16" fmla="*/ 0 h 592"/>
                <a:gd name="T17" fmla="*/ 744 w 744"/>
                <a:gd name="T18" fmla="*/ 592 h 592"/>
              </a:gdLst>
              <a:ahLst/>
              <a:cxnLst>
                <a:cxn ang="T10">
                  <a:pos x="T0" y="T1"/>
                </a:cxn>
                <a:cxn ang="T11">
                  <a:pos x="T2" y="T3"/>
                </a:cxn>
                <a:cxn ang="T12">
                  <a:pos x="T4" y="T5"/>
                </a:cxn>
                <a:cxn ang="T13">
                  <a:pos x="T6" y="T7"/>
                </a:cxn>
                <a:cxn ang="T14">
                  <a:pos x="T8" y="T9"/>
                </a:cxn>
              </a:cxnLst>
              <a:rect l="T15" t="T16" r="T17" b="T18"/>
              <a:pathLst>
                <a:path w="744" h="592">
                  <a:moveTo>
                    <a:pt x="0" y="592"/>
                  </a:moveTo>
                  <a:lnTo>
                    <a:pt x="488" y="576"/>
                  </a:lnTo>
                  <a:lnTo>
                    <a:pt x="744" y="0"/>
                  </a:lnTo>
                  <a:lnTo>
                    <a:pt x="336" y="8"/>
                  </a:lnTo>
                  <a:lnTo>
                    <a:pt x="0" y="592"/>
                  </a:lnTo>
                  <a:close/>
                </a:path>
              </a:pathLst>
            </a:custGeom>
            <a:solidFill>
              <a:srgbClr val="FF33CC"/>
            </a:solidFill>
            <a:ln w="38100">
              <a:solidFill>
                <a:schemeClr val="tx1"/>
              </a:solidFill>
              <a:round/>
              <a:headEnd/>
              <a:tailEnd/>
            </a:ln>
          </p:spPr>
          <p:txBody>
            <a:bodyPr wrap="none" anchor="ctr"/>
            <a:lstStyle/>
            <a:p>
              <a:endParaRPr lang="en-US"/>
            </a:p>
          </p:txBody>
        </p:sp>
        <p:sp>
          <p:nvSpPr>
            <p:cNvPr id="13357" name="Freeform 23"/>
            <p:cNvSpPr>
              <a:spLocks/>
            </p:cNvSpPr>
            <p:nvPr/>
          </p:nvSpPr>
          <p:spPr bwMode="auto">
            <a:xfrm>
              <a:off x="1520" y="2720"/>
              <a:ext cx="249" cy="760"/>
            </a:xfrm>
            <a:custGeom>
              <a:avLst/>
              <a:gdLst>
                <a:gd name="T0" fmla="*/ 250 w 248"/>
                <a:gd name="T1" fmla="*/ 0 h 760"/>
                <a:gd name="T2" fmla="*/ 250 w 248"/>
                <a:gd name="T3" fmla="*/ 208 h 760"/>
                <a:gd name="T4" fmla="*/ 8 w 248"/>
                <a:gd name="T5" fmla="*/ 760 h 760"/>
                <a:gd name="T6" fmla="*/ 0 w 248"/>
                <a:gd name="T7" fmla="*/ 600 h 760"/>
                <a:gd name="T8" fmla="*/ 250 w 248"/>
                <a:gd name="T9" fmla="*/ 0 h 760"/>
                <a:gd name="T10" fmla="*/ 0 60000 65536"/>
                <a:gd name="T11" fmla="*/ 0 60000 65536"/>
                <a:gd name="T12" fmla="*/ 0 60000 65536"/>
                <a:gd name="T13" fmla="*/ 0 60000 65536"/>
                <a:gd name="T14" fmla="*/ 0 60000 65536"/>
                <a:gd name="T15" fmla="*/ 0 w 248"/>
                <a:gd name="T16" fmla="*/ 0 h 760"/>
                <a:gd name="T17" fmla="*/ 248 w 248"/>
                <a:gd name="T18" fmla="*/ 760 h 760"/>
              </a:gdLst>
              <a:ahLst/>
              <a:cxnLst>
                <a:cxn ang="T10">
                  <a:pos x="T0" y="T1"/>
                </a:cxn>
                <a:cxn ang="T11">
                  <a:pos x="T2" y="T3"/>
                </a:cxn>
                <a:cxn ang="T12">
                  <a:pos x="T4" y="T5"/>
                </a:cxn>
                <a:cxn ang="T13">
                  <a:pos x="T6" y="T7"/>
                </a:cxn>
                <a:cxn ang="T14">
                  <a:pos x="T8" y="T9"/>
                </a:cxn>
              </a:cxnLst>
              <a:rect l="T15" t="T16" r="T17" b="T18"/>
              <a:pathLst>
                <a:path w="248" h="760">
                  <a:moveTo>
                    <a:pt x="248" y="0"/>
                  </a:moveTo>
                  <a:lnTo>
                    <a:pt x="248" y="208"/>
                  </a:lnTo>
                  <a:lnTo>
                    <a:pt x="8" y="760"/>
                  </a:lnTo>
                  <a:lnTo>
                    <a:pt x="0" y="600"/>
                  </a:lnTo>
                  <a:lnTo>
                    <a:pt x="248" y="0"/>
                  </a:lnTo>
                  <a:close/>
                </a:path>
              </a:pathLst>
            </a:custGeom>
            <a:solidFill>
              <a:srgbClr val="FF33CC"/>
            </a:solidFill>
            <a:ln w="38100">
              <a:solidFill>
                <a:schemeClr val="tx1"/>
              </a:solidFill>
              <a:round/>
              <a:headEnd/>
              <a:tailEnd/>
            </a:ln>
          </p:spPr>
          <p:txBody>
            <a:bodyPr wrap="none" anchor="ctr"/>
            <a:lstStyle/>
            <a:p>
              <a:endParaRPr lang="en-US"/>
            </a:p>
          </p:txBody>
        </p:sp>
        <p:sp>
          <p:nvSpPr>
            <p:cNvPr id="13358" name="Freeform 24"/>
            <p:cNvSpPr>
              <a:spLocks/>
            </p:cNvSpPr>
            <p:nvPr/>
          </p:nvSpPr>
          <p:spPr bwMode="auto">
            <a:xfrm>
              <a:off x="1583" y="3183"/>
              <a:ext cx="136" cy="345"/>
            </a:xfrm>
            <a:custGeom>
              <a:avLst/>
              <a:gdLst>
                <a:gd name="T0" fmla="*/ 24 w 136"/>
                <a:gd name="T1" fmla="*/ 0 h 344"/>
                <a:gd name="T2" fmla="*/ 136 w 136"/>
                <a:gd name="T3" fmla="*/ 0 h 344"/>
                <a:gd name="T4" fmla="*/ 136 w 136"/>
                <a:gd name="T5" fmla="*/ 234 h 344"/>
                <a:gd name="T6" fmla="*/ 106 w 136"/>
                <a:gd name="T7" fmla="*/ 346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a:p>
          </p:txBody>
        </p:sp>
        <p:sp>
          <p:nvSpPr>
            <p:cNvPr id="13359" name="Freeform 25"/>
            <p:cNvSpPr>
              <a:spLocks/>
            </p:cNvSpPr>
            <p:nvPr/>
          </p:nvSpPr>
          <p:spPr bwMode="auto">
            <a:xfrm>
              <a:off x="1669" y="3008"/>
              <a:ext cx="122" cy="311"/>
            </a:xfrm>
            <a:custGeom>
              <a:avLst/>
              <a:gdLst>
                <a:gd name="T0" fmla="*/ 10 w 136"/>
                <a:gd name="T1" fmla="*/ 0 h 344"/>
                <a:gd name="T2" fmla="*/ 53 w 136"/>
                <a:gd name="T3" fmla="*/ 0 h 344"/>
                <a:gd name="T4" fmla="*/ 53 w 136"/>
                <a:gd name="T5" fmla="*/ 95 h 344"/>
                <a:gd name="T6" fmla="*/ 42 w 136"/>
                <a:gd name="T7" fmla="*/ 141 h 344"/>
                <a:gd name="T8" fmla="*/ 42 w 136"/>
                <a:gd name="T9" fmla="*/ 36 h 344"/>
                <a:gd name="T10" fmla="*/ 0 w 136"/>
                <a:gd name="T11" fmla="*/ 36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a:p>
          </p:txBody>
        </p:sp>
        <p:sp>
          <p:nvSpPr>
            <p:cNvPr id="13360" name="Freeform 26"/>
            <p:cNvSpPr>
              <a:spLocks/>
            </p:cNvSpPr>
            <p:nvPr/>
          </p:nvSpPr>
          <p:spPr bwMode="auto">
            <a:xfrm>
              <a:off x="1737" y="2840"/>
              <a:ext cx="127" cy="320"/>
            </a:xfrm>
            <a:custGeom>
              <a:avLst/>
              <a:gdLst>
                <a:gd name="T0" fmla="*/ 14 w 136"/>
                <a:gd name="T1" fmla="*/ 0 h 344"/>
                <a:gd name="T2" fmla="*/ 74 w 136"/>
                <a:gd name="T3" fmla="*/ 0 h 344"/>
                <a:gd name="T4" fmla="*/ 74 w 136"/>
                <a:gd name="T5" fmla="*/ 121 h 344"/>
                <a:gd name="T6" fmla="*/ 57 w 136"/>
                <a:gd name="T7" fmla="*/ 180 h 344"/>
                <a:gd name="T8" fmla="*/ 57 w 136"/>
                <a:gd name="T9" fmla="*/ 46 h 344"/>
                <a:gd name="T10" fmla="*/ 0 w 136"/>
                <a:gd name="T11" fmla="*/ 46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a:p>
          </p:txBody>
        </p:sp>
      </p:grpSp>
      <p:grpSp>
        <p:nvGrpSpPr>
          <p:cNvPr id="13322" name="Group 27"/>
          <p:cNvGrpSpPr>
            <a:grpSpLocks/>
          </p:cNvGrpSpPr>
          <p:nvPr/>
        </p:nvGrpSpPr>
        <p:grpSpPr bwMode="auto">
          <a:xfrm flipH="1">
            <a:off x="5237163" y="2501900"/>
            <a:ext cx="601662" cy="725488"/>
            <a:chOff x="1008" y="2720"/>
            <a:chExt cx="856" cy="808"/>
          </a:xfrm>
        </p:grpSpPr>
        <p:sp>
          <p:nvSpPr>
            <p:cNvPr id="13343" name="Rectangle 28"/>
            <p:cNvSpPr>
              <a:spLocks noChangeArrowheads="1"/>
            </p:cNvSpPr>
            <p:nvPr/>
          </p:nvSpPr>
          <p:spPr bwMode="auto">
            <a:xfrm>
              <a:off x="1033" y="3303"/>
              <a:ext cx="488" cy="161"/>
            </a:xfrm>
            <a:prstGeom prst="rect">
              <a:avLst/>
            </a:prstGeom>
            <a:solidFill>
              <a:srgbClr val="FFFF99"/>
            </a:solidFill>
            <a:ln w="38100">
              <a:solidFill>
                <a:schemeClr val="tx1"/>
              </a:solidFill>
              <a:miter lim="800000"/>
              <a:headEnd/>
              <a:tailEnd/>
            </a:ln>
          </p:spPr>
          <p:txBody>
            <a:bodyPr wrap="none" anchor="ctr"/>
            <a:lstStyle>
              <a:lvl1pPr>
                <a:spcBef>
                  <a:spcPct val="20000"/>
                </a:spcBef>
                <a:buChar char="•"/>
                <a:defRPr sz="3200">
                  <a:solidFill>
                    <a:srgbClr val="0000FF"/>
                  </a:solidFill>
                  <a:latin typeface="Arial" charset="0"/>
                </a:defRPr>
              </a:lvl1pPr>
              <a:lvl2pPr marL="742950" indent="-285750">
                <a:spcBef>
                  <a:spcPct val="20000"/>
                </a:spcBef>
                <a:buChar char="–"/>
                <a:defRPr sz="2800">
                  <a:solidFill>
                    <a:srgbClr val="0000FF"/>
                  </a:solidFill>
                  <a:latin typeface="Arial" charset="0"/>
                </a:defRPr>
              </a:lvl2pPr>
              <a:lvl3pPr marL="1143000" indent="-228600">
                <a:spcBef>
                  <a:spcPct val="20000"/>
                </a:spcBef>
                <a:buChar char="•"/>
                <a:defRPr sz="2400">
                  <a:solidFill>
                    <a:srgbClr val="0000FF"/>
                  </a:solidFill>
                  <a:latin typeface="Arial" charset="0"/>
                </a:defRPr>
              </a:lvl3pPr>
              <a:lvl4pPr marL="1600200" indent="-228600">
                <a:spcBef>
                  <a:spcPct val="20000"/>
                </a:spcBef>
                <a:buChar char="–"/>
                <a:defRPr sz="2000">
                  <a:solidFill>
                    <a:srgbClr val="0000FF"/>
                  </a:solidFill>
                  <a:latin typeface="Arial" charset="0"/>
                </a:defRPr>
              </a:lvl4pPr>
              <a:lvl5pPr marL="2057400" indent="-228600">
                <a:spcBef>
                  <a:spcPct val="20000"/>
                </a:spcBef>
                <a:buChar char="»"/>
                <a:defRPr sz="2000">
                  <a:solidFill>
                    <a:srgbClr val="0000FF"/>
                  </a:solidFill>
                  <a:latin typeface="Arial" charset="0"/>
                </a:defRPr>
              </a:lvl5pPr>
              <a:lvl6pPr marL="2514600" indent="-228600" eaLnBrk="0" fontAlgn="base" hangingPunct="0">
                <a:spcBef>
                  <a:spcPct val="20000"/>
                </a:spcBef>
                <a:spcAft>
                  <a:spcPct val="0"/>
                </a:spcAft>
                <a:buChar char="»"/>
                <a:defRPr sz="2000">
                  <a:solidFill>
                    <a:srgbClr val="0000FF"/>
                  </a:solidFill>
                  <a:latin typeface="Arial" charset="0"/>
                </a:defRPr>
              </a:lvl6pPr>
              <a:lvl7pPr marL="2971800" indent="-228600" eaLnBrk="0" fontAlgn="base" hangingPunct="0">
                <a:spcBef>
                  <a:spcPct val="20000"/>
                </a:spcBef>
                <a:spcAft>
                  <a:spcPct val="0"/>
                </a:spcAft>
                <a:buChar char="»"/>
                <a:defRPr sz="2000">
                  <a:solidFill>
                    <a:srgbClr val="0000FF"/>
                  </a:solidFill>
                  <a:latin typeface="Arial" charset="0"/>
                </a:defRPr>
              </a:lvl7pPr>
              <a:lvl8pPr marL="3429000" indent="-228600" eaLnBrk="0" fontAlgn="base" hangingPunct="0">
                <a:spcBef>
                  <a:spcPct val="20000"/>
                </a:spcBef>
                <a:spcAft>
                  <a:spcPct val="0"/>
                </a:spcAft>
                <a:buChar char="»"/>
                <a:defRPr sz="2000">
                  <a:solidFill>
                    <a:srgbClr val="0000FF"/>
                  </a:solidFill>
                  <a:latin typeface="Arial" charset="0"/>
                </a:defRPr>
              </a:lvl8pPr>
              <a:lvl9pPr marL="3886200" indent="-228600" eaLnBrk="0" fontAlgn="base" hangingPunct="0">
                <a:spcBef>
                  <a:spcPct val="20000"/>
                </a:spcBef>
                <a:spcAft>
                  <a:spcPct val="0"/>
                </a:spcAft>
                <a:buChar char="»"/>
                <a:defRPr sz="2000">
                  <a:solidFill>
                    <a:srgbClr val="0000FF"/>
                  </a:solidFill>
                  <a:latin typeface="Arial" charset="0"/>
                </a:defRPr>
              </a:lvl9pPr>
            </a:lstStyle>
            <a:p>
              <a:pPr algn="r">
                <a:spcBef>
                  <a:spcPct val="0"/>
                </a:spcBef>
                <a:buFontTx/>
                <a:buNone/>
              </a:pPr>
              <a:endParaRPr lang="en-US" altLang="en-US" sz="4400">
                <a:latin typeface="Lucida Console" charset="0"/>
              </a:endParaRPr>
            </a:p>
          </p:txBody>
        </p:sp>
        <p:sp>
          <p:nvSpPr>
            <p:cNvPr id="13344" name="Freeform 29"/>
            <p:cNvSpPr>
              <a:spLocks/>
            </p:cNvSpPr>
            <p:nvPr/>
          </p:nvSpPr>
          <p:spPr bwMode="auto">
            <a:xfrm flipH="1">
              <a:off x="1008" y="3167"/>
              <a:ext cx="136" cy="345"/>
            </a:xfrm>
            <a:custGeom>
              <a:avLst/>
              <a:gdLst>
                <a:gd name="T0" fmla="*/ 24 w 136"/>
                <a:gd name="T1" fmla="*/ 0 h 344"/>
                <a:gd name="T2" fmla="*/ 136 w 136"/>
                <a:gd name="T3" fmla="*/ 0 h 344"/>
                <a:gd name="T4" fmla="*/ 136 w 136"/>
                <a:gd name="T5" fmla="*/ 234 h 344"/>
                <a:gd name="T6" fmla="*/ 106 w 136"/>
                <a:gd name="T7" fmla="*/ 346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a:p>
          </p:txBody>
        </p:sp>
        <p:sp>
          <p:nvSpPr>
            <p:cNvPr id="13345" name="Freeform 30"/>
            <p:cNvSpPr>
              <a:spLocks/>
            </p:cNvSpPr>
            <p:nvPr/>
          </p:nvSpPr>
          <p:spPr bwMode="auto">
            <a:xfrm flipH="1">
              <a:off x="1078" y="2999"/>
              <a:ext cx="122" cy="313"/>
            </a:xfrm>
            <a:custGeom>
              <a:avLst/>
              <a:gdLst>
                <a:gd name="T0" fmla="*/ 10 w 136"/>
                <a:gd name="T1" fmla="*/ 0 h 344"/>
                <a:gd name="T2" fmla="*/ 53 w 136"/>
                <a:gd name="T3" fmla="*/ 0 h 344"/>
                <a:gd name="T4" fmla="*/ 53 w 136"/>
                <a:gd name="T5" fmla="*/ 96 h 344"/>
                <a:gd name="T6" fmla="*/ 42 w 136"/>
                <a:gd name="T7" fmla="*/ 143 h 344"/>
                <a:gd name="T8" fmla="*/ 42 w 136"/>
                <a:gd name="T9" fmla="*/ 36 h 344"/>
                <a:gd name="T10" fmla="*/ 0 w 136"/>
                <a:gd name="T11" fmla="*/ 36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a:p>
          </p:txBody>
        </p:sp>
        <p:sp>
          <p:nvSpPr>
            <p:cNvPr id="13346" name="Freeform 31"/>
            <p:cNvSpPr>
              <a:spLocks/>
            </p:cNvSpPr>
            <p:nvPr/>
          </p:nvSpPr>
          <p:spPr bwMode="auto">
            <a:xfrm flipH="1">
              <a:off x="1200" y="2800"/>
              <a:ext cx="126" cy="320"/>
            </a:xfrm>
            <a:custGeom>
              <a:avLst/>
              <a:gdLst>
                <a:gd name="T0" fmla="*/ 14 w 136"/>
                <a:gd name="T1" fmla="*/ 0 h 344"/>
                <a:gd name="T2" fmla="*/ 73 w 136"/>
                <a:gd name="T3" fmla="*/ 0 h 344"/>
                <a:gd name="T4" fmla="*/ 73 w 136"/>
                <a:gd name="T5" fmla="*/ 121 h 344"/>
                <a:gd name="T6" fmla="*/ 56 w 136"/>
                <a:gd name="T7" fmla="*/ 180 h 344"/>
                <a:gd name="T8" fmla="*/ 56 w 136"/>
                <a:gd name="T9" fmla="*/ 46 h 344"/>
                <a:gd name="T10" fmla="*/ 0 w 136"/>
                <a:gd name="T11" fmla="*/ 46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a:p>
          </p:txBody>
        </p:sp>
        <p:sp>
          <p:nvSpPr>
            <p:cNvPr id="13347" name="Freeform 32"/>
            <p:cNvSpPr>
              <a:spLocks/>
            </p:cNvSpPr>
            <p:nvPr/>
          </p:nvSpPr>
          <p:spPr bwMode="auto">
            <a:xfrm>
              <a:off x="1033" y="2720"/>
              <a:ext cx="743" cy="592"/>
            </a:xfrm>
            <a:custGeom>
              <a:avLst/>
              <a:gdLst>
                <a:gd name="T0" fmla="*/ 0 w 744"/>
                <a:gd name="T1" fmla="*/ 592 h 592"/>
                <a:gd name="T2" fmla="*/ 486 w 744"/>
                <a:gd name="T3" fmla="*/ 576 h 592"/>
                <a:gd name="T4" fmla="*/ 742 w 744"/>
                <a:gd name="T5" fmla="*/ 0 h 592"/>
                <a:gd name="T6" fmla="*/ 336 w 744"/>
                <a:gd name="T7" fmla="*/ 8 h 592"/>
                <a:gd name="T8" fmla="*/ 0 w 744"/>
                <a:gd name="T9" fmla="*/ 592 h 592"/>
                <a:gd name="T10" fmla="*/ 0 60000 65536"/>
                <a:gd name="T11" fmla="*/ 0 60000 65536"/>
                <a:gd name="T12" fmla="*/ 0 60000 65536"/>
                <a:gd name="T13" fmla="*/ 0 60000 65536"/>
                <a:gd name="T14" fmla="*/ 0 60000 65536"/>
                <a:gd name="T15" fmla="*/ 0 w 744"/>
                <a:gd name="T16" fmla="*/ 0 h 592"/>
                <a:gd name="T17" fmla="*/ 744 w 744"/>
                <a:gd name="T18" fmla="*/ 592 h 592"/>
              </a:gdLst>
              <a:ahLst/>
              <a:cxnLst>
                <a:cxn ang="T10">
                  <a:pos x="T0" y="T1"/>
                </a:cxn>
                <a:cxn ang="T11">
                  <a:pos x="T2" y="T3"/>
                </a:cxn>
                <a:cxn ang="T12">
                  <a:pos x="T4" y="T5"/>
                </a:cxn>
                <a:cxn ang="T13">
                  <a:pos x="T6" y="T7"/>
                </a:cxn>
                <a:cxn ang="T14">
                  <a:pos x="T8" y="T9"/>
                </a:cxn>
              </a:cxnLst>
              <a:rect l="T15" t="T16" r="T17" b="T18"/>
              <a:pathLst>
                <a:path w="744" h="592">
                  <a:moveTo>
                    <a:pt x="0" y="592"/>
                  </a:moveTo>
                  <a:lnTo>
                    <a:pt x="488" y="576"/>
                  </a:lnTo>
                  <a:lnTo>
                    <a:pt x="744" y="0"/>
                  </a:lnTo>
                  <a:lnTo>
                    <a:pt x="336" y="8"/>
                  </a:lnTo>
                  <a:lnTo>
                    <a:pt x="0" y="592"/>
                  </a:lnTo>
                  <a:close/>
                </a:path>
              </a:pathLst>
            </a:custGeom>
            <a:solidFill>
              <a:srgbClr val="FFFF99"/>
            </a:solidFill>
            <a:ln w="38100">
              <a:solidFill>
                <a:schemeClr val="tx1"/>
              </a:solidFill>
              <a:round/>
              <a:headEnd/>
              <a:tailEnd/>
            </a:ln>
          </p:spPr>
          <p:txBody>
            <a:bodyPr wrap="none" anchor="ctr"/>
            <a:lstStyle/>
            <a:p>
              <a:endParaRPr lang="en-US"/>
            </a:p>
          </p:txBody>
        </p:sp>
        <p:sp>
          <p:nvSpPr>
            <p:cNvPr id="13348" name="Freeform 33"/>
            <p:cNvSpPr>
              <a:spLocks/>
            </p:cNvSpPr>
            <p:nvPr/>
          </p:nvSpPr>
          <p:spPr bwMode="auto">
            <a:xfrm>
              <a:off x="1521" y="2720"/>
              <a:ext cx="246" cy="760"/>
            </a:xfrm>
            <a:custGeom>
              <a:avLst/>
              <a:gdLst>
                <a:gd name="T0" fmla="*/ 244 w 248"/>
                <a:gd name="T1" fmla="*/ 0 h 760"/>
                <a:gd name="T2" fmla="*/ 244 w 248"/>
                <a:gd name="T3" fmla="*/ 208 h 760"/>
                <a:gd name="T4" fmla="*/ 8 w 248"/>
                <a:gd name="T5" fmla="*/ 760 h 760"/>
                <a:gd name="T6" fmla="*/ 0 w 248"/>
                <a:gd name="T7" fmla="*/ 600 h 760"/>
                <a:gd name="T8" fmla="*/ 244 w 248"/>
                <a:gd name="T9" fmla="*/ 0 h 760"/>
                <a:gd name="T10" fmla="*/ 0 60000 65536"/>
                <a:gd name="T11" fmla="*/ 0 60000 65536"/>
                <a:gd name="T12" fmla="*/ 0 60000 65536"/>
                <a:gd name="T13" fmla="*/ 0 60000 65536"/>
                <a:gd name="T14" fmla="*/ 0 60000 65536"/>
                <a:gd name="T15" fmla="*/ 0 w 248"/>
                <a:gd name="T16" fmla="*/ 0 h 760"/>
                <a:gd name="T17" fmla="*/ 248 w 248"/>
                <a:gd name="T18" fmla="*/ 760 h 760"/>
              </a:gdLst>
              <a:ahLst/>
              <a:cxnLst>
                <a:cxn ang="T10">
                  <a:pos x="T0" y="T1"/>
                </a:cxn>
                <a:cxn ang="T11">
                  <a:pos x="T2" y="T3"/>
                </a:cxn>
                <a:cxn ang="T12">
                  <a:pos x="T4" y="T5"/>
                </a:cxn>
                <a:cxn ang="T13">
                  <a:pos x="T6" y="T7"/>
                </a:cxn>
                <a:cxn ang="T14">
                  <a:pos x="T8" y="T9"/>
                </a:cxn>
              </a:cxnLst>
              <a:rect l="T15" t="T16" r="T17" b="T18"/>
              <a:pathLst>
                <a:path w="248" h="760">
                  <a:moveTo>
                    <a:pt x="248" y="0"/>
                  </a:moveTo>
                  <a:lnTo>
                    <a:pt x="248" y="208"/>
                  </a:lnTo>
                  <a:lnTo>
                    <a:pt x="8" y="760"/>
                  </a:lnTo>
                  <a:lnTo>
                    <a:pt x="0" y="600"/>
                  </a:lnTo>
                  <a:lnTo>
                    <a:pt x="248" y="0"/>
                  </a:lnTo>
                  <a:close/>
                </a:path>
              </a:pathLst>
            </a:custGeom>
            <a:solidFill>
              <a:srgbClr val="FFFF99"/>
            </a:solidFill>
            <a:ln w="38100">
              <a:solidFill>
                <a:schemeClr val="tx1"/>
              </a:solidFill>
              <a:round/>
              <a:headEnd/>
              <a:tailEnd/>
            </a:ln>
          </p:spPr>
          <p:txBody>
            <a:bodyPr wrap="none" anchor="ctr"/>
            <a:lstStyle/>
            <a:p>
              <a:endParaRPr lang="en-US"/>
            </a:p>
          </p:txBody>
        </p:sp>
        <p:sp>
          <p:nvSpPr>
            <p:cNvPr id="13349" name="Freeform 34"/>
            <p:cNvSpPr>
              <a:spLocks/>
            </p:cNvSpPr>
            <p:nvPr/>
          </p:nvSpPr>
          <p:spPr bwMode="auto">
            <a:xfrm>
              <a:off x="1584" y="3183"/>
              <a:ext cx="136" cy="345"/>
            </a:xfrm>
            <a:custGeom>
              <a:avLst/>
              <a:gdLst>
                <a:gd name="T0" fmla="*/ 24 w 136"/>
                <a:gd name="T1" fmla="*/ 0 h 344"/>
                <a:gd name="T2" fmla="*/ 136 w 136"/>
                <a:gd name="T3" fmla="*/ 0 h 344"/>
                <a:gd name="T4" fmla="*/ 136 w 136"/>
                <a:gd name="T5" fmla="*/ 234 h 344"/>
                <a:gd name="T6" fmla="*/ 106 w 136"/>
                <a:gd name="T7" fmla="*/ 346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a:p>
          </p:txBody>
        </p:sp>
        <p:sp>
          <p:nvSpPr>
            <p:cNvPr id="13350" name="Freeform 35"/>
            <p:cNvSpPr>
              <a:spLocks/>
            </p:cNvSpPr>
            <p:nvPr/>
          </p:nvSpPr>
          <p:spPr bwMode="auto">
            <a:xfrm>
              <a:off x="1670" y="3008"/>
              <a:ext cx="122" cy="311"/>
            </a:xfrm>
            <a:custGeom>
              <a:avLst/>
              <a:gdLst>
                <a:gd name="T0" fmla="*/ 10 w 136"/>
                <a:gd name="T1" fmla="*/ 0 h 344"/>
                <a:gd name="T2" fmla="*/ 53 w 136"/>
                <a:gd name="T3" fmla="*/ 0 h 344"/>
                <a:gd name="T4" fmla="*/ 53 w 136"/>
                <a:gd name="T5" fmla="*/ 95 h 344"/>
                <a:gd name="T6" fmla="*/ 42 w 136"/>
                <a:gd name="T7" fmla="*/ 141 h 344"/>
                <a:gd name="T8" fmla="*/ 42 w 136"/>
                <a:gd name="T9" fmla="*/ 36 h 344"/>
                <a:gd name="T10" fmla="*/ 0 w 136"/>
                <a:gd name="T11" fmla="*/ 36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a:p>
          </p:txBody>
        </p:sp>
        <p:sp>
          <p:nvSpPr>
            <p:cNvPr id="13351" name="Freeform 36"/>
            <p:cNvSpPr>
              <a:spLocks/>
            </p:cNvSpPr>
            <p:nvPr/>
          </p:nvSpPr>
          <p:spPr bwMode="auto">
            <a:xfrm>
              <a:off x="1738" y="2840"/>
              <a:ext cx="126" cy="320"/>
            </a:xfrm>
            <a:custGeom>
              <a:avLst/>
              <a:gdLst>
                <a:gd name="T0" fmla="*/ 14 w 136"/>
                <a:gd name="T1" fmla="*/ 0 h 344"/>
                <a:gd name="T2" fmla="*/ 73 w 136"/>
                <a:gd name="T3" fmla="*/ 0 h 344"/>
                <a:gd name="T4" fmla="*/ 73 w 136"/>
                <a:gd name="T5" fmla="*/ 121 h 344"/>
                <a:gd name="T6" fmla="*/ 56 w 136"/>
                <a:gd name="T7" fmla="*/ 180 h 344"/>
                <a:gd name="T8" fmla="*/ 56 w 136"/>
                <a:gd name="T9" fmla="*/ 46 h 344"/>
                <a:gd name="T10" fmla="*/ 0 w 136"/>
                <a:gd name="T11" fmla="*/ 46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a:p>
          </p:txBody>
        </p:sp>
      </p:grpSp>
      <p:sp>
        <p:nvSpPr>
          <p:cNvPr id="13323" name="AutoShape 37"/>
          <p:cNvSpPr>
            <a:spLocks noChangeArrowheads="1"/>
          </p:cNvSpPr>
          <p:nvPr/>
        </p:nvSpPr>
        <p:spPr bwMode="auto">
          <a:xfrm>
            <a:off x="3238500" y="3551238"/>
            <a:ext cx="2928938" cy="363537"/>
          </a:xfrm>
          <a:prstGeom prst="leftRightArrow">
            <a:avLst>
              <a:gd name="adj1" fmla="val 40102"/>
              <a:gd name="adj2" fmla="val 63522"/>
            </a:avLst>
          </a:prstGeom>
          <a:solidFill>
            <a:schemeClr val="hlink"/>
          </a:solidFill>
          <a:ln w="38100">
            <a:solidFill>
              <a:schemeClr val="tx1"/>
            </a:solidFill>
            <a:miter lim="800000"/>
            <a:headEnd/>
            <a:tailEnd/>
          </a:ln>
        </p:spPr>
        <p:txBody>
          <a:bodyPr wrap="none" anchor="ctr"/>
          <a:lstStyle>
            <a:lvl1pPr>
              <a:spcBef>
                <a:spcPct val="20000"/>
              </a:spcBef>
              <a:buChar char="•"/>
              <a:defRPr sz="3200">
                <a:solidFill>
                  <a:srgbClr val="0000FF"/>
                </a:solidFill>
                <a:latin typeface="Arial" charset="0"/>
              </a:defRPr>
            </a:lvl1pPr>
            <a:lvl2pPr marL="742950" indent="-285750">
              <a:spcBef>
                <a:spcPct val="20000"/>
              </a:spcBef>
              <a:buChar char="–"/>
              <a:defRPr sz="2800">
                <a:solidFill>
                  <a:srgbClr val="0000FF"/>
                </a:solidFill>
                <a:latin typeface="Arial" charset="0"/>
              </a:defRPr>
            </a:lvl2pPr>
            <a:lvl3pPr marL="1143000" indent="-228600">
              <a:spcBef>
                <a:spcPct val="20000"/>
              </a:spcBef>
              <a:buChar char="•"/>
              <a:defRPr sz="2400">
                <a:solidFill>
                  <a:srgbClr val="0000FF"/>
                </a:solidFill>
                <a:latin typeface="Arial" charset="0"/>
              </a:defRPr>
            </a:lvl3pPr>
            <a:lvl4pPr marL="1600200" indent="-228600">
              <a:spcBef>
                <a:spcPct val="20000"/>
              </a:spcBef>
              <a:buChar char="–"/>
              <a:defRPr sz="2000">
                <a:solidFill>
                  <a:srgbClr val="0000FF"/>
                </a:solidFill>
                <a:latin typeface="Arial" charset="0"/>
              </a:defRPr>
            </a:lvl4pPr>
            <a:lvl5pPr marL="2057400" indent="-228600">
              <a:spcBef>
                <a:spcPct val="20000"/>
              </a:spcBef>
              <a:buChar char="»"/>
              <a:defRPr sz="2000">
                <a:solidFill>
                  <a:srgbClr val="0000FF"/>
                </a:solidFill>
                <a:latin typeface="Arial" charset="0"/>
              </a:defRPr>
            </a:lvl5pPr>
            <a:lvl6pPr marL="2514600" indent="-228600" eaLnBrk="0" fontAlgn="base" hangingPunct="0">
              <a:spcBef>
                <a:spcPct val="20000"/>
              </a:spcBef>
              <a:spcAft>
                <a:spcPct val="0"/>
              </a:spcAft>
              <a:buChar char="»"/>
              <a:defRPr sz="2000">
                <a:solidFill>
                  <a:srgbClr val="0000FF"/>
                </a:solidFill>
                <a:latin typeface="Arial" charset="0"/>
              </a:defRPr>
            </a:lvl6pPr>
            <a:lvl7pPr marL="2971800" indent="-228600" eaLnBrk="0" fontAlgn="base" hangingPunct="0">
              <a:spcBef>
                <a:spcPct val="20000"/>
              </a:spcBef>
              <a:spcAft>
                <a:spcPct val="0"/>
              </a:spcAft>
              <a:buChar char="»"/>
              <a:defRPr sz="2000">
                <a:solidFill>
                  <a:srgbClr val="0000FF"/>
                </a:solidFill>
                <a:latin typeface="Arial" charset="0"/>
              </a:defRPr>
            </a:lvl7pPr>
            <a:lvl8pPr marL="3429000" indent="-228600" eaLnBrk="0" fontAlgn="base" hangingPunct="0">
              <a:spcBef>
                <a:spcPct val="20000"/>
              </a:spcBef>
              <a:spcAft>
                <a:spcPct val="0"/>
              </a:spcAft>
              <a:buChar char="»"/>
              <a:defRPr sz="2000">
                <a:solidFill>
                  <a:srgbClr val="0000FF"/>
                </a:solidFill>
                <a:latin typeface="Arial" charset="0"/>
              </a:defRPr>
            </a:lvl8pPr>
            <a:lvl9pPr marL="3886200" indent="-228600" eaLnBrk="0" fontAlgn="base" hangingPunct="0">
              <a:spcBef>
                <a:spcPct val="20000"/>
              </a:spcBef>
              <a:spcAft>
                <a:spcPct val="0"/>
              </a:spcAft>
              <a:buChar char="»"/>
              <a:defRPr sz="2000">
                <a:solidFill>
                  <a:srgbClr val="0000FF"/>
                </a:solidFill>
                <a:latin typeface="Arial" charset="0"/>
              </a:defRPr>
            </a:lvl9pPr>
          </a:lstStyle>
          <a:p>
            <a:pPr algn="ctr">
              <a:spcBef>
                <a:spcPct val="0"/>
              </a:spcBef>
              <a:buFontTx/>
              <a:buNone/>
            </a:pPr>
            <a:r>
              <a:rPr lang="en-US" altLang="en-US" sz="1400">
                <a:solidFill>
                  <a:srgbClr val="000000"/>
                </a:solidFill>
                <a:latin typeface="Lucida Console" charset="0"/>
              </a:rPr>
              <a:t>Bus</a:t>
            </a:r>
          </a:p>
        </p:txBody>
      </p:sp>
      <p:sp>
        <p:nvSpPr>
          <p:cNvPr id="13324" name="Rectangle 38"/>
          <p:cNvSpPr>
            <a:spLocks noChangeArrowheads="1"/>
          </p:cNvSpPr>
          <p:nvPr/>
        </p:nvSpPr>
        <p:spPr bwMode="auto">
          <a:xfrm>
            <a:off x="3487738" y="4095750"/>
            <a:ext cx="2462212" cy="498475"/>
          </a:xfrm>
          <a:prstGeom prst="rect">
            <a:avLst/>
          </a:prstGeom>
          <a:solidFill>
            <a:schemeClr val="hlink"/>
          </a:solidFill>
          <a:ln w="38100">
            <a:solidFill>
              <a:schemeClr val="tx1"/>
            </a:solidFill>
            <a:miter lim="800000"/>
            <a:headEnd/>
            <a:tailEnd/>
          </a:ln>
        </p:spPr>
        <p:txBody>
          <a:bodyPr wrap="none" anchor="ctr"/>
          <a:lstStyle>
            <a:lvl1pPr>
              <a:spcBef>
                <a:spcPct val="20000"/>
              </a:spcBef>
              <a:buChar char="•"/>
              <a:defRPr sz="3200">
                <a:solidFill>
                  <a:srgbClr val="0000FF"/>
                </a:solidFill>
                <a:latin typeface="Arial" charset="0"/>
              </a:defRPr>
            </a:lvl1pPr>
            <a:lvl2pPr marL="742950" indent="-285750">
              <a:spcBef>
                <a:spcPct val="20000"/>
              </a:spcBef>
              <a:buChar char="–"/>
              <a:defRPr sz="2800">
                <a:solidFill>
                  <a:srgbClr val="0000FF"/>
                </a:solidFill>
                <a:latin typeface="Arial" charset="0"/>
              </a:defRPr>
            </a:lvl2pPr>
            <a:lvl3pPr marL="1143000" indent="-228600">
              <a:spcBef>
                <a:spcPct val="20000"/>
              </a:spcBef>
              <a:buChar char="•"/>
              <a:defRPr sz="2400">
                <a:solidFill>
                  <a:srgbClr val="0000FF"/>
                </a:solidFill>
                <a:latin typeface="Arial" charset="0"/>
              </a:defRPr>
            </a:lvl3pPr>
            <a:lvl4pPr marL="1600200" indent="-228600">
              <a:spcBef>
                <a:spcPct val="20000"/>
              </a:spcBef>
              <a:buChar char="–"/>
              <a:defRPr sz="2000">
                <a:solidFill>
                  <a:srgbClr val="0000FF"/>
                </a:solidFill>
                <a:latin typeface="Arial" charset="0"/>
              </a:defRPr>
            </a:lvl4pPr>
            <a:lvl5pPr marL="2057400" indent="-228600">
              <a:spcBef>
                <a:spcPct val="20000"/>
              </a:spcBef>
              <a:buChar char="»"/>
              <a:defRPr sz="2000">
                <a:solidFill>
                  <a:srgbClr val="0000FF"/>
                </a:solidFill>
                <a:latin typeface="Arial" charset="0"/>
              </a:defRPr>
            </a:lvl5pPr>
            <a:lvl6pPr marL="2514600" indent="-228600" eaLnBrk="0" fontAlgn="base" hangingPunct="0">
              <a:spcBef>
                <a:spcPct val="20000"/>
              </a:spcBef>
              <a:spcAft>
                <a:spcPct val="0"/>
              </a:spcAft>
              <a:buChar char="»"/>
              <a:defRPr sz="2000">
                <a:solidFill>
                  <a:srgbClr val="0000FF"/>
                </a:solidFill>
                <a:latin typeface="Arial" charset="0"/>
              </a:defRPr>
            </a:lvl6pPr>
            <a:lvl7pPr marL="2971800" indent="-228600" eaLnBrk="0" fontAlgn="base" hangingPunct="0">
              <a:spcBef>
                <a:spcPct val="20000"/>
              </a:spcBef>
              <a:spcAft>
                <a:spcPct val="0"/>
              </a:spcAft>
              <a:buChar char="»"/>
              <a:defRPr sz="2000">
                <a:solidFill>
                  <a:srgbClr val="0000FF"/>
                </a:solidFill>
                <a:latin typeface="Arial" charset="0"/>
              </a:defRPr>
            </a:lvl7pPr>
            <a:lvl8pPr marL="3429000" indent="-228600" eaLnBrk="0" fontAlgn="base" hangingPunct="0">
              <a:spcBef>
                <a:spcPct val="20000"/>
              </a:spcBef>
              <a:spcAft>
                <a:spcPct val="0"/>
              </a:spcAft>
              <a:buChar char="»"/>
              <a:defRPr sz="2000">
                <a:solidFill>
                  <a:srgbClr val="0000FF"/>
                </a:solidFill>
                <a:latin typeface="Arial" charset="0"/>
              </a:defRPr>
            </a:lvl8pPr>
            <a:lvl9pPr marL="3886200" indent="-228600" eaLnBrk="0" fontAlgn="base" hangingPunct="0">
              <a:spcBef>
                <a:spcPct val="20000"/>
              </a:spcBef>
              <a:spcAft>
                <a:spcPct val="0"/>
              </a:spcAft>
              <a:buChar char="»"/>
              <a:defRPr sz="2000">
                <a:solidFill>
                  <a:srgbClr val="0000FF"/>
                </a:solidFill>
                <a:latin typeface="Arial" charset="0"/>
              </a:defRPr>
            </a:lvl9pPr>
          </a:lstStyle>
          <a:p>
            <a:pPr algn="ctr">
              <a:spcBef>
                <a:spcPct val="0"/>
              </a:spcBef>
              <a:buFontTx/>
              <a:buNone/>
            </a:pPr>
            <a:r>
              <a:rPr lang="en-US" altLang="en-US" sz="2400">
                <a:solidFill>
                  <a:srgbClr val="000000"/>
                </a:solidFill>
                <a:latin typeface="Lucida Console" charset="0"/>
              </a:rPr>
              <a:t>shared memory</a:t>
            </a:r>
          </a:p>
        </p:txBody>
      </p:sp>
      <p:sp>
        <p:nvSpPr>
          <p:cNvPr id="13325" name="AutoShape 39"/>
          <p:cNvSpPr>
            <a:spLocks noChangeArrowheads="1"/>
          </p:cNvSpPr>
          <p:nvPr/>
        </p:nvSpPr>
        <p:spPr bwMode="auto">
          <a:xfrm>
            <a:off x="4552950" y="3851275"/>
            <a:ext cx="361950" cy="200025"/>
          </a:xfrm>
          <a:prstGeom prst="upDownArrow">
            <a:avLst>
              <a:gd name="adj1" fmla="val 50000"/>
              <a:gd name="adj2" fmla="val 33782"/>
            </a:avLst>
          </a:prstGeom>
          <a:solidFill>
            <a:schemeClr val="hlink"/>
          </a:solidFill>
          <a:ln w="38100">
            <a:solidFill>
              <a:schemeClr val="tx1"/>
            </a:solidFill>
            <a:miter lim="800000"/>
            <a:headEnd/>
            <a:tailEnd/>
          </a:ln>
        </p:spPr>
        <p:txBody>
          <a:bodyPr wrap="none" anchor="ctr"/>
          <a:lstStyle>
            <a:lvl1pPr>
              <a:spcBef>
                <a:spcPct val="20000"/>
              </a:spcBef>
              <a:buChar char="•"/>
              <a:defRPr sz="3200">
                <a:solidFill>
                  <a:srgbClr val="0000FF"/>
                </a:solidFill>
                <a:latin typeface="Arial" charset="0"/>
              </a:defRPr>
            </a:lvl1pPr>
            <a:lvl2pPr marL="742950" indent="-285750">
              <a:spcBef>
                <a:spcPct val="20000"/>
              </a:spcBef>
              <a:buChar char="–"/>
              <a:defRPr sz="2800">
                <a:solidFill>
                  <a:srgbClr val="0000FF"/>
                </a:solidFill>
                <a:latin typeface="Arial" charset="0"/>
              </a:defRPr>
            </a:lvl2pPr>
            <a:lvl3pPr marL="1143000" indent="-228600">
              <a:spcBef>
                <a:spcPct val="20000"/>
              </a:spcBef>
              <a:buChar char="•"/>
              <a:defRPr sz="2400">
                <a:solidFill>
                  <a:srgbClr val="0000FF"/>
                </a:solidFill>
                <a:latin typeface="Arial" charset="0"/>
              </a:defRPr>
            </a:lvl3pPr>
            <a:lvl4pPr marL="1600200" indent="-228600">
              <a:spcBef>
                <a:spcPct val="20000"/>
              </a:spcBef>
              <a:buChar char="–"/>
              <a:defRPr sz="2000">
                <a:solidFill>
                  <a:srgbClr val="0000FF"/>
                </a:solidFill>
                <a:latin typeface="Arial" charset="0"/>
              </a:defRPr>
            </a:lvl4pPr>
            <a:lvl5pPr marL="2057400" indent="-228600">
              <a:spcBef>
                <a:spcPct val="20000"/>
              </a:spcBef>
              <a:buChar char="»"/>
              <a:defRPr sz="2000">
                <a:solidFill>
                  <a:srgbClr val="0000FF"/>
                </a:solidFill>
                <a:latin typeface="Arial" charset="0"/>
              </a:defRPr>
            </a:lvl5pPr>
            <a:lvl6pPr marL="2514600" indent="-228600" eaLnBrk="0" fontAlgn="base" hangingPunct="0">
              <a:spcBef>
                <a:spcPct val="20000"/>
              </a:spcBef>
              <a:spcAft>
                <a:spcPct val="0"/>
              </a:spcAft>
              <a:buChar char="»"/>
              <a:defRPr sz="2000">
                <a:solidFill>
                  <a:srgbClr val="0000FF"/>
                </a:solidFill>
                <a:latin typeface="Arial" charset="0"/>
              </a:defRPr>
            </a:lvl6pPr>
            <a:lvl7pPr marL="2971800" indent="-228600" eaLnBrk="0" fontAlgn="base" hangingPunct="0">
              <a:spcBef>
                <a:spcPct val="20000"/>
              </a:spcBef>
              <a:spcAft>
                <a:spcPct val="0"/>
              </a:spcAft>
              <a:buChar char="»"/>
              <a:defRPr sz="2000">
                <a:solidFill>
                  <a:srgbClr val="0000FF"/>
                </a:solidFill>
                <a:latin typeface="Arial" charset="0"/>
              </a:defRPr>
            </a:lvl7pPr>
            <a:lvl8pPr marL="3429000" indent="-228600" eaLnBrk="0" fontAlgn="base" hangingPunct="0">
              <a:spcBef>
                <a:spcPct val="20000"/>
              </a:spcBef>
              <a:spcAft>
                <a:spcPct val="0"/>
              </a:spcAft>
              <a:buChar char="»"/>
              <a:defRPr sz="2000">
                <a:solidFill>
                  <a:srgbClr val="0000FF"/>
                </a:solidFill>
                <a:latin typeface="Arial" charset="0"/>
              </a:defRPr>
            </a:lvl8pPr>
            <a:lvl9pPr marL="3886200" indent="-228600" eaLnBrk="0" fontAlgn="base" hangingPunct="0">
              <a:spcBef>
                <a:spcPct val="20000"/>
              </a:spcBef>
              <a:spcAft>
                <a:spcPct val="0"/>
              </a:spcAft>
              <a:buChar char="»"/>
              <a:defRPr sz="2000">
                <a:solidFill>
                  <a:srgbClr val="0000FF"/>
                </a:solidFill>
                <a:latin typeface="Arial" charset="0"/>
              </a:defRPr>
            </a:lvl9pPr>
          </a:lstStyle>
          <a:p>
            <a:pPr algn="r">
              <a:spcBef>
                <a:spcPct val="0"/>
              </a:spcBef>
              <a:buFontTx/>
              <a:buNone/>
            </a:pPr>
            <a:endParaRPr lang="en-US" altLang="en-US" sz="4400">
              <a:latin typeface="Lucida Console" charset="0"/>
            </a:endParaRPr>
          </a:p>
        </p:txBody>
      </p:sp>
      <p:sp>
        <p:nvSpPr>
          <p:cNvPr id="13326" name="Rectangle 40"/>
          <p:cNvSpPr>
            <a:spLocks noChangeArrowheads="1"/>
          </p:cNvSpPr>
          <p:nvPr/>
        </p:nvSpPr>
        <p:spPr bwMode="auto">
          <a:xfrm>
            <a:off x="5319713" y="3319463"/>
            <a:ext cx="531812" cy="217487"/>
          </a:xfrm>
          <a:prstGeom prst="rect">
            <a:avLst/>
          </a:prstGeom>
          <a:solidFill>
            <a:srgbClr val="FFFF99"/>
          </a:solidFill>
          <a:ln w="38100">
            <a:solidFill>
              <a:schemeClr val="tx1"/>
            </a:solidFill>
            <a:miter lim="800000"/>
            <a:headEnd/>
            <a:tailEnd/>
          </a:ln>
        </p:spPr>
        <p:txBody>
          <a:bodyPr wrap="none" anchor="ctr"/>
          <a:lstStyle>
            <a:lvl1pPr>
              <a:spcBef>
                <a:spcPct val="20000"/>
              </a:spcBef>
              <a:buChar char="•"/>
              <a:defRPr sz="3200">
                <a:solidFill>
                  <a:srgbClr val="0000FF"/>
                </a:solidFill>
                <a:latin typeface="Arial" charset="0"/>
              </a:defRPr>
            </a:lvl1pPr>
            <a:lvl2pPr marL="742950" indent="-285750">
              <a:spcBef>
                <a:spcPct val="20000"/>
              </a:spcBef>
              <a:buChar char="–"/>
              <a:defRPr sz="2800">
                <a:solidFill>
                  <a:srgbClr val="0000FF"/>
                </a:solidFill>
                <a:latin typeface="Arial" charset="0"/>
              </a:defRPr>
            </a:lvl2pPr>
            <a:lvl3pPr marL="1143000" indent="-228600">
              <a:spcBef>
                <a:spcPct val="20000"/>
              </a:spcBef>
              <a:buChar char="•"/>
              <a:defRPr sz="2400">
                <a:solidFill>
                  <a:srgbClr val="0000FF"/>
                </a:solidFill>
                <a:latin typeface="Arial" charset="0"/>
              </a:defRPr>
            </a:lvl3pPr>
            <a:lvl4pPr marL="1600200" indent="-228600">
              <a:spcBef>
                <a:spcPct val="20000"/>
              </a:spcBef>
              <a:buChar char="–"/>
              <a:defRPr sz="2000">
                <a:solidFill>
                  <a:srgbClr val="0000FF"/>
                </a:solidFill>
                <a:latin typeface="Arial" charset="0"/>
              </a:defRPr>
            </a:lvl4pPr>
            <a:lvl5pPr marL="2057400" indent="-228600">
              <a:spcBef>
                <a:spcPct val="20000"/>
              </a:spcBef>
              <a:buChar char="»"/>
              <a:defRPr sz="2000">
                <a:solidFill>
                  <a:srgbClr val="0000FF"/>
                </a:solidFill>
                <a:latin typeface="Arial" charset="0"/>
              </a:defRPr>
            </a:lvl5pPr>
            <a:lvl6pPr marL="2514600" indent="-228600" eaLnBrk="0" fontAlgn="base" hangingPunct="0">
              <a:spcBef>
                <a:spcPct val="20000"/>
              </a:spcBef>
              <a:spcAft>
                <a:spcPct val="0"/>
              </a:spcAft>
              <a:buChar char="»"/>
              <a:defRPr sz="2000">
                <a:solidFill>
                  <a:srgbClr val="0000FF"/>
                </a:solidFill>
                <a:latin typeface="Arial" charset="0"/>
              </a:defRPr>
            </a:lvl6pPr>
            <a:lvl7pPr marL="2971800" indent="-228600" eaLnBrk="0" fontAlgn="base" hangingPunct="0">
              <a:spcBef>
                <a:spcPct val="20000"/>
              </a:spcBef>
              <a:spcAft>
                <a:spcPct val="0"/>
              </a:spcAft>
              <a:buChar char="»"/>
              <a:defRPr sz="2000">
                <a:solidFill>
                  <a:srgbClr val="0000FF"/>
                </a:solidFill>
                <a:latin typeface="Arial" charset="0"/>
              </a:defRPr>
            </a:lvl7pPr>
            <a:lvl8pPr marL="3429000" indent="-228600" eaLnBrk="0" fontAlgn="base" hangingPunct="0">
              <a:spcBef>
                <a:spcPct val="20000"/>
              </a:spcBef>
              <a:spcAft>
                <a:spcPct val="0"/>
              </a:spcAft>
              <a:buChar char="»"/>
              <a:defRPr sz="2000">
                <a:solidFill>
                  <a:srgbClr val="0000FF"/>
                </a:solidFill>
                <a:latin typeface="Arial" charset="0"/>
              </a:defRPr>
            </a:lvl8pPr>
            <a:lvl9pPr marL="3886200" indent="-228600" eaLnBrk="0" fontAlgn="base" hangingPunct="0">
              <a:spcBef>
                <a:spcPct val="20000"/>
              </a:spcBef>
              <a:spcAft>
                <a:spcPct val="0"/>
              </a:spcAft>
              <a:buChar char="»"/>
              <a:defRPr sz="2000">
                <a:solidFill>
                  <a:srgbClr val="0000FF"/>
                </a:solidFill>
                <a:latin typeface="Arial" charset="0"/>
              </a:defRPr>
            </a:lvl9pPr>
          </a:lstStyle>
          <a:p>
            <a:pPr algn="ctr">
              <a:spcBef>
                <a:spcPct val="0"/>
              </a:spcBef>
              <a:buFontTx/>
              <a:buNone/>
            </a:pPr>
            <a:r>
              <a:rPr lang="en-US" altLang="en-US" sz="1600">
                <a:solidFill>
                  <a:srgbClr val="000000"/>
                </a:solidFill>
                <a:latin typeface="Lucida Console" charset="0"/>
              </a:rPr>
              <a:t>cache</a:t>
            </a:r>
          </a:p>
        </p:txBody>
      </p:sp>
      <p:sp>
        <p:nvSpPr>
          <p:cNvPr id="13327" name="Rectangle 41"/>
          <p:cNvSpPr>
            <a:spLocks noChangeArrowheads="1"/>
          </p:cNvSpPr>
          <p:nvPr/>
        </p:nvSpPr>
        <p:spPr bwMode="auto">
          <a:xfrm>
            <a:off x="4492625" y="3319463"/>
            <a:ext cx="531813" cy="217487"/>
          </a:xfrm>
          <a:prstGeom prst="rect">
            <a:avLst/>
          </a:prstGeom>
          <a:solidFill>
            <a:schemeClr val="accent1"/>
          </a:solidFill>
          <a:ln w="38100">
            <a:solidFill>
              <a:schemeClr val="tx1"/>
            </a:solidFill>
            <a:miter lim="800000"/>
            <a:headEnd/>
            <a:tailEnd/>
          </a:ln>
        </p:spPr>
        <p:txBody>
          <a:bodyPr wrap="none" anchor="ctr"/>
          <a:lstStyle>
            <a:lvl1pPr>
              <a:spcBef>
                <a:spcPct val="20000"/>
              </a:spcBef>
              <a:buChar char="•"/>
              <a:defRPr sz="3200">
                <a:solidFill>
                  <a:srgbClr val="0000FF"/>
                </a:solidFill>
                <a:latin typeface="Arial" charset="0"/>
              </a:defRPr>
            </a:lvl1pPr>
            <a:lvl2pPr marL="742950" indent="-285750">
              <a:spcBef>
                <a:spcPct val="20000"/>
              </a:spcBef>
              <a:buChar char="–"/>
              <a:defRPr sz="2800">
                <a:solidFill>
                  <a:srgbClr val="0000FF"/>
                </a:solidFill>
                <a:latin typeface="Arial" charset="0"/>
              </a:defRPr>
            </a:lvl2pPr>
            <a:lvl3pPr marL="1143000" indent="-228600">
              <a:spcBef>
                <a:spcPct val="20000"/>
              </a:spcBef>
              <a:buChar char="•"/>
              <a:defRPr sz="2400">
                <a:solidFill>
                  <a:srgbClr val="0000FF"/>
                </a:solidFill>
                <a:latin typeface="Arial" charset="0"/>
              </a:defRPr>
            </a:lvl3pPr>
            <a:lvl4pPr marL="1600200" indent="-228600">
              <a:spcBef>
                <a:spcPct val="20000"/>
              </a:spcBef>
              <a:buChar char="–"/>
              <a:defRPr sz="2000">
                <a:solidFill>
                  <a:srgbClr val="0000FF"/>
                </a:solidFill>
                <a:latin typeface="Arial" charset="0"/>
              </a:defRPr>
            </a:lvl4pPr>
            <a:lvl5pPr marL="2057400" indent="-228600">
              <a:spcBef>
                <a:spcPct val="20000"/>
              </a:spcBef>
              <a:buChar char="»"/>
              <a:defRPr sz="2000">
                <a:solidFill>
                  <a:srgbClr val="0000FF"/>
                </a:solidFill>
                <a:latin typeface="Arial" charset="0"/>
              </a:defRPr>
            </a:lvl5pPr>
            <a:lvl6pPr marL="2514600" indent="-228600" eaLnBrk="0" fontAlgn="base" hangingPunct="0">
              <a:spcBef>
                <a:spcPct val="20000"/>
              </a:spcBef>
              <a:spcAft>
                <a:spcPct val="0"/>
              </a:spcAft>
              <a:buChar char="»"/>
              <a:defRPr sz="2000">
                <a:solidFill>
                  <a:srgbClr val="0000FF"/>
                </a:solidFill>
                <a:latin typeface="Arial" charset="0"/>
              </a:defRPr>
            </a:lvl6pPr>
            <a:lvl7pPr marL="2971800" indent="-228600" eaLnBrk="0" fontAlgn="base" hangingPunct="0">
              <a:spcBef>
                <a:spcPct val="20000"/>
              </a:spcBef>
              <a:spcAft>
                <a:spcPct val="0"/>
              </a:spcAft>
              <a:buChar char="»"/>
              <a:defRPr sz="2000">
                <a:solidFill>
                  <a:srgbClr val="0000FF"/>
                </a:solidFill>
                <a:latin typeface="Arial" charset="0"/>
              </a:defRPr>
            </a:lvl7pPr>
            <a:lvl8pPr marL="3429000" indent="-228600" eaLnBrk="0" fontAlgn="base" hangingPunct="0">
              <a:spcBef>
                <a:spcPct val="20000"/>
              </a:spcBef>
              <a:spcAft>
                <a:spcPct val="0"/>
              </a:spcAft>
              <a:buChar char="»"/>
              <a:defRPr sz="2000">
                <a:solidFill>
                  <a:srgbClr val="0000FF"/>
                </a:solidFill>
                <a:latin typeface="Arial" charset="0"/>
              </a:defRPr>
            </a:lvl8pPr>
            <a:lvl9pPr marL="3886200" indent="-228600" eaLnBrk="0" fontAlgn="base" hangingPunct="0">
              <a:spcBef>
                <a:spcPct val="20000"/>
              </a:spcBef>
              <a:spcAft>
                <a:spcPct val="0"/>
              </a:spcAft>
              <a:buChar char="»"/>
              <a:defRPr sz="2000">
                <a:solidFill>
                  <a:srgbClr val="0000FF"/>
                </a:solidFill>
                <a:latin typeface="Arial" charset="0"/>
              </a:defRPr>
            </a:lvl9pPr>
          </a:lstStyle>
          <a:p>
            <a:pPr algn="ctr">
              <a:spcBef>
                <a:spcPct val="0"/>
              </a:spcBef>
              <a:buFontTx/>
              <a:buNone/>
            </a:pPr>
            <a:r>
              <a:rPr lang="en-US" altLang="en-US" sz="1600">
                <a:solidFill>
                  <a:srgbClr val="FFFFFF"/>
                </a:solidFill>
                <a:latin typeface="Lucida Console" charset="0"/>
              </a:rPr>
              <a:t>cache</a:t>
            </a:r>
          </a:p>
        </p:txBody>
      </p:sp>
      <p:grpSp>
        <p:nvGrpSpPr>
          <p:cNvPr id="7" name="Group 43"/>
          <p:cNvGrpSpPr>
            <a:grpSpLocks/>
          </p:cNvGrpSpPr>
          <p:nvPr/>
        </p:nvGrpSpPr>
        <p:grpSpPr bwMode="auto">
          <a:xfrm>
            <a:off x="1965325" y="2157413"/>
            <a:ext cx="4489450" cy="3830637"/>
            <a:chOff x="1156" y="1498"/>
            <a:chExt cx="2764" cy="2349"/>
          </a:xfrm>
        </p:grpSpPr>
        <p:pic>
          <p:nvPicPr>
            <p:cNvPr id="13329" name="Picture 4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02" y="1498"/>
              <a:ext cx="2118" cy="2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30" name="Line 45"/>
            <p:cNvSpPr>
              <a:spLocks noChangeShapeType="1"/>
            </p:cNvSpPr>
            <p:nvPr/>
          </p:nvSpPr>
          <p:spPr bwMode="auto">
            <a:xfrm>
              <a:off x="1156" y="2795"/>
              <a:ext cx="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331" name="Rectangle 46"/>
            <p:cNvSpPr>
              <a:spLocks noChangeArrowheads="1"/>
            </p:cNvSpPr>
            <p:nvPr/>
          </p:nvSpPr>
          <p:spPr bwMode="auto">
            <a:xfrm>
              <a:off x="2725" y="3401"/>
              <a:ext cx="950" cy="24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rgbClr val="0000FF"/>
                  </a:solidFill>
                  <a:latin typeface="Arial" charset="0"/>
                </a:defRPr>
              </a:lvl1pPr>
              <a:lvl2pPr marL="742950" indent="-285750">
                <a:spcBef>
                  <a:spcPct val="20000"/>
                </a:spcBef>
                <a:buChar char="–"/>
                <a:defRPr sz="2800">
                  <a:solidFill>
                    <a:srgbClr val="0000FF"/>
                  </a:solidFill>
                  <a:latin typeface="Arial" charset="0"/>
                </a:defRPr>
              </a:lvl2pPr>
              <a:lvl3pPr marL="1143000" indent="-228600">
                <a:spcBef>
                  <a:spcPct val="20000"/>
                </a:spcBef>
                <a:buChar char="•"/>
                <a:defRPr sz="2400">
                  <a:solidFill>
                    <a:srgbClr val="0000FF"/>
                  </a:solidFill>
                  <a:latin typeface="Arial" charset="0"/>
                </a:defRPr>
              </a:lvl3pPr>
              <a:lvl4pPr marL="1600200" indent="-228600">
                <a:spcBef>
                  <a:spcPct val="20000"/>
                </a:spcBef>
                <a:buChar char="–"/>
                <a:defRPr sz="2000">
                  <a:solidFill>
                    <a:srgbClr val="0000FF"/>
                  </a:solidFill>
                  <a:latin typeface="Arial" charset="0"/>
                </a:defRPr>
              </a:lvl4pPr>
              <a:lvl5pPr marL="2057400" indent="-228600">
                <a:spcBef>
                  <a:spcPct val="20000"/>
                </a:spcBef>
                <a:buChar char="»"/>
                <a:defRPr sz="2000">
                  <a:solidFill>
                    <a:srgbClr val="0000FF"/>
                  </a:solidFill>
                  <a:latin typeface="Arial" charset="0"/>
                </a:defRPr>
              </a:lvl5pPr>
              <a:lvl6pPr marL="2514600" indent="-228600" eaLnBrk="0" fontAlgn="base" hangingPunct="0">
                <a:spcBef>
                  <a:spcPct val="20000"/>
                </a:spcBef>
                <a:spcAft>
                  <a:spcPct val="0"/>
                </a:spcAft>
                <a:buChar char="»"/>
                <a:defRPr sz="2000">
                  <a:solidFill>
                    <a:srgbClr val="0000FF"/>
                  </a:solidFill>
                  <a:latin typeface="Arial" charset="0"/>
                </a:defRPr>
              </a:lvl6pPr>
              <a:lvl7pPr marL="2971800" indent="-228600" eaLnBrk="0" fontAlgn="base" hangingPunct="0">
                <a:spcBef>
                  <a:spcPct val="20000"/>
                </a:spcBef>
                <a:spcAft>
                  <a:spcPct val="0"/>
                </a:spcAft>
                <a:buChar char="»"/>
                <a:defRPr sz="2000">
                  <a:solidFill>
                    <a:srgbClr val="0000FF"/>
                  </a:solidFill>
                  <a:latin typeface="Arial" charset="0"/>
                </a:defRPr>
              </a:lvl7pPr>
              <a:lvl8pPr marL="3429000" indent="-228600" eaLnBrk="0" fontAlgn="base" hangingPunct="0">
                <a:spcBef>
                  <a:spcPct val="20000"/>
                </a:spcBef>
                <a:spcAft>
                  <a:spcPct val="0"/>
                </a:spcAft>
                <a:buChar char="»"/>
                <a:defRPr sz="2000">
                  <a:solidFill>
                    <a:srgbClr val="0000FF"/>
                  </a:solidFill>
                  <a:latin typeface="Arial" charset="0"/>
                </a:defRPr>
              </a:lvl8pPr>
              <a:lvl9pPr marL="3886200" indent="-228600" eaLnBrk="0" fontAlgn="base" hangingPunct="0">
                <a:spcBef>
                  <a:spcPct val="20000"/>
                </a:spcBef>
                <a:spcAft>
                  <a:spcPct val="0"/>
                </a:spcAft>
                <a:buChar char="»"/>
                <a:defRPr sz="2000">
                  <a:solidFill>
                    <a:srgbClr val="0000FF"/>
                  </a:solidFill>
                  <a:latin typeface="Arial" charset="0"/>
                </a:defRPr>
              </a:lvl9pPr>
            </a:lstStyle>
            <a:p>
              <a:pPr algn="r">
                <a:spcBef>
                  <a:spcPct val="0"/>
                </a:spcBef>
                <a:buFontTx/>
                <a:buNone/>
              </a:pPr>
              <a:endParaRPr lang="en-US" altLang="en-US" sz="4400">
                <a:latin typeface="Lucida Console" charset="0"/>
              </a:endParaRPr>
            </a:p>
          </p:txBody>
        </p:sp>
        <p:grpSp>
          <p:nvGrpSpPr>
            <p:cNvPr id="13332" name="Group 47"/>
            <p:cNvGrpSpPr>
              <a:grpSpLocks/>
            </p:cNvGrpSpPr>
            <p:nvPr/>
          </p:nvGrpSpPr>
          <p:grpSpPr bwMode="auto">
            <a:xfrm>
              <a:off x="2929" y="3427"/>
              <a:ext cx="445" cy="420"/>
              <a:chOff x="1008" y="2720"/>
              <a:chExt cx="856" cy="808"/>
            </a:xfrm>
          </p:grpSpPr>
          <p:sp>
            <p:nvSpPr>
              <p:cNvPr id="13334" name="Rectangle 48"/>
              <p:cNvSpPr>
                <a:spLocks noChangeArrowheads="1"/>
              </p:cNvSpPr>
              <p:nvPr/>
            </p:nvSpPr>
            <p:spPr bwMode="auto">
              <a:xfrm>
                <a:off x="1032" y="3305"/>
                <a:ext cx="487" cy="159"/>
              </a:xfrm>
              <a:prstGeom prst="rect">
                <a:avLst/>
              </a:prstGeom>
              <a:solidFill>
                <a:srgbClr val="FF33CC"/>
              </a:solidFill>
              <a:ln w="38100">
                <a:solidFill>
                  <a:schemeClr val="tx1"/>
                </a:solidFill>
                <a:miter lim="800000"/>
                <a:headEnd/>
                <a:tailEnd/>
              </a:ln>
            </p:spPr>
            <p:txBody>
              <a:bodyPr wrap="none" anchor="ctr"/>
              <a:lstStyle>
                <a:lvl1pPr>
                  <a:spcBef>
                    <a:spcPct val="20000"/>
                  </a:spcBef>
                  <a:buChar char="•"/>
                  <a:defRPr sz="3200">
                    <a:solidFill>
                      <a:srgbClr val="0000FF"/>
                    </a:solidFill>
                    <a:latin typeface="Arial" charset="0"/>
                  </a:defRPr>
                </a:lvl1pPr>
                <a:lvl2pPr marL="742950" indent="-285750">
                  <a:spcBef>
                    <a:spcPct val="20000"/>
                  </a:spcBef>
                  <a:buChar char="–"/>
                  <a:defRPr sz="2800">
                    <a:solidFill>
                      <a:srgbClr val="0000FF"/>
                    </a:solidFill>
                    <a:latin typeface="Arial" charset="0"/>
                  </a:defRPr>
                </a:lvl2pPr>
                <a:lvl3pPr marL="1143000" indent="-228600">
                  <a:spcBef>
                    <a:spcPct val="20000"/>
                  </a:spcBef>
                  <a:buChar char="•"/>
                  <a:defRPr sz="2400">
                    <a:solidFill>
                      <a:srgbClr val="0000FF"/>
                    </a:solidFill>
                    <a:latin typeface="Arial" charset="0"/>
                  </a:defRPr>
                </a:lvl3pPr>
                <a:lvl4pPr marL="1600200" indent="-228600">
                  <a:spcBef>
                    <a:spcPct val="20000"/>
                  </a:spcBef>
                  <a:buChar char="–"/>
                  <a:defRPr sz="2000">
                    <a:solidFill>
                      <a:srgbClr val="0000FF"/>
                    </a:solidFill>
                    <a:latin typeface="Arial" charset="0"/>
                  </a:defRPr>
                </a:lvl4pPr>
                <a:lvl5pPr marL="2057400" indent="-228600">
                  <a:spcBef>
                    <a:spcPct val="20000"/>
                  </a:spcBef>
                  <a:buChar char="»"/>
                  <a:defRPr sz="2000">
                    <a:solidFill>
                      <a:srgbClr val="0000FF"/>
                    </a:solidFill>
                    <a:latin typeface="Arial" charset="0"/>
                  </a:defRPr>
                </a:lvl5pPr>
                <a:lvl6pPr marL="2514600" indent="-228600" eaLnBrk="0" fontAlgn="base" hangingPunct="0">
                  <a:spcBef>
                    <a:spcPct val="20000"/>
                  </a:spcBef>
                  <a:spcAft>
                    <a:spcPct val="0"/>
                  </a:spcAft>
                  <a:buChar char="»"/>
                  <a:defRPr sz="2000">
                    <a:solidFill>
                      <a:srgbClr val="0000FF"/>
                    </a:solidFill>
                    <a:latin typeface="Arial" charset="0"/>
                  </a:defRPr>
                </a:lvl6pPr>
                <a:lvl7pPr marL="2971800" indent="-228600" eaLnBrk="0" fontAlgn="base" hangingPunct="0">
                  <a:spcBef>
                    <a:spcPct val="20000"/>
                  </a:spcBef>
                  <a:spcAft>
                    <a:spcPct val="0"/>
                  </a:spcAft>
                  <a:buChar char="»"/>
                  <a:defRPr sz="2000">
                    <a:solidFill>
                      <a:srgbClr val="0000FF"/>
                    </a:solidFill>
                    <a:latin typeface="Arial" charset="0"/>
                  </a:defRPr>
                </a:lvl7pPr>
                <a:lvl8pPr marL="3429000" indent="-228600" eaLnBrk="0" fontAlgn="base" hangingPunct="0">
                  <a:spcBef>
                    <a:spcPct val="20000"/>
                  </a:spcBef>
                  <a:spcAft>
                    <a:spcPct val="0"/>
                  </a:spcAft>
                  <a:buChar char="»"/>
                  <a:defRPr sz="2000">
                    <a:solidFill>
                      <a:srgbClr val="0000FF"/>
                    </a:solidFill>
                    <a:latin typeface="Arial" charset="0"/>
                  </a:defRPr>
                </a:lvl8pPr>
                <a:lvl9pPr marL="3886200" indent="-228600" eaLnBrk="0" fontAlgn="base" hangingPunct="0">
                  <a:spcBef>
                    <a:spcPct val="20000"/>
                  </a:spcBef>
                  <a:spcAft>
                    <a:spcPct val="0"/>
                  </a:spcAft>
                  <a:buChar char="»"/>
                  <a:defRPr sz="2000">
                    <a:solidFill>
                      <a:srgbClr val="0000FF"/>
                    </a:solidFill>
                    <a:latin typeface="Arial" charset="0"/>
                  </a:defRPr>
                </a:lvl9pPr>
              </a:lstStyle>
              <a:p>
                <a:pPr algn="r">
                  <a:spcBef>
                    <a:spcPct val="0"/>
                  </a:spcBef>
                  <a:buFontTx/>
                  <a:buNone/>
                </a:pPr>
                <a:endParaRPr lang="en-US" altLang="en-US" sz="4400">
                  <a:latin typeface="Lucida Console" charset="0"/>
                </a:endParaRPr>
              </a:p>
            </p:txBody>
          </p:sp>
          <p:sp>
            <p:nvSpPr>
              <p:cNvPr id="13335" name="Freeform 49"/>
              <p:cNvSpPr>
                <a:spLocks/>
              </p:cNvSpPr>
              <p:nvPr/>
            </p:nvSpPr>
            <p:spPr bwMode="auto">
              <a:xfrm flipH="1">
                <a:off x="1008" y="3168"/>
                <a:ext cx="135" cy="343"/>
              </a:xfrm>
              <a:custGeom>
                <a:avLst/>
                <a:gdLst>
                  <a:gd name="T0" fmla="*/ 24 w 136"/>
                  <a:gd name="T1" fmla="*/ 0 h 344"/>
                  <a:gd name="T2" fmla="*/ 134 w 136"/>
                  <a:gd name="T3" fmla="*/ 0 h 344"/>
                  <a:gd name="T4" fmla="*/ 134 w 136"/>
                  <a:gd name="T5" fmla="*/ 230 h 344"/>
                  <a:gd name="T6" fmla="*/ 104 w 136"/>
                  <a:gd name="T7" fmla="*/ 342 h 344"/>
                  <a:gd name="T8" fmla="*/ 104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a:p>
            </p:txBody>
          </p:sp>
          <p:sp>
            <p:nvSpPr>
              <p:cNvPr id="13336" name="Freeform 50"/>
              <p:cNvSpPr>
                <a:spLocks/>
              </p:cNvSpPr>
              <p:nvPr/>
            </p:nvSpPr>
            <p:spPr bwMode="auto">
              <a:xfrm flipH="1">
                <a:off x="1077" y="3000"/>
                <a:ext cx="122" cy="313"/>
              </a:xfrm>
              <a:custGeom>
                <a:avLst/>
                <a:gdLst>
                  <a:gd name="T0" fmla="*/ 10 w 136"/>
                  <a:gd name="T1" fmla="*/ 0 h 344"/>
                  <a:gd name="T2" fmla="*/ 53 w 136"/>
                  <a:gd name="T3" fmla="*/ 0 h 344"/>
                  <a:gd name="T4" fmla="*/ 53 w 136"/>
                  <a:gd name="T5" fmla="*/ 96 h 344"/>
                  <a:gd name="T6" fmla="*/ 42 w 136"/>
                  <a:gd name="T7" fmla="*/ 143 h 344"/>
                  <a:gd name="T8" fmla="*/ 42 w 136"/>
                  <a:gd name="T9" fmla="*/ 36 h 344"/>
                  <a:gd name="T10" fmla="*/ 0 w 136"/>
                  <a:gd name="T11" fmla="*/ 36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a:p>
            </p:txBody>
          </p:sp>
          <p:sp>
            <p:nvSpPr>
              <p:cNvPr id="13337" name="Freeform 51"/>
              <p:cNvSpPr>
                <a:spLocks/>
              </p:cNvSpPr>
              <p:nvPr/>
            </p:nvSpPr>
            <p:spPr bwMode="auto">
              <a:xfrm flipH="1">
                <a:off x="1200" y="2801"/>
                <a:ext cx="128" cy="318"/>
              </a:xfrm>
              <a:custGeom>
                <a:avLst/>
                <a:gdLst>
                  <a:gd name="T0" fmla="*/ 14 w 136"/>
                  <a:gd name="T1" fmla="*/ 0 h 344"/>
                  <a:gd name="T2" fmla="*/ 75 w 136"/>
                  <a:gd name="T3" fmla="*/ 0 h 344"/>
                  <a:gd name="T4" fmla="*/ 75 w 136"/>
                  <a:gd name="T5" fmla="*/ 119 h 344"/>
                  <a:gd name="T6" fmla="*/ 57 w 136"/>
                  <a:gd name="T7" fmla="*/ 177 h 344"/>
                  <a:gd name="T8" fmla="*/ 57 w 136"/>
                  <a:gd name="T9" fmla="*/ 45 h 344"/>
                  <a:gd name="T10" fmla="*/ 0 w 136"/>
                  <a:gd name="T11" fmla="*/ 45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a:p>
            </p:txBody>
          </p:sp>
          <p:sp>
            <p:nvSpPr>
              <p:cNvPr id="13338" name="Freeform 52"/>
              <p:cNvSpPr>
                <a:spLocks/>
              </p:cNvSpPr>
              <p:nvPr/>
            </p:nvSpPr>
            <p:spPr bwMode="auto">
              <a:xfrm>
                <a:off x="1032" y="2721"/>
                <a:ext cx="743" cy="592"/>
              </a:xfrm>
              <a:custGeom>
                <a:avLst/>
                <a:gdLst>
                  <a:gd name="T0" fmla="*/ 0 w 744"/>
                  <a:gd name="T1" fmla="*/ 592 h 592"/>
                  <a:gd name="T2" fmla="*/ 486 w 744"/>
                  <a:gd name="T3" fmla="*/ 576 h 592"/>
                  <a:gd name="T4" fmla="*/ 742 w 744"/>
                  <a:gd name="T5" fmla="*/ 0 h 592"/>
                  <a:gd name="T6" fmla="*/ 336 w 744"/>
                  <a:gd name="T7" fmla="*/ 8 h 592"/>
                  <a:gd name="T8" fmla="*/ 0 w 744"/>
                  <a:gd name="T9" fmla="*/ 592 h 592"/>
                  <a:gd name="T10" fmla="*/ 0 60000 65536"/>
                  <a:gd name="T11" fmla="*/ 0 60000 65536"/>
                  <a:gd name="T12" fmla="*/ 0 60000 65536"/>
                  <a:gd name="T13" fmla="*/ 0 60000 65536"/>
                  <a:gd name="T14" fmla="*/ 0 60000 65536"/>
                  <a:gd name="T15" fmla="*/ 0 w 744"/>
                  <a:gd name="T16" fmla="*/ 0 h 592"/>
                  <a:gd name="T17" fmla="*/ 744 w 744"/>
                  <a:gd name="T18" fmla="*/ 592 h 592"/>
                </a:gdLst>
                <a:ahLst/>
                <a:cxnLst>
                  <a:cxn ang="T10">
                    <a:pos x="T0" y="T1"/>
                  </a:cxn>
                  <a:cxn ang="T11">
                    <a:pos x="T2" y="T3"/>
                  </a:cxn>
                  <a:cxn ang="T12">
                    <a:pos x="T4" y="T5"/>
                  </a:cxn>
                  <a:cxn ang="T13">
                    <a:pos x="T6" y="T7"/>
                  </a:cxn>
                  <a:cxn ang="T14">
                    <a:pos x="T8" y="T9"/>
                  </a:cxn>
                </a:cxnLst>
                <a:rect l="T15" t="T16" r="T17" b="T18"/>
                <a:pathLst>
                  <a:path w="744" h="592">
                    <a:moveTo>
                      <a:pt x="0" y="592"/>
                    </a:moveTo>
                    <a:lnTo>
                      <a:pt x="488" y="576"/>
                    </a:lnTo>
                    <a:lnTo>
                      <a:pt x="744" y="0"/>
                    </a:lnTo>
                    <a:lnTo>
                      <a:pt x="336" y="8"/>
                    </a:lnTo>
                    <a:lnTo>
                      <a:pt x="0" y="592"/>
                    </a:lnTo>
                    <a:close/>
                  </a:path>
                </a:pathLst>
              </a:custGeom>
              <a:solidFill>
                <a:srgbClr val="FF33CC"/>
              </a:solidFill>
              <a:ln w="38100">
                <a:solidFill>
                  <a:schemeClr val="tx1"/>
                </a:solidFill>
                <a:round/>
                <a:headEnd/>
                <a:tailEnd/>
              </a:ln>
            </p:spPr>
            <p:txBody>
              <a:bodyPr wrap="none" anchor="ctr"/>
              <a:lstStyle/>
              <a:p>
                <a:endParaRPr lang="en-US"/>
              </a:p>
            </p:txBody>
          </p:sp>
          <p:sp>
            <p:nvSpPr>
              <p:cNvPr id="13339" name="Freeform 53"/>
              <p:cNvSpPr>
                <a:spLocks/>
              </p:cNvSpPr>
              <p:nvPr/>
            </p:nvSpPr>
            <p:spPr bwMode="auto">
              <a:xfrm>
                <a:off x="1519" y="2721"/>
                <a:ext cx="248" cy="758"/>
              </a:xfrm>
              <a:custGeom>
                <a:avLst/>
                <a:gdLst>
                  <a:gd name="T0" fmla="*/ 248 w 248"/>
                  <a:gd name="T1" fmla="*/ 0 h 760"/>
                  <a:gd name="T2" fmla="*/ 248 w 248"/>
                  <a:gd name="T3" fmla="*/ 206 h 760"/>
                  <a:gd name="T4" fmla="*/ 8 w 248"/>
                  <a:gd name="T5" fmla="*/ 756 h 760"/>
                  <a:gd name="T6" fmla="*/ 0 w 248"/>
                  <a:gd name="T7" fmla="*/ 596 h 760"/>
                  <a:gd name="T8" fmla="*/ 248 w 248"/>
                  <a:gd name="T9" fmla="*/ 0 h 760"/>
                  <a:gd name="T10" fmla="*/ 0 60000 65536"/>
                  <a:gd name="T11" fmla="*/ 0 60000 65536"/>
                  <a:gd name="T12" fmla="*/ 0 60000 65536"/>
                  <a:gd name="T13" fmla="*/ 0 60000 65536"/>
                  <a:gd name="T14" fmla="*/ 0 60000 65536"/>
                  <a:gd name="T15" fmla="*/ 0 w 248"/>
                  <a:gd name="T16" fmla="*/ 0 h 760"/>
                  <a:gd name="T17" fmla="*/ 248 w 248"/>
                  <a:gd name="T18" fmla="*/ 760 h 760"/>
                </a:gdLst>
                <a:ahLst/>
                <a:cxnLst>
                  <a:cxn ang="T10">
                    <a:pos x="T0" y="T1"/>
                  </a:cxn>
                  <a:cxn ang="T11">
                    <a:pos x="T2" y="T3"/>
                  </a:cxn>
                  <a:cxn ang="T12">
                    <a:pos x="T4" y="T5"/>
                  </a:cxn>
                  <a:cxn ang="T13">
                    <a:pos x="T6" y="T7"/>
                  </a:cxn>
                  <a:cxn ang="T14">
                    <a:pos x="T8" y="T9"/>
                  </a:cxn>
                </a:cxnLst>
                <a:rect l="T15" t="T16" r="T17" b="T18"/>
                <a:pathLst>
                  <a:path w="248" h="760">
                    <a:moveTo>
                      <a:pt x="248" y="0"/>
                    </a:moveTo>
                    <a:lnTo>
                      <a:pt x="248" y="208"/>
                    </a:lnTo>
                    <a:lnTo>
                      <a:pt x="8" y="760"/>
                    </a:lnTo>
                    <a:lnTo>
                      <a:pt x="0" y="600"/>
                    </a:lnTo>
                    <a:lnTo>
                      <a:pt x="248" y="0"/>
                    </a:lnTo>
                    <a:close/>
                  </a:path>
                </a:pathLst>
              </a:custGeom>
              <a:solidFill>
                <a:srgbClr val="FF33CC"/>
              </a:solidFill>
              <a:ln w="38100">
                <a:solidFill>
                  <a:schemeClr val="tx1"/>
                </a:solidFill>
                <a:round/>
                <a:headEnd/>
                <a:tailEnd/>
              </a:ln>
            </p:spPr>
            <p:txBody>
              <a:bodyPr wrap="none" anchor="ctr"/>
              <a:lstStyle/>
              <a:p>
                <a:endParaRPr lang="en-US"/>
              </a:p>
            </p:txBody>
          </p:sp>
          <p:sp>
            <p:nvSpPr>
              <p:cNvPr id="13340" name="Freeform 54"/>
              <p:cNvSpPr>
                <a:spLocks/>
              </p:cNvSpPr>
              <p:nvPr/>
            </p:nvSpPr>
            <p:spPr bwMode="auto">
              <a:xfrm>
                <a:off x="1583" y="3185"/>
                <a:ext cx="135" cy="343"/>
              </a:xfrm>
              <a:custGeom>
                <a:avLst/>
                <a:gdLst>
                  <a:gd name="T0" fmla="*/ 24 w 136"/>
                  <a:gd name="T1" fmla="*/ 0 h 344"/>
                  <a:gd name="T2" fmla="*/ 134 w 136"/>
                  <a:gd name="T3" fmla="*/ 0 h 344"/>
                  <a:gd name="T4" fmla="*/ 134 w 136"/>
                  <a:gd name="T5" fmla="*/ 230 h 344"/>
                  <a:gd name="T6" fmla="*/ 104 w 136"/>
                  <a:gd name="T7" fmla="*/ 342 h 344"/>
                  <a:gd name="T8" fmla="*/ 104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a:p>
            </p:txBody>
          </p:sp>
          <p:sp>
            <p:nvSpPr>
              <p:cNvPr id="13341" name="Freeform 55"/>
              <p:cNvSpPr>
                <a:spLocks/>
              </p:cNvSpPr>
              <p:nvPr/>
            </p:nvSpPr>
            <p:spPr bwMode="auto">
              <a:xfrm>
                <a:off x="1668" y="3009"/>
                <a:ext cx="124" cy="311"/>
              </a:xfrm>
              <a:custGeom>
                <a:avLst/>
                <a:gdLst>
                  <a:gd name="T0" fmla="*/ 10 w 136"/>
                  <a:gd name="T1" fmla="*/ 0 h 344"/>
                  <a:gd name="T2" fmla="*/ 55 w 136"/>
                  <a:gd name="T3" fmla="*/ 0 h 344"/>
                  <a:gd name="T4" fmla="*/ 55 w 136"/>
                  <a:gd name="T5" fmla="*/ 95 h 344"/>
                  <a:gd name="T6" fmla="*/ 43 w 136"/>
                  <a:gd name="T7" fmla="*/ 141 h 344"/>
                  <a:gd name="T8" fmla="*/ 43 w 136"/>
                  <a:gd name="T9" fmla="*/ 36 h 344"/>
                  <a:gd name="T10" fmla="*/ 0 w 136"/>
                  <a:gd name="T11" fmla="*/ 36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a:p>
            </p:txBody>
          </p:sp>
          <p:sp>
            <p:nvSpPr>
              <p:cNvPr id="13342" name="Freeform 56"/>
              <p:cNvSpPr>
                <a:spLocks/>
              </p:cNvSpPr>
              <p:nvPr/>
            </p:nvSpPr>
            <p:spPr bwMode="auto">
              <a:xfrm>
                <a:off x="1735" y="2841"/>
                <a:ext cx="128" cy="320"/>
              </a:xfrm>
              <a:custGeom>
                <a:avLst/>
                <a:gdLst>
                  <a:gd name="T0" fmla="*/ 14 w 136"/>
                  <a:gd name="T1" fmla="*/ 0 h 344"/>
                  <a:gd name="T2" fmla="*/ 75 w 136"/>
                  <a:gd name="T3" fmla="*/ 0 h 344"/>
                  <a:gd name="T4" fmla="*/ 75 w 136"/>
                  <a:gd name="T5" fmla="*/ 121 h 344"/>
                  <a:gd name="T6" fmla="*/ 57 w 136"/>
                  <a:gd name="T7" fmla="*/ 180 h 344"/>
                  <a:gd name="T8" fmla="*/ 57 w 136"/>
                  <a:gd name="T9" fmla="*/ 46 h 344"/>
                  <a:gd name="T10" fmla="*/ 0 w 136"/>
                  <a:gd name="T11" fmla="*/ 46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a:p>
            </p:txBody>
          </p:sp>
        </p:grpSp>
        <p:sp>
          <p:nvSpPr>
            <p:cNvPr id="13333" name="Line 57"/>
            <p:cNvSpPr>
              <a:spLocks noChangeShapeType="1"/>
            </p:cNvSpPr>
            <p:nvPr/>
          </p:nvSpPr>
          <p:spPr bwMode="auto">
            <a:xfrm flipH="1" flipV="1">
              <a:off x="3173" y="3155"/>
              <a:ext cx="9" cy="21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spTree>
    <p:extLst>
      <p:ext uri="{BB962C8B-B14F-4D97-AF65-F5344CB8AC3E}">
        <p14:creationId xmlns:p14="http://schemas.microsoft.com/office/powerpoint/2010/main" val="2113681346"/>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rgbClr val="0000FF"/>
                </a:solidFill>
                <a:latin typeface="Arial" panose="020B0604020202020204" pitchFamily="34" charset="0"/>
              </a:defRPr>
            </a:lvl1pPr>
            <a:lvl2pPr marL="742950" indent="-285750">
              <a:spcBef>
                <a:spcPct val="20000"/>
              </a:spcBef>
              <a:buChar char="–"/>
              <a:defRPr sz="2800">
                <a:solidFill>
                  <a:srgbClr val="0000FF"/>
                </a:solidFill>
                <a:latin typeface="Arial" panose="020B0604020202020204" pitchFamily="34" charset="0"/>
              </a:defRPr>
            </a:lvl2pPr>
            <a:lvl3pPr marL="1143000" indent="-228600">
              <a:spcBef>
                <a:spcPct val="20000"/>
              </a:spcBef>
              <a:buChar char="•"/>
              <a:defRPr sz="2400">
                <a:solidFill>
                  <a:srgbClr val="0000FF"/>
                </a:solidFill>
                <a:latin typeface="Arial" panose="020B0604020202020204" pitchFamily="34" charset="0"/>
              </a:defRPr>
            </a:lvl3pPr>
            <a:lvl4pPr marL="1600200" indent="-228600">
              <a:spcBef>
                <a:spcPct val="20000"/>
              </a:spcBef>
              <a:buChar char="–"/>
              <a:defRPr sz="2000">
                <a:solidFill>
                  <a:srgbClr val="0000FF"/>
                </a:solidFill>
                <a:latin typeface="Arial" panose="020B0604020202020204" pitchFamily="34" charset="0"/>
              </a:defRPr>
            </a:lvl4pPr>
            <a:lvl5pPr marL="2057400" indent="-228600">
              <a:spcBef>
                <a:spcPct val="20000"/>
              </a:spcBef>
              <a:buChar char="»"/>
              <a:defRPr sz="2000">
                <a:solidFill>
                  <a:srgbClr val="0000FF"/>
                </a:solidFill>
                <a:latin typeface="Arial" panose="020B0604020202020204" pitchFamily="34" charset="0"/>
              </a:defRPr>
            </a:lvl5pPr>
            <a:lvl6pPr marL="2514600" indent="-228600" eaLnBrk="0" fontAlgn="base" hangingPunct="0">
              <a:spcBef>
                <a:spcPct val="20000"/>
              </a:spcBef>
              <a:spcAft>
                <a:spcPct val="0"/>
              </a:spcAft>
              <a:buChar char="»"/>
              <a:defRPr sz="2000">
                <a:solidFill>
                  <a:srgbClr val="0000FF"/>
                </a:solidFill>
                <a:latin typeface="Arial" panose="020B0604020202020204" pitchFamily="34" charset="0"/>
              </a:defRPr>
            </a:lvl6pPr>
            <a:lvl7pPr marL="2971800" indent="-228600" eaLnBrk="0" fontAlgn="base" hangingPunct="0">
              <a:spcBef>
                <a:spcPct val="20000"/>
              </a:spcBef>
              <a:spcAft>
                <a:spcPct val="0"/>
              </a:spcAft>
              <a:buChar char="»"/>
              <a:defRPr sz="2000">
                <a:solidFill>
                  <a:srgbClr val="0000FF"/>
                </a:solidFill>
                <a:latin typeface="Arial" panose="020B0604020202020204" pitchFamily="34" charset="0"/>
              </a:defRPr>
            </a:lvl7pPr>
            <a:lvl8pPr marL="3429000" indent="-228600" eaLnBrk="0" fontAlgn="base" hangingPunct="0">
              <a:spcBef>
                <a:spcPct val="20000"/>
              </a:spcBef>
              <a:spcAft>
                <a:spcPct val="0"/>
              </a:spcAft>
              <a:buChar char="»"/>
              <a:defRPr sz="2000">
                <a:solidFill>
                  <a:srgbClr val="0000FF"/>
                </a:solidFill>
                <a:latin typeface="Arial" panose="020B0604020202020204" pitchFamily="34" charset="0"/>
              </a:defRPr>
            </a:lvl8pPr>
            <a:lvl9pPr marL="3886200" indent="-228600" eaLnBrk="0" fontAlgn="base" hangingPunct="0">
              <a:spcBef>
                <a:spcPct val="20000"/>
              </a:spcBef>
              <a:spcAft>
                <a:spcPct val="0"/>
              </a:spcAft>
              <a:buChar char="»"/>
              <a:defRPr sz="2000">
                <a:solidFill>
                  <a:srgbClr val="0000FF"/>
                </a:solidFill>
                <a:latin typeface="Arial" panose="020B0604020202020204" pitchFamily="34" charset="0"/>
              </a:defRPr>
            </a:lvl9pPr>
          </a:lstStyle>
          <a:p>
            <a:pPr>
              <a:spcBef>
                <a:spcPct val="0"/>
              </a:spcBef>
              <a:buFontTx/>
              <a:buNone/>
            </a:pPr>
            <a:r>
              <a:rPr lang="en-US" altLang="en-US" sz="1400" smtClean="0">
                <a:solidFill>
                  <a:schemeClr val="tx1"/>
                </a:solidFill>
              </a:rPr>
              <a:t>Art of Multiprocessor Programming</a:t>
            </a:r>
          </a:p>
        </p:txBody>
      </p:sp>
      <p:sp>
        <p:nvSpPr>
          <p:cNvPr id="6147"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rgbClr val="0000FF"/>
                </a:solidFill>
                <a:latin typeface="Arial" panose="020B0604020202020204" pitchFamily="34" charset="0"/>
              </a:defRPr>
            </a:lvl1pPr>
            <a:lvl2pPr marL="742950" indent="-285750">
              <a:spcBef>
                <a:spcPct val="20000"/>
              </a:spcBef>
              <a:buChar char="–"/>
              <a:defRPr sz="2800">
                <a:solidFill>
                  <a:srgbClr val="0000FF"/>
                </a:solidFill>
                <a:latin typeface="Arial" panose="020B0604020202020204" pitchFamily="34" charset="0"/>
              </a:defRPr>
            </a:lvl2pPr>
            <a:lvl3pPr marL="1143000" indent="-228600">
              <a:spcBef>
                <a:spcPct val="20000"/>
              </a:spcBef>
              <a:buChar char="•"/>
              <a:defRPr sz="2400">
                <a:solidFill>
                  <a:srgbClr val="0000FF"/>
                </a:solidFill>
                <a:latin typeface="Arial" panose="020B0604020202020204" pitchFamily="34" charset="0"/>
              </a:defRPr>
            </a:lvl3pPr>
            <a:lvl4pPr marL="1600200" indent="-228600">
              <a:spcBef>
                <a:spcPct val="20000"/>
              </a:spcBef>
              <a:buChar char="–"/>
              <a:defRPr sz="2000">
                <a:solidFill>
                  <a:srgbClr val="0000FF"/>
                </a:solidFill>
                <a:latin typeface="Arial" panose="020B0604020202020204" pitchFamily="34" charset="0"/>
              </a:defRPr>
            </a:lvl4pPr>
            <a:lvl5pPr marL="2057400" indent="-228600">
              <a:spcBef>
                <a:spcPct val="20000"/>
              </a:spcBef>
              <a:buChar char="»"/>
              <a:defRPr sz="2000">
                <a:solidFill>
                  <a:srgbClr val="0000FF"/>
                </a:solidFill>
                <a:latin typeface="Arial" panose="020B0604020202020204" pitchFamily="34" charset="0"/>
              </a:defRPr>
            </a:lvl5pPr>
            <a:lvl6pPr marL="2514600" indent="-228600" eaLnBrk="0" fontAlgn="base" hangingPunct="0">
              <a:spcBef>
                <a:spcPct val="20000"/>
              </a:spcBef>
              <a:spcAft>
                <a:spcPct val="0"/>
              </a:spcAft>
              <a:buChar char="»"/>
              <a:defRPr sz="2000">
                <a:solidFill>
                  <a:srgbClr val="0000FF"/>
                </a:solidFill>
                <a:latin typeface="Arial" panose="020B0604020202020204" pitchFamily="34" charset="0"/>
              </a:defRPr>
            </a:lvl6pPr>
            <a:lvl7pPr marL="2971800" indent="-228600" eaLnBrk="0" fontAlgn="base" hangingPunct="0">
              <a:spcBef>
                <a:spcPct val="20000"/>
              </a:spcBef>
              <a:spcAft>
                <a:spcPct val="0"/>
              </a:spcAft>
              <a:buChar char="»"/>
              <a:defRPr sz="2000">
                <a:solidFill>
                  <a:srgbClr val="0000FF"/>
                </a:solidFill>
                <a:latin typeface="Arial" panose="020B0604020202020204" pitchFamily="34" charset="0"/>
              </a:defRPr>
            </a:lvl7pPr>
            <a:lvl8pPr marL="3429000" indent="-228600" eaLnBrk="0" fontAlgn="base" hangingPunct="0">
              <a:spcBef>
                <a:spcPct val="20000"/>
              </a:spcBef>
              <a:spcAft>
                <a:spcPct val="0"/>
              </a:spcAft>
              <a:buChar char="»"/>
              <a:defRPr sz="2000">
                <a:solidFill>
                  <a:srgbClr val="0000FF"/>
                </a:solidFill>
                <a:latin typeface="Arial" panose="020B0604020202020204" pitchFamily="34" charset="0"/>
              </a:defRPr>
            </a:lvl8pPr>
            <a:lvl9pPr marL="3886200" indent="-228600" eaLnBrk="0" fontAlgn="base" hangingPunct="0">
              <a:spcBef>
                <a:spcPct val="20000"/>
              </a:spcBef>
              <a:spcAft>
                <a:spcPct val="0"/>
              </a:spcAft>
              <a:buChar char="»"/>
              <a:defRPr sz="2000">
                <a:solidFill>
                  <a:srgbClr val="0000FF"/>
                </a:solidFill>
                <a:latin typeface="Arial" panose="020B0604020202020204" pitchFamily="34" charset="0"/>
              </a:defRPr>
            </a:lvl9pPr>
          </a:lstStyle>
          <a:p>
            <a:pPr>
              <a:spcBef>
                <a:spcPct val="0"/>
              </a:spcBef>
              <a:buFontTx/>
              <a:buNone/>
            </a:pPr>
            <a:fld id="{07A34B76-F1A9-4ACB-9FB7-A457DCD2EFCF}" type="slidenum">
              <a:rPr lang="ar-SA" altLang="en-US" sz="1400" smtClean="0">
                <a:solidFill>
                  <a:schemeClr val="tx1"/>
                </a:solidFill>
              </a:rPr>
              <a:pPr>
                <a:spcBef>
                  <a:spcPct val="0"/>
                </a:spcBef>
                <a:buFontTx/>
                <a:buNone/>
              </a:pPr>
              <a:t>3</a:t>
            </a:fld>
            <a:endParaRPr lang="en-US" altLang="en-US" sz="1400" smtClean="0">
              <a:solidFill>
                <a:schemeClr val="tx1"/>
              </a:solidFill>
            </a:endParaRPr>
          </a:p>
        </p:txBody>
      </p:sp>
      <p:sp>
        <p:nvSpPr>
          <p:cNvPr id="6148" name="Rectangle 2"/>
          <p:cNvSpPr>
            <a:spLocks noGrp="1" noChangeArrowheads="1"/>
          </p:cNvSpPr>
          <p:nvPr>
            <p:ph type="title"/>
          </p:nvPr>
        </p:nvSpPr>
        <p:spPr>
          <a:xfrm>
            <a:off x="568325" y="-69850"/>
            <a:ext cx="7772400" cy="1143000"/>
          </a:xfrm>
        </p:spPr>
        <p:txBody>
          <a:bodyPr/>
          <a:lstStyle/>
          <a:p>
            <a:r>
              <a:rPr lang="en-US" altLang="en-US" dirty="0" smtClean="0"/>
              <a:t>Welcome</a:t>
            </a:r>
          </a:p>
        </p:txBody>
      </p:sp>
      <p:sp>
        <p:nvSpPr>
          <p:cNvPr id="55301" name="TextBox 1"/>
          <p:cNvSpPr txBox="1">
            <a:spLocks noChangeArrowheads="1"/>
          </p:cNvSpPr>
          <p:nvPr/>
        </p:nvSpPr>
        <p:spPr bwMode="auto">
          <a:xfrm>
            <a:off x="246063" y="968375"/>
            <a:ext cx="8415337" cy="45858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har char="•"/>
              <a:defRPr sz="3200">
                <a:solidFill>
                  <a:srgbClr val="0000FF"/>
                </a:solidFill>
                <a:latin typeface="Arial" panose="020B0604020202020204" pitchFamily="34" charset="0"/>
              </a:defRPr>
            </a:lvl1pPr>
            <a:lvl2pPr marL="742950" indent="-285750">
              <a:spcBef>
                <a:spcPct val="20000"/>
              </a:spcBef>
              <a:buChar char="–"/>
              <a:defRPr sz="2800">
                <a:solidFill>
                  <a:srgbClr val="0000FF"/>
                </a:solidFill>
                <a:latin typeface="Arial" panose="020B0604020202020204" pitchFamily="34" charset="0"/>
              </a:defRPr>
            </a:lvl2pPr>
            <a:lvl3pPr marL="1143000" indent="-228600">
              <a:spcBef>
                <a:spcPct val="20000"/>
              </a:spcBef>
              <a:buChar char="•"/>
              <a:defRPr sz="2400">
                <a:solidFill>
                  <a:srgbClr val="0000FF"/>
                </a:solidFill>
                <a:latin typeface="Arial" panose="020B0604020202020204" pitchFamily="34" charset="0"/>
              </a:defRPr>
            </a:lvl3pPr>
            <a:lvl4pPr marL="1600200" indent="-228600">
              <a:spcBef>
                <a:spcPct val="20000"/>
              </a:spcBef>
              <a:buChar char="–"/>
              <a:defRPr sz="2000">
                <a:solidFill>
                  <a:srgbClr val="0000FF"/>
                </a:solidFill>
                <a:latin typeface="Arial" panose="020B0604020202020204" pitchFamily="34" charset="0"/>
              </a:defRPr>
            </a:lvl4pPr>
            <a:lvl5pPr marL="2057400" indent="-228600">
              <a:spcBef>
                <a:spcPct val="20000"/>
              </a:spcBef>
              <a:buChar char="»"/>
              <a:defRPr sz="2000">
                <a:solidFill>
                  <a:srgbClr val="0000FF"/>
                </a:solidFill>
                <a:latin typeface="Arial" panose="020B0604020202020204" pitchFamily="34" charset="0"/>
              </a:defRPr>
            </a:lvl5pPr>
            <a:lvl6pPr marL="2514600" indent="-228600" eaLnBrk="0" fontAlgn="base" hangingPunct="0">
              <a:spcBef>
                <a:spcPct val="20000"/>
              </a:spcBef>
              <a:spcAft>
                <a:spcPct val="0"/>
              </a:spcAft>
              <a:buChar char="»"/>
              <a:defRPr sz="2000">
                <a:solidFill>
                  <a:srgbClr val="0000FF"/>
                </a:solidFill>
                <a:latin typeface="Arial" panose="020B0604020202020204" pitchFamily="34" charset="0"/>
              </a:defRPr>
            </a:lvl6pPr>
            <a:lvl7pPr marL="2971800" indent="-228600" eaLnBrk="0" fontAlgn="base" hangingPunct="0">
              <a:spcBef>
                <a:spcPct val="20000"/>
              </a:spcBef>
              <a:spcAft>
                <a:spcPct val="0"/>
              </a:spcAft>
              <a:buChar char="»"/>
              <a:defRPr sz="2000">
                <a:solidFill>
                  <a:srgbClr val="0000FF"/>
                </a:solidFill>
                <a:latin typeface="Arial" panose="020B0604020202020204" pitchFamily="34" charset="0"/>
              </a:defRPr>
            </a:lvl7pPr>
            <a:lvl8pPr marL="3429000" indent="-228600" eaLnBrk="0" fontAlgn="base" hangingPunct="0">
              <a:spcBef>
                <a:spcPct val="20000"/>
              </a:spcBef>
              <a:spcAft>
                <a:spcPct val="0"/>
              </a:spcAft>
              <a:buChar char="»"/>
              <a:defRPr sz="2000">
                <a:solidFill>
                  <a:srgbClr val="0000FF"/>
                </a:solidFill>
                <a:latin typeface="Arial" panose="020B0604020202020204" pitchFamily="34" charset="0"/>
              </a:defRPr>
            </a:lvl8pPr>
            <a:lvl9pPr marL="3886200" indent="-228600" eaLnBrk="0" fontAlgn="base" hangingPunct="0">
              <a:spcBef>
                <a:spcPct val="20000"/>
              </a:spcBef>
              <a:spcAft>
                <a:spcPct val="0"/>
              </a:spcAft>
              <a:buChar char="»"/>
              <a:defRPr sz="2000">
                <a:solidFill>
                  <a:srgbClr val="0000FF"/>
                </a:solidFill>
                <a:latin typeface="Arial" panose="020B0604020202020204" pitchFamily="34" charset="0"/>
              </a:defRPr>
            </a:lvl9pPr>
          </a:lstStyle>
          <a:p>
            <a:pPr>
              <a:spcBef>
                <a:spcPct val="0"/>
              </a:spcBef>
              <a:defRPr/>
            </a:pPr>
            <a:r>
              <a:rPr lang="en-US" altLang="en-US" sz="2400" b="0" dirty="0" smtClean="0">
                <a:solidFill>
                  <a:srgbClr val="0070C0"/>
                </a:solidFill>
                <a:cs typeface="Arial" panose="020B0604020202020204" pitchFamily="34" charset="0"/>
              </a:rPr>
              <a:t>TA: </a:t>
            </a:r>
            <a:r>
              <a:rPr lang="en-US" altLang="en-US" sz="2400" b="0" dirty="0" err="1" smtClean="0">
                <a:solidFill>
                  <a:srgbClr val="0070C0"/>
                </a:solidFill>
                <a:cs typeface="Arial" panose="020B0604020202020204" pitchFamily="34" charset="0"/>
              </a:rPr>
              <a:t>Rohit</a:t>
            </a:r>
            <a:r>
              <a:rPr lang="en-US" altLang="en-US" sz="2400" b="0" dirty="0" smtClean="0">
                <a:solidFill>
                  <a:srgbClr val="0070C0"/>
                </a:solidFill>
                <a:cs typeface="Arial" panose="020B0604020202020204" pitchFamily="34" charset="0"/>
              </a:rPr>
              <a:t> Gupta</a:t>
            </a:r>
          </a:p>
          <a:p>
            <a:pPr lvl="1">
              <a:spcBef>
                <a:spcPct val="0"/>
              </a:spcBef>
              <a:defRPr/>
            </a:pPr>
            <a:r>
              <a:rPr lang="en-US" altLang="en-US" sz="2400" b="0" dirty="0" smtClean="0">
                <a:solidFill>
                  <a:schemeClr val="tx1"/>
                </a:solidFill>
                <a:cs typeface="Arial" panose="020B0604020202020204" pitchFamily="34" charset="0"/>
              </a:rPr>
              <a:t>Office hours: </a:t>
            </a:r>
            <a:r>
              <a:rPr lang="en-US" altLang="en-US" sz="2400" b="0" dirty="0" err="1" smtClean="0">
                <a:solidFill>
                  <a:schemeClr val="tx1"/>
                </a:solidFill>
                <a:cs typeface="Arial" panose="020B0604020202020204" pitchFamily="34" charset="0"/>
              </a:rPr>
              <a:t>TTh</a:t>
            </a:r>
            <a:r>
              <a:rPr lang="en-US" altLang="en-US" sz="2400" b="0" dirty="0" smtClean="0">
                <a:solidFill>
                  <a:schemeClr val="tx1"/>
                </a:solidFill>
                <a:cs typeface="Arial" panose="020B0604020202020204" pitchFamily="34" charset="0"/>
              </a:rPr>
              <a:t> 2-4pm, ECEE285</a:t>
            </a:r>
          </a:p>
          <a:p>
            <a:pPr lvl="1">
              <a:spcBef>
                <a:spcPct val="0"/>
              </a:spcBef>
              <a:defRPr/>
            </a:pPr>
            <a:r>
              <a:rPr lang="en-US" altLang="en-US" sz="2400" b="0" dirty="0" smtClean="0">
                <a:solidFill>
                  <a:schemeClr val="tx1"/>
                </a:solidFill>
                <a:cs typeface="Arial" panose="020B0604020202020204" pitchFamily="34" charset="0"/>
              </a:rPr>
              <a:t>Email: </a:t>
            </a:r>
            <a:r>
              <a:rPr lang="en-US" altLang="en-US" sz="2400" b="0" dirty="0" smtClean="0">
                <a:solidFill>
                  <a:srgbClr val="FF0000"/>
                </a:solidFill>
                <a:latin typeface="Consolas" panose="020B0609020204030204" pitchFamily="49" charset="0"/>
                <a:cs typeface="Consolas" panose="020B0609020204030204" pitchFamily="49" charset="0"/>
                <a:hlinkClick r:id="rId3"/>
              </a:rPr>
              <a:t>Rohit.Gupta@Colorado.EDU</a:t>
            </a:r>
            <a:endParaRPr lang="en-US" altLang="en-US" sz="2400" b="0" dirty="0" smtClean="0">
              <a:solidFill>
                <a:srgbClr val="FF0000"/>
              </a:solidFill>
              <a:latin typeface="Consolas" panose="020B0609020204030204" pitchFamily="49" charset="0"/>
              <a:cs typeface="Consolas" panose="020B0609020204030204" pitchFamily="49" charset="0"/>
            </a:endParaRPr>
          </a:p>
          <a:p>
            <a:pPr lvl="1">
              <a:spcBef>
                <a:spcPct val="0"/>
              </a:spcBef>
              <a:defRPr/>
            </a:pPr>
            <a:endParaRPr lang="en-US" altLang="en-US" sz="2400" b="0" dirty="0" smtClean="0">
              <a:solidFill>
                <a:schemeClr val="tx1"/>
              </a:solidFill>
              <a:latin typeface="Consolas" panose="020B0609020204030204" pitchFamily="49" charset="0"/>
              <a:cs typeface="Consolas" panose="020B0609020204030204" pitchFamily="49" charset="0"/>
            </a:endParaRPr>
          </a:p>
          <a:p>
            <a:pPr>
              <a:spcBef>
                <a:spcPct val="0"/>
              </a:spcBef>
              <a:defRPr/>
            </a:pPr>
            <a:r>
              <a:rPr lang="en-US" altLang="en-US" sz="2400" b="0" dirty="0" smtClean="0">
                <a:solidFill>
                  <a:srgbClr val="0070C0"/>
                </a:solidFill>
                <a:cs typeface="Arial" panose="020B0604020202020204" pitchFamily="34" charset="0"/>
              </a:rPr>
              <a:t>Moodle</a:t>
            </a:r>
            <a:endParaRPr lang="en-US" altLang="en-US" sz="2000" b="0" dirty="0" smtClean="0">
              <a:solidFill>
                <a:srgbClr val="0070C0"/>
              </a:solidFill>
              <a:cs typeface="Arial" panose="020B0604020202020204" pitchFamily="34" charset="0"/>
            </a:endParaRPr>
          </a:p>
          <a:p>
            <a:pPr lvl="1">
              <a:spcBef>
                <a:spcPct val="0"/>
              </a:spcBef>
              <a:defRPr/>
            </a:pPr>
            <a:r>
              <a:rPr lang="en-US" altLang="en-US" sz="2400" b="0" dirty="0" smtClean="0">
                <a:solidFill>
                  <a:schemeClr val="tx1"/>
                </a:solidFill>
                <a:cs typeface="Arial" panose="020B0604020202020204" pitchFamily="34" charset="0"/>
              </a:rPr>
              <a:t>Enrollment Key: </a:t>
            </a:r>
            <a:r>
              <a:rPr lang="en-US" altLang="en-US" sz="2400" b="0" dirty="0" err="1" smtClean="0">
                <a:solidFill>
                  <a:schemeClr val="tx1"/>
                </a:solidFill>
                <a:latin typeface="Consolas" panose="020B0609020204030204" pitchFamily="49" charset="0"/>
                <a:cs typeface="Consolas" panose="020B0609020204030204" pitchFamily="49" charset="0"/>
              </a:rPr>
              <a:t>herlihy</a:t>
            </a:r>
            <a:endParaRPr lang="en-US" altLang="en-US" sz="2400" b="0" dirty="0" smtClean="0">
              <a:solidFill>
                <a:schemeClr val="tx1"/>
              </a:solidFill>
              <a:latin typeface="Consolas" panose="020B0609020204030204" pitchFamily="49" charset="0"/>
              <a:cs typeface="Consolas" panose="020B0609020204030204" pitchFamily="49" charset="0"/>
            </a:endParaRPr>
          </a:p>
          <a:p>
            <a:pPr lvl="1">
              <a:spcBef>
                <a:spcPct val="0"/>
              </a:spcBef>
              <a:defRPr/>
            </a:pPr>
            <a:r>
              <a:rPr lang="en-US" altLang="en-US" sz="2000" dirty="0">
                <a:solidFill>
                  <a:schemeClr val="tx1"/>
                </a:solidFill>
                <a:latin typeface="Consolas" panose="020B0609020204030204" pitchFamily="49" charset="0"/>
                <a:cs typeface="Consolas" panose="020B0609020204030204" pitchFamily="49" charset="0"/>
              </a:rPr>
              <a:t>https://</a:t>
            </a:r>
            <a:r>
              <a:rPr lang="en-US" altLang="en-US" sz="2000" dirty="0" err="1">
                <a:solidFill>
                  <a:schemeClr val="tx1"/>
                </a:solidFill>
                <a:latin typeface="Consolas" panose="020B0609020204030204" pitchFamily="49" charset="0"/>
                <a:cs typeface="Consolas" panose="020B0609020204030204" pitchFamily="49" charset="0"/>
              </a:rPr>
              <a:t>moodle.cs.colorado.edu</a:t>
            </a:r>
            <a:r>
              <a:rPr lang="en-US" altLang="en-US" sz="2000" dirty="0">
                <a:solidFill>
                  <a:schemeClr val="tx1"/>
                </a:solidFill>
                <a:latin typeface="Consolas" panose="020B0609020204030204" pitchFamily="49" charset="0"/>
                <a:cs typeface="Consolas" panose="020B0609020204030204" pitchFamily="49" charset="0"/>
              </a:rPr>
              <a:t>/course/</a:t>
            </a:r>
            <a:r>
              <a:rPr lang="en-US" altLang="en-US" sz="2000" dirty="0" err="1">
                <a:solidFill>
                  <a:schemeClr val="tx1"/>
                </a:solidFill>
                <a:latin typeface="Consolas" panose="020B0609020204030204" pitchFamily="49" charset="0"/>
                <a:cs typeface="Consolas" panose="020B0609020204030204" pitchFamily="49" charset="0"/>
              </a:rPr>
              <a:t>view.php?id</a:t>
            </a:r>
            <a:r>
              <a:rPr lang="en-US" altLang="en-US" sz="2000" dirty="0">
                <a:solidFill>
                  <a:schemeClr val="tx1"/>
                </a:solidFill>
                <a:latin typeface="Consolas" panose="020B0609020204030204" pitchFamily="49" charset="0"/>
                <a:cs typeface="Consolas" panose="020B0609020204030204" pitchFamily="49" charset="0"/>
              </a:rPr>
              <a:t>=62</a:t>
            </a:r>
            <a:endParaRPr lang="en-US" altLang="en-US" sz="2000" b="0" dirty="0" smtClean="0">
              <a:solidFill>
                <a:schemeClr val="tx1"/>
              </a:solidFill>
              <a:latin typeface="Consolas" panose="020B0609020204030204" pitchFamily="49" charset="0"/>
              <a:cs typeface="Consolas" panose="020B0609020204030204" pitchFamily="49" charset="0"/>
            </a:endParaRPr>
          </a:p>
          <a:p>
            <a:pPr lvl="1">
              <a:spcBef>
                <a:spcPct val="0"/>
              </a:spcBef>
              <a:defRPr/>
            </a:pPr>
            <a:endParaRPr lang="en-US" altLang="en-US" sz="2400" b="0" dirty="0" smtClean="0">
              <a:solidFill>
                <a:schemeClr val="tx1"/>
              </a:solidFill>
              <a:cs typeface="Arial" panose="020B0604020202020204" pitchFamily="34" charset="0"/>
            </a:endParaRPr>
          </a:p>
          <a:p>
            <a:pPr>
              <a:spcBef>
                <a:spcPct val="0"/>
              </a:spcBef>
              <a:defRPr/>
            </a:pPr>
            <a:r>
              <a:rPr lang="en-US" altLang="en-US" sz="2400" b="0" dirty="0" smtClean="0">
                <a:solidFill>
                  <a:srgbClr val="0070C0"/>
                </a:solidFill>
                <a:cs typeface="Arial" panose="020B0604020202020204" pitchFamily="34" charset="0"/>
              </a:rPr>
              <a:t>Course server</a:t>
            </a:r>
          </a:p>
          <a:p>
            <a:pPr lvl="1">
              <a:spcBef>
                <a:spcPct val="0"/>
              </a:spcBef>
              <a:defRPr/>
            </a:pPr>
            <a:r>
              <a:rPr lang="en-US" altLang="en-US" sz="2400" b="0" dirty="0" smtClean="0">
                <a:solidFill>
                  <a:schemeClr val="tx1"/>
                </a:solidFill>
                <a:latin typeface="Consolas" panose="020B0609020204030204" pitchFamily="49" charset="0"/>
                <a:cs typeface="Consolas" panose="020B0609020204030204" pitchFamily="49" charset="0"/>
              </a:rPr>
              <a:t>ecen4313.colorado.edu</a:t>
            </a:r>
          </a:p>
          <a:p>
            <a:pPr lvl="1">
              <a:spcBef>
                <a:spcPct val="0"/>
              </a:spcBef>
              <a:defRPr/>
            </a:pPr>
            <a:r>
              <a:rPr lang="en-US" altLang="en-US" sz="2400" dirty="0" smtClean="0">
                <a:solidFill>
                  <a:schemeClr val="tx1"/>
                </a:solidFill>
                <a:latin typeface="+mn-lt"/>
                <a:cs typeface="Consolas" panose="020B0609020204030204" pitchFamily="49" charset="0"/>
              </a:rPr>
              <a:t>Please email your </a:t>
            </a:r>
            <a:r>
              <a:rPr lang="en-US" altLang="en-US" sz="2400" dirty="0" err="1" smtClean="0">
                <a:solidFill>
                  <a:schemeClr val="tx1"/>
                </a:solidFill>
                <a:latin typeface="+mn-lt"/>
                <a:cs typeface="Consolas" panose="020B0609020204030204" pitchFamily="49" charset="0"/>
              </a:rPr>
              <a:t>IdentiKey</a:t>
            </a:r>
            <a:r>
              <a:rPr lang="en-US" altLang="en-US" sz="2400" dirty="0" smtClean="0">
                <a:solidFill>
                  <a:schemeClr val="tx1"/>
                </a:solidFill>
                <a:latin typeface="+mn-lt"/>
                <a:cs typeface="Consolas" panose="020B0609020204030204" pitchFamily="49" charset="0"/>
              </a:rPr>
              <a:t> to </a:t>
            </a:r>
            <a:r>
              <a:rPr lang="en-US" altLang="en-US" sz="2400" dirty="0" err="1" smtClean="0">
                <a:solidFill>
                  <a:schemeClr val="tx1"/>
                </a:solidFill>
                <a:latin typeface="+mn-lt"/>
                <a:cs typeface="Consolas" panose="020B0609020204030204" pitchFamily="49" charset="0"/>
              </a:rPr>
              <a:t>Rohit</a:t>
            </a:r>
            <a:r>
              <a:rPr lang="en-US" altLang="en-US" sz="2400" dirty="0" smtClean="0">
                <a:solidFill>
                  <a:schemeClr val="tx1"/>
                </a:solidFill>
                <a:latin typeface="+mn-lt"/>
                <a:cs typeface="Consolas" panose="020B0609020204030204" pitchFamily="49" charset="0"/>
              </a:rPr>
              <a:t> to get access</a:t>
            </a:r>
            <a:endParaRPr lang="en-US" altLang="en-US" sz="2400" b="0" dirty="0" smtClean="0">
              <a:solidFill>
                <a:schemeClr val="tx1"/>
              </a:solidFill>
              <a:latin typeface="+mn-lt"/>
              <a:cs typeface="Consolas" panose="020B0609020204030204" pitchFamily="49" charset="0"/>
            </a:endParaRPr>
          </a:p>
          <a:p>
            <a:pPr marL="0" indent="0">
              <a:spcBef>
                <a:spcPct val="0"/>
              </a:spcBef>
              <a:buFontTx/>
              <a:buNone/>
              <a:defRPr/>
            </a:pPr>
            <a:endParaRPr lang="en-US" altLang="en-US" b="0" dirty="0" smtClean="0">
              <a:solidFill>
                <a:schemeClr val="tx1"/>
              </a:solidFill>
              <a:cs typeface="Arial" panose="020B0604020202020204" pitchFamily="34" charset="0"/>
            </a:endParaRPr>
          </a:p>
        </p:txBody>
      </p:sp>
    </p:spTree>
    <p:extLst>
      <p:ext uri="{BB962C8B-B14F-4D97-AF65-F5344CB8AC3E}">
        <p14:creationId xmlns:p14="http://schemas.microsoft.com/office/powerpoint/2010/main" val="868691639"/>
      </p:ext>
    </p:extLst>
  </p:cSld>
  <p:clrMapOvr>
    <a:masterClrMapping/>
  </p:clrMapOvr>
  <p:transition spd="slow"/>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362" name="Footer Placeholder 1"/>
          <p:cNvSpPr>
            <a:spLocks noGrp="1"/>
          </p:cNvSpPr>
          <p:nvPr>
            <p:ph type="ftr" sz="quarter" idx="4294967295"/>
          </p:nvPr>
        </p:nvSpPr>
        <p:spPr>
          <a:xfrm>
            <a:off x="3124200" y="6248400"/>
            <a:ext cx="28956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rgbClr val="0000FF"/>
                </a:solidFill>
                <a:latin typeface="Arial" charset="0"/>
              </a:defRPr>
            </a:lvl1pPr>
            <a:lvl2pPr marL="742950" indent="-285750">
              <a:spcBef>
                <a:spcPct val="20000"/>
              </a:spcBef>
              <a:buChar char="–"/>
              <a:defRPr sz="2800">
                <a:solidFill>
                  <a:srgbClr val="0000FF"/>
                </a:solidFill>
                <a:latin typeface="Arial" charset="0"/>
              </a:defRPr>
            </a:lvl2pPr>
            <a:lvl3pPr marL="1143000" indent="-228600">
              <a:spcBef>
                <a:spcPct val="20000"/>
              </a:spcBef>
              <a:buChar char="•"/>
              <a:defRPr sz="2400">
                <a:solidFill>
                  <a:srgbClr val="0000FF"/>
                </a:solidFill>
                <a:latin typeface="Arial" charset="0"/>
              </a:defRPr>
            </a:lvl3pPr>
            <a:lvl4pPr marL="1600200" indent="-228600">
              <a:spcBef>
                <a:spcPct val="20000"/>
              </a:spcBef>
              <a:buChar char="–"/>
              <a:defRPr sz="2000">
                <a:solidFill>
                  <a:srgbClr val="0000FF"/>
                </a:solidFill>
                <a:latin typeface="Arial" charset="0"/>
              </a:defRPr>
            </a:lvl4pPr>
            <a:lvl5pPr marL="2057400" indent="-228600">
              <a:spcBef>
                <a:spcPct val="20000"/>
              </a:spcBef>
              <a:buChar char="»"/>
              <a:defRPr sz="2000">
                <a:solidFill>
                  <a:srgbClr val="0000FF"/>
                </a:solidFill>
                <a:latin typeface="Arial" charset="0"/>
              </a:defRPr>
            </a:lvl5pPr>
            <a:lvl6pPr marL="2514600" indent="-228600" eaLnBrk="0" fontAlgn="base" hangingPunct="0">
              <a:spcBef>
                <a:spcPct val="20000"/>
              </a:spcBef>
              <a:spcAft>
                <a:spcPct val="0"/>
              </a:spcAft>
              <a:buChar char="»"/>
              <a:defRPr sz="2000">
                <a:solidFill>
                  <a:srgbClr val="0000FF"/>
                </a:solidFill>
                <a:latin typeface="Arial" charset="0"/>
              </a:defRPr>
            </a:lvl6pPr>
            <a:lvl7pPr marL="2971800" indent="-228600" eaLnBrk="0" fontAlgn="base" hangingPunct="0">
              <a:spcBef>
                <a:spcPct val="20000"/>
              </a:spcBef>
              <a:spcAft>
                <a:spcPct val="0"/>
              </a:spcAft>
              <a:buChar char="»"/>
              <a:defRPr sz="2000">
                <a:solidFill>
                  <a:srgbClr val="0000FF"/>
                </a:solidFill>
                <a:latin typeface="Arial" charset="0"/>
              </a:defRPr>
            </a:lvl7pPr>
            <a:lvl8pPr marL="3429000" indent="-228600" eaLnBrk="0" fontAlgn="base" hangingPunct="0">
              <a:spcBef>
                <a:spcPct val="20000"/>
              </a:spcBef>
              <a:spcAft>
                <a:spcPct val="0"/>
              </a:spcAft>
              <a:buChar char="»"/>
              <a:defRPr sz="2000">
                <a:solidFill>
                  <a:srgbClr val="0000FF"/>
                </a:solidFill>
                <a:latin typeface="Arial" charset="0"/>
              </a:defRPr>
            </a:lvl8pPr>
            <a:lvl9pPr marL="3886200" indent="-228600" eaLnBrk="0" fontAlgn="base" hangingPunct="0">
              <a:spcBef>
                <a:spcPct val="20000"/>
              </a:spcBef>
              <a:spcAft>
                <a:spcPct val="0"/>
              </a:spcAft>
              <a:buChar char="»"/>
              <a:defRPr sz="2000">
                <a:solidFill>
                  <a:srgbClr val="0000FF"/>
                </a:solidFill>
                <a:latin typeface="Arial" charset="0"/>
              </a:defRPr>
            </a:lvl9pPr>
          </a:lstStyle>
          <a:p>
            <a:pPr>
              <a:spcBef>
                <a:spcPct val="0"/>
              </a:spcBef>
              <a:buFontTx/>
              <a:buNone/>
            </a:pPr>
            <a:r>
              <a:rPr lang="en-US" altLang="en-US" sz="1400">
                <a:solidFill>
                  <a:srgbClr val="000000"/>
                </a:solidFill>
                <a:ea typeface="Courier New" charset="0"/>
                <a:cs typeface="Courier New" charset="0"/>
              </a:rPr>
              <a:t>Art of Multiprocessor Programming</a:t>
            </a:r>
          </a:p>
        </p:txBody>
      </p:sp>
      <p:sp>
        <p:nvSpPr>
          <p:cNvPr id="15363" name="Slide Number Placeholder 4"/>
          <p:cNvSpPr txBox="1">
            <a:spLocks noGrp="1"/>
          </p:cNvSpPr>
          <p:nvPr/>
        </p:nvSpPr>
        <p:spPr bwMode="auto">
          <a:xfrm>
            <a:off x="6451600" y="625475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rgbClr val="0000FF"/>
                </a:solidFill>
                <a:latin typeface="Arial" charset="0"/>
              </a:defRPr>
            </a:lvl1pPr>
            <a:lvl2pPr marL="742950" indent="-285750">
              <a:spcBef>
                <a:spcPct val="20000"/>
              </a:spcBef>
              <a:buChar char="–"/>
              <a:defRPr sz="2800">
                <a:solidFill>
                  <a:srgbClr val="0000FF"/>
                </a:solidFill>
                <a:latin typeface="Arial" charset="0"/>
              </a:defRPr>
            </a:lvl2pPr>
            <a:lvl3pPr marL="1143000" indent="-228600">
              <a:spcBef>
                <a:spcPct val="20000"/>
              </a:spcBef>
              <a:buChar char="•"/>
              <a:defRPr sz="2400">
                <a:solidFill>
                  <a:srgbClr val="0000FF"/>
                </a:solidFill>
                <a:latin typeface="Arial" charset="0"/>
              </a:defRPr>
            </a:lvl3pPr>
            <a:lvl4pPr marL="1600200" indent="-228600">
              <a:spcBef>
                <a:spcPct val="20000"/>
              </a:spcBef>
              <a:buChar char="–"/>
              <a:defRPr sz="2000">
                <a:solidFill>
                  <a:srgbClr val="0000FF"/>
                </a:solidFill>
                <a:latin typeface="Arial" charset="0"/>
              </a:defRPr>
            </a:lvl4pPr>
            <a:lvl5pPr marL="2057400" indent="-228600">
              <a:spcBef>
                <a:spcPct val="20000"/>
              </a:spcBef>
              <a:buChar char="»"/>
              <a:defRPr sz="2000">
                <a:solidFill>
                  <a:srgbClr val="0000FF"/>
                </a:solidFill>
                <a:latin typeface="Arial" charset="0"/>
              </a:defRPr>
            </a:lvl5pPr>
            <a:lvl6pPr marL="2514600" indent="-228600" eaLnBrk="0" fontAlgn="base" hangingPunct="0">
              <a:spcBef>
                <a:spcPct val="20000"/>
              </a:spcBef>
              <a:spcAft>
                <a:spcPct val="0"/>
              </a:spcAft>
              <a:buChar char="»"/>
              <a:defRPr sz="2000">
                <a:solidFill>
                  <a:srgbClr val="0000FF"/>
                </a:solidFill>
                <a:latin typeface="Arial" charset="0"/>
              </a:defRPr>
            </a:lvl6pPr>
            <a:lvl7pPr marL="2971800" indent="-228600" eaLnBrk="0" fontAlgn="base" hangingPunct="0">
              <a:spcBef>
                <a:spcPct val="20000"/>
              </a:spcBef>
              <a:spcAft>
                <a:spcPct val="0"/>
              </a:spcAft>
              <a:buChar char="»"/>
              <a:defRPr sz="2000">
                <a:solidFill>
                  <a:srgbClr val="0000FF"/>
                </a:solidFill>
                <a:latin typeface="Arial" charset="0"/>
              </a:defRPr>
            </a:lvl7pPr>
            <a:lvl8pPr marL="3429000" indent="-228600" eaLnBrk="0" fontAlgn="base" hangingPunct="0">
              <a:spcBef>
                <a:spcPct val="20000"/>
              </a:spcBef>
              <a:spcAft>
                <a:spcPct val="0"/>
              </a:spcAft>
              <a:buChar char="»"/>
              <a:defRPr sz="2000">
                <a:solidFill>
                  <a:srgbClr val="0000FF"/>
                </a:solidFill>
                <a:latin typeface="Arial" charset="0"/>
              </a:defRPr>
            </a:lvl8pPr>
            <a:lvl9pPr marL="3886200" indent="-228600" eaLnBrk="0" fontAlgn="base" hangingPunct="0">
              <a:spcBef>
                <a:spcPct val="20000"/>
              </a:spcBef>
              <a:spcAft>
                <a:spcPct val="0"/>
              </a:spcAft>
              <a:buChar char="»"/>
              <a:defRPr sz="2000">
                <a:solidFill>
                  <a:srgbClr val="0000FF"/>
                </a:solidFill>
                <a:latin typeface="Arial" charset="0"/>
              </a:defRPr>
            </a:lvl9pPr>
          </a:lstStyle>
          <a:p>
            <a:pPr algn="r">
              <a:spcBef>
                <a:spcPct val="0"/>
              </a:spcBef>
              <a:buFontTx/>
              <a:buNone/>
            </a:pPr>
            <a:fld id="{3DB5FA2F-55F8-0847-9545-8247CF3D2E3E}" type="slidenum">
              <a:rPr lang="ar-SA" altLang="en-US" sz="1400">
                <a:solidFill>
                  <a:srgbClr val="000000"/>
                </a:solidFill>
              </a:rPr>
              <a:pPr algn="r">
                <a:spcBef>
                  <a:spcPct val="0"/>
                </a:spcBef>
                <a:buFontTx/>
                <a:buNone/>
              </a:pPr>
              <a:t>30</a:t>
            </a:fld>
            <a:endParaRPr lang="en-US" altLang="en-US" sz="1400">
              <a:solidFill>
                <a:srgbClr val="000000"/>
              </a:solidFill>
              <a:ea typeface="Arial" charset="0"/>
              <a:cs typeface="Arial" charset="0"/>
            </a:endParaRPr>
          </a:p>
        </p:txBody>
      </p:sp>
      <p:sp>
        <p:nvSpPr>
          <p:cNvPr id="15364" name="Rectangle 2"/>
          <p:cNvSpPr>
            <a:spLocks noGrp="1" noChangeArrowheads="1"/>
          </p:cNvSpPr>
          <p:nvPr>
            <p:ph type="title" idx="4294967295"/>
          </p:nvPr>
        </p:nvSpPr>
        <p:spPr/>
        <p:txBody>
          <a:bodyPr/>
          <a:lstStyle/>
          <a:p>
            <a:pPr eaLnBrk="1" hangingPunct="1"/>
            <a:r>
              <a:rPr lang="en-US" altLang="en-US">
                <a:latin typeface="Arial" charset="0"/>
              </a:rPr>
              <a:t>Why do we care?	</a:t>
            </a:r>
          </a:p>
        </p:txBody>
      </p:sp>
      <p:sp>
        <p:nvSpPr>
          <p:cNvPr id="19461" name="Rectangle 3"/>
          <p:cNvSpPr>
            <a:spLocks noGrp="1" noChangeArrowheads="1"/>
          </p:cNvSpPr>
          <p:nvPr>
            <p:ph type="body" idx="4294967295"/>
          </p:nvPr>
        </p:nvSpPr>
        <p:spPr/>
        <p:txBody>
          <a:bodyPr/>
          <a:lstStyle/>
          <a:p>
            <a:pPr eaLnBrk="1" hangingPunct="1">
              <a:defRPr/>
            </a:pPr>
            <a:r>
              <a:rPr lang="en-US">
                <a:latin typeface="+mj-lt"/>
              </a:rPr>
              <a:t>Time no longer cures software bloat</a:t>
            </a:r>
          </a:p>
          <a:p>
            <a:pPr lvl="1" eaLnBrk="1" hangingPunct="1">
              <a:defRPr/>
            </a:pPr>
            <a:r>
              <a:rPr lang="en-US">
                <a:latin typeface="+mj-lt"/>
              </a:rPr>
              <a:t>The “free ride” is over</a:t>
            </a:r>
          </a:p>
          <a:p>
            <a:pPr eaLnBrk="1" hangingPunct="1">
              <a:defRPr/>
            </a:pPr>
            <a:r>
              <a:rPr lang="en-US">
                <a:latin typeface="+mj-lt"/>
              </a:rPr>
              <a:t>When you double your program’s path length</a:t>
            </a:r>
          </a:p>
          <a:p>
            <a:pPr lvl="1" eaLnBrk="1" hangingPunct="1">
              <a:defRPr/>
            </a:pPr>
            <a:r>
              <a:rPr lang="en-US">
                <a:latin typeface="+mj-lt"/>
              </a:rPr>
              <a:t>You can’t just wait 6 months</a:t>
            </a:r>
          </a:p>
          <a:p>
            <a:pPr lvl="1" eaLnBrk="1" hangingPunct="1">
              <a:defRPr/>
            </a:pPr>
            <a:r>
              <a:rPr lang="en-US">
                <a:latin typeface="+mj-lt"/>
              </a:rPr>
              <a:t>Your software must somehow exploit twice as much concurrency</a:t>
            </a:r>
          </a:p>
        </p:txBody>
      </p:sp>
    </p:spTree>
    <p:extLst>
      <p:ext uri="{BB962C8B-B14F-4D97-AF65-F5344CB8AC3E}">
        <p14:creationId xmlns:p14="http://schemas.microsoft.com/office/powerpoint/2010/main" val="198235211"/>
      </p:ext>
    </p:extLst>
  </p:cSld>
  <p:clrMapOvr>
    <a:masterClrMapping/>
  </p:clrMapOvr>
  <p:transition spd="slow"/>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Footer Placeholder 1"/>
          <p:cNvSpPr>
            <a:spLocks noGrp="1"/>
          </p:cNvSpPr>
          <p:nvPr>
            <p:ph type="ftr" sz="quarter" idx="4294967295"/>
          </p:nvPr>
        </p:nvSpPr>
        <p:spPr>
          <a:xfrm>
            <a:off x="3124200" y="6248400"/>
            <a:ext cx="28956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rgbClr val="0000FF"/>
                </a:solidFill>
                <a:latin typeface="Arial" charset="0"/>
              </a:defRPr>
            </a:lvl1pPr>
            <a:lvl2pPr marL="742950" indent="-285750">
              <a:spcBef>
                <a:spcPct val="20000"/>
              </a:spcBef>
              <a:buChar char="–"/>
              <a:defRPr sz="2800">
                <a:solidFill>
                  <a:srgbClr val="0000FF"/>
                </a:solidFill>
                <a:latin typeface="Arial" charset="0"/>
              </a:defRPr>
            </a:lvl2pPr>
            <a:lvl3pPr marL="1143000" indent="-228600">
              <a:spcBef>
                <a:spcPct val="20000"/>
              </a:spcBef>
              <a:buChar char="•"/>
              <a:defRPr sz="2400">
                <a:solidFill>
                  <a:srgbClr val="0000FF"/>
                </a:solidFill>
                <a:latin typeface="Arial" charset="0"/>
              </a:defRPr>
            </a:lvl3pPr>
            <a:lvl4pPr marL="1600200" indent="-228600">
              <a:spcBef>
                <a:spcPct val="20000"/>
              </a:spcBef>
              <a:buChar char="–"/>
              <a:defRPr sz="2000">
                <a:solidFill>
                  <a:srgbClr val="0000FF"/>
                </a:solidFill>
                <a:latin typeface="Arial" charset="0"/>
              </a:defRPr>
            </a:lvl4pPr>
            <a:lvl5pPr marL="2057400" indent="-228600">
              <a:spcBef>
                <a:spcPct val="20000"/>
              </a:spcBef>
              <a:buChar char="»"/>
              <a:defRPr sz="2000">
                <a:solidFill>
                  <a:srgbClr val="0000FF"/>
                </a:solidFill>
                <a:latin typeface="Arial" charset="0"/>
              </a:defRPr>
            </a:lvl5pPr>
            <a:lvl6pPr marL="2514600" indent="-228600" eaLnBrk="0" fontAlgn="base" hangingPunct="0">
              <a:spcBef>
                <a:spcPct val="20000"/>
              </a:spcBef>
              <a:spcAft>
                <a:spcPct val="0"/>
              </a:spcAft>
              <a:buChar char="»"/>
              <a:defRPr sz="2000">
                <a:solidFill>
                  <a:srgbClr val="0000FF"/>
                </a:solidFill>
                <a:latin typeface="Arial" charset="0"/>
              </a:defRPr>
            </a:lvl6pPr>
            <a:lvl7pPr marL="2971800" indent="-228600" eaLnBrk="0" fontAlgn="base" hangingPunct="0">
              <a:spcBef>
                <a:spcPct val="20000"/>
              </a:spcBef>
              <a:spcAft>
                <a:spcPct val="0"/>
              </a:spcAft>
              <a:buChar char="»"/>
              <a:defRPr sz="2000">
                <a:solidFill>
                  <a:srgbClr val="0000FF"/>
                </a:solidFill>
                <a:latin typeface="Arial" charset="0"/>
              </a:defRPr>
            </a:lvl7pPr>
            <a:lvl8pPr marL="3429000" indent="-228600" eaLnBrk="0" fontAlgn="base" hangingPunct="0">
              <a:spcBef>
                <a:spcPct val="20000"/>
              </a:spcBef>
              <a:spcAft>
                <a:spcPct val="0"/>
              </a:spcAft>
              <a:buChar char="»"/>
              <a:defRPr sz="2000">
                <a:solidFill>
                  <a:srgbClr val="0000FF"/>
                </a:solidFill>
                <a:latin typeface="Arial" charset="0"/>
              </a:defRPr>
            </a:lvl8pPr>
            <a:lvl9pPr marL="3886200" indent="-228600" eaLnBrk="0" fontAlgn="base" hangingPunct="0">
              <a:spcBef>
                <a:spcPct val="20000"/>
              </a:spcBef>
              <a:spcAft>
                <a:spcPct val="0"/>
              </a:spcAft>
              <a:buChar char="»"/>
              <a:defRPr sz="2000">
                <a:solidFill>
                  <a:srgbClr val="0000FF"/>
                </a:solidFill>
                <a:latin typeface="Arial" charset="0"/>
              </a:defRPr>
            </a:lvl9pPr>
          </a:lstStyle>
          <a:p>
            <a:pPr>
              <a:spcBef>
                <a:spcPct val="0"/>
              </a:spcBef>
              <a:buFontTx/>
              <a:buNone/>
            </a:pPr>
            <a:r>
              <a:rPr lang="en-US" altLang="en-US" sz="1400">
                <a:solidFill>
                  <a:srgbClr val="000000"/>
                </a:solidFill>
                <a:ea typeface="Courier New" charset="0"/>
                <a:cs typeface="Courier New" charset="0"/>
              </a:rPr>
              <a:t>Art of Multiprocessor Programming</a:t>
            </a:r>
          </a:p>
        </p:txBody>
      </p:sp>
      <p:sp>
        <p:nvSpPr>
          <p:cNvPr id="17411" name="Slide Number Placeholder 4"/>
          <p:cNvSpPr txBox="1">
            <a:spLocks noGrp="1"/>
          </p:cNvSpPr>
          <p:nvPr/>
        </p:nvSpPr>
        <p:spPr bwMode="auto">
          <a:xfrm>
            <a:off x="6451600" y="625475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rgbClr val="0000FF"/>
                </a:solidFill>
                <a:latin typeface="Arial" charset="0"/>
              </a:defRPr>
            </a:lvl1pPr>
            <a:lvl2pPr marL="742950" indent="-285750">
              <a:spcBef>
                <a:spcPct val="20000"/>
              </a:spcBef>
              <a:buChar char="–"/>
              <a:defRPr sz="2800">
                <a:solidFill>
                  <a:srgbClr val="0000FF"/>
                </a:solidFill>
                <a:latin typeface="Arial" charset="0"/>
              </a:defRPr>
            </a:lvl2pPr>
            <a:lvl3pPr marL="1143000" indent="-228600">
              <a:spcBef>
                <a:spcPct val="20000"/>
              </a:spcBef>
              <a:buChar char="•"/>
              <a:defRPr sz="2400">
                <a:solidFill>
                  <a:srgbClr val="0000FF"/>
                </a:solidFill>
                <a:latin typeface="Arial" charset="0"/>
              </a:defRPr>
            </a:lvl3pPr>
            <a:lvl4pPr marL="1600200" indent="-228600">
              <a:spcBef>
                <a:spcPct val="20000"/>
              </a:spcBef>
              <a:buChar char="–"/>
              <a:defRPr sz="2000">
                <a:solidFill>
                  <a:srgbClr val="0000FF"/>
                </a:solidFill>
                <a:latin typeface="Arial" charset="0"/>
              </a:defRPr>
            </a:lvl4pPr>
            <a:lvl5pPr marL="2057400" indent="-228600">
              <a:spcBef>
                <a:spcPct val="20000"/>
              </a:spcBef>
              <a:buChar char="»"/>
              <a:defRPr sz="2000">
                <a:solidFill>
                  <a:srgbClr val="0000FF"/>
                </a:solidFill>
                <a:latin typeface="Arial" charset="0"/>
              </a:defRPr>
            </a:lvl5pPr>
            <a:lvl6pPr marL="2514600" indent="-228600" eaLnBrk="0" fontAlgn="base" hangingPunct="0">
              <a:spcBef>
                <a:spcPct val="20000"/>
              </a:spcBef>
              <a:spcAft>
                <a:spcPct val="0"/>
              </a:spcAft>
              <a:buChar char="»"/>
              <a:defRPr sz="2000">
                <a:solidFill>
                  <a:srgbClr val="0000FF"/>
                </a:solidFill>
                <a:latin typeface="Arial" charset="0"/>
              </a:defRPr>
            </a:lvl6pPr>
            <a:lvl7pPr marL="2971800" indent="-228600" eaLnBrk="0" fontAlgn="base" hangingPunct="0">
              <a:spcBef>
                <a:spcPct val="20000"/>
              </a:spcBef>
              <a:spcAft>
                <a:spcPct val="0"/>
              </a:spcAft>
              <a:buChar char="»"/>
              <a:defRPr sz="2000">
                <a:solidFill>
                  <a:srgbClr val="0000FF"/>
                </a:solidFill>
                <a:latin typeface="Arial" charset="0"/>
              </a:defRPr>
            </a:lvl7pPr>
            <a:lvl8pPr marL="3429000" indent="-228600" eaLnBrk="0" fontAlgn="base" hangingPunct="0">
              <a:spcBef>
                <a:spcPct val="20000"/>
              </a:spcBef>
              <a:spcAft>
                <a:spcPct val="0"/>
              </a:spcAft>
              <a:buChar char="»"/>
              <a:defRPr sz="2000">
                <a:solidFill>
                  <a:srgbClr val="0000FF"/>
                </a:solidFill>
                <a:latin typeface="Arial" charset="0"/>
              </a:defRPr>
            </a:lvl8pPr>
            <a:lvl9pPr marL="3886200" indent="-228600" eaLnBrk="0" fontAlgn="base" hangingPunct="0">
              <a:spcBef>
                <a:spcPct val="20000"/>
              </a:spcBef>
              <a:spcAft>
                <a:spcPct val="0"/>
              </a:spcAft>
              <a:buChar char="»"/>
              <a:defRPr sz="2000">
                <a:solidFill>
                  <a:srgbClr val="0000FF"/>
                </a:solidFill>
                <a:latin typeface="Arial" charset="0"/>
              </a:defRPr>
            </a:lvl9pPr>
          </a:lstStyle>
          <a:p>
            <a:pPr algn="r">
              <a:spcBef>
                <a:spcPct val="0"/>
              </a:spcBef>
              <a:buFontTx/>
              <a:buNone/>
            </a:pPr>
            <a:fld id="{64576E12-102B-7241-A246-9F48A6630F04}" type="slidenum">
              <a:rPr lang="ar-SA" altLang="en-US" sz="1400">
                <a:solidFill>
                  <a:srgbClr val="000000"/>
                </a:solidFill>
              </a:rPr>
              <a:pPr algn="r">
                <a:spcBef>
                  <a:spcPct val="0"/>
                </a:spcBef>
                <a:buFontTx/>
                <a:buNone/>
              </a:pPr>
              <a:t>31</a:t>
            </a:fld>
            <a:endParaRPr lang="en-US" altLang="en-US" sz="1400">
              <a:solidFill>
                <a:srgbClr val="000000"/>
              </a:solidFill>
              <a:ea typeface="Arial" charset="0"/>
              <a:cs typeface="Arial" charset="0"/>
            </a:endParaRPr>
          </a:p>
        </p:txBody>
      </p:sp>
      <p:sp>
        <p:nvSpPr>
          <p:cNvPr id="17412" name="Rectangle 2"/>
          <p:cNvSpPr>
            <a:spLocks noGrp="1" noChangeArrowheads="1"/>
          </p:cNvSpPr>
          <p:nvPr>
            <p:ph type="title" idx="4294967295"/>
          </p:nvPr>
        </p:nvSpPr>
        <p:spPr>
          <a:xfrm>
            <a:off x="685800" y="350838"/>
            <a:ext cx="7772400" cy="1143000"/>
          </a:xfrm>
        </p:spPr>
        <p:txBody>
          <a:bodyPr/>
          <a:lstStyle/>
          <a:p>
            <a:pPr eaLnBrk="1" hangingPunct="1"/>
            <a:r>
              <a:rPr lang="en-US" altLang="en-US">
                <a:latin typeface="Arial" charset="0"/>
              </a:rPr>
              <a:t>Traditional Scaling Process</a:t>
            </a:r>
          </a:p>
        </p:txBody>
      </p:sp>
      <p:sp>
        <p:nvSpPr>
          <p:cNvPr id="17413" name="Rectangle 3"/>
          <p:cNvSpPr>
            <a:spLocks noChangeArrowheads="1"/>
          </p:cNvSpPr>
          <p:nvPr/>
        </p:nvSpPr>
        <p:spPr bwMode="auto">
          <a:xfrm>
            <a:off x="2616200" y="3246438"/>
            <a:ext cx="1125538" cy="652462"/>
          </a:xfrm>
          <a:prstGeom prst="rect">
            <a:avLst/>
          </a:prstGeom>
          <a:solidFill>
            <a:srgbClr val="FFFFCC"/>
          </a:solidFill>
          <a:ln w="9525">
            <a:solidFill>
              <a:schemeClr val="tx1"/>
            </a:solidFill>
            <a:miter lim="800000"/>
            <a:headEnd/>
            <a:tailEnd/>
          </a:ln>
        </p:spPr>
        <p:txBody>
          <a:bodyPr wrap="none" anchor="ctr"/>
          <a:lstStyle>
            <a:lvl1pPr>
              <a:spcBef>
                <a:spcPct val="20000"/>
              </a:spcBef>
              <a:buChar char="•"/>
              <a:defRPr sz="3200">
                <a:solidFill>
                  <a:srgbClr val="0000FF"/>
                </a:solidFill>
                <a:latin typeface="Arial" charset="0"/>
              </a:defRPr>
            </a:lvl1pPr>
            <a:lvl2pPr marL="742950" indent="-285750">
              <a:spcBef>
                <a:spcPct val="20000"/>
              </a:spcBef>
              <a:buChar char="–"/>
              <a:defRPr sz="2800">
                <a:solidFill>
                  <a:srgbClr val="0000FF"/>
                </a:solidFill>
                <a:latin typeface="Arial" charset="0"/>
              </a:defRPr>
            </a:lvl2pPr>
            <a:lvl3pPr marL="1143000" indent="-228600">
              <a:spcBef>
                <a:spcPct val="20000"/>
              </a:spcBef>
              <a:buChar char="•"/>
              <a:defRPr sz="2400">
                <a:solidFill>
                  <a:srgbClr val="0000FF"/>
                </a:solidFill>
                <a:latin typeface="Arial" charset="0"/>
              </a:defRPr>
            </a:lvl3pPr>
            <a:lvl4pPr marL="1600200" indent="-228600">
              <a:spcBef>
                <a:spcPct val="20000"/>
              </a:spcBef>
              <a:buChar char="–"/>
              <a:defRPr sz="2000">
                <a:solidFill>
                  <a:srgbClr val="0000FF"/>
                </a:solidFill>
                <a:latin typeface="Arial" charset="0"/>
              </a:defRPr>
            </a:lvl4pPr>
            <a:lvl5pPr marL="2057400" indent="-228600">
              <a:spcBef>
                <a:spcPct val="20000"/>
              </a:spcBef>
              <a:buChar char="»"/>
              <a:defRPr sz="2000">
                <a:solidFill>
                  <a:srgbClr val="0000FF"/>
                </a:solidFill>
                <a:latin typeface="Arial" charset="0"/>
              </a:defRPr>
            </a:lvl5pPr>
            <a:lvl6pPr marL="2514600" indent="-228600" eaLnBrk="0" fontAlgn="base" hangingPunct="0">
              <a:spcBef>
                <a:spcPct val="20000"/>
              </a:spcBef>
              <a:spcAft>
                <a:spcPct val="0"/>
              </a:spcAft>
              <a:buChar char="»"/>
              <a:defRPr sz="2000">
                <a:solidFill>
                  <a:srgbClr val="0000FF"/>
                </a:solidFill>
                <a:latin typeface="Arial" charset="0"/>
              </a:defRPr>
            </a:lvl6pPr>
            <a:lvl7pPr marL="2971800" indent="-228600" eaLnBrk="0" fontAlgn="base" hangingPunct="0">
              <a:spcBef>
                <a:spcPct val="20000"/>
              </a:spcBef>
              <a:spcAft>
                <a:spcPct val="0"/>
              </a:spcAft>
              <a:buChar char="»"/>
              <a:defRPr sz="2000">
                <a:solidFill>
                  <a:srgbClr val="0000FF"/>
                </a:solidFill>
                <a:latin typeface="Arial" charset="0"/>
              </a:defRPr>
            </a:lvl7pPr>
            <a:lvl8pPr marL="3429000" indent="-228600" eaLnBrk="0" fontAlgn="base" hangingPunct="0">
              <a:spcBef>
                <a:spcPct val="20000"/>
              </a:spcBef>
              <a:spcAft>
                <a:spcPct val="0"/>
              </a:spcAft>
              <a:buChar char="»"/>
              <a:defRPr sz="2000">
                <a:solidFill>
                  <a:srgbClr val="0000FF"/>
                </a:solidFill>
                <a:latin typeface="Arial" charset="0"/>
              </a:defRPr>
            </a:lvl8pPr>
            <a:lvl9pPr marL="3886200" indent="-228600" eaLnBrk="0" fontAlgn="base" hangingPunct="0">
              <a:spcBef>
                <a:spcPct val="20000"/>
              </a:spcBef>
              <a:spcAft>
                <a:spcPct val="0"/>
              </a:spcAft>
              <a:buChar char="»"/>
              <a:defRPr sz="2000">
                <a:solidFill>
                  <a:srgbClr val="0000FF"/>
                </a:solidFill>
                <a:latin typeface="Arial" charset="0"/>
              </a:defRPr>
            </a:lvl9pPr>
          </a:lstStyle>
          <a:p>
            <a:pPr algn="r">
              <a:spcBef>
                <a:spcPct val="0"/>
              </a:spcBef>
              <a:buFontTx/>
              <a:buNone/>
            </a:pPr>
            <a:endParaRPr lang="en-US" altLang="en-US" sz="4400">
              <a:latin typeface="Lucida Console" charset="0"/>
            </a:endParaRPr>
          </a:p>
        </p:txBody>
      </p:sp>
      <p:sp>
        <p:nvSpPr>
          <p:cNvPr id="17414" name="Text Box 4"/>
          <p:cNvSpPr txBox="1">
            <a:spLocks noChangeArrowheads="1"/>
          </p:cNvSpPr>
          <p:nvPr/>
        </p:nvSpPr>
        <p:spPr bwMode="auto">
          <a:xfrm>
            <a:off x="596900" y="3402013"/>
            <a:ext cx="13858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rgbClr val="0000FF"/>
                </a:solidFill>
                <a:latin typeface="Arial" charset="0"/>
              </a:defRPr>
            </a:lvl1pPr>
            <a:lvl2pPr marL="742950" indent="-285750">
              <a:spcBef>
                <a:spcPct val="20000"/>
              </a:spcBef>
              <a:buChar char="–"/>
              <a:defRPr sz="2800">
                <a:solidFill>
                  <a:srgbClr val="0000FF"/>
                </a:solidFill>
                <a:latin typeface="Arial" charset="0"/>
              </a:defRPr>
            </a:lvl2pPr>
            <a:lvl3pPr marL="1143000" indent="-228600">
              <a:spcBef>
                <a:spcPct val="20000"/>
              </a:spcBef>
              <a:buChar char="•"/>
              <a:defRPr sz="2400">
                <a:solidFill>
                  <a:srgbClr val="0000FF"/>
                </a:solidFill>
                <a:latin typeface="Arial" charset="0"/>
              </a:defRPr>
            </a:lvl3pPr>
            <a:lvl4pPr marL="1600200" indent="-228600">
              <a:spcBef>
                <a:spcPct val="20000"/>
              </a:spcBef>
              <a:buChar char="–"/>
              <a:defRPr sz="2000">
                <a:solidFill>
                  <a:srgbClr val="0000FF"/>
                </a:solidFill>
                <a:latin typeface="Arial" charset="0"/>
              </a:defRPr>
            </a:lvl4pPr>
            <a:lvl5pPr marL="2057400" indent="-228600">
              <a:spcBef>
                <a:spcPct val="20000"/>
              </a:spcBef>
              <a:buChar char="»"/>
              <a:defRPr sz="2000">
                <a:solidFill>
                  <a:srgbClr val="0000FF"/>
                </a:solidFill>
                <a:latin typeface="Arial" charset="0"/>
              </a:defRPr>
            </a:lvl5pPr>
            <a:lvl6pPr marL="2514600" indent="-228600" eaLnBrk="0" fontAlgn="base" hangingPunct="0">
              <a:spcBef>
                <a:spcPct val="20000"/>
              </a:spcBef>
              <a:spcAft>
                <a:spcPct val="0"/>
              </a:spcAft>
              <a:buChar char="»"/>
              <a:defRPr sz="2000">
                <a:solidFill>
                  <a:srgbClr val="0000FF"/>
                </a:solidFill>
                <a:latin typeface="Arial" charset="0"/>
              </a:defRPr>
            </a:lvl6pPr>
            <a:lvl7pPr marL="2971800" indent="-228600" eaLnBrk="0" fontAlgn="base" hangingPunct="0">
              <a:spcBef>
                <a:spcPct val="20000"/>
              </a:spcBef>
              <a:spcAft>
                <a:spcPct val="0"/>
              </a:spcAft>
              <a:buChar char="»"/>
              <a:defRPr sz="2000">
                <a:solidFill>
                  <a:srgbClr val="0000FF"/>
                </a:solidFill>
                <a:latin typeface="Arial" charset="0"/>
              </a:defRPr>
            </a:lvl7pPr>
            <a:lvl8pPr marL="3429000" indent="-228600" eaLnBrk="0" fontAlgn="base" hangingPunct="0">
              <a:spcBef>
                <a:spcPct val="20000"/>
              </a:spcBef>
              <a:spcAft>
                <a:spcPct val="0"/>
              </a:spcAft>
              <a:buChar char="»"/>
              <a:defRPr sz="2000">
                <a:solidFill>
                  <a:srgbClr val="0000FF"/>
                </a:solidFill>
                <a:latin typeface="Arial" charset="0"/>
              </a:defRPr>
            </a:lvl8pPr>
            <a:lvl9pPr marL="3886200" indent="-228600" eaLnBrk="0" fontAlgn="base" hangingPunct="0">
              <a:spcBef>
                <a:spcPct val="20000"/>
              </a:spcBef>
              <a:spcAft>
                <a:spcPct val="0"/>
              </a:spcAft>
              <a:buChar char="»"/>
              <a:defRPr sz="2000">
                <a:solidFill>
                  <a:srgbClr val="0000FF"/>
                </a:solidFill>
                <a:latin typeface="Arial" charset="0"/>
              </a:defRPr>
            </a:lvl9pPr>
          </a:lstStyle>
          <a:p>
            <a:pPr algn="ctr">
              <a:spcBef>
                <a:spcPct val="0"/>
              </a:spcBef>
              <a:buFontTx/>
              <a:buNone/>
            </a:pPr>
            <a:r>
              <a:rPr lang="en-US" altLang="en-US" sz="2000">
                <a:solidFill>
                  <a:srgbClr val="000000"/>
                </a:solidFill>
                <a:latin typeface="Lucida Console" charset="0"/>
                <a:ea typeface="Arial" charset="0"/>
                <a:cs typeface="Arial" charset="0"/>
              </a:rPr>
              <a:t>User code</a:t>
            </a:r>
          </a:p>
        </p:txBody>
      </p:sp>
      <p:sp>
        <p:nvSpPr>
          <p:cNvPr id="17415" name="Rectangle 5"/>
          <p:cNvSpPr>
            <a:spLocks noChangeArrowheads="1"/>
          </p:cNvSpPr>
          <p:nvPr/>
        </p:nvSpPr>
        <p:spPr bwMode="auto">
          <a:xfrm>
            <a:off x="6389688" y="3246438"/>
            <a:ext cx="1125537" cy="652462"/>
          </a:xfrm>
          <a:prstGeom prst="rect">
            <a:avLst/>
          </a:prstGeom>
          <a:solidFill>
            <a:srgbClr val="FFFFCC"/>
          </a:solidFill>
          <a:ln w="9525">
            <a:solidFill>
              <a:schemeClr val="tx1"/>
            </a:solidFill>
            <a:miter lim="800000"/>
            <a:headEnd/>
            <a:tailEnd/>
          </a:ln>
        </p:spPr>
        <p:txBody>
          <a:bodyPr wrap="none" anchor="ctr"/>
          <a:lstStyle>
            <a:lvl1pPr>
              <a:spcBef>
                <a:spcPct val="20000"/>
              </a:spcBef>
              <a:buChar char="•"/>
              <a:defRPr sz="3200">
                <a:solidFill>
                  <a:srgbClr val="0000FF"/>
                </a:solidFill>
                <a:latin typeface="Arial" charset="0"/>
              </a:defRPr>
            </a:lvl1pPr>
            <a:lvl2pPr marL="742950" indent="-285750">
              <a:spcBef>
                <a:spcPct val="20000"/>
              </a:spcBef>
              <a:buChar char="–"/>
              <a:defRPr sz="2800">
                <a:solidFill>
                  <a:srgbClr val="0000FF"/>
                </a:solidFill>
                <a:latin typeface="Arial" charset="0"/>
              </a:defRPr>
            </a:lvl2pPr>
            <a:lvl3pPr marL="1143000" indent="-228600">
              <a:spcBef>
                <a:spcPct val="20000"/>
              </a:spcBef>
              <a:buChar char="•"/>
              <a:defRPr sz="2400">
                <a:solidFill>
                  <a:srgbClr val="0000FF"/>
                </a:solidFill>
                <a:latin typeface="Arial" charset="0"/>
              </a:defRPr>
            </a:lvl3pPr>
            <a:lvl4pPr marL="1600200" indent="-228600">
              <a:spcBef>
                <a:spcPct val="20000"/>
              </a:spcBef>
              <a:buChar char="–"/>
              <a:defRPr sz="2000">
                <a:solidFill>
                  <a:srgbClr val="0000FF"/>
                </a:solidFill>
                <a:latin typeface="Arial" charset="0"/>
              </a:defRPr>
            </a:lvl4pPr>
            <a:lvl5pPr marL="2057400" indent="-228600">
              <a:spcBef>
                <a:spcPct val="20000"/>
              </a:spcBef>
              <a:buChar char="»"/>
              <a:defRPr sz="2000">
                <a:solidFill>
                  <a:srgbClr val="0000FF"/>
                </a:solidFill>
                <a:latin typeface="Arial" charset="0"/>
              </a:defRPr>
            </a:lvl5pPr>
            <a:lvl6pPr marL="2514600" indent="-228600" eaLnBrk="0" fontAlgn="base" hangingPunct="0">
              <a:spcBef>
                <a:spcPct val="20000"/>
              </a:spcBef>
              <a:spcAft>
                <a:spcPct val="0"/>
              </a:spcAft>
              <a:buChar char="»"/>
              <a:defRPr sz="2000">
                <a:solidFill>
                  <a:srgbClr val="0000FF"/>
                </a:solidFill>
                <a:latin typeface="Arial" charset="0"/>
              </a:defRPr>
            </a:lvl6pPr>
            <a:lvl7pPr marL="2971800" indent="-228600" eaLnBrk="0" fontAlgn="base" hangingPunct="0">
              <a:spcBef>
                <a:spcPct val="20000"/>
              </a:spcBef>
              <a:spcAft>
                <a:spcPct val="0"/>
              </a:spcAft>
              <a:buChar char="»"/>
              <a:defRPr sz="2000">
                <a:solidFill>
                  <a:srgbClr val="0000FF"/>
                </a:solidFill>
                <a:latin typeface="Arial" charset="0"/>
              </a:defRPr>
            </a:lvl7pPr>
            <a:lvl8pPr marL="3429000" indent="-228600" eaLnBrk="0" fontAlgn="base" hangingPunct="0">
              <a:spcBef>
                <a:spcPct val="20000"/>
              </a:spcBef>
              <a:spcAft>
                <a:spcPct val="0"/>
              </a:spcAft>
              <a:buChar char="»"/>
              <a:defRPr sz="2000">
                <a:solidFill>
                  <a:srgbClr val="0000FF"/>
                </a:solidFill>
                <a:latin typeface="Arial" charset="0"/>
              </a:defRPr>
            </a:lvl8pPr>
            <a:lvl9pPr marL="3886200" indent="-228600" eaLnBrk="0" fontAlgn="base" hangingPunct="0">
              <a:spcBef>
                <a:spcPct val="20000"/>
              </a:spcBef>
              <a:spcAft>
                <a:spcPct val="0"/>
              </a:spcAft>
              <a:buChar char="»"/>
              <a:defRPr sz="2000">
                <a:solidFill>
                  <a:srgbClr val="0000FF"/>
                </a:solidFill>
                <a:latin typeface="Arial" charset="0"/>
              </a:defRPr>
            </a:lvl9pPr>
          </a:lstStyle>
          <a:p>
            <a:pPr algn="r">
              <a:spcBef>
                <a:spcPct val="0"/>
              </a:spcBef>
              <a:buFontTx/>
              <a:buNone/>
            </a:pPr>
            <a:endParaRPr lang="en-US" altLang="en-US" sz="4400">
              <a:latin typeface="Lucida Console" charset="0"/>
            </a:endParaRPr>
          </a:p>
        </p:txBody>
      </p:sp>
      <p:sp>
        <p:nvSpPr>
          <p:cNvPr id="17416" name="Rectangle 6"/>
          <p:cNvSpPr>
            <a:spLocks noChangeArrowheads="1"/>
          </p:cNvSpPr>
          <p:nvPr/>
        </p:nvSpPr>
        <p:spPr bwMode="auto">
          <a:xfrm>
            <a:off x="4530725" y="3246438"/>
            <a:ext cx="1125538" cy="652462"/>
          </a:xfrm>
          <a:prstGeom prst="rect">
            <a:avLst/>
          </a:prstGeom>
          <a:solidFill>
            <a:srgbClr val="FFFFCC"/>
          </a:solidFill>
          <a:ln w="9525">
            <a:solidFill>
              <a:schemeClr val="tx1"/>
            </a:solidFill>
            <a:miter lim="800000"/>
            <a:headEnd/>
            <a:tailEnd/>
          </a:ln>
        </p:spPr>
        <p:txBody>
          <a:bodyPr wrap="none" anchor="ctr"/>
          <a:lstStyle>
            <a:lvl1pPr>
              <a:spcBef>
                <a:spcPct val="20000"/>
              </a:spcBef>
              <a:buChar char="•"/>
              <a:defRPr sz="3200">
                <a:solidFill>
                  <a:srgbClr val="0000FF"/>
                </a:solidFill>
                <a:latin typeface="Arial" charset="0"/>
              </a:defRPr>
            </a:lvl1pPr>
            <a:lvl2pPr marL="742950" indent="-285750">
              <a:spcBef>
                <a:spcPct val="20000"/>
              </a:spcBef>
              <a:buChar char="–"/>
              <a:defRPr sz="2800">
                <a:solidFill>
                  <a:srgbClr val="0000FF"/>
                </a:solidFill>
                <a:latin typeface="Arial" charset="0"/>
              </a:defRPr>
            </a:lvl2pPr>
            <a:lvl3pPr marL="1143000" indent="-228600">
              <a:spcBef>
                <a:spcPct val="20000"/>
              </a:spcBef>
              <a:buChar char="•"/>
              <a:defRPr sz="2400">
                <a:solidFill>
                  <a:srgbClr val="0000FF"/>
                </a:solidFill>
                <a:latin typeface="Arial" charset="0"/>
              </a:defRPr>
            </a:lvl3pPr>
            <a:lvl4pPr marL="1600200" indent="-228600">
              <a:spcBef>
                <a:spcPct val="20000"/>
              </a:spcBef>
              <a:buChar char="–"/>
              <a:defRPr sz="2000">
                <a:solidFill>
                  <a:srgbClr val="0000FF"/>
                </a:solidFill>
                <a:latin typeface="Arial" charset="0"/>
              </a:defRPr>
            </a:lvl4pPr>
            <a:lvl5pPr marL="2057400" indent="-228600">
              <a:spcBef>
                <a:spcPct val="20000"/>
              </a:spcBef>
              <a:buChar char="»"/>
              <a:defRPr sz="2000">
                <a:solidFill>
                  <a:srgbClr val="0000FF"/>
                </a:solidFill>
                <a:latin typeface="Arial" charset="0"/>
              </a:defRPr>
            </a:lvl5pPr>
            <a:lvl6pPr marL="2514600" indent="-228600" eaLnBrk="0" fontAlgn="base" hangingPunct="0">
              <a:spcBef>
                <a:spcPct val="20000"/>
              </a:spcBef>
              <a:spcAft>
                <a:spcPct val="0"/>
              </a:spcAft>
              <a:buChar char="»"/>
              <a:defRPr sz="2000">
                <a:solidFill>
                  <a:srgbClr val="0000FF"/>
                </a:solidFill>
                <a:latin typeface="Arial" charset="0"/>
              </a:defRPr>
            </a:lvl6pPr>
            <a:lvl7pPr marL="2971800" indent="-228600" eaLnBrk="0" fontAlgn="base" hangingPunct="0">
              <a:spcBef>
                <a:spcPct val="20000"/>
              </a:spcBef>
              <a:spcAft>
                <a:spcPct val="0"/>
              </a:spcAft>
              <a:buChar char="»"/>
              <a:defRPr sz="2000">
                <a:solidFill>
                  <a:srgbClr val="0000FF"/>
                </a:solidFill>
                <a:latin typeface="Arial" charset="0"/>
              </a:defRPr>
            </a:lvl7pPr>
            <a:lvl8pPr marL="3429000" indent="-228600" eaLnBrk="0" fontAlgn="base" hangingPunct="0">
              <a:spcBef>
                <a:spcPct val="20000"/>
              </a:spcBef>
              <a:spcAft>
                <a:spcPct val="0"/>
              </a:spcAft>
              <a:buChar char="»"/>
              <a:defRPr sz="2000">
                <a:solidFill>
                  <a:srgbClr val="0000FF"/>
                </a:solidFill>
                <a:latin typeface="Arial" charset="0"/>
              </a:defRPr>
            </a:lvl8pPr>
            <a:lvl9pPr marL="3886200" indent="-228600" eaLnBrk="0" fontAlgn="base" hangingPunct="0">
              <a:spcBef>
                <a:spcPct val="20000"/>
              </a:spcBef>
              <a:spcAft>
                <a:spcPct val="0"/>
              </a:spcAft>
              <a:buChar char="»"/>
              <a:defRPr sz="2000">
                <a:solidFill>
                  <a:srgbClr val="0000FF"/>
                </a:solidFill>
                <a:latin typeface="Arial" charset="0"/>
              </a:defRPr>
            </a:lvl9pPr>
          </a:lstStyle>
          <a:p>
            <a:pPr algn="r">
              <a:spcBef>
                <a:spcPct val="0"/>
              </a:spcBef>
              <a:buFontTx/>
              <a:buNone/>
            </a:pPr>
            <a:endParaRPr lang="en-US" altLang="en-US" sz="4400">
              <a:latin typeface="Lucida Console" charset="0"/>
            </a:endParaRPr>
          </a:p>
        </p:txBody>
      </p:sp>
      <p:sp>
        <p:nvSpPr>
          <p:cNvPr id="17417" name="Text Box 7"/>
          <p:cNvSpPr txBox="1">
            <a:spLocks noChangeArrowheads="1"/>
          </p:cNvSpPr>
          <p:nvPr/>
        </p:nvSpPr>
        <p:spPr bwMode="auto">
          <a:xfrm>
            <a:off x="619125" y="4640263"/>
            <a:ext cx="1839913"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rgbClr val="0000FF"/>
                </a:solidFill>
                <a:latin typeface="Arial" charset="0"/>
              </a:defRPr>
            </a:lvl1pPr>
            <a:lvl2pPr marL="742950" indent="-285750">
              <a:spcBef>
                <a:spcPct val="20000"/>
              </a:spcBef>
              <a:buChar char="–"/>
              <a:defRPr sz="2800">
                <a:solidFill>
                  <a:srgbClr val="0000FF"/>
                </a:solidFill>
                <a:latin typeface="Arial" charset="0"/>
              </a:defRPr>
            </a:lvl2pPr>
            <a:lvl3pPr marL="1143000" indent="-228600">
              <a:spcBef>
                <a:spcPct val="20000"/>
              </a:spcBef>
              <a:buChar char="•"/>
              <a:defRPr sz="2400">
                <a:solidFill>
                  <a:srgbClr val="0000FF"/>
                </a:solidFill>
                <a:latin typeface="Arial" charset="0"/>
              </a:defRPr>
            </a:lvl3pPr>
            <a:lvl4pPr marL="1600200" indent="-228600">
              <a:spcBef>
                <a:spcPct val="20000"/>
              </a:spcBef>
              <a:buChar char="–"/>
              <a:defRPr sz="2000">
                <a:solidFill>
                  <a:srgbClr val="0000FF"/>
                </a:solidFill>
                <a:latin typeface="Arial" charset="0"/>
              </a:defRPr>
            </a:lvl4pPr>
            <a:lvl5pPr marL="2057400" indent="-228600">
              <a:spcBef>
                <a:spcPct val="20000"/>
              </a:spcBef>
              <a:buChar char="»"/>
              <a:defRPr sz="2000">
                <a:solidFill>
                  <a:srgbClr val="0000FF"/>
                </a:solidFill>
                <a:latin typeface="Arial" charset="0"/>
              </a:defRPr>
            </a:lvl5pPr>
            <a:lvl6pPr marL="2514600" indent="-228600" eaLnBrk="0" fontAlgn="base" hangingPunct="0">
              <a:spcBef>
                <a:spcPct val="20000"/>
              </a:spcBef>
              <a:spcAft>
                <a:spcPct val="0"/>
              </a:spcAft>
              <a:buChar char="»"/>
              <a:defRPr sz="2000">
                <a:solidFill>
                  <a:srgbClr val="0000FF"/>
                </a:solidFill>
                <a:latin typeface="Arial" charset="0"/>
              </a:defRPr>
            </a:lvl6pPr>
            <a:lvl7pPr marL="2971800" indent="-228600" eaLnBrk="0" fontAlgn="base" hangingPunct="0">
              <a:spcBef>
                <a:spcPct val="20000"/>
              </a:spcBef>
              <a:spcAft>
                <a:spcPct val="0"/>
              </a:spcAft>
              <a:buChar char="»"/>
              <a:defRPr sz="2000">
                <a:solidFill>
                  <a:srgbClr val="0000FF"/>
                </a:solidFill>
                <a:latin typeface="Arial" charset="0"/>
              </a:defRPr>
            </a:lvl7pPr>
            <a:lvl8pPr marL="3429000" indent="-228600" eaLnBrk="0" fontAlgn="base" hangingPunct="0">
              <a:spcBef>
                <a:spcPct val="20000"/>
              </a:spcBef>
              <a:spcAft>
                <a:spcPct val="0"/>
              </a:spcAft>
              <a:buChar char="»"/>
              <a:defRPr sz="2000">
                <a:solidFill>
                  <a:srgbClr val="0000FF"/>
                </a:solidFill>
                <a:latin typeface="Arial" charset="0"/>
              </a:defRPr>
            </a:lvl8pPr>
            <a:lvl9pPr marL="3886200" indent="-228600" eaLnBrk="0" fontAlgn="base" hangingPunct="0">
              <a:spcBef>
                <a:spcPct val="20000"/>
              </a:spcBef>
              <a:spcAft>
                <a:spcPct val="0"/>
              </a:spcAft>
              <a:buChar char="»"/>
              <a:defRPr sz="2000">
                <a:solidFill>
                  <a:srgbClr val="0000FF"/>
                </a:solidFill>
                <a:latin typeface="Arial" charset="0"/>
              </a:defRPr>
            </a:lvl9pPr>
          </a:lstStyle>
          <a:p>
            <a:pPr>
              <a:spcBef>
                <a:spcPct val="0"/>
              </a:spcBef>
              <a:buFontTx/>
              <a:buNone/>
            </a:pPr>
            <a:r>
              <a:rPr lang="en-US" altLang="en-US" sz="2000">
                <a:solidFill>
                  <a:srgbClr val="000000"/>
                </a:solidFill>
                <a:latin typeface="Lucida Console" charset="0"/>
                <a:ea typeface="Arial" charset="0"/>
                <a:cs typeface="Arial" charset="0"/>
              </a:rPr>
              <a:t>Traditional</a:t>
            </a:r>
          </a:p>
          <a:p>
            <a:pPr>
              <a:spcBef>
                <a:spcPct val="0"/>
              </a:spcBef>
              <a:buFontTx/>
              <a:buNone/>
            </a:pPr>
            <a:r>
              <a:rPr lang="en-US" altLang="en-US" sz="2000">
                <a:solidFill>
                  <a:srgbClr val="000000"/>
                </a:solidFill>
                <a:latin typeface="Lucida Console" charset="0"/>
                <a:ea typeface="Arial" charset="0"/>
                <a:cs typeface="Arial" charset="0"/>
              </a:rPr>
              <a:t>Uniprocessor </a:t>
            </a:r>
          </a:p>
        </p:txBody>
      </p:sp>
      <p:sp>
        <p:nvSpPr>
          <p:cNvPr id="562184" name="Rectangle 8"/>
          <p:cNvSpPr>
            <a:spLocks noChangeArrowheads="1"/>
          </p:cNvSpPr>
          <p:nvPr/>
        </p:nvSpPr>
        <p:spPr bwMode="auto">
          <a:xfrm>
            <a:off x="2603500" y="1685925"/>
            <a:ext cx="4935538" cy="1176338"/>
          </a:xfrm>
          <a:prstGeom prst="rect">
            <a:avLst/>
          </a:prstGeom>
          <a:solidFill>
            <a:schemeClr val="bg1">
              <a:alpha val="50000"/>
            </a:schemeClr>
          </a:solidFill>
          <a:ln w="9525">
            <a:solidFill>
              <a:schemeClr val="tx1"/>
            </a:solidFill>
            <a:miter lim="800000"/>
            <a:headEnd/>
            <a:tailEnd/>
          </a:ln>
          <a:effectLst/>
        </p:spPr>
        <p:txBody>
          <a:bodyPr wrap="none" anchor="ctr"/>
          <a:lstStyle/>
          <a:p>
            <a:pPr algn="ctr">
              <a:defRPr/>
            </a:pPr>
            <a:endParaRPr lang="en-US">
              <a:solidFill>
                <a:srgbClr val="000000"/>
              </a:solidFill>
              <a:effectLst>
                <a:outerShdw blurRad="38100" dist="38100" dir="2700000" algn="tl">
                  <a:srgbClr val="C0C0C0"/>
                </a:outerShdw>
              </a:effectLst>
              <a:latin typeface="Lucida Console" panose="020B0609040504020204" pitchFamily="49" charset="0"/>
              <a:ea typeface="+mn-ea"/>
              <a:cs typeface="Times New Roman" pitchFamily="18" charset="0"/>
            </a:endParaRPr>
          </a:p>
        </p:txBody>
      </p:sp>
      <p:sp>
        <p:nvSpPr>
          <p:cNvPr id="17419" name="Freeform 9"/>
          <p:cNvSpPr>
            <a:spLocks/>
          </p:cNvSpPr>
          <p:nvPr/>
        </p:nvSpPr>
        <p:spPr bwMode="auto">
          <a:xfrm>
            <a:off x="2590800" y="1990725"/>
            <a:ext cx="4891088" cy="871538"/>
          </a:xfrm>
          <a:custGeom>
            <a:avLst/>
            <a:gdLst>
              <a:gd name="T0" fmla="*/ 0 w 3081"/>
              <a:gd name="T1" fmla="*/ 2147483646 h 549"/>
              <a:gd name="T2" fmla="*/ 2147483646 w 3081"/>
              <a:gd name="T3" fmla="*/ 2147483646 h 549"/>
              <a:gd name="T4" fmla="*/ 2147483646 w 3081"/>
              <a:gd name="T5" fmla="*/ 0 h 549"/>
              <a:gd name="T6" fmla="*/ 0 60000 65536"/>
              <a:gd name="T7" fmla="*/ 0 60000 65536"/>
              <a:gd name="T8" fmla="*/ 0 60000 65536"/>
              <a:gd name="T9" fmla="*/ 0 w 3081"/>
              <a:gd name="T10" fmla="*/ 0 h 549"/>
              <a:gd name="T11" fmla="*/ 3081 w 3081"/>
              <a:gd name="T12" fmla="*/ 549 h 549"/>
            </a:gdLst>
            <a:ahLst/>
            <a:cxnLst>
              <a:cxn ang="T6">
                <a:pos x="T0" y="T1"/>
              </a:cxn>
              <a:cxn ang="T7">
                <a:pos x="T2" y="T3"/>
              </a:cxn>
              <a:cxn ang="T8">
                <a:pos x="T4" y="T5"/>
              </a:cxn>
            </a:cxnLst>
            <a:rect l="T9" t="T10" r="T11" b="T12"/>
            <a:pathLst>
              <a:path w="3081" h="549">
                <a:moveTo>
                  <a:pt x="0" y="549"/>
                </a:moveTo>
                <a:cubicBezTo>
                  <a:pt x="520" y="535"/>
                  <a:pt x="1041" y="521"/>
                  <a:pt x="1554" y="430"/>
                </a:cubicBezTo>
                <a:cubicBezTo>
                  <a:pt x="2067" y="339"/>
                  <a:pt x="2574" y="169"/>
                  <a:pt x="3081" y="0"/>
                </a:cubicBezTo>
              </a:path>
            </a:pathLst>
          </a:custGeom>
          <a:noFill/>
          <a:ln w="38100">
            <a:solidFill>
              <a:schemeClr val="accent2"/>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7420" name="Oval 10"/>
          <p:cNvSpPr>
            <a:spLocks noChangeArrowheads="1"/>
          </p:cNvSpPr>
          <p:nvPr/>
        </p:nvSpPr>
        <p:spPr bwMode="auto">
          <a:xfrm>
            <a:off x="3068638" y="2776538"/>
            <a:ext cx="88900" cy="115887"/>
          </a:xfrm>
          <a:prstGeom prst="ellipse">
            <a:avLst/>
          </a:prstGeom>
          <a:solidFill>
            <a:srgbClr val="0033CC">
              <a:alpha val="50195"/>
            </a:srgbClr>
          </a:solidFill>
          <a:ln w="9525">
            <a:solidFill>
              <a:schemeClr val="tx1"/>
            </a:solidFill>
            <a:round/>
            <a:headEnd/>
            <a:tailEnd/>
          </a:ln>
        </p:spPr>
        <p:txBody>
          <a:bodyPr wrap="none" anchor="ctr"/>
          <a:lstStyle>
            <a:lvl1pPr>
              <a:spcBef>
                <a:spcPct val="20000"/>
              </a:spcBef>
              <a:buChar char="•"/>
              <a:defRPr sz="3200">
                <a:solidFill>
                  <a:srgbClr val="0000FF"/>
                </a:solidFill>
                <a:latin typeface="Arial" charset="0"/>
              </a:defRPr>
            </a:lvl1pPr>
            <a:lvl2pPr marL="742950" indent="-285750">
              <a:spcBef>
                <a:spcPct val="20000"/>
              </a:spcBef>
              <a:buChar char="–"/>
              <a:defRPr sz="2800">
                <a:solidFill>
                  <a:srgbClr val="0000FF"/>
                </a:solidFill>
                <a:latin typeface="Arial" charset="0"/>
              </a:defRPr>
            </a:lvl2pPr>
            <a:lvl3pPr marL="1143000" indent="-228600">
              <a:spcBef>
                <a:spcPct val="20000"/>
              </a:spcBef>
              <a:buChar char="•"/>
              <a:defRPr sz="2400">
                <a:solidFill>
                  <a:srgbClr val="0000FF"/>
                </a:solidFill>
                <a:latin typeface="Arial" charset="0"/>
              </a:defRPr>
            </a:lvl3pPr>
            <a:lvl4pPr marL="1600200" indent="-228600">
              <a:spcBef>
                <a:spcPct val="20000"/>
              </a:spcBef>
              <a:buChar char="–"/>
              <a:defRPr sz="2000">
                <a:solidFill>
                  <a:srgbClr val="0000FF"/>
                </a:solidFill>
                <a:latin typeface="Arial" charset="0"/>
              </a:defRPr>
            </a:lvl4pPr>
            <a:lvl5pPr marL="2057400" indent="-228600">
              <a:spcBef>
                <a:spcPct val="20000"/>
              </a:spcBef>
              <a:buChar char="»"/>
              <a:defRPr sz="2000">
                <a:solidFill>
                  <a:srgbClr val="0000FF"/>
                </a:solidFill>
                <a:latin typeface="Arial" charset="0"/>
              </a:defRPr>
            </a:lvl5pPr>
            <a:lvl6pPr marL="2514600" indent="-228600" eaLnBrk="0" fontAlgn="base" hangingPunct="0">
              <a:spcBef>
                <a:spcPct val="20000"/>
              </a:spcBef>
              <a:spcAft>
                <a:spcPct val="0"/>
              </a:spcAft>
              <a:buChar char="»"/>
              <a:defRPr sz="2000">
                <a:solidFill>
                  <a:srgbClr val="0000FF"/>
                </a:solidFill>
                <a:latin typeface="Arial" charset="0"/>
              </a:defRPr>
            </a:lvl6pPr>
            <a:lvl7pPr marL="2971800" indent="-228600" eaLnBrk="0" fontAlgn="base" hangingPunct="0">
              <a:spcBef>
                <a:spcPct val="20000"/>
              </a:spcBef>
              <a:spcAft>
                <a:spcPct val="0"/>
              </a:spcAft>
              <a:buChar char="»"/>
              <a:defRPr sz="2000">
                <a:solidFill>
                  <a:srgbClr val="0000FF"/>
                </a:solidFill>
                <a:latin typeface="Arial" charset="0"/>
              </a:defRPr>
            </a:lvl7pPr>
            <a:lvl8pPr marL="3429000" indent="-228600" eaLnBrk="0" fontAlgn="base" hangingPunct="0">
              <a:spcBef>
                <a:spcPct val="20000"/>
              </a:spcBef>
              <a:spcAft>
                <a:spcPct val="0"/>
              </a:spcAft>
              <a:buChar char="»"/>
              <a:defRPr sz="2000">
                <a:solidFill>
                  <a:srgbClr val="0000FF"/>
                </a:solidFill>
                <a:latin typeface="Arial" charset="0"/>
              </a:defRPr>
            </a:lvl8pPr>
            <a:lvl9pPr marL="3886200" indent="-228600" eaLnBrk="0" fontAlgn="base" hangingPunct="0">
              <a:spcBef>
                <a:spcPct val="20000"/>
              </a:spcBef>
              <a:spcAft>
                <a:spcPct val="0"/>
              </a:spcAft>
              <a:buChar char="»"/>
              <a:defRPr sz="2000">
                <a:solidFill>
                  <a:srgbClr val="0000FF"/>
                </a:solidFill>
                <a:latin typeface="Arial" charset="0"/>
              </a:defRPr>
            </a:lvl9pPr>
          </a:lstStyle>
          <a:p>
            <a:pPr algn="r">
              <a:spcBef>
                <a:spcPct val="0"/>
              </a:spcBef>
              <a:buFontTx/>
              <a:buNone/>
            </a:pPr>
            <a:endParaRPr lang="en-US" altLang="en-US" sz="4400">
              <a:latin typeface="Lucida Console" charset="0"/>
            </a:endParaRPr>
          </a:p>
        </p:txBody>
      </p:sp>
      <p:sp>
        <p:nvSpPr>
          <p:cNvPr id="17421" name="Oval 11"/>
          <p:cNvSpPr>
            <a:spLocks noChangeArrowheads="1"/>
          </p:cNvSpPr>
          <p:nvPr/>
        </p:nvSpPr>
        <p:spPr bwMode="auto">
          <a:xfrm>
            <a:off x="4924425" y="2614613"/>
            <a:ext cx="88900" cy="115887"/>
          </a:xfrm>
          <a:prstGeom prst="ellipse">
            <a:avLst/>
          </a:prstGeom>
          <a:solidFill>
            <a:srgbClr val="0033CC">
              <a:alpha val="50195"/>
            </a:srgbClr>
          </a:solidFill>
          <a:ln w="9525">
            <a:solidFill>
              <a:schemeClr val="tx1"/>
            </a:solidFill>
            <a:round/>
            <a:headEnd/>
            <a:tailEnd/>
          </a:ln>
        </p:spPr>
        <p:txBody>
          <a:bodyPr wrap="none" anchor="ctr"/>
          <a:lstStyle>
            <a:lvl1pPr>
              <a:spcBef>
                <a:spcPct val="20000"/>
              </a:spcBef>
              <a:buChar char="•"/>
              <a:defRPr sz="3200">
                <a:solidFill>
                  <a:srgbClr val="0000FF"/>
                </a:solidFill>
                <a:latin typeface="Arial" charset="0"/>
              </a:defRPr>
            </a:lvl1pPr>
            <a:lvl2pPr marL="742950" indent="-285750">
              <a:spcBef>
                <a:spcPct val="20000"/>
              </a:spcBef>
              <a:buChar char="–"/>
              <a:defRPr sz="2800">
                <a:solidFill>
                  <a:srgbClr val="0000FF"/>
                </a:solidFill>
                <a:latin typeface="Arial" charset="0"/>
              </a:defRPr>
            </a:lvl2pPr>
            <a:lvl3pPr marL="1143000" indent="-228600">
              <a:spcBef>
                <a:spcPct val="20000"/>
              </a:spcBef>
              <a:buChar char="•"/>
              <a:defRPr sz="2400">
                <a:solidFill>
                  <a:srgbClr val="0000FF"/>
                </a:solidFill>
                <a:latin typeface="Arial" charset="0"/>
              </a:defRPr>
            </a:lvl3pPr>
            <a:lvl4pPr marL="1600200" indent="-228600">
              <a:spcBef>
                <a:spcPct val="20000"/>
              </a:spcBef>
              <a:buChar char="–"/>
              <a:defRPr sz="2000">
                <a:solidFill>
                  <a:srgbClr val="0000FF"/>
                </a:solidFill>
                <a:latin typeface="Arial" charset="0"/>
              </a:defRPr>
            </a:lvl4pPr>
            <a:lvl5pPr marL="2057400" indent="-228600">
              <a:spcBef>
                <a:spcPct val="20000"/>
              </a:spcBef>
              <a:buChar char="»"/>
              <a:defRPr sz="2000">
                <a:solidFill>
                  <a:srgbClr val="0000FF"/>
                </a:solidFill>
                <a:latin typeface="Arial" charset="0"/>
              </a:defRPr>
            </a:lvl5pPr>
            <a:lvl6pPr marL="2514600" indent="-228600" eaLnBrk="0" fontAlgn="base" hangingPunct="0">
              <a:spcBef>
                <a:spcPct val="20000"/>
              </a:spcBef>
              <a:spcAft>
                <a:spcPct val="0"/>
              </a:spcAft>
              <a:buChar char="»"/>
              <a:defRPr sz="2000">
                <a:solidFill>
                  <a:srgbClr val="0000FF"/>
                </a:solidFill>
                <a:latin typeface="Arial" charset="0"/>
              </a:defRPr>
            </a:lvl6pPr>
            <a:lvl7pPr marL="2971800" indent="-228600" eaLnBrk="0" fontAlgn="base" hangingPunct="0">
              <a:spcBef>
                <a:spcPct val="20000"/>
              </a:spcBef>
              <a:spcAft>
                <a:spcPct val="0"/>
              </a:spcAft>
              <a:buChar char="»"/>
              <a:defRPr sz="2000">
                <a:solidFill>
                  <a:srgbClr val="0000FF"/>
                </a:solidFill>
                <a:latin typeface="Arial" charset="0"/>
              </a:defRPr>
            </a:lvl7pPr>
            <a:lvl8pPr marL="3429000" indent="-228600" eaLnBrk="0" fontAlgn="base" hangingPunct="0">
              <a:spcBef>
                <a:spcPct val="20000"/>
              </a:spcBef>
              <a:spcAft>
                <a:spcPct val="0"/>
              </a:spcAft>
              <a:buChar char="»"/>
              <a:defRPr sz="2000">
                <a:solidFill>
                  <a:srgbClr val="0000FF"/>
                </a:solidFill>
                <a:latin typeface="Arial" charset="0"/>
              </a:defRPr>
            </a:lvl8pPr>
            <a:lvl9pPr marL="3886200" indent="-228600" eaLnBrk="0" fontAlgn="base" hangingPunct="0">
              <a:spcBef>
                <a:spcPct val="20000"/>
              </a:spcBef>
              <a:spcAft>
                <a:spcPct val="0"/>
              </a:spcAft>
              <a:buChar char="»"/>
              <a:defRPr sz="2000">
                <a:solidFill>
                  <a:srgbClr val="0000FF"/>
                </a:solidFill>
                <a:latin typeface="Arial" charset="0"/>
              </a:defRPr>
            </a:lvl9pPr>
          </a:lstStyle>
          <a:p>
            <a:pPr algn="r">
              <a:spcBef>
                <a:spcPct val="0"/>
              </a:spcBef>
              <a:buFontTx/>
              <a:buNone/>
            </a:pPr>
            <a:endParaRPr lang="en-US" altLang="en-US" sz="4400">
              <a:latin typeface="Lucida Console" charset="0"/>
            </a:endParaRPr>
          </a:p>
        </p:txBody>
      </p:sp>
      <p:sp>
        <p:nvSpPr>
          <p:cNvPr id="17422" name="Oval 12"/>
          <p:cNvSpPr>
            <a:spLocks noChangeArrowheads="1"/>
          </p:cNvSpPr>
          <p:nvPr/>
        </p:nvSpPr>
        <p:spPr bwMode="auto">
          <a:xfrm>
            <a:off x="7042150" y="2062163"/>
            <a:ext cx="88900" cy="115887"/>
          </a:xfrm>
          <a:prstGeom prst="ellipse">
            <a:avLst/>
          </a:prstGeom>
          <a:solidFill>
            <a:srgbClr val="0033CC">
              <a:alpha val="50195"/>
            </a:srgbClr>
          </a:solidFill>
          <a:ln w="9525">
            <a:solidFill>
              <a:schemeClr val="tx1"/>
            </a:solidFill>
            <a:round/>
            <a:headEnd/>
            <a:tailEnd/>
          </a:ln>
        </p:spPr>
        <p:txBody>
          <a:bodyPr wrap="none" anchor="ctr"/>
          <a:lstStyle>
            <a:lvl1pPr>
              <a:spcBef>
                <a:spcPct val="20000"/>
              </a:spcBef>
              <a:buChar char="•"/>
              <a:defRPr sz="3200">
                <a:solidFill>
                  <a:srgbClr val="0000FF"/>
                </a:solidFill>
                <a:latin typeface="Arial" charset="0"/>
              </a:defRPr>
            </a:lvl1pPr>
            <a:lvl2pPr marL="742950" indent="-285750">
              <a:spcBef>
                <a:spcPct val="20000"/>
              </a:spcBef>
              <a:buChar char="–"/>
              <a:defRPr sz="2800">
                <a:solidFill>
                  <a:srgbClr val="0000FF"/>
                </a:solidFill>
                <a:latin typeface="Arial" charset="0"/>
              </a:defRPr>
            </a:lvl2pPr>
            <a:lvl3pPr marL="1143000" indent="-228600">
              <a:spcBef>
                <a:spcPct val="20000"/>
              </a:spcBef>
              <a:buChar char="•"/>
              <a:defRPr sz="2400">
                <a:solidFill>
                  <a:srgbClr val="0000FF"/>
                </a:solidFill>
                <a:latin typeface="Arial" charset="0"/>
              </a:defRPr>
            </a:lvl3pPr>
            <a:lvl4pPr marL="1600200" indent="-228600">
              <a:spcBef>
                <a:spcPct val="20000"/>
              </a:spcBef>
              <a:buChar char="–"/>
              <a:defRPr sz="2000">
                <a:solidFill>
                  <a:srgbClr val="0000FF"/>
                </a:solidFill>
                <a:latin typeface="Arial" charset="0"/>
              </a:defRPr>
            </a:lvl4pPr>
            <a:lvl5pPr marL="2057400" indent="-228600">
              <a:spcBef>
                <a:spcPct val="20000"/>
              </a:spcBef>
              <a:buChar char="»"/>
              <a:defRPr sz="2000">
                <a:solidFill>
                  <a:srgbClr val="0000FF"/>
                </a:solidFill>
                <a:latin typeface="Arial" charset="0"/>
              </a:defRPr>
            </a:lvl5pPr>
            <a:lvl6pPr marL="2514600" indent="-228600" eaLnBrk="0" fontAlgn="base" hangingPunct="0">
              <a:spcBef>
                <a:spcPct val="20000"/>
              </a:spcBef>
              <a:spcAft>
                <a:spcPct val="0"/>
              </a:spcAft>
              <a:buChar char="»"/>
              <a:defRPr sz="2000">
                <a:solidFill>
                  <a:srgbClr val="0000FF"/>
                </a:solidFill>
                <a:latin typeface="Arial" charset="0"/>
              </a:defRPr>
            </a:lvl6pPr>
            <a:lvl7pPr marL="2971800" indent="-228600" eaLnBrk="0" fontAlgn="base" hangingPunct="0">
              <a:spcBef>
                <a:spcPct val="20000"/>
              </a:spcBef>
              <a:spcAft>
                <a:spcPct val="0"/>
              </a:spcAft>
              <a:buChar char="»"/>
              <a:defRPr sz="2000">
                <a:solidFill>
                  <a:srgbClr val="0000FF"/>
                </a:solidFill>
                <a:latin typeface="Arial" charset="0"/>
              </a:defRPr>
            </a:lvl7pPr>
            <a:lvl8pPr marL="3429000" indent="-228600" eaLnBrk="0" fontAlgn="base" hangingPunct="0">
              <a:spcBef>
                <a:spcPct val="20000"/>
              </a:spcBef>
              <a:spcAft>
                <a:spcPct val="0"/>
              </a:spcAft>
              <a:buChar char="»"/>
              <a:defRPr sz="2000">
                <a:solidFill>
                  <a:srgbClr val="0000FF"/>
                </a:solidFill>
                <a:latin typeface="Arial" charset="0"/>
              </a:defRPr>
            </a:lvl8pPr>
            <a:lvl9pPr marL="3886200" indent="-228600" eaLnBrk="0" fontAlgn="base" hangingPunct="0">
              <a:spcBef>
                <a:spcPct val="20000"/>
              </a:spcBef>
              <a:spcAft>
                <a:spcPct val="0"/>
              </a:spcAft>
              <a:buChar char="»"/>
              <a:defRPr sz="2000">
                <a:solidFill>
                  <a:srgbClr val="0000FF"/>
                </a:solidFill>
                <a:latin typeface="Arial" charset="0"/>
              </a:defRPr>
            </a:lvl9pPr>
          </a:lstStyle>
          <a:p>
            <a:pPr algn="r">
              <a:spcBef>
                <a:spcPct val="0"/>
              </a:spcBef>
              <a:buFontTx/>
              <a:buNone/>
            </a:pPr>
            <a:endParaRPr lang="en-US" altLang="en-US" sz="4400">
              <a:latin typeface="Lucida Console" charset="0"/>
            </a:endParaRPr>
          </a:p>
        </p:txBody>
      </p:sp>
      <p:sp>
        <p:nvSpPr>
          <p:cNvPr id="17423" name="Text Box 13"/>
          <p:cNvSpPr txBox="1">
            <a:spLocks noChangeArrowheads="1"/>
          </p:cNvSpPr>
          <p:nvPr/>
        </p:nvSpPr>
        <p:spPr bwMode="auto">
          <a:xfrm>
            <a:off x="631825" y="2063750"/>
            <a:ext cx="12128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rgbClr val="0000FF"/>
                </a:solidFill>
                <a:latin typeface="Arial" charset="0"/>
              </a:defRPr>
            </a:lvl1pPr>
            <a:lvl2pPr marL="742950" indent="-285750">
              <a:spcBef>
                <a:spcPct val="20000"/>
              </a:spcBef>
              <a:buChar char="–"/>
              <a:defRPr sz="2800">
                <a:solidFill>
                  <a:srgbClr val="0000FF"/>
                </a:solidFill>
                <a:latin typeface="Arial" charset="0"/>
              </a:defRPr>
            </a:lvl2pPr>
            <a:lvl3pPr marL="1143000" indent="-228600">
              <a:spcBef>
                <a:spcPct val="20000"/>
              </a:spcBef>
              <a:buChar char="•"/>
              <a:defRPr sz="2400">
                <a:solidFill>
                  <a:srgbClr val="0000FF"/>
                </a:solidFill>
                <a:latin typeface="Arial" charset="0"/>
              </a:defRPr>
            </a:lvl3pPr>
            <a:lvl4pPr marL="1600200" indent="-228600">
              <a:spcBef>
                <a:spcPct val="20000"/>
              </a:spcBef>
              <a:buChar char="–"/>
              <a:defRPr sz="2000">
                <a:solidFill>
                  <a:srgbClr val="0000FF"/>
                </a:solidFill>
                <a:latin typeface="Arial" charset="0"/>
              </a:defRPr>
            </a:lvl4pPr>
            <a:lvl5pPr marL="2057400" indent="-228600">
              <a:spcBef>
                <a:spcPct val="20000"/>
              </a:spcBef>
              <a:buChar char="»"/>
              <a:defRPr sz="2000">
                <a:solidFill>
                  <a:srgbClr val="0000FF"/>
                </a:solidFill>
                <a:latin typeface="Arial" charset="0"/>
              </a:defRPr>
            </a:lvl5pPr>
            <a:lvl6pPr marL="2514600" indent="-228600" eaLnBrk="0" fontAlgn="base" hangingPunct="0">
              <a:spcBef>
                <a:spcPct val="20000"/>
              </a:spcBef>
              <a:spcAft>
                <a:spcPct val="0"/>
              </a:spcAft>
              <a:buChar char="»"/>
              <a:defRPr sz="2000">
                <a:solidFill>
                  <a:srgbClr val="0000FF"/>
                </a:solidFill>
                <a:latin typeface="Arial" charset="0"/>
              </a:defRPr>
            </a:lvl6pPr>
            <a:lvl7pPr marL="2971800" indent="-228600" eaLnBrk="0" fontAlgn="base" hangingPunct="0">
              <a:spcBef>
                <a:spcPct val="20000"/>
              </a:spcBef>
              <a:spcAft>
                <a:spcPct val="0"/>
              </a:spcAft>
              <a:buChar char="»"/>
              <a:defRPr sz="2000">
                <a:solidFill>
                  <a:srgbClr val="0000FF"/>
                </a:solidFill>
                <a:latin typeface="Arial" charset="0"/>
              </a:defRPr>
            </a:lvl7pPr>
            <a:lvl8pPr marL="3429000" indent="-228600" eaLnBrk="0" fontAlgn="base" hangingPunct="0">
              <a:spcBef>
                <a:spcPct val="20000"/>
              </a:spcBef>
              <a:spcAft>
                <a:spcPct val="0"/>
              </a:spcAft>
              <a:buChar char="»"/>
              <a:defRPr sz="2000">
                <a:solidFill>
                  <a:srgbClr val="0000FF"/>
                </a:solidFill>
                <a:latin typeface="Arial" charset="0"/>
              </a:defRPr>
            </a:lvl8pPr>
            <a:lvl9pPr marL="3886200" indent="-228600" eaLnBrk="0" fontAlgn="base" hangingPunct="0">
              <a:spcBef>
                <a:spcPct val="20000"/>
              </a:spcBef>
              <a:spcAft>
                <a:spcPct val="0"/>
              </a:spcAft>
              <a:buChar char="»"/>
              <a:defRPr sz="2000">
                <a:solidFill>
                  <a:srgbClr val="0000FF"/>
                </a:solidFill>
                <a:latin typeface="Arial" charset="0"/>
              </a:defRPr>
            </a:lvl9pPr>
          </a:lstStyle>
          <a:p>
            <a:pPr algn="ctr">
              <a:spcBef>
                <a:spcPct val="0"/>
              </a:spcBef>
              <a:buFontTx/>
              <a:buNone/>
            </a:pPr>
            <a:r>
              <a:rPr lang="en-US" altLang="en-US" sz="2000">
                <a:solidFill>
                  <a:srgbClr val="000000"/>
                </a:solidFill>
                <a:latin typeface="Lucida Console" charset="0"/>
                <a:ea typeface="Arial" charset="0"/>
                <a:cs typeface="Arial" charset="0"/>
              </a:rPr>
              <a:t>Speedup</a:t>
            </a:r>
          </a:p>
        </p:txBody>
      </p:sp>
      <p:sp>
        <p:nvSpPr>
          <p:cNvPr id="562190" name="Text Box 14"/>
          <p:cNvSpPr txBox="1">
            <a:spLocks noChangeArrowheads="1"/>
          </p:cNvSpPr>
          <p:nvPr/>
        </p:nvSpPr>
        <p:spPr bwMode="auto">
          <a:xfrm>
            <a:off x="2746375" y="2333625"/>
            <a:ext cx="765175" cy="461963"/>
          </a:xfrm>
          <a:prstGeom prst="rect">
            <a:avLst/>
          </a:prstGeom>
          <a:noFill/>
          <a:ln w="9525">
            <a:noFill/>
            <a:miter lim="800000"/>
            <a:headEnd/>
            <a:tailEnd/>
          </a:ln>
          <a:effectLst/>
        </p:spPr>
        <p:txBody>
          <a:bodyPr wrap="none">
            <a:spAutoFit/>
          </a:bodyPr>
          <a:lstStyle/>
          <a:p>
            <a:pPr algn="ctr">
              <a:defRPr/>
            </a:pPr>
            <a:r>
              <a:rPr lang="en-US">
                <a:solidFill>
                  <a:srgbClr val="000000"/>
                </a:solidFill>
                <a:effectLst>
                  <a:outerShdw blurRad="38100" dist="38100" dir="2700000" algn="tl">
                    <a:srgbClr val="C0C0C0"/>
                  </a:outerShdw>
                </a:effectLst>
                <a:latin typeface="Lucida Console" panose="020B0609040504020204" pitchFamily="49" charset="0"/>
                <a:ea typeface="+mn-ea"/>
                <a:cs typeface="Times New Roman" pitchFamily="18" charset="0"/>
              </a:rPr>
              <a:t>1.8x</a:t>
            </a:r>
          </a:p>
        </p:txBody>
      </p:sp>
      <p:sp>
        <p:nvSpPr>
          <p:cNvPr id="562191" name="Text Box 15"/>
          <p:cNvSpPr txBox="1">
            <a:spLocks noChangeArrowheads="1"/>
          </p:cNvSpPr>
          <p:nvPr/>
        </p:nvSpPr>
        <p:spPr bwMode="auto">
          <a:xfrm>
            <a:off x="6788150" y="1608138"/>
            <a:ext cx="511175" cy="461962"/>
          </a:xfrm>
          <a:prstGeom prst="rect">
            <a:avLst/>
          </a:prstGeom>
          <a:noFill/>
          <a:ln w="9525">
            <a:noFill/>
            <a:miter lim="800000"/>
            <a:headEnd/>
            <a:tailEnd/>
          </a:ln>
          <a:effectLst/>
        </p:spPr>
        <p:txBody>
          <a:bodyPr wrap="none">
            <a:spAutoFit/>
          </a:bodyPr>
          <a:lstStyle/>
          <a:p>
            <a:pPr algn="ctr">
              <a:defRPr/>
            </a:pPr>
            <a:r>
              <a:rPr lang="en-US">
                <a:solidFill>
                  <a:srgbClr val="000000"/>
                </a:solidFill>
                <a:effectLst>
                  <a:outerShdw blurRad="38100" dist="38100" dir="2700000" algn="tl">
                    <a:srgbClr val="C0C0C0"/>
                  </a:outerShdw>
                </a:effectLst>
                <a:latin typeface="Lucida Console" panose="020B0609040504020204" pitchFamily="49" charset="0"/>
                <a:ea typeface="+mn-ea"/>
                <a:cs typeface="Times New Roman" pitchFamily="18" charset="0"/>
              </a:rPr>
              <a:t>7x</a:t>
            </a:r>
          </a:p>
        </p:txBody>
      </p:sp>
      <p:sp>
        <p:nvSpPr>
          <p:cNvPr id="562192" name="Text Box 16"/>
          <p:cNvSpPr txBox="1">
            <a:spLocks noChangeArrowheads="1"/>
          </p:cNvSpPr>
          <p:nvPr/>
        </p:nvSpPr>
        <p:spPr bwMode="auto">
          <a:xfrm>
            <a:off x="4602163" y="2085975"/>
            <a:ext cx="765175" cy="461963"/>
          </a:xfrm>
          <a:prstGeom prst="rect">
            <a:avLst/>
          </a:prstGeom>
          <a:noFill/>
          <a:ln w="9525">
            <a:noFill/>
            <a:miter lim="800000"/>
            <a:headEnd/>
            <a:tailEnd/>
          </a:ln>
          <a:effectLst/>
        </p:spPr>
        <p:txBody>
          <a:bodyPr wrap="none">
            <a:spAutoFit/>
          </a:bodyPr>
          <a:lstStyle/>
          <a:p>
            <a:pPr algn="ctr">
              <a:defRPr/>
            </a:pPr>
            <a:r>
              <a:rPr lang="en-US">
                <a:solidFill>
                  <a:srgbClr val="000000"/>
                </a:solidFill>
                <a:effectLst>
                  <a:outerShdw blurRad="38100" dist="38100" dir="2700000" algn="tl">
                    <a:srgbClr val="C0C0C0"/>
                  </a:outerShdw>
                </a:effectLst>
                <a:latin typeface="Lucida Console" panose="020B0609040504020204" pitchFamily="49" charset="0"/>
                <a:ea typeface="+mn-ea"/>
                <a:cs typeface="Times New Roman" pitchFamily="18" charset="0"/>
              </a:rPr>
              <a:t>3.6x</a:t>
            </a:r>
          </a:p>
        </p:txBody>
      </p:sp>
      <p:sp>
        <p:nvSpPr>
          <p:cNvPr id="17427" name="Line 17"/>
          <p:cNvSpPr>
            <a:spLocks noChangeShapeType="1"/>
          </p:cNvSpPr>
          <p:nvPr/>
        </p:nvSpPr>
        <p:spPr bwMode="auto">
          <a:xfrm>
            <a:off x="2814638" y="6153150"/>
            <a:ext cx="425450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7428" name="Text Box 18"/>
          <p:cNvSpPr txBox="1">
            <a:spLocks noChangeArrowheads="1"/>
          </p:cNvSpPr>
          <p:nvPr/>
        </p:nvSpPr>
        <p:spPr bwMode="auto">
          <a:xfrm>
            <a:off x="3395663" y="5688013"/>
            <a:ext cx="28686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rgbClr val="0000FF"/>
                </a:solidFill>
                <a:latin typeface="Arial" charset="0"/>
              </a:defRPr>
            </a:lvl1pPr>
            <a:lvl2pPr marL="742950" indent="-285750">
              <a:spcBef>
                <a:spcPct val="20000"/>
              </a:spcBef>
              <a:buChar char="–"/>
              <a:defRPr sz="2800">
                <a:solidFill>
                  <a:srgbClr val="0000FF"/>
                </a:solidFill>
                <a:latin typeface="Arial" charset="0"/>
              </a:defRPr>
            </a:lvl2pPr>
            <a:lvl3pPr marL="1143000" indent="-228600">
              <a:spcBef>
                <a:spcPct val="20000"/>
              </a:spcBef>
              <a:buChar char="•"/>
              <a:defRPr sz="2400">
                <a:solidFill>
                  <a:srgbClr val="0000FF"/>
                </a:solidFill>
                <a:latin typeface="Arial" charset="0"/>
              </a:defRPr>
            </a:lvl3pPr>
            <a:lvl4pPr marL="1600200" indent="-228600">
              <a:spcBef>
                <a:spcPct val="20000"/>
              </a:spcBef>
              <a:buChar char="–"/>
              <a:defRPr sz="2000">
                <a:solidFill>
                  <a:srgbClr val="0000FF"/>
                </a:solidFill>
                <a:latin typeface="Arial" charset="0"/>
              </a:defRPr>
            </a:lvl4pPr>
            <a:lvl5pPr marL="2057400" indent="-228600">
              <a:spcBef>
                <a:spcPct val="20000"/>
              </a:spcBef>
              <a:buChar char="»"/>
              <a:defRPr sz="2000">
                <a:solidFill>
                  <a:srgbClr val="0000FF"/>
                </a:solidFill>
                <a:latin typeface="Arial" charset="0"/>
              </a:defRPr>
            </a:lvl5pPr>
            <a:lvl6pPr marL="2514600" indent="-228600" eaLnBrk="0" fontAlgn="base" hangingPunct="0">
              <a:spcBef>
                <a:spcPct val="20000"/>
              </a:spcBef>
              <a:spcAft>
                <a:spcPct val="0"/>
              </a:spcAft>
              <a:buChar char="»"/>
              <a:defRPr sz="2000">
                <a:solidFill>
                  <a:srgbClr val="0000FF"/>
                </a:solidFill>
                <a:latin typeface="Arial" charset="0"/>
              </a:defRPr>
            </a:lvl6pPr>
            <a:lvl7pPr marL="2971800" indent="-228600" eaLnBrk="0" fontAlgn="base" hangingPunct="0">
              <a:spcBef>
                <a:spcPct val="20000"/>
              </a:spcBef>
              <a:spcAft>
                <a:spcPct val="0"/>
              </a:spcAft>
              <a:buChar char="»"/>
              <a:defRPr sz="2000">
                <a:solidFill>
                  <a:srgbClr val="0000FF"/>
                </a:solidFill>
                <a:latin typeface="Arial" charset="0"/>
              </a:defRPr>
            </a:lvl7pPr>
            <a:lvl8pPr marL="3429000" indent="-228600" eaLnBrk="0" fontAlgn="base" hangingPunct="0">
              <a:spcBef>
                <a:spcPct val="20000"/>
              </a:spcBef>
              <a:spcAft>
                <a:spcPct val="0"/>
              </a:spcAft>
              <a:buChar char="»"/>
              <a:defRPr sz="2000">
                <a:solidFill>
                  <a:srgbClr val="0000FF"/>
                </a:solidFill>
                <a:latin typeface="Arial" charset="0"/>
              </a:defRPr>
            </a:lvl8pPr>
            <a:lvl9pPr marL="3886200" indent="-228600" eaLnBrk="0" fontAlgn="base" hangingPunct="0">
              <a:spcBef>
                <a:spcPct val="20000"/>
              </a:spcBef>
              <a:spcAft>
                <a:spcPct val="0"/>
              </a:spcAft>
              <a:buChar char="»"/>
              <a:defRPr sz="2000">
                <a:solidFill>
                  <a:srgbClr val="0000FF"/>
                </a:solidFill>
                <a:latin typeface="Arial" charset="0"/>
              </a:defRPr>
            </a:lvl9pPr>
          </a:lstStyle>
          <a:p>
            <a:pPr algn="ctr">
              <a:spcBef>
                <a:spcPct val="0"/>
              </a:spcBef>
              <a:buFontTx/>
              <a:buNone/>
            </a:pPr>
            <a:r>
              <a:rPr lang="en-US" altLang="en-US" sz="2400">
                <a:solidFill>
                  <a:srgbClr val="000000"/>
                </a:solidFill>
                <a:latin typeface="Lucida Console" charset="0"/>
                <a:ea typeface="Times New Roman" charset="0"/>
                <a:cs typeface="Times New Roman" charset="0"/>
              </a:rPr>
              <a:t>Time: Moore’s law</a:t>
            </a:r>
          </a:p>
        </p:txBody>
      </p:sp>
      <p:grpSp>
        <p:nvGrpSpPr>
          <p:cNvPr id="17429" name="Group 34"/>
          <p:cNvGrpSpPr>
            <a:grpSpLocks/>
          </p:cNvGrpSpPr>
          <p:nvPr/>
        </p:nvGrpSpPr>
        <p:grpSpPr bwMode="auto">
          <a:xfrm>
            <a:off x="3016250" y="4773613"/>
            <a:ext cx="284163" cy="417512"/>
            <a:chOff x="2496" y="2725"/>
            <a:chExt cx="712" cy="739"/>
          </a:xfrm>
        </p:grpSpPr>
        <p:sp>
          <p:nvSpPr>
            <p:cNvPr id="17455" name="Rectangle 35"/>
            <p:cNvSpPr>
              <a:spLocks noChangeArrowheads="1"/>
            </p:cNvSpPr>
            <p:nvPr/>
          </p:nvSpPr>
          <p:spPr bwMode="auto">
            <a:xfrm>
              <a:off x="2591" y="3312"/>
              <a:ext cx="529" cy="143"/>
            </a:xfrm>
            <a:prstGeom prst="rect">
              <a:avLst/>
            </a:prstGeom>
            <a:solidFill>
              <a:schemeClr val="accent2"/>
            </a:solidFill>
            <a:ln w="3175">
              <a:solidFill>
                <a:schemeClr val="tx1"/>
              </a:solidFill>
              <a:miter lim="800000"/>
              <a:headEnd/>
              <a:tailEnd/>
            </a:ln>
          </p:spPr>
          <p:txBody>
            <a:bodyPr wrap="none" anchor="ctr"/>
            <a:lstStyle>
              <a:lvl1pPr>
                <a:spcBef>
                  <a:spcPct val="20000"/>
                </a:spcBef>
                <a:buChar char="•"/>
                <a:defRPr sz="3200">
                  <a:solidFill>
                    <a:srgbClr val="0000FF"/>
                  </a:solidFill>
                  <a:latin typeface="Arial" charset="0"/>
                </a:defRPr>
              </a:lvl1pPr>
              <a:lvl2pPr marL="742950" indent="-285750">
                <a:spcBef>
                  <a:spcPct val="20000"/>
                </a:spcBef>
                <a:buChar char="–"/>
                <a:defRPr sz="2800">
                  <a:solidFill>
                    <a:srgbClr val="0000FF"/>
                  </a:solidFill>
                  <a:latin typeface="Arial" charset="0"/>
                </a:defRPr>
              </a:lvl2pPr>
              <a:lvl3pPr marL="1143000" indent="-228600">
                <a:spcBef>
                  <a:spcPct val="20000"/>
                </a:spcBef>
                <a:buChar char="•"/>
                <a:defRPr sz="2400">
                  <a:solidFill>
                    <a:srgbClr val="0000FF"/>
                  </a:solidFill>
                  <a:latin typeface="Arial" charset="0"/>
                </a:defRPr>
              </a:lvl3pPr>
              <a:lvl4pPr marL="1600200" indent="-228600">
                <a:spcBef>
                  <a:spcPct val="20000"/>
                </a:spcBef>
                <a:buChar char="–"/>
                <a:defRPr sz="2000">
                  <a:solidFill>
                    <a:srgbClr val="0000FF"/>
                  </a:solidFill>
                  <a:latin typeface="Arial" charset="0"/>
                </a:defRPr>
              </a:lvl4pPr>
              <a:lvl5pPr marL="2057400" indent="-228600">
                <a:spcBef>
                  <a:spcPct val="20000"/>
                </a:spcBef>
                <a:buChar char="»"/>
                <a:defRPr sz="2000">
                  <a:solidFill>
                    <a:srgbClr val="0000FF"/>
                  </a:solidFill>
                  <a:latin typeface="Arial" charset="0"/>
                </a:defRPr>
              </a:lvl5pPr>
              <a:lvl6pPr marL="2514600" indent="-228600" eaLnBrk="0" fontAlgn="base" hangingPunct="0">
                <a:spcBef>
                  <a:spcPct val="20000"/>
                </a:spcBef>
                <a:spcAft>
                  <a:spcPct val="0"/>
                </a:spcAft>
                <a:buChar char="»"/>
                <a:defRPr sz="2000">
                  <a:solidFill>
                    <a:srgbClr val="0000FF"/>
                  </a:solidFill>
                  <a:latin typeface="Arial" charset="0"/>
                </a:defRPr>
              </a:lvl6pPr>
              <a:lvl7pPr marL="2971800" indent="-228600" eaLnBrk="0" fontAlgn="base" hangingPunct="0">
                <a:spcBef>
                  <a:spcPct val="20000"/>
                </a:spcBef>
                <a:spcAft>
                  <a:spcPct val="0"/>
                </a:spcAft>
                <a:buChar char="»"/>
                <a:defRPr sz="2000">
                  <a:solidFill>
                    <a:srgbClr val="0000FF"/>
                  </a:solidFill>
                  <a:latin typeface="Arial" charset="0"/>
                </a:defRPr>
              </a:lvl7pPr>
              <a:lvl8pPr marL="3429000" indent="-228600" eaLnBrk="0" fontAlgn="base" hangingPunct="0">
                <a:spcBef>
                  <a:spcPct val="20000"/>
                </a:spcBef>
                <a:spcAft>
                  <a:spcPct val="0"/>
                </a:spcAft>
                <a:buChar char="»"/>
                <a:defRPr sz="2000">
                  <a:solidFill>
                    <a:srgbClr val="0000FF"/>
                  </a:solidFill>
                  <a:latin typeface="Arial" charset="0"/>
                </a:defRPr>
              </a:lvl8pPr>
              <a:lvl9pPr marL="3886200" indent="-228600" eaLnBrk="0" fontAlgn="base" hangingPunct="0">
                <a:spcBef>
                  <a:spcPct val="20000"/>
                </a:spcBef>
                <a:spcAft>
                  <a:spcPct val="0"/>
                </a:spcAft>
                <a:buChar char="»"/>
                <a:defRPr sz="2000">
                  <a:solidFill>
                    <a:srgbClr val="0000FF"/>
                  </a:solidFill>
                  <a:latin typeface="Arial" charset="0"/>
                </a:defRPr>
              </a:lvl9pPr>
            </a:lstStyle>
            <a:p>
              <a:pPr algn="r">
                <a:spcBef>
                  <a:spcPct val="0"/>
                </a:spcBef>
                <a:buFontTx/>
                <a:buNone/>
              </a:pPr>
              <a:endParaRPr lang="en-US" altLang="en-US" sz="4400">
                <a:latin typeface="Lucida Console" charset="0"/>
              </a:endParaRPr>
            </a:p>
          </p:txBody>
        </p:sp>
        <p:sp>
          <p:nvSpPr>
            <p:cNvPr id="17456" name="Freeform 36"/>
            <p:cNvSpPr>
              <a:spLocks/>
            </p:cNvSpPr>
            <p:nvPr/>
          </p:nvSpPr>
          <p:spPr bwMode="auto">
            <a:xfrm>
              <a:off x="2591" y="2725"/>
              <a:ext cx="529" cy="587"/>
            </a:xfrm>
            <a:custGeom>
              <a:avLst/>
              <a:gdLst>
                <a:gd name="T0" fmla="*/ 48 w 528"/>
                <a:gd name="T1" fmla="*/ 11 h 587"/>
                <a:gd name="T2" fmla="*/ 482 w 528"/>
                <a:gd name="T3" fmla="*/ 11 h 587"/>
                <a:gd name="T4" fmla="*/ 530 w 528"/>
                <a:gd name="T5" fmla="*/ 587 h 587"/>
                <a:gd name="T6" fmla="*/ 0 w 528"/>
                <a:gd name="T7" fmla="*/ 587 h 587"/>
                <a:gd name="T8" fmla="*/ 32 w 528"/>
                <a:gd name="T9" fmla="*/ 0 h 587"/>
                <a:gd name="T10" fmla="*/ 0 60000 65536"/>
                <a:gd name="T11" fmla="*/ 0 60000 65536"/>
                <a:gd name="T12" fmla="*/ 0 60000 65536"/>
                <a:gd name="T13" fmla="*/ 0 60000 65536"/>
                <a:gd name="T14" fmla="*/ 0 60000 65536"/>
                <a:gd name="T15" fmla="*/ 0 w 528"/>
                <a:gd name="T16" fmla="*/ 0 h 587"/>
                <a:gd name="T17" fmla="*/ 528 w 528"/>
                <a:gd name="T18" fmla="*/ 587 h 587"/>
              </a:gdLst>
              <a:ahLst/>
              <a:cxnLst>
                <a:cxn ang="T10">
                  <a:pos x="T0" y="T1"/>
                </a:cxn>
                <a:cxn ang="T11">
                  <a:pos x="T2" y="T3"/>
                </a:cxn>
                <a:cxn ang="T12">
                  <a:pos x="T4" y="T5"/>
                </a:cxn>
                <a:cxn ang="T13">
                  <a:pos x="T6" y="T7"/>
                </a:cxn>
                <a:cxn ang="T14">
                  <a:pos x="T8" y="T9"/>
                </a:cxn>
              </a:cxnLst>
              <a:rect l="T15" t="T16" r="T17" b="T18"/>
              <a:pathLst>
                <a:path w="528" h="587">
                  <a:moveTo>
                    <a:pt x="48" y="11"/>
                  </a:moveTo>
                  <a:lnTo>
                    <a:pt x="480" y="11"/>
                  </a:lnTo>
                  <a:lnTo>
                    <a:pt x="528" y="587"/>
                  </a:lnTo>
                  <a:lnTo>
                    <a:pt x="0" y="587"/>
                  </a:lnTo>
                  <a:lnTo>
                    <a:pt x="32" y="0"/>
                  </a:lnTo>
                </a:path>
              </a:pathLst>
            </a:custGeom>
            <a:solidFill>
              <a:schemeClr val="accent2"/>
            </a:solidFill>
            <a:ln w="3175">
              <a:solidFill>
                <a:schemeClr val="tx1"/>
              </a:solidFill>
              <a:round/>
              <a:headEnd/>
              <a:tailEnd/>
            </a:ln>
          </p:spPr>
          <p:txBody>
            <a:bodyPr wrap="none" anchor="ctr"/>
            <a:lstStyle/>
            <a:p>
              <a:endParaRPr lang="en-US"/>
            </a:p>
          </p:txBody>
        </p:sp>
        <p:grpSp>
          <p:nvGrpSpPr>
            <p:cNvPr id="17457" name="Group 37"/>
            <p:cNvGrpSpPr>
              <a:grpSpLocks/>
            </p:cNvGrpSpPr>
            <p:nvPr/>
          </p:nvGrpSpPr>
          <p:grpSpPr bwMode="auto">
            <a:xfrm>
              <a:off x="3072" y="2832"/>
              <a:ext cx="136" cy="632"/>
              <a:chOff x="3072" y="2832"/>
              <a:chExt cx="136" cy="632"/>
            </a:xfrm>
          </p:grpSpPr>
          <p:sp>
            <p:nvSpPr>
              <p:cNvPr id="17462" name="Freeform 38"/>
              <p:cNvSpPr>
                <a:spLocks/>
              </p:cNvSpPr>
              <p:nvPr/>
            </p:nvSpPr>
            <p:spPr bwMode="auto">
              <a:xfrm>
                <a:off x="3073" y="3121"/>
                <a:ext cx="135" cy="343"/>
              </a:xfrm>
              <a:custGeom>
                <a:avLst/>
                <a:gdLst>
                  <a:gd name="T0" fmla="*/ 24 w 136"/>
                  <a:gd name="T1" fmla="*/ 0 h 344"/>
                  <a:gd name="T2" fmla="*/ 134 w 136"/>
                  <a:gd name="T3" fmla="*/ 0 h 344"/>
                  <a:gd name="T4" fmla="*/ 134 w 136"/>
                  <a:gd name="T5" fmla="*/ 230 h 344"/>
                  <a:gd name="T6" fmla="*/ 104 w 136"/>
                  <a:gd name="T7" fmla="*/ 342 h 344"/>
                  <a:gd name="T8" fmla="*/ 104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endParaRPr lang="en-US"/>
              </a:p>
            </p:txBody>
          </p:sp>
          <p:sp>
            <p:nvSpPr>
              <p:cNvPr id="17463" name="Freeform 39"/>
              <p:cNvSpPr>
                <a:spLocks/>
              </p:cNvSpPr>
              <p:nvPr/>
            </p:nvSpPr>
            <p:spPr bwMode="auto">
              <a:xfrm>
                <a:off x="3073" y="2975"/>
                <a:ext cx="123" cy="312"/>
              </a:xfrm>
              <a:custGeom>
                <a:avLst/>
                <a:gdLst>
                  <a:gd name="T0" fmla="*/ 10 w 136"/>
                  <a:gd name="T1" fmla="*/ 0 h 344"/>
                  <a:gd name="T2" fmla="*/ 54 w 136"/>
                  <a:gd name="T3" fmla="*/ 0 h 344"/>
                  <a:gd name="T4" fmla="*/ 54 w 136"/>
                  <a:gd name="T5" fmla="*/ 95 h 344"/>
                  <a:gd name="T6" fmla="*/ 43 w 136"/>
                  <a:gd name="T7" fmla="*/ 142 h 344"/>
                  <a:gd name="T8" fmla="*/ 43 w 136"/>
                  <a:gd name="T9" fmla="*/ 36 h 344"/>
                  <a:gd name="T10" fmla="*/ 0 w 136"/>
                  <a:gd name="T11" fmla="*/ 36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endParaRPr lang="en-US"/>
              </a:p>
            </p:txBody>
          </p:sp>
          <p:sp>
            <p:nvSpPr>
              <p:cNvPr id="17464" name="Freeform 40"/>
              <p:cNvSpPr>
                <a:spLocks/>
              </p:cNvSpPr>
              <p:nvPr/>
            </p:nvSpPr>
            <p:spPr bwMode="auto">
              <a:xfrm>
                <a:off x="3073" y="2832"/>
                <a:ext cx="127" cy="320"/>
              </a:xfrm>
              <a:custGeom>
                <a:avLst/>
                <a:gdLst>
                  <a:gd name="T0" fmla="*/ 14 w 136"/>
                  <a:gd name="T1" fmla="*/ 0 h 344"/>
                  <a:gd name="T2" fmla="*/ 74 w 136"/>
                  <a:gd name="T3" fmla="*/ 0 h 344"/>
                  <a:gd name="T4" fmla="*/ 74 w 136"/>
                  <a:gd name="T5" fmla="*/ 121 h 344"/>
                  <a:gd name="T6" fmla="*/ 57 w 136"/>
                  <a:gd name="T7" fmla="*/ 180 h 344"/>
                  <a:gd name="T8" fmla="*/ 57 w 136"/>
                  <a:gd name="T9" fmla="*/ 46 h 344"/>
                  <a:gd name="T10" fmla="*/ 0 w 136"/>
                  <a:gd name="T11" fmla="*/ 46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endParaRPr lang="en-US"/>
              </a:p>
            </p:txBody>
          </p:sp>
        </p:grpSp>
        <p:grpSp>
          <p:nvGrpSpPr>
            <p:cNvPr id="17458" name="Group 41"/>
            <p:cNvGrpSpPr>
              <a:grpSpLocks/>
            </p:cNvGrpSpPr>
            <p:nvPr/>
          </p:nvGrpSpPr>
          <p:grpSpPr bwMode="auto">
            <a:xfrm flipH="1">
              <a:off x="2496" y="2832"/>
              <a:ext cx="136" cy="632"/>
              <a:chOff x="3072" y="2832"/>
              <a:chExt cx="136" cy="632"/>
            </a:xfrm>
          </p:grpSpPr>
          <p:sp>
            <p:nvSpPr>
              <p:cNvPr id="17459" name="Freeform 42"/>
              <p:cNvSpPr>
                <a:spLocks/>
              </p:cNvSpPr>
              <p:nvPr/>
            </p:nvSpPr>
            <p:spPr bwMode="auto">
              <a:xfrm>
                <a:off x="3073" y="3121"/>
                <a:ext cx="135" cy="343"/>
              </a:xfrm>
              <a:custGeom>
                <a:avLst/>
                <a:gdLst>
                  <a:gd name="T0" fmla="*/ 24 w 136"/>
                  <a:gd name="T1" fmla="*/ 0 h 344"/>
                  <a:gd name="T2" fmla="*/ 134 w 136"/>
                  <a:gd name="T3" fmla="*/ 0 h 344"/>
                  <a:gd name="T4" fmla="*/ 134 w 136"/>
                  <a:gd name="T5" fmla="*/ 230 h 344"/>
                  <a:gd name="T6" fmla="*/ 104 w 136"/>
                  <a:gd name="T7" fmla="*/ 342 h 344"/>
                  <a:gd name="T8" fmla="*/ 104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endParaRPr lang="en-US"/>
              </a:p>
            </p:txBody>
          </p:sp>
          <p:sp>
            <p:nvSpPr>
              <p:cNvPr id="17460" name="Freeform 43"/>
              <p:cNvSpPr>
                <a:spLocks/>
              </p:cNvSpPr>
              <p:nvPr/>
            </p:nvSpPr>
            <p:spPr bwMode="auto">
              <a:xfrm>
                <a:off x="3073" y="2975"/>
                <a:ext cx="123" cy="312"/>
              </a:xfrm>
              <a:custGeom>
                <a:avLst/>
                <a:gdLst>
                  <a:gd name="T0" fmla="*/ 10 w 136"/>
                  <a:gd name="T1" fmla="*/ 0 h 344"/>
                  <a:gd name="T2" fmla="*/ 54 w 136"/>
                  <a:gd name="T3" fmla="*/ 0 h 344"/>
                  <a:gd name="T4" fmla="*/ 54 w 136"/>
                  <a:gd name="T5" fmla="*/ 95 h 344"/>
                  <a:gd name="T6" fmla="*/ 43 w 136"/>
                  <a:gd name="T7" fmla="*/ 142 h 344"/>
                  <a:gd name="T8" fmla="*/ 43 w 136"/>
                  <a:gd name="T9" fmla="*/ 36 h 344"/>
                  <a:gd name="T10" fmla="*/ 0 w 136"/>
                  <a:gd name="T11" fmla="*/ 36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endParaRPr lang="en-US"/>
              </a:p>
            </p:txBody>
          </p:sp>
          <p:sp>
            <p:nvSpPr>
              <p:cNvPr id="17461" name="Freeform 44"/>
              <p:cNvSpPr>
                <a:spLocks/>
              </p:cNvSpPr>
              <p:nvPr/>
            </p:nvSpPr>
            <p:spPr bwMode="auto">
              <a:xfrm>
                <a:off x="3073" y="2832"/>
                <a:ext cx="127" cy="320"/>
              </a:xfrm>
              <a:custGeom>
                <a:avLst/>
                <a:gdLst>
                  <a:gd name="T0" fmla="*/ 14 w 136"/>
                  <a:gd name="T1" fmla="*/ 0 h 344"/>
                  <a:gd name="T2" fmla="*/ 74 w 136"/>
                  <a:gd name="T3" fmla="*/ 0 h 344"/>
                  <a:gd name="T4" fmla="*/ 74 w 136"/>
                  <a:gd name="T5" fmla="*/ 121 h 344"/>
                  <a:gd name="T6" fmla="*/ 57 w 136"/>
                  <a:gd name="T7" fmla="*/ 180 h 344"/>
                  <a:gd name="T8" fmla="*/ 57 w 136"/>
                  <a:gd name="T9" fmla="*/ 46 h 344"/>
                  <a:gd name="T10" fmla="*/ 0 w 136"/>
                  <a:gd name="T11" fmla="*/ 46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endParaRPr lang="en-US"/>
              </a:p>
            </p:txBody>
          </p:sp>
        </p:grpSp>
      </p:grpSp>
      <p:grpSp>
        <p:nvGrpSpPr>
          <p:cNvPr id="17430" name="Group 57"/>
          <p:cNvGrpSpPr>
            <a:grpSpLocks/>
          </p:cNvGrpSpPr>
          <p:nvPr/>
        </p:nvGrpSpPr>
        <p:grpSpPr bwMode="auto">
          <a:xfrm>
            <a:off x="4838700" y="4708525"/>
            <a:ext cx="487363" cy="620713"/>
            <a:chOff x="2496" y="2725"/>
            <a:chExt cx="712" cy="739"/>
          </a:xfrm>
        </p:grpSpPr>
        <p:sp>
          <p:nvSpPr>
            <p:cNvPr id="17445" name="Rectangle 58"/>
            <p:cNvSpPr>
              <a:spLocks noChangeArrowheads="1"/>
            </p:cNvSpPr>
            <p:nvPr/>
          </p:nvSpPr>
          <p:spPr bwMode="auto">
            <a:xfrm>
              <a:off x="2591" y="3313"/>
              <a:ext cx="529" cy="144"/>
            </a:xfrm>
            <a:prstGeom prst="rect">
              <a:avLst/>
            </a:prstGeom>
            <a:solidFill>
              <a:schemeClr val="accent2"/>
            </a:solidFill>
            <a:ln w="6350">
              <a:solidFill>
                <a:schemeClr val="tx1"/>
              </a:solidFill>
              <a:miter lim="800000"/>
              <a:headEnd/>
              <a:tailEnd/>
            </a:ln>
          </p:spPr>
          <p:txBody>
            <a:bodyPr wrap="none" anchor="ctr"/>
            <a:lstStyle>
              <a:lvl1pPr>
                <a:spcBef>
                  <a:spcPct val="20000"/>
                </a:spcBef>
                <a:buChar char="•"/>
                <a:defRPr sz="3200">
                  <a:solidFill>
                    <a:srgbClr val="0000FF"/>
                  </a:solidFill>
                  <a:latin typeface="Arial" charset="0"/>
                </a:defRPr>
              </a:lvl1pPr>
              <a:lvl2pPr marL="742950" indent="-285750">
                <a:spcBef>
                  <a:spcPct val="20000"/>
                </a:spcBef>
                <a:buChar char="–"/>
                <a:defRPr sz="2800">
                  <a:solidFill>
                    <a:srgbClr val="0000FF"/>
                  </a:solidFill>
                  <a:latin typeface="Arial" charset="0"/>
                </a:defRPr>
              </a:lvl2pPr>
              <a:lvl3pPr marL="1143000" indent="-228600">
                <a:spcBef>
                  <a:spcPct val="20000"/>
                </a:spcBef>
                <a:buChar char="•"/>
                <a:defRPr sz="2400">
                  <a:solidFill>
                    <a:srgbClr val="0000FF"/>
                  </a:solidFill>
                  <a:latin typeface="Arial" charset="0"/>
                </a:defRPr>
              </a:lvl3pPr>
              <a:lvl4pPr marL="1600200" indent="-228600">
                <a:spcBef>
                  <a:spcPct val="20000"/>
                </a:spcBef>
                <a:buChar char="–"/>
                <a:defRPr sz="2000">
                  <a:solidFill>
                    <a:srgbClr val="0000FF"/>
                  </a:solidFill>
                  <a:latin typeface="Arial" charset="0"/>
                </a:defRPr>
              </a:lvl4pPr>
              <a:lvl5pPr marL="2057400" indent="-228600">
                <a:spcBef>
                  <a:spcPct val="20000"/>
                </a:spcBef>
                <a:buChar char="»"/>
                <a:defRPr sz="2000">
                  <a:solidFill>
                    <a:srgbClr val="0000FF"/>
                  </a:solidFill>
                  <a:latin typeface="Arial" charset="0"/>
                </a:defRPr>
              </a:lvl5pPr>
              <a:lvl6pPr marL="2514600" indent="-228600" eaLnBrk="0" fontAlgn="base" hangingPunct="0">
                <a:spcBef>
                  <a:spcPct val="20000"/>
                </a:spcBef>
                <a:spcAft>
                  <a:spcPct val="0"/>
                </a:spcAft>
                <a:buChar char="»"/>
                <a:defRPr sz="2000">
                  <a:solidFill>
                    <a:srgbClr val="0000FF"/>
                  </a:solidFill>
                  <a:latin typeface="Arial" charset="0"/>
                </a:defRPr>
              </a:lvl6pPr>
              <a:lvl7pPr marL="2971800" indent="-228600" eaLnBrk="0" fontAlgn="base" hangingPunct="0">
                <a:spcBef>
                  <a:spcPct val="20000"/>
                </a:spcBef>
                <a:spcAft>
                  <a:spcPct val="0"/>
                </a:spcAft>
                <a:buChar char="»"/>
                <a:defRPr sz="2000">
                  <a:solidFill>
                    <a:srgbClr val="0000FF"/>
                  </a:solidFill>
                  <a:latin typeface="Arial" charset="0"/>
                </a:defRPr>
              </a:lvl7pPr>
              <a:lvl8pPr marL="3429000" indent="-228600" eaLnBrk="0" fontAlgn="base" hangingPunct="0">
                <a:spcBef>
                  <a:spcPct val="20000"/>
                </a:spcBef>
                <a:spcAft>
                  <a:spcPct val="0"/>
                </a:spcAft>
                <a:buChar char="»"/>
                <a:defRPr sz="2000">
                  <a:solidFill>
                    <a:srgbClr val="0000FF"/>
                  </a:solidFill>
                  <a:latin typeface="Arial" charset="0"/>
                </a:defRPr>
              </a:lvl8pPr>
              <a:lvl9pPr marL="3886200" indent="-228600" eaLnBrk="0" fontAlgn="base" hangingPunct="0">
                <a:spcBef>
                  <a:spcPct val="20000"/>
                </a:spcBef>
                <a:spcAft>
                  <a:spcPct val="0"/>
                </a:spcAft>
                <a:buChar char="»"/>
                <a:defRPr sz="2000">
                  <a:solidFill>
                    <a:srgbClr val="0000FF"/>
                  </a:solidFill>
                  <a:latin typeface="Arial" charset="0"/>
                </a:defRPr>
              </a:lvl9pPr>
            </a:lstStyle>
            <a:p>
              <a:pPr algn="r">
                <a:spcBef>
                  <a:spcPct val="0"/>
                </a:spcBef>
                <a:buFontTx/>
                <a:buNone/>
              </a:pPr>
              <a:endParaRPr lang="en-US" altLang="en-US" sz="4400">
                <a:latin typeface="Lucida Console" charset="0"/>
              </a:endParaRPr>
            </a:p>
          </p:txBody>
        </p:sp>
        <p:sp>
          <p:nvSpPr>
            <p:cNvPr id="17446" name="Freeform 59"/>
            <p:cNvSpPr>
              <a:spLocks/>
            </p:cNvSpPr>
            <p:nvPr/>
          </p:nvSpPr>
          <p:spPr bwMode="auto">
            <a:xfrm>
              <a:off x="2591" y="2725"/>
              <a:ext cx="529" cy="588"/>
            </a:xfrm>
            <a:custGeom>
              <a:avLst/>
              <a:gdLst>
                <a:gd name="T0" fmla="*/ 48 w 528"/>
                <a:gd name="T1" fmla="*/ 11 h 587"/>
                <a:gd name="T2" fmla="*/ 482 w 528"/>
                <a:gd name="T3" fmla="*/ 11 h 587"/>
                <a:gd name="T4" fmla="*/ 530 w 528"/>
                <a:gd name="T5" fmla="*/ 589 h 587"/>
                <a:gd name="T6" fmla="*/ 0 w 528"/>
                <a:gd name="T7" fmla="*/ 589 h 587"/>
                <a:gd name="T8" fmla="*/ 32 w 528"/>
                <a:gd name="T9" fmla="*/ 0 h 587"/>
                <a:gd name="T10" fmla="*/ 0 60000 65536"/>
                <a:gd name="T11" fmla="*/ 0 60000 65536"/>
                <a:gd name="T12" fmla="*/ 0 60000 65536"/>
                <a:gd name="T13" fmla="*/ 0 60000 65536"/>
                <a:gd name="T14" fmla="*/ 0 60000 65536"/>
                <a:gd name="T15" fmla="*/ 0 w 528"/>
                <a:gd name="T16" fmla="*/ 0 h 587"/>
                <a:gd name="T17" fmla="*/ 528 w 528"/>
                <a:gd name="T18" fmla="*/ 587 h 587"/>
              </a:gdLst>
              <a:ahLst/>
              <a:cxnLst>
                <a:cxn ang="T10">
                  <a:pos x="T0" y="T1"/>
                </a:cxn>
                <a:cxn ang="T11">
                  <a:pos x="T2" y="T3"/>
                </a:cxn>
                <a:cxn ang="T12">
                  <a:pos x="T4" y="T5"/>
                </a:cxn>
                <a:cxn ang="T13">
                  <a:pos x="T6" y="T7"/>
                </a:cxn>
                <a:cxn ang="T14">
                  <a:pos x="T8" y="T9"/>
                </a:cxn>
              </a:cxnLst>
              <a:rect l="T15" t="T16" r="T17" b="T18"/>
              <a:pathLst>
                <a:path w="528" h="587">
                  <a:moveTo>
                    <a:pt x="48" y="11"/>
                  </a:moveTo>
                  <a:lnTo>
                    <a:pt x="480" y="11"/>
                  </a:lnTo>
                  <a:lnTo>
                    <a:pt x="528" y="587"/>
                  </a:lnTo>
                  <a:lnTo>
                    <a:pt x="0" y="587"/>
                  </a:lnTo>
                  <a:lnTo>
                    <a:pt x="32" y="0"/>
                  </a:lnTo>
                </a:path>
              </a:pathLst>
            </a:custGeom>
            <a:solidFill>
              <a:schemeClr val="accent2"/>
            </a:solidFill>
            <a:ln w="6350">
              <a:solidFill>
                <a:schemeClr val="tx1"/>
              </a:solidFill>
              <a:round/>
              <a:headEnd/>
              <a:tailEnd/>
            </a:ln>
          </p:spPr>
          <p:txBody>
            <a:bodyPr wrap="none" anchor="ctr"/>
            <a:lstStyle/>
            <a:p>
              <a:endParaRPr lang="en-US"/>
            </a:p>
          </p:txBody>
        </p:sp>
        <p:grpSp>
          <p:nvGrpSpPr>
            <p:cNvPr id="17447" name="Group 60"/>
            <p:cNvGrpSpPr>
              <a:grpSpLocks/>
            </p:cNvGrpSpPr>
            <p:nvPr/>
          </p:nvGrpSpPr>
          <p:grpSpPr bwMode="auto">
            <a:xfrm>
              <a:off x="3072" y="2832"/>
              <a:ext cx="136" cy="632"/>
              <a:chOff x="3072" y="2832"/>
              <a:chExt cx="136" cy="632"/>
            </a:xfrm>
          </p:grpSpPr>
          <p:sp>
            <p:nvSpPr>
              <p:cNvPr id="17452" name="Freeform 61"/>
              <p:cNvSpPr>
                <a:spLocks/>
              </p:cNvSpPr>
              <p:nvPr/>
            </p:nvSpPr>
            <p:spPr bwMode="auto">
              <a:xfrm>
                <a:off x="3071" y="3120"/>
                <a:ext cx="137" cy="344"/>
              </a:xfrm>
              <a:custGeom>
                <a:avLst/>
                <a:gdLst>
                  <a:gd name="T0" fmla="*/ 24 w 136"/>
                  <a:gd name="T1" fmla="*/ 0 h 344"/>
                  <a:gd name="T2" fmla="*/ 138 w 136"/>
                  <a:gd name="T3" fmla="*/ 0 h 344"/>
                  <a:gd name="T4" fmla="*/ 138 w 136"/>
                  <a:gd name="T5" fmla="*/ 232 h 344"/>
                  <a:gd name="T6" fmla="*/ 108 w 136"/>
                  <a:gd name="T7" fmla="*/ 344 h 344"/>
                  <a:gd name="T8" fmla="*/ 108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6350">
                <a:solidFill>
                  <a:schemeClr val="tx1"/>
                </a:solidFill>
                <a:round/>
                <a:headEnd/>
                <a:tailEnd/>
              </a:ln>
            </p:spPr>
            <p:txBody>
              <a:bodyPr wrap="none" anchor="ctr"/>
              <a:lstStyle/>
              <a:p>
                <a:endParaRPr lang="en-US"/>
              </a:p>
            </p:txBody>
          </p:sp>
          <p:sp>
            <p:nvSpPr>
              <p:cNvPr id="17453" name="Freeform 62"/>
              <p:cNvSpPr>
                <a:spLocks/>
              </p:cNvSpPr>
              <p:nvPr/>
            </p:nvSpPr>
            <p:spPr bwMode="auto">
              <a:xfrm>
                <a:off x="3071" y="2976"/>
                <a:ext cx="123" cy="312"/>
              </a:xfrm>
              <a:custGeom>
                <a:avLst/>
                <a:gdLst>
                  <a:gd name="T0" fmla="*/ 10 w 136"/>
                  <a:gd name="T1" fmla="*/ 0 h 344"/>
                  <a:gd name="T2" fmla="*/ 54 w 136"/>
                  <a:gd name="T3" fmla="*/ 0 h 344"/>
                  <a:gd name="T4" fmla="*/ 54 w 136"/>
                  <a:gd name="T5" fmla="*/ 95 h 344"/>
                  <a:gd name="T6" fmla="*/ 43 w 136"/>
                  <a:gd name="T7" fmla="*/ 142 h 344"/>
                  <a:gd name="T8" fmla="*/ 43 w 136"/>
                  <a:gd name="T9" fmla="*/ 36 h 344"/>
                  <a:gd name="T10" fmla="*/ 0 w 136"/>
                  <a:gd name="T11" fmla="*/ 36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6350">
                <a:solidFill>
                  <a:schemeClr val="tx1"/>
                </a:solidFill>
                <a:round/>
                <a:headEnd/>
                <a:tailEnd/>
              </a:ln>
            </p:spPr>
            <p:txBody>
              <a:bodyPr wrap="none" anchor="ctr"/>
              <a:lstStyle/>
              <a:p>
                <a:endParaRPr lang="en-US"/>
              </a:p>
            </p:txBody>
          </p:sp>
          <p:sp>
            <p:nvSpPr>
              <p:cNvPr id="17454" name="Freeform 63"/>
              <p:cNvSpPr>
                <a:spLocks/>
              </p:cNvSpPr>
              <p:nvPr/>
            </p:nvSpPr>
            <p:spPr bwMode="auto">
              <a:xfrm>
                <a:off x="3071" y="2833"/>
                <a:ext cx="128" cy="319"/>
              </a:xfrm>
              <a:custGeom>
                <a:avLst/>
                <a:gdLst>
                  <a:gd name="T0" fmla="*/ 14 w 136"/>
                  <a:gd name="T1" fmla="*/ 0 h 344"/>
                  <a:gd name="T2" fmla="*/ 75 w 136"/>
                  <a:gd name="T3" fmla="*/ 0 h 344"/>
                  <a:gd name="T4" fmla="*/ 75 w 136"/>
                  <a:gd name="T5" fmla="*/ 121 h 344"/>
                  <a:gd name="T6" fmla="*/ 57 w 136"/>
                  <a:gd name="T7" fmla="*/ 178 h 344"/>
                  <a:gd name="T8" fmla="*/ 57 w 136"/>
                  <a:gd name="T9" fmla="*/ 45 h 344"/>
                  <a:gd name="T10" fmla="*/ 0 w 136"/>
                  <a:gd name="T11" fmla="*/ 45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6350">
                <a:solidFill>
                  <a:schemeClr val="tx1"/>
                </a:solidFill>
                <a:round/>
                <a:headEnd/>
                <a:tailEnd/>
              </a:ln>
            </p:spPr>
            <p:txBody>
              <a:bodyPr wrap="none" anchor="ctr"/>
              <a:lstStyle/>
              <a:p>
                <a:endParaRPr lang="en-US"/>
              </a:p>
            </p:txBody>
          </p:sp>
        </p:grpSp>
        <p:grpSp>
          <p:nvGrpSpPr>
            <p:cNvPr id="17448" name="Group 64"/>
            <p:cNvGrpSpPr>
              <a:grpSpLocks/>
            </p:cNvGrpSpPr>
            <p:nvPr/>
          </p:nvGrpSpPr>
          <p:grpSpPr bwMode="auto">
            <a:xfrm flipH="1">
              <a:off x="2496" y="2832"/>
              <a:ext cx="136" cy="632"/>
              <a:chOff x="3072" y="2832"/>
              <a:chExt cx="136" cy="632"/>
            </a:xfrm>
          </p:grpSpPr>
          <p:sp>
            <p:nvSpPr>
              <p:cNvPr id="17449" name="Freeform 65"/>
              <p:cNvSpPr>
                <a:spLocks/>
              </p:cNvSpPr>
              <p:nvPr/>
            </p:nvSpPr>
            <p:spPr bwMode="auto">
              <a:xfrm>
                <a:off x="3071" y="3120"/>
                <a:ext cx="137" cy="344"/>
              </a:xfrm>
              <a:custGeom>
                <a:avLst/>
                <a:gdLst>
                  <a:gd name="T0" fmla="*/ 24 w 136"/>
                  <a:gd name="T1" fmla="*/ 0 h 344"/>
                  <a:gd name="T2" fmla="*/ 138 w 136"/>
                  <a:gd name="T3" fmla="*/ 0 h 344"/>
                  <a:gd name="T4" fmla="*/ 138 w 136"/>
                  <a:gd name="T5" fmla="*/ 232 h 344"/>
                  <a:gd name="T6" fmla="*/ 108 w 136"/>
                  <a:gd name="T7" fmla="*/ 344 h 344"/>
                  <a:gd name="T8" fmla="*/ 108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6350">
                <a:solidFill>
                  <a:schemeClr val="tx1"/>
                </a:solidFill>
                <a:round/>
                <a:headEnd/>
                <a:tailEnd/>
              </a:ln>
            </p:spPr>
            <p:txBody>
              <a:bodyPr wrap="none" anchor="ctr"/>
              <a:lstStyle/>
              <a:p>
                <a:endParaRPr lang="en-US"/>
              </a:p>
            </p:txBody>
          </p:sp>
          <p:sp>
            <p:nvSpPr>
              <p:cNvPr id="17450" name="Freeform 66"/>
              <p:cNvSpPr>
                <a:spLocks/>
              </p:cNvSpPr>
              <p:nvPr/>
            </p:nvSpPr>
            <p:spPr bwMode="auto">
              <a:xfrm>
                <a:off x="3071" y="2976"/>
                <a:ext cx="123" cy="312"/>
              </a:xfrm>
              <a:custGeom>
                <a:avLst/>
                <a:gdLst>
                  <a:gd name="T0" fmla="*/ 10 w 136"/>
                  <a:gd name="T1" fmla="*/ 0 h 344"/>
                  <a:gd name="T2" fmla="*/ 54 w 136"/>
                  <a:gd name="T3" fmla="*/ 0 h 344"/>
                  <a:gd name="T4" fmla="*/ 54 w 136"/>
                  <a:gd name="T5" fmla="*/ 95 h 344"/>
                  <a:gd name="T6" fmla="*/ 43 w 136"/>
                  <a:gd name="T7" fmla="*/ 142 h 344"/>
                  <a:gd name="T8" fmla="*/ 43 w 136"/>
                  <a:gd name="T9" fmla="*/ 36 h 344"/>
                  <a:gd name="T10" fmla="*/ 0 w 136"/>
                  <a:gd name="T11" fmla="*/ 36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6350">
                <a:solidFill>
                  <a:schemeClr val="tx1"/>
                </a:solidFill>
                <a:round/>
                <a:headEnd/>
                <a:tailEnd/>
              </a:ln>
            </p:spPr>
            <p:txBody>
              <a:bodyPr wrap="none" anchor="ctr"/>
              <a:lstStyle/>
              <a:p>
                <a:endParaRPr lang="en-US"/>
              </a:p>
            </p:txBody>
          </p:sp>
          <p:sp>
            <p:nvSpPr>
              <p:cNvPr id="17451" name="Freeform 67"/>
              <p:cNvSpPr>
                <a:spLocks/>
              </p:cNvSpPr>
              <p:nvPr/>
            </p:nvSpPr>
            <p:spPr bwMode="auto">
              <a:xfrm>
                <a:off x="3071" y="2833"/>
                <a:ext cx="128" cy="319"/>
              </a:xfrm>
              <a:custGeom>
                <a:avLst/>
                <a:gdLst>
                  <a:gd name="T0" fmla="*/ 14 w 136"/>
                  <a:gd name="T1" fmla="*/ 0 h 344"/>
                  <a:gd name="T2" fmla="*/ 75 w 136"/>
                  <a:gd name="T3" fmla="*/ 0 h 344"/>
                  <a:gd name="T4" fmla="*/ 75 w 136"/>
                  <a:gd name="T5" fmla="*/ 121 h 344"/>
                  <a:gd name="T6" fmla="*/ 57 w 136"/>
                  <a:gd name="T7" fmla="*/ 178 h 344"/>
                  <a:gd name="T8" fmla="*/ 57 w 136"/>
                  <a:gd name="T9" fmla="*/ 45 h 344"/>
                  <a:gd name="T10" fmla="*/ 0 w 136"/>
                  <a:gd name="T11" fmla="*/ 45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6350">
                <a:solidFill>
                  <a:schemeClr val="tx1"/>
                </a:solidFill>
                <a:round/>
                <a:headEnd/>
                <a:tailEnd/>
              </a:ln>
            </p:spPr>
            <p:txBody>
              <a:bodyPr wrap="none" anchor="ctr"/>
              <a:lstStyle/>
              <a:p>
                <a:endParaRPr lang="en-US"/>
              </a:p>
            </p:txBody>
          </p:sp>
        </p:grpSp>
      </p:grpSp>
      <p:grpSp>
        <p:nvGrpSpPr>
          <p:cNvPr id="17431" name="Group 69"/>
          <p:cNvGrpSpPr>
            <a:grpSpLocks/>
          </p:cNvGrpSpPr>
          <p:nvPr/>
        </p:nvGrpSpPr>
        <p:grpSpPr bwMode="auto">
          <a:xfrm>
            <a:off x="6572250" y="4614863"/>
            <a:ext cx="762000" cy="881062"/>
            <a:chOff x="2496" y="2725"/>
            <a:chExt cx="712" cy="739"/>
          </a:xfrm>
        </p:grpSpPr>
        <p:sp>
          <p:nvSpPr>
            <p:cNvPr id="17435" name="Rectangle 70"/>
            <p:cNvSpPr>
              <a:spLocks noChangeArrowheads="1"/>
            </p:cNvSpPr>
            <p:nvPr/>
          </p:nvSpPr>
          <p:spPr bwMode="auto">
            <a:xfrm>
              <a:off x="2592" y="3312"/>
              <a:ext cx="528" cy="144"/>
            </a:xfrm>
            <a:prstGeom prst="rect">
              <a:avLst/>
            </a:prstGeom>
            <a:solidFill>
              <a:schemeClr val="accent2"/>
            </a:solidFill>
            <a:ln w="6350">
              <a:solidFill>
                <a:schemeClr val="tx1"/>
              </a:solidFill>
              <a:miter lim="800000"/>
              <a:headEnd/>
              <a:tailEnd/>
            </a:ln>
          </p:spPr>
          <p:txBody>
            <a:bodyPr wrap="none" anchor="ctr"/>
            <a:lstStyle>
              <a:lvl1pPr>
                <a:spcBef>
                  <a:spcPct val="20000"/>
                </a:spcBef>
                <a:buChar char="•"/>
                <a:defRPr sz="3200">
                  <a:solidFill>
                    <a:srgbClr val="0000FF"/>
                  </a:solidFill>
                  <a:latin typeface="Arial" charset="0"/>
                </a:defRPr>
              </a:lvl1pPr>
              <a:lvl2pPr marL="742950" indent="-285750">
                <a:spcBef>
                  <a:spcPct val="20000"/>
                </a:spcBef>
                <a:buChar char="–"/>
                <a:defRPr sz="2800">
                  <a:solidFill>
                    <a:srgbClr val="0000FF"/>
                  </a:solidFill>
                  <a:latin typeface="Arial" charset="0"/>
                </a:defRPr>
              </a:lvl2pPr>
              <a:lvl3pPr marL="1143000" indent="-228600">
                <a:spcBef>
                  <a:spcPct val="20000"/>
                </a:spcBef>
                <a:buChar char="•"/>
                <a:defRPr sz="2400">
                  <a:solidFill>
                    <a:srgbClr val="0000FF"/>
                  </a:solidFill>
                  <a:latin typeface="Arial" charset="0"/>
                </a:defRPr>
              </a:lvl3pPr>
              <a:lvl4pPr marL="1600200" indent="-228600">
                <a:spcBef>
                  <a:spcPct val="20000"/>
                </a:spcBef>
                <a:buChar char="–"/>
                <a:defRPr sz="2000">
                  <a:solidFill>
                    <a:srgbClr val="0000FF"/>
                  </a:solidFill>
                  <a:latin typeface="Arial" charset="0"/>
                </a:defRPr>
              </a:lvl4pPr>
              <a:lvl5pPr marL="2057400" indent="-228600">
                <a:spcBef>
                  <a:spcPct val="20000"/>
                </a:spcBef>
                <a:buChar char="»"/>
                <a:defRPr sz="2000">
                  <a:solidFill>
                    <a:srgbClr val="0000FF"/>
                  </a:solidFill>
                  <a:latin typeface="Arial" charset="0"/>
                </a:defRPr>
              </a:lvl5pPr>
              <a:lvl6pPr marL="2514600" indent="-228600" eaLnBrk="0" fontAlgn="base" hangingPunct="0">
                <a:spcBef>
                  <a:spcPct val="20000"/>
                </a:spcBef>
                <a:spcAft>
                  <a:spcPct val="0"/>
                </a:spcAft>
                <a:buChar char="»"/>
                <a:defRPr sz="2000">
                  <a:solidFill>
                    <a:srgbClr val="0000FF"/>
                  </a:solidFill>
                  <a:latin typeface="Arial" charset="0"/>
                </a:defRPr>
              </a:lvl6pPr>
              <a:lvl7pPr marL="2971800" indent="-228600" eaLnBrk="0" fontAlgn="base" hangingPunct="0">
                <a:spcBef>
                  <a:spcPct val="20000"/>
                </a:spcBef>
                <a:spcAft>
                  <a:spcPct val="0"/>
                </a:spcAft>
                <a:buChar char="»"/>
                <a:defRPr sz="2000">
                  <a:solidFill>
                    <a:srgbClr val="0000FF"/>
                  </a:solidFill>
                  <a:latin typeface="Arial" charset="0"/>
                </a:defRPr>
              </a:lvl7pPr>
              <a:lvl8pPr marL="3429000" indent="-228600" eaLnBrk="0" fontAlgn="base" hangingPunct="0">
                <a:spcBef>
                  <a:spcPct val="20000"/>
                </a:spcBef>
                <a:spcAft>
                  <a:spcPct val="0"/>
                </a:spcAft>
                <a:buChar char="»"/>
                <a:defRPr sz="2000">
                  <a:solidFill>
                    <a:srgbClr val="0000FF"/>
                  </a:solidFill>
                  <a:latin typeface="Arial" charset="0"/>
                </a:defRPr>
              </a:lvl8pPr>
              <a:lvl9pPr marL="3886200" indent="-228600" eaLnBrk="0" fontAlgn="base" hangingPunct="0">
                <a:spcBef>
                  <a:spcPct val="20000"/>
                </a:spcBef>
                <a:spcAft>
                  <a:spcPct val="0"/>
                </a:spcAft>
                <a:buChar char="»"/>
                <a:defRPr sz="2000">
                  <a:solidFill>
                    <a:srgbClr val="0000FF"/>
                  </a:solidFill>
                  <a:latin typeface="Arial" charset="0"/>
                </a:defRPr>
              </a:lvl9pPr>
            </a:lstStyle>
            <a:p>
              <a:pPr algn="r">
                <a:spcBef>
                  <a:spcPct val="0"/>
                </a:spcBef>
                <a:buFontTx/>
                <a:buNone/>
              </a:pPr>
              <a:endParaRPr lang="en-US" altLang="en-US" sz="4400">
                <a:latin typeface="Lucida Console" charset="0"/>
              </a:endParaRPr>
            </a:p>
          </p:txBody>
        </p:sp>
        <p:sp>
          <p:nvSpPr>
            <p:cNvPr id="17436" name="Freeform 71"/>
            <p:cNvSpPr>
              <a:spLocks/>
            </p:cNvSpPr>
            <p:nvPr/>
          </p:nvSpPr>
          <p:spPr bwMode="auto">
            <a:xfrm>
              <a:off x="2592" y="2725"/>
              <a:ext cx="528" cy="587"/>
            </a:xfrm>
            <a:custGeom>
              <a:avLst/>
              <a:gdLst>
                <a:gd name="T0" fmla="*/ 48 w 528"/>
                <a:gd name="T1" fmla="*/ 11 h 587"/>
                <a:gd name="T2" fmla="*/ 480 w 528"/>
                <a:gd name="T3" fmla="*/ 11 h 587"/>
                <a:gd name="T4" fmla="*/ 528 w 528"/>
                <a:gd name="T5" fmla="*/ 587 h 587"/>
                <a:gd name="T6" fmla="*/ 0 w 528"/>
                <a:gd name="T7" fmla="*/ 587 h 587"/>
                <a:gd name="T8" fmla="*/ 32 w 528"/>
                <a:gd name="T9" fmla="*/ 0 h 587"/>
                <a:gd name="T10" fmla="*/ 0 60000 65536"/>
                <a:gd name="T11" fmla="*/ 0 60000 65536"/>
                <a:gd name="T12" fmla="*/ 0 60000 65536"/>
                <a:gd name="T13" fmla="*/ 0 60000 65536"/>
                <a:gd name="T14" fmla="*/ 0 60000 65536"/>
                <a:gd name="T15" fmla="*/ 0 w 528"/>
                <a:gd name="T16" fmla="*/ 0 h 587"/>
                <a:gd name="T17" fmla="*/ 528 w 528"/>
                <a:gd name="T18" fmla="*/ 587 h 587"/>
              </a:gdLst>
              <a:ahLst/>
              <a:cxnLst>
                <a:cxn ang="T10">
                  <a:pos x="T0" y="T1"/>
                </a:cxn>
                <a:cxn ang="T11">
                  <a:pos x="T2" y="T3"/>
                </a:cxn>
                <a:cxn ang="T12">
                  <a:pos x="T4" y="T5"/>
                </a:cxn>
                <a:cxn ang="T13">
                  <a:pos x="T6" y="T7"/>
                </a:cxn>
                <a:cxn ang="T14">
                  <a:pos x="T8" y="T9"/>
                </a:cxn>
              </a:cxnLst>
              <a:rect l="T15" t="T16" r="T17" b="T18"/>
              <a:pathLst>
                <a:path w="528" h="587">
                  <a:moveTo>
                    <a:pt x="48" y="11"/>
                  </a:moveTo>
                  <a:lnTo>
                    <a:pt x="480" y="11"/>
                  </a:lnTo>
                  <a:lnTo>
                    <a:pt x="528" y="587"/>
                  </a:lnTo>
                  <a:lnTo>
                    <a:pt x="0" y="587"/>
                  </a:lnTo>
                  <a:lnTo>
                    <a:pt x="32" y="0"/>
                  </a:lnTo>
                </a:path>
              </a:pathLst>
            </a:custGeom>
            <a:solidFill>
              <a:schemeClr val="accent2"/>
            </a:solidFill>
            <a:ln w="6350">
              <a:solidFill>
                <a:schemeClr val="tx1"/>
              </a:solidFill>
              <a:round/>
              <a:headEnd/>
              <a:tailEnd/>
            </a:ln>
          </p:spPr>
          <p:txBody>
            <a:bodyPr wrap="none" anchor="ctr"/>
            <a:lstStyle/>
            <a:p>
              <a:endParaRPr lang="en-US"/>
            </a:p>
          </p:txBody>
        </p:sp>
        <p:grpSp>
          <p:nvGrpSpPr>
            <p:cNvPr id="17437" name="Group 72"/>
            <p:cNvGrpSpPr>
              <a:grpSpLocks/>
            </p:cNvGrpSpPr>
            <p:nvPr/>
          </p:nvGrpSpPr>
          <p:grpSpPr bwMode="auto">
            <a:xfrm>
              <a:off x="3072" y="2832"/>
              <a:ext cx="136" cy="632"/>
              <a:chOff x="3072" y="2832"/>
              <a:chExt cx="136" cy="632"/>
            </a:xfrm>
          </p:grpSpPr>
          <p:sp>
            <p:nvSpPr>
              <p:cNvPr id="17442" name="Freeform 73"/>
              <p:cNvSpPr>
                <a:spLocks/>
              </p:cNvSpPr>
              <p:nvPr/>
            </p:nvSpPr>
            <p:spPr bwMode="auto">
              <a:xfrm>
                <a:off x="3072" y="3119"/>
                <a:ext cx="136" cy="345"/>
              </a:xfrm>
              <a:custGeom>
                <a:avLst/>
                <a:gdLst>
                  <a:gd name="T0" fmla="*/ 24 w 136"/>
                  <a:gd name="T1" fmla="*/ 0 h 344"/>
                  <a:gd name="T2" fmla="*/ 136 w 136"/>
                  <a:gd name="T3" fmla="*/ 0 h 344"/>
                  <a:gd name="T4" fmla="*/ 136 w 136"/>
                  <a:gd name="T5" fmla="*/ 234 h 344"/>
                  <a:gd name="T6" fmla="*/ 106 w 136"/>
                  <a:gd name="T7" fmla="*/ 346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6350">
                <a:solidFill>
                  <a:schemeClr val="tx1"/>
                </a:solidFill>
                <a:round/>
                <a:headEnd/>
                <a:tailEnd/>
              </a:ln>
            </p:spPr>
            <p:txBody>
              <a:bodyPr wrap="none" anchor="ctr"/>
              <a:lstStyle/>
              <a:p>
                <a:endParaRPr lang="en-US"/>
              </a:p>
            </p:txBody>
          </p:sp>
          <p:sp>
            <p:nvSpPr>
              <p:cNvPr id="17443" name="Freeform 74"/>
              <p:cNvSpPr>
                <a:spLocks/>
              </p:cNvSpPr>
              <p:nvPr/>
            </p:nvSpPr>
            <p:spPr bwMode="auto">
              <a:xfrm>
                <a:off x="3072" y="2975"/>
                <a:ext cx="123" cy="313"/>
              </a:xfrm>
              <a:custGeom>
                <a:avLst/>
                <a:gdLst>
                  <a:gd name="T0" fmla="*/ 10 w 136"/>
                  <a:gd name="T1" fmla="*/ 0 h 344"/>
                  <a:gd name="T2" fmla="*/ 54 w 136"/>
                  <a:gd name="T3" fmla="*/ 0 h 344"/>
                  <a:gd name="T4" fmla="*/ 54 w 136"/>
                  <a:gd name="T5" fmla="*/ 96 h 344"/>
                  <a:gd name="T6" fmla="*/ 43 w 136"/>
                  <a:gd name="T7" fmla="*/ 143 h 344"/>
                  <a:gd name="T8" fmla="*/ 43 w 136"/>
                  <a:gd name="T9" fmla="*/ 36 h 344"/>
                  <a:gd name="T10" fmla="*/ 0 w 136"/>
                  <a:gd name="T11" fmla="*/ 36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6350">
                <a:solidFill>
                  <a:schemeClr val="tx1"/>
                </a:solidFill>
                <a:round/>
                <a:headEnd/>
                <a:tailEnd/>
              </a:ln>
            </p:spPr>
            <p:txBody>
              <a:bodyPr wrap="none" anchor="ctr"/>
              <a:lstStyle/>
              <a:p>
                <a:endParaRPr lang="en-US"/>
              </a:p>
            </p:txBody>
          </p:sp>
          <p:sp>
            <p:nvSpPr>
              <p:cNvPr id="17444" name="Freeform 75"/>
              <p:cNvSpPr>
                <a:spLocks/>
              </p:cNvSpPr>
              <p:nvPr/>
            </p:nvSpPr>
            <p:spPr bwMode="auto">
              <a:xfrm>
                <a:off x="3072" y="2832"/>
                <a:ext cx="128" cy="321"/>
              </a:xfrm>
              <a:custGeom>
                <a:avLst/>
                <a:gdLst>
                  <a:gd name="T0" fmla="*/ 14 w 136"/>
                  <a:gd name="T1" fmla="*/ 0 h 344"/>
                  <a:gd name="T2" fmla="*/ 75 w 136"/>
                  <a:gd name="T3" fmla="*/ 0 h 344"/>
                  <a:gd name="T4" fmla="*/ 75 w 136"/>
                  <a:gd name="T5" fmla="*/ 122 h 344"/>
                  <a:gd name="T6" fmla="*/ 57 w 136"/>
                  <a:gd name="T7" fmla="*/ 180 h 344"/>
                  <a:gd name="T8" fmla="*/ 57 w 136"/>
                  <a:gd name="T9" fmla="*/ 46 h 344"/>
                  <a:gd name="T10" fmla="*/ 0 w 136"/>
                  <a:gd name="T11" fmla="*/ 46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6350">
                <a:solidFill>
                  <a:schemeClr val="tx1"/>
                </a:solidFill>
                <a:round/>
                <a:headEnd/>
                <a:tailEnd/>
              </a:ln>
            </p:spPr>
            <p:txBody>
              <a:bodyPr wrap="none" anchor="ctr"/>
              <a:lstStyle/>
              <a:p>
                <a:endParaRPr lang="en-US"/>
              </a:p>
            </p:txBody>
          </p:sp>
        </p:grpSp>
        <p:grpSp>
          <p:nvGrpSpPr>
            <p:cNvPr id="17438" name="Group 76"/>
            <p:cNvGrpSpPr>
              <a:grpSpLocks/>
            </p:cNvGrpSpPr>
            <p:nvPr/>
          </p:nvGrpSpPr>
          <p:grpSpPr bwMode="auto">
            <a:xfrm flipH="1">
              <a:off x="2496" y="2832"/>
              <a:ext cx="136" cy="632"/>
              <a:chOff x="3072" y="2832"/>
              <a:chExt cx="136" cy="632"/>
            </a:xfrm>
          </p:grpSpPr>
          <p:sp>
            <p:nvSpPr>
              <p:cNvPr id="17439" name="Freeform 77"/>
              <p:cNvSpPr>
                <a:spLocks/>
              </p:cNvSpPr>
              <p:nvPr/>
            </p:nvSpPr>
            <p:spPr bwMode="auto">
              <a:xfrm>
                <a:off x="3072" y="3119"/>
                <a:ext cx="136" cy="345"/>
              </a:xfrm>
              <a:custGeom>
                <a:avLst/>
                <a:gdLst>
                  <a:gd name="T0" fmla="*/ 24 w 136"/>
                  <a:gd name="T1" fmla="*/ 0 h 344"/>
                  <a:gd name="T2" fmla="*/ 136 w 136"/>
                  <a:gd name="T3" fmla="*/ 0 h 344"/>
                  <a:gd name="T4" fmla="*/ 136 w 136"/>
                  <a:gd name="T5" fmla="*/ 234 h 344"/>
                  <a:gd name="T6" fmla="*/ 106 w 136"/>
                  <a:gd name="T7" fmla="*/ 346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6350">
                <a:solidFill>
                  <a:schemeClr val="tx1"/>
                </a:solidFill>
                <a:round/>
                <a:headEnd/>
                <a:tailEnd/>
              </a:ln>
            </p:spPr>
            <p:txBody>
              <a:bodyPr wrap="none" anchor="ctr"/>
              <a:lstStyle/>
              <a:p>
                <a:endParaRPr lang="en-US"/>
              </a:p>
            </p:txBody>
          </p:sp>
          <p:sp>
            <p:nvSpPr>
              <p:cNvPr id="17440" name="Freeform 78"/>
              <p:cNvSpPr>
                <a:spLocks/>
              </p:cNvSpPr>
              <p:nvPr/>
            </p:nvSpPr>
            <p:spPr bwMode="auto">
              <a:xfrm>
                <a:off x="3072" y="2975"/>
                <a:ext cx="123" cy="313"/>
              </a:xfrm>
              <a:custGeom>
                <a:avLst/>
                <a:gdLst>
                  <a:gd name="T0" fmla="*/ 10 w 136"/>
                  <a:gd name="T1" fmla="*/ 0 h 344"/>
                  <a:gd name="T2" fmla="*/ 54 w 136"/>
                  <a:gd name="T3" fmla="*/ 0 h 344"/>
                  <a:gd name="T4" fmla="*/ 54 w 136"/>
                  <a:gd name="T5" fmla="*/ 96 h 344"/>
                  <a:gd name="T6" fmla="*/ 43 w 136"/>
                  <a:gd name="T7" fmla="*/ 143 h 344"/>
                  <a:gd name="T8" fmla="*/ 43 w 136"/>
                  <a:gd name="T9" fmla="*/ 36 h 344"/>
                  <a:gd name="T10" fmla="*/ 0 w 136"/>
                  <a:gd name="T11" fmla="*/ 36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6350">
                <a:solidFill>
                  <a:schemeClr val="tx1"/>
                </a:solidFill>
                <a:round/>
                <a:headEnd/>
                <a:tailEnd/>
              </a:ln>
            </p:spPr>
            <p:txBody>
              <a:bodyPr wrap="none" anchor="ctr"/>
              <a:lstStyle/>
              <a:p>
                <a:endParaRPr lang="en-US"/>
              </a:p>
            </p:txBody>
          </p:sp>
          <p:sp>
            <p:nvSpPr>
              <p:cNvPr id="17441" name="Freeform 79"/>
              <p:cNvSpPr>
                <a:spLocks/>
              </p:cNvSpPr>
              <p:nvPr/>
            </p:nvSpPr>
            <p:spPr bwMode="auto">
              <a:xfrm>
                <a:off x="3072" y="2832"/>
                <a:ext cx="128" cy="321"/>
              </a:xfrm>
              <a:custGeom>
                <a:avLst/>
                <a:gdLst>
                  <a:gd name="T0" fmla="*/ 14 w 136"/>
                  <a:gd name="T1" fmla="*/ 0 h 344"/>
                  <a:gd name="T2" fmla="*/ 75 w 136"/>
                  <a:gd name="T3" fmla="*/ 0 h 344"/>
                  <a:gd name="T4" fmla="*/ 75 w 136"/>
                  <a:gd name="T5" fmla="*/ 122 h 344"/>
                  <a:gd name="T6" fmla="*/ 57 w 136"/>
                  <a:gd name="T7" fmla="*/ 180 h 344"/>
                  <a:gd name="T8" fmla="*/ 57 w 136"/>
                  <a:gd name="T9" fmla="*/ 46 h 344"/>
                  <a:gd name="T10" fmla="*/ 0 w 136"/>
                  <a:gd name="T11" fmla="*/ 46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6350">
                <a:solidFill>
                  <a:schemeClr val="tx1"/>
                </a:solidFill>
                <a:round/>
                <a:headEnd/>
                <a:tailEnd/>
              </a:ln>
            </p:spPr>
            <p:txBody>
              <a:bodyPr wrap="none" anchor="ctr"/>
              <a:lstStyle/>
              <a:p>
                <a:endParaRPr lang="en-US"/>
              </a:p>
            </p:txBody>
          </p:sp>
        </p:grpSp>
      </p:grpSp>
      <p:sp>
        <p:nvSpPr>
          <p:cNvPr id="17432" name="Rectangle 23"/>
          <p:cNvSpPr>
            <a:spLocks noChangeArrowheads="1"/>
          </p:cNvSpPr>
          <p:nvPr/>
        </p:nvSpPr>
        <p:spPr bwMode="auto">
          <a:xfrm>
            <a:off x="2627313" y="4484688"/>
            <a:ext cx="1074737" cy="1073150"/>
          </a:xfrm>
          <a:prstGeom prst="rect">
            <a:avLst/>
          </a:prstGeom>
          <a:solidFill>
            <a:schemeClr val="accent1">
              <a:alpha val="50195"/>
            </a:schemeClr>
          </a:solidFill>
          <a:ln w="9525">
            <a:solidFill>
              <a:schemeClr val="tx1"/>
            </a:solidFill>
            <a:miter lim="800000"/>
            <a:headEnd/>
            <a:tailEnd/>
          </a:ln>
        </p:spPr>
        <p:txBody>
          <a:bodyPr wrap="none" anchor="ctr"/>
          <a:lstStyle>
            <a:lvl1pPr>
              <a:spcBef>
                <a:spcPct val="20000"/>
              </a:spcBef>
              <a:buChar char="•"/>
              <a:defRPr sz="3200">
                <a:solidFill>
                  <a:srgbClr val="0000FF"/>
                </a:solidFill>
                <a:latin typeface="Arial" charset="0"/>
              </a:defRPr>
            </a:lvl1pPr>
            <a:lvl2pPr marL="742950" indent="-285750">
              <a:spcBef>
                <a:spcPct val="20000"/>
              </a:spcBef>
              <a:buChar char="–"/>
              <a:defRPr sz="2800">
                <a:solidFill>
                  <a:srgbClr val="0000FF"/>
                </a:solidFill>
                <a:latin typeface="Arial" charset="0"/>
              </a:defRPr>
            </a:lvl2pPr>
            <a:lvl3pPr marL="1143000" indent="-228600">
              <a:spcBef>
                <a:spcPct val="20000"/>
              </a:spcBef>
              <a:buChar char="•"/>
              <a:defRPr sz="2400">
                <a:solidFill>
                  <a:srgbClr val="0000FF"/>
                </a:solidFill>
                <a:latin typeface="Arial" charset="0"/>
              </a:defRPr>
            </a:lvl3pPr>
            <a:lvl4pPr marL="1600200" indent="-228600">
              <a:spcBef>
                <a:spcPct val="20000"/>
              </a:spcBef>
              <a:buChar char="–"/>
              <a:defRPr sz="2000">
                <a:solidFill>
                  <a:srgbClr val="0000FF"/>
                </a:solidFill>
                <a:latin typeface="Arial" charset="0"/>
              </a:defRPr>
            </a:lvl4pPr>
            <a:lvl5pPr marL="2057400" indent="-228600">
              <a:spcBef>
                <a:spcPct val="20000"/>
              </a:spcBef>
              <a:buChar char="»"/>
              <a:defRPr sz="2000">
                <a:solidFill>
                  <a:srgbClr val="0000FF"/>
                </a:solidFill>
                <a:latin typeface="Arial" charset="0"/>
              </a:defRPr>
            </a:lvl5pPr>
            <a:lvl6pPr marL="2514600" indent="-228600" eaLnBrk="0" fontAlgn="base" hangingPunct="0">
              <a:spcBef>
                <a:spcPct val="20000"/>
              </a:spcBef>
              <a:spcAft>
                <a:spcPct val="0"/>
              </a:spcAft>
              <a:buChar char="»"/>
              <a:defRPr sz="2000">
                <a:solidFill>
                  <a:srgbClr val="0000FF"/>
                </a:solidFill>
                <a:latin typeface="Arial" charset="0"/>
              </a:defRPr>
            </a:lvl6pPr>
            <a:lvl7pPr marL="2971800" indent="-228600" eaLnBrk="0" fontAlgn="base" hangingPunct="0">
              <a:spcBef>
                <a:spcPct val="20000"/>
              </a:spcBef>
              <a:spcAft>
                <a:spcPct val="0"/>
              </a:spcAft>
              <a:buChar char="»"/>
              <a:defRPr sz="2000">
                <a:solidFill>
                  <a:srgbClr val="0000FF"/>
                </a:solidFill>
                <a:latin typeface="Arial" charset="0"/>
              </a:defRPr>
            </a:lvl7pPr>
            <a:lvl8pPr marL="3429000" indent="-228600" eaLnBrk="0" fontAlgn="base" hangingPunct="0">
              <a:spcBef>
                <a:spcPct val="20000"/>
              </a:spcBef>
              <a:spcAft>
                <a:spcPct val="0"/>
              </a:spcAft>
              <a:buChar char="»"/>
              <a:defRPr sz="2000">
                <a:solidFill>
                  <a:srgbClr val="0000FF"/>
                </a:solidFill>
                <a:latin typeface="Arial" charset="0"/>
              </a:defRPr>
            </a:lvl8pPr>
            <a:lvl9pPr marL="3886200" indent="-228600" eaLnBrk="0" fontAlgn="base" hangingPunct="0">
              <a:spcBef>
                <a:spcPct val="20000"/>
              </a:spcBef>
              <a:spcAft>
                <a:spcPct val="0"/>
              </a:spcAft>
              <a:buChar char="»"/>
              <a:defRPr sz="2000">
                <a:solidFill>
                  <a:srgbClr val="0000FF"/>
                </a:solidFill>
                <a:latin typeface="Arial" charset="0"/>
              </a:defRPr>
            </a:lvl9pPr>
          </a:lstStyle>
          <a:p>
            <a:pPr algn="r">
              <a:spcBef>
                <a:spcPct val="0"/>
              </a:spcBef>
              <a:buFontTx/>
              <a:buNone/>
            </a:pPr>
            <a:endParaRPr lang="en-US" altLang="en-US" sz="4400">
              <a:latin typeface="Lucida Console" charset="0"/>
            </a:endParaRPr>
          </a:p>
        </p:txBody>
      </p:sp>
      <p:sp>
        <p:nvSpPr>
          <p:cNvPr id="17433" name="Rectangle 56"/>
          <p:cNvSpPr>
            <a:spLocks noChangeArrowheads="1"/>
          </p:cNvSpPr>
          <p:nvPr/>
        </p:nvSpPr>
        <p:spPr bwMode="auto">
          <a:xfrm>
            <a:off x="4565650" y="4506913"/>
            <a:ext cx="1074738" cy="1073150"/>
          </a:xfrm>
          <a:prstGeom prst="rect">
            <a:avLst/>
          </a:prstGeom>
          <a:solidFill>
            <a:schemeClr val="accent1">
              <a:alpha val="50195"/>
            </a:schemeClr>
          </a:solidFill>
          <a:ln w="9525">
            <a:solidFill>
              <a:schemeClr val="tx1"/>
            </a:solidFill>
            <a:miter lim="800000"/>
            <a:headEnd/>
            <a:tailEnd/>
          </a:ln>
        </p:spPr>
        <p:txBody>
          <a:bodyPr wrap="none" anchor="ctr"/>
          <a:lstStyle>
            <a:lvl1pPr>
              <a:spcBef>
                <a:spcPct val="20000"/>
              </a:spcBef>
              <a:buChar char="•"/>
              <a:defRPr sz="3200">
                <a:solidFill>
                  <a:srgbClr val="0000FF"/>
                </a:solidFill>
                <a:latin typeface="Arial" charset="0"/>
              </a:defRPr>
            </a:lvl1pPr>
            <a:lvl2pPr marL="742950" indent="-285750">
              <a:spcBef>
                <a:spcPct val="20000"/>
              </a:spcBef>
              <a:buChar char="–"/>
              <a:defRPr sz="2800">
                <a:solidFill>
                  <a:srgbClr val="0000FF"/>
                </a:solidFill>
                <a:latin typeface="Arial" charset="0"/>
              </a:defRPr>
            </a:lvl2pPr>
            <a:lvl3pPr marL="1143000" indent="-228600">
              <a:spcBef>
                <a:spcPct val="20000"/>
              </a:spcBef>
              <a:buChar char="•"/>
              <a:defRPr sz="2400">
                <a:solidFill>
                  <a:srgbClr val="0000FF"/>
                </a:solidFill>
                <a:latin typeface="Arial" charset="0"/>
              </a:defRPr>
            </a:lvl3pPr>
            <a:lvl4pPr marL="1600200" indent="-228600">
              <a:spcBef>
                <a:spcPct val="20000"/>
              </a:spcBef>
              <a:buChar char="–"/>
              <a:defRPr sz="2000">
                <a:solidFill>
                  <a:srgbClr val="0000FF"/>
                </a:solidFill>
                <a:latin typeface="Arial" charset="0"/>
              </a:defRPr>
            </a:lvl4pPr>
            <a:lvl5pPr marL="2057400" indent="-228600">
              <a:spcBef>
                <a:spcPct val="20000"/>
              </a:spcBef>
              <a:buChar char="»"/>
              <a:defRPr sz="2000">
                <a:solidFill>
                  <a:srgbClr val="0000FF"/>
                </a:solidFill>
                <a:latin typeface="Arial" charset="0"/>
              </a:defRPr>
            </a:lvl5pPr>
            <a:lvl6pPr marL="2514600" indent="-228600" eaLnBrk="0" fontAlgn="base" hangingPunct="0">
              <a:spcBef>
                <a:spcPct val="20000"/>
              </a:spcBef>
              <a:spcAft>
                <a:spcPct val="0"/>
              </a:spcAft>
              <a:buChar char="»"/>
              <a:defRPr sz="2000">
                <a:solidFill>
                  <a:srgbClr val="0000FF"/>
                </a:solidFill>
                <a:latin typeface="Arial" charset="0"/>
              </a:defRPr>
            </a:lvl6pPr>
            <a:lvl7pPr marL="2971800" indent="-228600" eaLnBrk="0" fontAlgn="base" hangingPunct="0">
              <a:spcBef>
                <a:spcPct val="20000"/>
              </a:spcBef>
              <a:spcAft>
                <a:spcPct val="0"/>
              </a:spcAft>
              <a:buChar char="»"/>
              <a:defRPr sz="2000">
                <a:solidFill>
                  <a:srgbClr val="0000FF"/>
                </a:solidFill>
                <a:latin typeface="Arial" charset="0"/>
              </a:defRPr>
            </a:lvl7pPr>
            <a:lvl8pPr marL="3429000" indent="-228600" eaLnBrk="0" fontAlgn="base" hangingPunct="0">
              <a:spcBef>
                <a:spcPct val="20000"/>
              </a:spcBef>
              <a:spcAft>
                <a:spcPct val="0"/>
              </a:spcAft>
              <a:buChar char="»"/>
              <a:defRPr sz="2000">
                <a:solidFill>
                  <a:srgbClr val="0000FF"/>
                </a:solidFill>
                <a:latin typeface="Arial" charset="0"/>
              </a:defRPr>
            </a:lvl8pPr>
            <a:lvl9pPr marL="3886200" indent="-228600" eaLnBrk="0" fontAlgn="base" hangingPunct="0">
              <a:spcBef>
                <a:spcPct val="20000"/>
              </a:spcBef>
              <a:spcAft>
                <a:spcPct val="0"/>
              </a:spcAft>
              <a:buChar char="»"/>
              <a:defRPr sz="2000">
                <a:solidFill>
                  <a:srgbClr val="0000FF"/>
                </a:solidFill>
                <a:latin typeface="Arial" charset="0"/>
              </a:defRPr>
            </a:lvl9pPr>
          </a:lstStyle>
          <a:p>
            <a:pPr algn="r">
              <a:spcBef>
                <a:spcPct val="0"/>
              </a:spcBef>
              <a:buFontTx/>
              <a:buNone/>
            </a:pPr>
            <a:endParaRPr lang="en-US" altLang="en-US" sz="4400">
              <a:latin typeface="Lucida Console" charset="0"/>
            </a:endParaRPr>
          </a:p>
        </p:txBody>
      </p:sp>
      <p:sp>
        <p:nvSpPr>
          <p:cNvPr id="17434" name="Rectangle 68"/>
          <p:cNvSpPr>
            <a:spLocks noChangeArrowheads="1"/>
          </p:cNvSpPr>
          <p:nvPr/>
        </p:nvSpPr>
        <p:spPr bwMode="auto">
          <a:xfrm>
            <a:off x="6429375" y="4529138"/>
            <a:ext cx="1074738" cy="1073150"/>
          </a:xfrm>
          <a:prstGeom prst="rect">
            <a:avLst/>
          </a:prstGeom>
          <a:solidFill>
            <a:schemeClr val="accent1">
              <a:alpha val="50195"/>
            </a:schemeClr>
          </a:solidFill>
          <a:ln w="9525">
            <a:solidFill>
              <a:schemeClr val="tx1"/>
            </a:solidFill>
            <a:miter lim="800000"/>
            <a:headEnd/>
            <a:tailEnd/>
          </a:ln>
        </p:spPr>
        <p:txBody>
          <a:bodyPr wrap="none" anchor="ctr"/>
          <a:lstStyle>
            <a:lvl1pPr>
              <a:spcBef>
                <a:spcPct val="20000"/>
              </a:spcBef>
              <a:buChar char="•"/>
              <a:defRPr sz="3200">
                <a:solidFill>
                  <a:srgbClr val="0000FF"/>
                </a:solidFill>
                <a:latin typeface="Arial" charset="0"/>
              </a:defRPr>
            </a:lvl1pPr>
            <a:lvl2pPr marL="742950" indent="-285750">
              <a:spcBef>
                <a:spcPct val="20000"/>
              </a:spcBef>
              <a:buChar char="–"/>
              <a:defRPr sz="2800">
                <a:solidFill>
                  <a:srgbClr val="0000FF"/>
                </a:solidFill>
                <a:latin typeface="Arial" charset="0"/>
              </a:defRPr>
            </a:lvl2pPr>
            <a:lvl3pPr marL="1143000" indent="-228600">
              <a:spcBef>
                <a:spcPct val="20000"/>
              </a:spcBef>
              <a:buChar char="•"/>
              <a:defRPr sz="2400">
                <a:solidFill>
                  <a:srgbClr val="0000FF"/>
                </a:solidFill>
                <a:latin typeface="Arial" charset="0"/>
              </a:defRPr>
            </a:lvl3pPr>
            <a:lvl4pPr marL="1600200" indent="-228600">
              <a:spcBef>
                <a:spcPct val="20000"/>
              </a:spcBef>
              <a:buChar char="–"/>
              <a:defRPr sz="2000">
                <a:solidFill>
                  <a:srgbClr val="0000FF"/>
                </a:solidFill>
                <a:latin typeface="Arial" charset="0"/>
              </a:defRPr>
            </a:lvl4pPr>
            <a:lvl5pPr marL="2057400" indent="-228600">
              <a:spcBef>
                <a:spcPct val="20000"/>
              </a:spcBef>
              <a:buChar char="»"/>
              <a:defRPr sz="2000">
                <a:solidFill>
                  <a:srgbClr val="0000FF"/>
                </a:solidFill>
                <a:latin typeface="Arial" charset="0"/>
              </a:defRPr>
            </a:lvl5pPr>
            <a:lvl6pPr marL="2514600" indent="-228600" eaLnBrk="0" fontAlgn="base" hangingPunct="0">
              <a:spcBef>
                <a:spcPct val="20000"/>
              </a:spcBef>
              <a:spcAft>
                <a:spcPct val="0"/>
              </a:spcAft>
              <a:buChar char="»"/>
              <a:defRPr sz="2000">
                <a:solidFill>
                  <a:srgbClr val="0000FF"/>
                </a:solidFill>
                <a:latin typeface="Arial" charset="0"/>
              </a:defRPr>
            </a:lvl6pPr>
            <a:lvl7pPr marL="2971800" indent="-228600" eaLnBrk="0" fontAlgn="base" hangingPunct="0">
              <a:spcBef>
                <a:spcPct val="20000"/>
              </a:spcBef>
              <a:spcAft>
                <a:spcPct val="0"/>
              </a:spcAft>
              <a:buChar char="»"/>
              <a:defRPr sz="2000">
                <a:solidFill>
                  <a:srgbClr val="0000FF"/>
                </a:solidFill>
                <a:latin typeface="Arial" charset="0"/>
              </a:defRPr>
            </a:lvl7pPr>
            <a:lvl8pPr marL="3429000" indent="-228600" eaLnBrk="0" fontAlgn="base" hangingPunct="0">
              <a:spcBef>
                <a:spcPct val="20000"/>
              </a:spcBef>
              <a:spcAft>
                <a:spcPct val="0"/>
              </a:spcAft>
              <a:buChar char="»"/>
              <a:defRPr sz="2000">
                <a:solidFill>
                  <a:srgbClr val="0000FF"/>
                </a:solidFill>
                <a:latin typeface="Arial" charset="0"/>
              </a:defRPr>
            </a:lvl8pPr>
            <a:lvl9pPr marL="3886200" indent="-228600" eaLnBrk="0" fontAlgn="base" hangingPunct="0">
              <a:spcBef>
                <a:spcPct val="20000"/>
              </a:spcBef>
              <a:spcAft>
                <a:spcPct val="0"/>
              </a:spcAft>
              <a:buChar char="»"/>
              <a:defRPr sz="2000">
                <a:solidFill>
                  <a:srgbClr val="0000FF"/>
                </a:solidFill>
                <a:latin typeface="Arial" charset="0"/>
              </a:defRPr>
            </a:lvl9pPr>
          </a:lstStyle>
          <a:p>
            <a:pPr algn="r">
              <a:spcBef>
                <a:spcPct val="0"/>
              </a:spcBef>
              <a:buFontTx/>
              <a:buNone/>
            </a:pPr>
            <a:endParaRPr lang="en-US" altLang="en-US" sz="4400">
              <a:latin typeface="Lucida Console" charset="0"/>
            </a:endParaRPr>
          </a:p>
        </p:txBody>
      </p:sp>
    </p:spTree>
    <p:extLst>
      <p:ext uri="{BB962C8B-B14F-4D97-AF65-F5344CB8AC3E}">
        <p14:creationId xmlns:p14="http://schemas.microsoft.com/office/powerpoint/2010/main" val="401652152"/>
      </p:ext>
    </p:extLst>
  </p:cSld>
  <p:clrMapOvr>
    <a:masterClrMapping/>
  </p:clrMapOvr>
  <p:transition spd="slow"/>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altLang="en-US">
                <a:latin typeface="Arial" charset="0"/>
              </a:rPr>
              <a:t>Ideal Scaling Process</a:t>
            </a:r>
          </a:p>
        </p:txBody>
      </p:sp>
      <p:sp>
        <p:nvSpPr>
          <p:cNvPr id="19459" name="Footer Placeholder 1"/>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rgbClr val="0000FF"/>
                </a:solidFill>
                <a:latin typeface="Arial" charset="0"/>
              </a:defRPr>
            </a:lvl1pPr>
            <a:lvl2pPr marL="742950" indent="-285750">
              <a:spcBef>
                <a:spcPct val="20000"/>
              </a:spcBef>
              <a:buChar char="–"/>
              <a:defRPr sz="2800">
                <a:solidFill>
                  <a:srgbClr val="0000FF"/>
                </a:solidFill>
                <a:latin typeface="Arial" charset="0"/>
              </a:defRPr>
            </a:lvl2pPr>
            <a:lvl3pPr marL="1143000" indent="-228600">
              <a:spcBef>
                <a:spcPct val="20000"/>
              </a:spcBef>
              <a:buChar char="•"/>
              <a:defRPr sz="2400">
                <a:solidFill>
                  <a:srgbClr val="0000FF"/>
                </a:solidFill>
                <a:latin typeface="Arial" charset="0"/>
              </a:defRPr>
            </a:lvl3pPr>
            <a:lvl4pPr marL="1600200" indent="-228600">
              <a:spcBef>
                <a:spcPct val="20000"/>
              </a:spcBef>
              <a:buChar char="–"/>
              <a:defRPr sz="2000">
                <a:solidFill>
                  <a:srgbClr val="0000FF"/>
                </a:solidFill>
                <a:latin typeface="Arial" charset="0"/>
              </a:defRPr>
            </a:lvl4pPr>
            <a:lvl5pPr marL="2057400" indent="-228600">
              <a:spcBef>
                <a:spcPct val="20000"/>
              </a:spcBef>
              <a:buChar char="»"/>
              <a:defRPr sz="2000">
                <a:solidFill>
                  <a:srgbClr val="0000FF"/>
                </a:solidFill>
                <a:latin typeface="Arial" charset="0"/>
              </a:defRPr>
            </a:lvl5pPr>
            <a:lvl6pPr marL="2514600" indent="-228600" eaLnBrk="0" fontAlgn="base" hangingPunct="0">
              <a:spcBef>
                <a:spcPct val="20000"/>
              </a:spcBef>
              <a:spcAft>
                <a:spcPct val="0"/>
              </a:spcAft>
              <a:buChar char="»"/>
              <a:defRPr sz="2000">
                <a:solidFill>
                  <a:srgbClr val="0000FF"/>
                </a:solidFill>
                <a:latin typeface="Arial" charset="0"/>
              </a:defRPr>
            </a:lvl6pPr>
            <a:lvl7pPr marL="2971800" indent="-228600" eaLnBrk="0" fontAlgn="base" hangingPunct="0">
              <a:spcBef>
                <a:spcPct val="20000"/>
              </a:spcBef>
              <a:spcAft>
                <a:spcPct val="0"/>
              </a:spcAft>
              <a:buChar char="»"/>
              <a:defRPr sz="2000">
                <a:solidFill>
                  <a:srgbClr val="0000FF"/>
                </a:solidFill>
                <a:latin typeface="Arial" charset="0"/>
              </a:defRPr>
            </a:lvl7pPr>
            <a:lvl8pPr marL="3429000" indent="-228600" eaLnBrk="0" fontAlgn="base" hangingPunct="0">
              <a:spcBef>
                <a:spcPct val="20000"/>
              </a:spcBef>
              <a:spcAft>
                <a:spcPct val="0"/>
              </a:spcAft>
              <a:buChar char="»"/>
              <a:defRPr sz="2000">
                <a:solidFill>
                  <a:srgbClr val="0000FF"/>
                </a:solidFill>
                <a:latin typeface="Arial" charset="0"/>
              </a:defRPr>
            </a:lvl8pPr>
            <a:lvl9pPr marL="3886200" indent="-228600" eaLnBrk="0" fontAlgn="base" hangingPunct="0">
              <a:spcBef>
                <a:spcPct val="20000"/>
              </a:spcBef>
              <a:spcAft>
                <a:spcPct val="0"/>
              </a:spcAft>
              <a:buChar char="»"/>
              <a:defRPr sz="2000">
                <a:solidFill>
                  <a:srgbClr val="0000FF"/>
                </a:solidFill>
                <a:latin typeface="Arial" charset="0"/>
              </a:defRPr>
            </a:lvl9pPr>
          </a:lstStyle>
          <a:p>
            <a:pPr>
              <a:spcBef>
                <a:spcPct val="0"/>
              </a:spcBef>
              <a:buFontTx/>
              <a:buNone/>
            </a:pPr>
            <a:r>
              <a:rPr lang="en-US" altLang="en-US" sz="1400">
                <a:solidFill>
                  <a:srgbClr val="000000"/>
                </a:solidFill>
                <a:ea typeface="Courier New" charset="0"/>
                <a:cs typeface="Courier New" charset="0"/>
              </a:rPr>
              <a:t>Art of Multiprocessor Programming</a:t>
            </a:r>
          </a:p>
        </p:txBody>
      </p:sp>
      <p:sp>
        <p:nvSpPr>
          <p:cNvPr id="19460" name="Slide Number Placeholder 4"/>
          <p:cNvSpPr txBox="1">
            <a:spLocks noGrp="1"/>
          </p:cNvSpPr>
          <p:nvPr/>
        </p:nvSpPr>
        <p:spPr bwMode="auto">
          <a:xfrm>
            <a:off x="6451600" y="625475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rgbClr val="0000FF"/>
                </a:solidFill>
                <a:latin typeface="Arial" charset="0"/>
              </a:defRPr>
            </a:lvl1pPr>
            <a:lvl2pPr marL="742950" indent="-285750">
              <a:spcBef>
                <a:spcPct val="20000"/>
              </a:spcBef>
              <a:buChar char="–"/>
              <a:defRPr sz="2800">
                <a:solidFill>
                  <a:srgbClr val="0000FF"/>
                </a:solidFill>
                <a:latin typeface="Arial" charset="0"/>
              </a:defRPr>
            </a:lvl2pPr>
            <a:lvl3pPr marL="1143000" indent="-228600">
              <a:spcBef>
                <a:spcPct val="20000"/>
              </a:spcBef>
              <a:buChar char="•"/>
              <a:defRPr sz="2400">
                <a:solidFill>
                  <a:srgbClr val="0000FF"/>
                </a:solidFill>
                <a:latin typeface="Arial" charset="0"/>
              </a:defRPr>
            </a:lvl3pPr>
            <a:lvl4pPr marL="1600200" indent="-228600">
              <a:spcBef>
                <a:spcPct val="20000"/>
              </a:spcBef>
              <a:buChar char="–"/>
              <a:defRPr sz="2000">
                <a:solidFill>
                  <a:srgbClr val="0000FF"/>
                </a:solidFill>
                <a:latin typeface="Arial" charset="0"/>
              </a:defRPr>
            </a:lvl4pPr>
            <a:lvl5pPr marL="2057400" indent="-228600">
              <a:spcBef>
                <a:spcPct val="20000"/>
              </a:spcBef>
              <a:buChar char="»"/>
              <a:defRPr sz="2000">
                <a:solidFill>
                  <a:srgbClr val="0000FF"/>
                </a:solidFill>
                <a:latin typeface="Arial" charset="0"/>
              </a:defRPr>
            </a:lvl5pPr>
            <a:lvl6pPr marL="2514600" indent="-228600" eaLnBrk="0" fontAlgn="base" hangingPunct="0">
              <a:spcBef>
                <a:spcPct val="20000"/>
              </a:spcBef>
              <a:spcAft>
                <a:spcPct val="0"/>
              </a:spcAft>
              <a:buChar char="»"/>
              <a:defRPr sz="2000">
                <a:solidFill>
                  <a:srgbClr val="0000FF"/>
                </a:solidFill>
                <a:latin typeface="Arial" charset="0"/>
              </a:defRPr>
            </a:lvl6pPr>
            <a:lvl7pPr marL="2971800" indent="-228600" eaLnBrk="0" fontAlgn="base" hangingPunct="0">
              <a:spcBef>
                <a:spcPct val="20000"/>
              </a:spcBef>
              <a:spcAft>
                <a:spcPct val="0"/>
              </a:spcAft>
              <a:buChar char="»"/>
              <a:defRPr sz="2000">
                <a:solidFill>
                  <a:srgbClr val="0000FF"/>
                </a:solidFill>
                <a:latin typeface="Arial" charset="0"/>
              </a:defRPr>
            </a:lvl7pPr>
            <a:lvl8pPr marL="3429000" indent="-228600" eaLnBrk="0" fontAlgn="base" hangingPunct="0">
              <a:spcBef>
                <a:spcPct val="20000"/>
              </a:spcBef>
              <a:spcAft>
                <a:spcPct val="0"/>
              </a:spcAft>
              <a:buChar char="»"/>
              <a:defRPr sz="2000">
                <a:solidFill>
                  <a:srgbClr val="0000FF"/>
                </a:solidFill>
                <a:latin typeface="Arial" charset="0"/>
              </a:defRPr>
            </a:lvl8pPr>
            <a:lvl9pPr marL="3886200" indent="-228600" eaLnBrk="0" fontAlgn="base" hangingPunct="0">
              <a:spcBef>
                <a:spcPct val="20000"/>
              </a:spcBef>
              <a:spcAft>
                <a:spcPct val="0"/>
              </a:spcAft>
              <a:buChar char="»"/>
              <a:defRPr sz="2000">
                <a:solidFill>
                  <a:srgbClr val="0000FF"/>
                </a:solidFill>
                <a:latin typeface="Arial" charset="0"/>
              </a:defRPr>
            </a:lvl9pPr>
          </a:lstStyle>
          <a:p>
            <a:pPr algn="r">
              <a:spcBef>
                <a:spcPct val="0"/>
              </a:spcBef>
              <a:buFontTx/>
              <a:buNone/>
            </a:pPr>
            <a:fld id="{C9E86877-2755-4640-B7C0-4E2B82A74821}" type="slidenum">
              <a:rPr lang="ar-SA" altLang="en-US" sz="1400">
                <a:solidFill>
                  <a:srgbClr val="000000"/>
                </a:solidFill>
              </a:rPr>
              <a:pPr algn="r">
                <a:spcBef>
                  <a:spcPct val="0"/>
                </a:spcBef>
                <a:buFontTx/>
                <a:buNone/>
              </a:pPr>
              <a:t>32</a:t>
            </a:fld>
            <a:endParaRPr lang="en-US" altLang="en-US" sz="1400">
              <a:solidFill>
                <a:srgbClr val="000000"/>
              </a:solidFill>
              <a:ea typeface="Arial" charset="0"/>
              <a:cs typeface="Arial" charset="0"/>
            </a:endParaRPr>
          </a:p>
        </p:txBody>
      </p:sp>
      <p:sp>
        <p:nvSpPr>
          <p:cNvPr id="19461" name="Text Box 48"/>
          <p:cNvSpPr txBox="1">
            <a:spLocks noChangeArrowheads="1"/>
          </p:cNvSpPr>
          <p:nvPr/>
        </p:nvSpPr>
        <p:spPr bwMode="auto">
          <a:xfrm>
            <a:off x="1030288" y="3130550"/>
            <a:ext cx="138588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rgbClr val="0000FF"/>
                </a:solidFill>
                <a:latin typeface="Arial" charset="0"/>
              </a:defRPr>
            </a:lvl1pPr>
            <a:lvl2pPr marL="742950" indent="-285750">
              <a:spcBef>
                <a:spcPct val="20000"/>
              </a:spcBef>
              <a:buChar char="–"/>
              <a:defRPr sz="2800">
                <a:solidFill>
                  <a:srgbClr val="0000FF"/>
                </a:solidFill>
                <a:latin typeface="Arial" charset="0"/>
              </a:defRPr>
            </a:lvl2pPr>
            <a:lvl3pPr marL="1143000" indent="-228600">
              <a:spcBef>
                <a:spcPct val="20000"/>
              </a:spcBef>
              <a:buChar char="•"/>
              <a:defRPr sz="2400">
                <a:solidFill>
                  <a:srgbClr val="0000FF"/>
                </a:solidFill>
                <a:latin typeface="Arial" charset="0"/>
              </a:defRPr>
            </a:lvl3pPr>
            <a:lvl4pPr marL="1600200" indent="-228600">
              <a:spcBef>
                <a:spcPct val="20000"/>
              </a:spcBef>
              <a:buChar char="–"/>
              <a:defRPr sz="2000">
                <a:solidFill>
                  <a:srgbClr val="0000FF"/>
                </a:solidFill>
                <a:latin typeface="Arial" charset="0"/>
              </a:defRPr>
            </a:lvl4pPr>
            <a:lvl5pPr marL="2057400" indent="-228600">
              <a:spcBef>
                <a:spcPct val="20000"/>
              </a:spcBef>
              <a:buChar char="»"/>
              <a:defRPr sz="2000">
                <a:solidFill>
                  <a:srgbClr val="0000FF"/>
                </a:solidFill>
                <a:latin typeface="Arial" charset="0"/>
              </a:defRPr>
            </a:lvl5pPr>
            <a:lvl6pPr marL="2514600" indent="-228600" eaLnBrk="0" fontAlgn="base" hangingPunct="0">
              <a:spcBef>
                <a:spcPct val="20000"/>
              </a:spcBef>
              <a:spcAft>
                <a:spcPct val="0"/>
              </a:spcAft>
              <a:buChar char="»"/>
              <a:defRPr sz="2000">
                <a:solidFill>
                  <a:srgbClr val="0000FF"/>
                </a:solidFill>
                <a:latin typeface="Arial" charset="0"/>
              </a:defRPr>
            </a:lvl6pPr>
            <a:lvl7pPr marL="2971800" indent="-228600" eaLnBrk="0" fontAlgn="base" hangingPunct="0">
              <a:spcBef>
                <a:spcPct val="20000"/>
              </a:spcBef>
              <a:spcAft>
                <a:spcPct val="0"/>
              </a:spcAft>
              <a:buChar char="»"/>
              <a:defRPr sz="2000">
                <a:solidFill>
                  <a:srgbClr val="0000FF"/>
                </a:solidFill>
                <a:latin typeface="Arial" charset="0"/>
              </a:defRPr>
            </a:lvl7pPr>
            <a:lvl8pPr marL="3429000" indent="-228600" eaLnBrk="0" fontAlgn="base" hangingPunct="0">
              <a:spcBef>
                <a:spcPct val="20000"/>
              </a:spcBef>
              <a:spcAft>
                <a:spcPct val="0"/>
              </a:spcAft>
              <a:buChar char="»"/>
              <a:defRPr sz="2000">
                <a:solidFill>
                  <a:srgbClr val="0000FF"/>
                </a:solidFill>
                <a:latin typeface="Arial" charset="0"/>
              </a:defRPr>
            </a:lvl8pPr>
            <a:lvl9pPr marL="3886200" indent="-228600" eaLnBrk="0" fontAlgn="base" hangingPunct="0">
              <a:spcBef>
                <a:spcPct val="20000"/>
              </a:spcBef>
              <a:spcAft>
                <a:spcPct val="0"/>
              </a:spcAft>
              <a:buChar char="»"/>
              <a:defRPr sz="2000">
                <a:solidFill>
                  <a:srgbClr val="0000FF"/>
                </a:solidFill>
                <a:latin typeface="Arial" charset="0"/>
              </a:defRPr>
            </a:lvl9pPr>
          </a:lstStyle>
          <a:p>
            <a:pPr algn="ctr">
              <a:spcBef>
                <a:spcPct val="0"/>
              </a:spcBef>
              <a:buFontTx/>
              <a:buNone/>
            </a:pPr>
            <a:r>
              <a:rPr lang="en-US" altLang="en-US" sz="2000">
                <a:solidFill>
                  <a:srgbClr val="000000"/>
                </a:solidFill>
                <a:latin typeface="Lucida Console" charset="0"/>
                <a:ea typeface="Arial" charset="0"/>
                <a:cs typeface="Arial" charset="0"/>
              </a:rPr>
              <a:t>User code</a:t>
            </a:r>
          </a:p>
        </p:txBody>
      </p:sp>
      <p:sp>
        <p:nvSpPr>
          <p:cNvPr id="19462" name="Text Box 52"/>
          <p:cNvSpPr txBox="1">
            <a:spLocks noChangeArrowheads="1"/>
          </p:cNvSpPr>
          <p:nvPr/>
        </p:nvSpPr>
        <p:spPr bwMode="auto">
          <a:xfrm>
            <a:off x="1039813" y="4338638"/>
            <a:ext cx="13843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rgbClr val="0000FF"/>
                </a:solidFill>
                <a:latin typeface="Arial" charset="0"/>
              </a:defRPr>
            </a:lvl1pPr>
            <a:lvl2pPr marL="742950" indent="-285750">
              <a:spcBef>
                <a:spcPct val="20000"/>
              </a:spcBef>
              <a:buChar char="–"/>
              <a:defRPr sz="2800">
                <a:solidFill>
                  <a:srgbClr val="0000FF"/>
                </a:solidFill>
                <a:latin typeface="Arial" charset="0"/>
              </a:defRPr>
            </a:lvl2pPr>
            <a:lvl3pPr marL="1143000" indent="-228600">
              <a:spcBef>
                <a:spcPct val="20000"/>
              </a:spcBef>
              <a:buChar char="•"/>
              <a:defRPr sz="2400">
                <a:solidFill>
                  <a:srgbClr val="0000FF"/>
                </a:solidFill>
                <a:latin typeface="Arial" charset="0"/>
              </a:defRPr>
            </a:lvl3pPr>
            <a:lvl4pPr marL="1600200" indent="-228600">
              <a:spcBef>
                <a:spcPct val="20000"/>
              </a:spcBef>
              <a:buChar char="–"/>
              <a:defRPr sz="2000">
                <a:solidFill>
                  <a:srgbClr val="0000FF"/>
                </a:solidFill>
                <a:latin typeface="Arial" charset="0"/>
              </a:defRPr>
            </a:lvl4pPr>
            <a:lvl5pPr marL="2057400" indent="-228600">
              <a:spcBef>
                <a:spcPct val="20000"/>
              </a:spcBef>
              <a:buChar char="»"/>
              <a:defRPr sz="2000">
                <a:solidFill>
                  <a:srgbClr val="0000FF"/>
                </a:solidFill>
                <a:latin typeface="Arial" charset="0"/>
              </a:defRPr>
            </a:lvl5pPr>
            <a:lvl6pPr marL="2514600" indent="-228600" eaLnBrk="0" fontAlgn="base" hangingPunct="0">
              <a:spcBef>
                <a:spcPct val="20000"/>
              </a:spcBef>
              <a:spcAft>
                <a:spcPct val="0"/>
              </a:spcAft>
              <a:buChar char="»"/>
              <a:defRPr sz="2000">
                <a:solidFill>
                  <a:srgbClr val="0000FF"/>
                </a:solidFill>
                <a:latin typeface="Arial" charset="0"/>
              </a:defRPr>
            </a:lvl6pPr>
            <a:lvl7pPr marL="2971800" indent="-228600" eaLnBrk="0" fontAlgn="base" hangingPunct="0">
              <a:spcBef>
                <a:spcPct val="20000"/>
              </a:spcBef>
              <a:spcAft>
                <a:spcPct val="0"/>
              </a:spcAft>
              <a:buChar char="»"/>
              <a:defRPr sz="2000">
                <a:solidFill>
                  <a:srgbClr val="0000FF"/>
                </a:solidFill>
                <a:latin typeface="Arial" charset="0"/>
              </a:defRPr>
            </a:lvl7pPr>
            <a:lvl8pPr marL="3429000" indent="-228600" eaLnBrk="0" fontAlgn="base" hangingPunct="0">
              <a:spcBef>
                <a:spcPct val="20000"/>
              </a:spcBef>
              <a:spcAft>
                <a:spcPct val="0"/>
              </a:spcAft>
              <a:buChar char="»"/>
              <a:defRPr sz="2000">
                <a:solidFill>
                  <a:srgbClr val="0000FF"/>
                </a:solidFill>
                <a:latin typeface="Arial" charset="0"/>
              </a:defRPr>
            </a:lvl8pPr>
            <a:lvl9pPr marL="3886200" indent="-228600" eaLnBrk="0" fontAlgn="base" hangingPunct="0">
              <a:spcBef>
                <a:spcPct val="20000"/>
              </a:spcBef>
              <a:spcAft>
                <a:spcPct val="0"/>
              </a:spcAft>
              <a:buChar char="»"/>
              <a:defRPr sz="2000">
                <a:solidFill>
                  <a:srgbClr val="0000FF"/>
                </a:solidFill>
                <a:latin typeface="Arial" charset="0"/>
              </a:defRPr>
            </a:lvl9pPr>
          </a:lstStyle>
          <a:p>
            <a:pPr algn="ctr">
              <a:spcBef>
                <a:spcPct val="0"/>
              </a:spcBef>
              <a:buFontTx/>
              <a:buNone/>
            </a:pPr>
            <a:r>
              <a:rPr lang="en-US" altLang="en-US" sz="2000">
                <a:solidFill>
                  <a:srgbClr val="000000"/>
                </a:solidFill>
                <a:latin typeface="Lucida Console" charset="0"/>
                <a:ea typeface="Arial" charset="0"/>
                <a:cs typeface="Arial" charset="0"/>
              </a:rPr>
              <a:t>Multicore</a:t>
            </a:r>
          </a:p>
        </p:txBody>
      </p:sp>
      <p:grpSp>
        <p:nvGrpSpPr>
          <p:cNvPr id="19463" name="Group 53"/>
          <p:cNvGrpSpPr>
            <a:grpSpLocks/>
          </p:cNvGrpSpPr>
          <p:nvPr/>
        </p:nvGrpSpPr>
        <p:grpSpPr bwMode="auto">
          <a:xfrm>
            <a:off x="1046163" y="1628775"/>
            <a:ext cx="6507162" cy="1284288"/>
            <a:chOff x="344" y="743"/>
            <a:chExt cx="4099" cy="809"/>
          </a:xfrm>
        </p:grpSpPr>
        <p:sp>
          <p:nvSpPr>
            <p:cNvPr id="563254" name="Rectangle 54"/>
            <p:cNvSpPr>
              <a:spLocks noChangeArrowheads="1"/>
            </p:cNvSpPr>
            <p:nvPr/>
          </p:nvSpPr>
          <p:spPr bwMode="auto">
            <a:xfrm>
              <a:off x="1334" y="792"/>
              <a:ext cx="3109" cy="741"/>
            </a:xfrm>
            <a:prstGeom prst="rect">
              <a:avLst/>
            </a:prstGeom>
            <a:solidFill>
              <a:schemeClr val="bg1">
                <a:alpha val="50000"/>
              </a:schemeClr>
            </a:solidFill>
            <a:ln w="9525">
              <a:solidFill>
                <a:schemeClr val="tx1"/>
              </a:solidFill>
              <a:miter lim="800000"/>
              <a:headEnd/>
              <a:tailEnd/>
            </a:ln>
            <a:effectLst/>
          </p:spPr>
          <p:txBody>
            <a:bodyPr wrap="none" anchor="ctr"/>
            <a:lstStyle/>
            <a:p>
              <a:pPr algn="ctr">
                <a:defRPr/>
              </a:pPr>
              <a:endParaRPr lang="en-US">
                <a:solidFill>
                  <a:srgbClr val="000000"/>
                </a:solidFill>
                <a:effectLst>
                  <a:outerShdw blurRad="38100" dist="38100" dir="2700000" algn="tl">
                    <a:srgbClr val="C0C0C0"/>
                  </a:outerShdw>
                </a:effectLst>
                <a:latin typeface="Lucida Console" panose="020B0609040504020204" pitchFamily="49" charset="0"/>
                <a:ea typeface="+mn-ea"/>
                <a:cs typeface="Times New Roman" pitchFamily="18" charset="0"/>
              </a:endParaRPr>
            </a:p>
          </p:txBody>
        </p:sp>
        <p:sp>
          <p:nvSpPr>
            <p:cNvPr id="19637" name="Freeform 55"/>
            <p:cNvSpPr>
              <a:spLocks/>
            </p:cNvSpPr>
            <p:nvPr/>
          </p:nvSpPr>
          <p:spPr bwMode="auto">
            <a:xfrm>
              <a:off x="1326" y="984"/>
              <a:ext cx="3081" cy="549"/>
            </a:xfrm>
            <a:custGeom>
              <a:avLst/>
              <a:gdLst>
                <a:gd name="T0" fmla="*/ 0 w 3081"/>
                <a:gd name="T1" fmla="*/ 549 h 549"/>
                <a:gd name="T2" fmla="*/ 1554 w 3081"/>
                <a:gd name="T3" fmla="*/ 430 h 549"/>
                <a:gd name="T4" fmla="*/ 3081 w 3081"/>
                <a:gd name="T5" fmla="*/ 0 h 549"/>
                <a:gd name="T6" fmla="*/ 0 60000 65536"/>
                <a:gd name="T7" fmla="*/ 0 60000 65536"/>
                <a:gd name="T8" fmla="*/ 0 60000 65536"/>
                <a:gd name="T9" fmla="*/ 0 w 3081"/>
                <a:gd name="T10" fmla="*/ 0 h 549"/>
                <a:gd name="T11" fmla="*/ 3081 w 3081"/>
                <a:gd name="T12" fmla="*/ 549 h 549"/>
              </a:gdLst>
              <a:ahLst/>
              <a:cxnLst>
                <a:cxn ang="T6">
                  <a:pos x="T0" y="T1"/>
                </a:cxn>
                <a:cxn ang="T7">
                  <a:pos x="T2" y="T3"/>
                </a:cxn>
                <a:cxn ang="T8">
                  <a:pos x="T4" y="T5"/>
                </a:cxn>
              </a:cxnLst>
              <a:rect l="T9" t="T10" r="T11" b="T12"/>
              <a:pathLst>
                <a:path w="3081" h="549">
                  <a:moveTo>
                    <a:pt x="0" y="549"/>
                  </a:moveTo>
                  <a:cubicBezTo>
                    <a:pt x="520" y="535"/>
                    <a:pt x="1041" y="521"/>
                    <a:pt x="1554" y="430"/>
                  </a:cubicBezTo>
                  <a:cubicBezTo>
                    <a:pt x="2067" y="339"/>
                    <a:pt x="2574" y="169"/>
                    <a:pt x="3081" y="0"/>
                  </a:cubicBezTo>
                </a:path>
              </a:pathLst>
            </a:custGeom>
            <a:noFill/>
            <a:ln w="38100">
              <a:solidFill>
                <a:schemeClr val="accent2"/>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9638" name="Oval 56"/>
            <p:cNvSpPr>
              <a:spLocks noChangeArrowheads="1"/>
            </p:cNvSpPr>
            <p:nvPr/>
          </p:nvSpPr>
          <p:spPr bwMode="auto">
            <a:xfrm>
              <a:off x="1627" y="1479"/>
              <a:ext cx="56" cy="73"/>
            </a:xfrm>
            <a:prstGeom prst="ellipse">
              <a:avLst/>
            </a:prstGeom>
            <a:solidFill>
              <a:srgbClr val="0033CC">
                <a:alpha val="50195"/>
              </a:srgbClr>
            </a:solidFill>
            <a:ln w="9525">
              <a:solidFill>
                <a:schemeClr val="tx1"/>
              </a:solidFill>
              <a:round/>
              <a:headEnd/>
              <a:tailEnd/>
            </a:ln>
          </p:spPr>
          <p:txBody>
            <a:bodyPr wrap="none" anchor="ctr"/>
            <a:lstStyle>
              <a:lvl1pPr>
                <a:spcBef>
                  <a:spcPct val="20000"/>
                </a:spcBef>
                <a:buChar char="•"/>
                <a:defRPr sz="3200">
                  <a:solidFill>
                    <a:srgbClr val="0000FF"/>
                  </a:solidFill>
                  <a:latin typeface="Arial" charset="0"/>
                </a:defRPr>
              </a:lvl1pPr>
              <a:lvl2pPr marL="742950" indent="-285750">
                <a:spcBef>
                  <a:spcPct val="20000"/>
                </a:spcBef>
                <a:buChar char="–"/>
                <a:defRPr sz="2800">
                  <a:solidFill>
                    <a:srgbClr val="0000FF"/>
                  </a:solidFill>
                  <a:latin typeface="Arial" charset="0"/>
                </a:defRPr>
              </a:lvl2pPr>
              <a:lvl3pPr marL="1143000" indent="-228600">
                <a:spcBef>
                  <a:spcPct val="20000"/>
                </a:spcBef>
                <a:buChar char="•"/>
                <a:defRPr sz="2400">
                  <a:solidFill>
                    <a:srgbClr val="0000FF"/>
                  </a:solidFill>
                  <a:latin typeface="Arial" charset="0"/>
                </a:defRPr>
              </a:lvl3pPr>
              <a:lvl4pPr marL="1600200" indent="-228600">
                <a:spcBef>
                  <a:spcPct val="20000"/>
                </a:spcBef>
                <a:buChar char="–"/>
                <a:defRPr sz="2000">
                  <a:solidFill>
                    <a:srgbClr val="0000FF"/>
                  </a:solidFill>
                  <a:latin typeface="Arial" charset="0"/>
                </a:defRPr>
              </a:lvl4pPr>
              <a:lvl5pPr marL="2057400" indent="-228600">
                <a:spcBef>
                  <a:spcPct val="20000"/>
                </a:spcBef>
                <a:buChar char="»"/>
                <a:defRPr sz="2000">
                  <a:solidFill>
                    <a:srgbClr val="0000FF"/>
                  </a:solidFill>
                  <a:latin typeface="Arial" charset="0"/>
                </a:defRPr>
              </a:lvl5pPr>
              <a:lvl6pPr marL="2514600" indent="-228600" eaLnBrk="0" fontAlgn="base" hangingPunct="0">
                <a:spcBef>
                  <a:spcPct val="20000"/>
                </a:spcBef>
                <a:spcAft>
                  <a:spcPct val="0"/>
                </a:spcAft>
                <a:buChar char="»"/>
                <a:defRPr sz="2000">
                  <a:solidFill>
                    <a:srgbClr val="0000FF"/>
                  </a:solidFill>
                  <a:latin typeface="Arial" charset="0"/>
                </a:defRPr>
              </a:lvl6pPr>
              <a:lvl7pPr marL="2971800" indent="-228600" eaLnBrk="0" fontAlgn="base" hangingPunct="0">
                <a:spcBef>
                  <a:spcPct val="20000"/>
                </a:spcBef>
                <a:spcAft>
                  <a:spcPct val="0"/>
                </a:spcAft>
                <a:buChar char="»"/>
                <a:defRPr sz="2000">
                  <a:solidFill>
                    <a:srgbClr val="0000FF"/>
                  </a:solidFill>
                  <a:latin typeface="Arial" charset="0"/>
                </a:defRPr>
              </a:lvl7pPr>
              <a:lvl8pPr marL="3429000" indent="-228600" eaLnBrk="0" fontAlgn="base" hangingPunct="0">
                <a:spcBef>
                  <a:spcPct val="20000"/>
                </a:spcBef>
                <a:spcAft>
                  <a:spcPct val="0"/>
                </a:spcAft>
                <a:buChar char="»"/>
                <a:defRPr sz="2000">
                  <a:solidFill>
                    <a:srgbClr val="0000FF"/>
                  </a:solidFill>
                  <a:latin typeface="Arial" charset="0"/>
                </a:defRPr>
              </a:lvl8pPr>
              <a:lvl9pPr marL="3886200" indent="-228600" eaLnBrk="0" fontAlgn="base" hangingPunct="0">
                <a:spcBef>
                  <a:spcPct val="20000"/>
                </a:spcBef>
                <a:spcAft>
                  <a:spcPct val="0"/>
                </a:spcAft>
                <a:buChar char="»"/>
                <a:defRPr sz="2000">
                  <a:solidFill>
                    <a:srgbClr val="0000FF"/>
                  </a:solidFill>
                  <a:latin typeface="Arial" charset="0"/>
                </a:defRPr>
              </a:lvl9pPr>
            </a:lstStyle>
            <a:p>
              <a:pPr algn="r">
                <a:spcBef>
                  <a:spcPct val="0"/>
                </a:spcBef>
                <a:buFontTx/>
                <a:buNone/>
              </a:pPr>
              <a:endParaRPr lang="en-US" altLang="en-US" sz="4400">
                <a:latin typeface="Lucida Console" charset="0"/>
              </a:endParaRPr>
            </a:p>
          </p:txBody>
        </p:sp>
        <p:sp>
          <p:nvSpPr>
            <p:cNvPr id="19639" name="Oval 57"/>
            <p:cNvSpPr>
              <a:spLocks noChangeArrowheads="1"/>
            </p:cNvSpPr>
            <p:nvPr/>
          </p:nvSpPr>
          <p:spPr bwMode="auto">
            <a:xfrm>
              <a:off x="2796" y="1377"/>
              <a:ext cx="56" cy="73"/>
            </a:xfrm>
            <a:prstGeom prst="ellipse">
              <a:avLst/>
            </a:prstGeom>
            <a:solidFill>
              <a:srgbClr val="0033CC">
                <a:alpha val="50195"/>
              </a:srgbClr>
            </a:solidFill>
            <a:ln w="9525">
              <a:solidFill>
                <a:schemeClr val="tx1"/>
              </a:solidFill>
              <a:round/>
              <a:headEnd/>
              <a:tailEnd/>
            </a:ln>
          </p:spPr>
          <p:txBody>
            <a:bodyPr wrap="none" anchor="ctr"/>
            <a:lstStyle>
              <a:lvl1pPr>
                <a:spcBef>
                  <a:spcPct val="20000"/>
                </a:spcBef>
                <a:buChar char="•"/>
                <a:defRPr sz="3200">
                  <a:solidFill>
                    <a:srgbClr val="0000FF"/>
                  </a:solidFill>
                  <a:latin typeface="Arial" charset="0"/>
                </a:defRPr>
              </a:lvl1pPr>
              <a:lvl2pPr marL="742950" indent="-285750">
                <a:spcBef>
                  <a:spcPct val="20000"/>
                </a:spcBef>
                <a:buChar char="–"/>
                <a:defRPr sz="2800">
                  <a:solidFill>
                    <a:srgbClr val="0000FF"/>
                  </a:solidFill>
                  <a:latin typeface="Arial" charset="0"/>
                </a:defRPr>
              </a:lvl2pPr>
              <a:lvl3pPr marL="1143000" indent="-228600">
                <a:spcBef>
                  <a:spcPct val="20000"/>
                </a:spcBef>
                <a:buChar char="•"/>
                <a:defRPr sz="2400">
                  <a:solidFill>
                    <a:srgbClr val="0000FF"/>
                  </a:solidFill>
                  <a:latin typeface="Arial" charset="0"/>
                </a:defRPr>
              </a:lvl3pPr>
              <a:lvl4pPr marL="1600200" indent="-228600">
                <a:spcBef>
                  <a:spcPct val="20000"/>
                </a:spcBef>
                <a:buChar char="–"/>
                <a:defRPr sz="2000">
                  <a:solidFill>
                    <a:srgbClr val="0000FF"/>
                  </a:solidFill>
                  <a:latin typeface="Arial" charset="0"/>
                </a:defRPr>
              </a:lvl4pPr>
              <a:lvl5pPr marL="2057400" indent="-228600">
                <a:spcBef>
                  <a:spcPct val="20000"/>
                </a:spcBef>
                <a:buChar char="»"/>
                <a:defRPr sz="2000">
                  <a:solidFill>
                    <a:srgbClr val="0000FF"/>
                  </a:solidFill>
                  <a:latin typeface="Arial" charset="0"/>
                </a:defRPr>
              </a:lvl5pPr>
              <a:lvl6pPr marL="2514600" indent="-228600" eaLnBrk="0" fontAlgn="base" hangingPunct="0">
                <a:spcBef>
                  <a:spcPct val="20000"/>
                </a:spcBef>
                <a:spcAft>
                  <a:spcPct val="0"/>
                </a:spcAft>
                <a:buChar char="»"/>
                <a:defRPr sz="2000">
                  <a:solidFill>
                    <a:srgbClr val="0000FF"/>
                  </a:solidFill>
                  <a:latin typeface="Arial" charset="0"/>
                </a:defRPr>
              </a:lvl6pPr>
              <a:lvl7pPr marL="2971800" indent="-228600" eaLnBrk="0" fontAlgn="base" hangingPunct="0">
                <a:spcBef>
                  <a:spcPct val="20000"/>
                </a:spcBef>
                <a:spcAft>
                  <a:spcPct val="0"/>
                </a:spcAft>
                <a:buChar char="»"/>
                <a:defRPr sz="2000">
                  <a:solidFill>
                    <a:srgbClr val="0000FF"/>
                  </a:solidFill>
                  <a:latin typeface="Arial" charset="0"/>
                </a:defRPr>
              </a:lvl7pPr>
              <a:lvl8pPr marL="3429000" indent="-228600" eaLnBrk="0" fontAlgn="base" hangingPunct="0">
                <a:spcBef>
                  <a:spcPct val="20000"/>
                </a:spcBef>
                <a:spcAft>
                  <a:spcPct val="0"/>
                </a:spcAft>
                <a:buChar char="»"/>
                <a:defRPr sz="2000">
                  <a:solidFill>
                    <a:srgbClr val="0000FF"/>
                  </a:solidFill>
                  <a:latin typeface="Arial" charset="0"/>
                </a:defRPr>
              </a:lvl8pPr>
              <a:lvl9pPr marL="3886200" indent="-228600" eaLnBrk="0" fontAlgn="base" hangingPunct="0">
                <a:spcBef>
                  <a:spcPct val="20000"/>
                </a:spcBef>
                <a:spcAft>
                  <a:spcPct val="0"/>
                </a:spcAft>
                <a:buChar char="»"/>
                <a:defRPr sz="2000">
                  <a:solidFill>
                    <a:srgbClr val="0000FF"/>
                  </a:solidFill>
                  <a:latin typeface="Arial" charset="0"/>
                </a:defRPr>
              </a:lvl9pPr>
            </a:lstStyle>
            <a:p>
              <a:pPr algn="r">
                <a:spcBef>
                  <a:spcPct val="0"/>
                </a:spcBef>
                <a:buFontTx/>
                <a:buNone/>
              </a:pPr>
              <a:endParaRPr lang="en-US" altLang="en-US" sz="4400">
                <a:latin typeface="Lucida Console" charset="0"/>
              </a:endParaRPr>
            </a:p>
          </p:txBody>
        </p:sp>
        <p:sp>
          <p:nvSpPr>
            <p:cNvPr id="19640" name="Oval 58"/>
            <p:cNvSpPr>
              <a:spLocks noChangeArrowheads="1"/>
            </p:cNvSpPr>
            <p:nvPr/>
          </p:nvSpPr>
          <p:spPr bwMode="auto">
            <a:xfrm>
              <a:off x="4130" y="1029"/>
              <a:ext cx="56" cy="73"/>
            </a:xfrm>
            <a:prstGeom prst="ellipse">
              <a:avLst/>
            </a:prstGeom>
            <a:solidFill>
              <a:srgbClr val="0033CC">
                <a:alpha val="50195"/>
              </a:srgbClr>
            </a:solidFill>
            <a:ln w="9525">
              <a:solidFill>
                <a:schemeClr val="tx1"/>
              </a:solidFill>
              <a:round/>
              <a:headEnd/>
              <a:tailEnd/>
            </a:ln>
          </p:spPr>
          <p:txBody>
            <a:bodyPr wrap="none" anchor="ctr"/>
            <a:lstStyle>
              <a:lvl1pPr>
                <a:spcBef>
                  <a:spcPct val="20000"/>
                </a:spcBef>
                <a:buChar char="•"/>
                <a:defRPr sz="3200">
                  <a:solidFill>
                    <a:srgbClr val="0000FF"/>
                  </a:solidFill>
                  <a:latin typeface="Arial" charset="0"/>
                </a:defRPr>
              </a:lvl1pPr>
              <a:lvl2pPr marL="742950" indent="-285750">
                <a:spcBef>
                  <a:spcPct val="20000"/>
                </a:spcBef>
                <a:buChar char="–"/>
                <a:defRPr sz="2800">
                  <a:solidFill>
                    <a:srgbClr val="0000FF"/>
                  </a:solidFill>
                  <a:latin typeface="Arial" charset="0"/>
                </a:defRPr>
              </a:lvl2pPr>
              <a:lvl3pPr marL="1143000" indent="-228600">
                <a:spcBef>
                  <a:spcPct val="20000"/>
                </a:spcBef>
                <a:buChar char="•"/>
                <a:defRPr sz="2400">
                  <a:solidFill>
                    <a:srgbClr val="0000FF"/>
                  </a:solidFill>
                  <a:latin typeface="Arial" charset="0"/>
                </a:defRPr>
              </a:lvl3pPr>
              <a:lvl4pPr marL="1600200" indent="-228600">
                <a:spcBef>
                  <a:spcPct val="20000"/>
                </a:spcBef>
                <a:buChar char="–"/>
                <a:defRPr sz="2000">
                  <a:solidFill>
                    <a:srgbClr val="0000FF"/>
                  </a:solidFill>
                  <a:latin typeface="Arial" charset="0"/>
                </a:defRPr>
              </a:lvl4pPr>
              <a:lvl5pPr marL="2057400" indent="-228600">
                <a:spcBef>
                  <a:spcPct val="20000"/>
                </a:spcBef>
                <a:buChar char="»"/>
                <a:defRPr sz="2000">
                  <a:solidFill>
                    <a:srgbClr val="0000FF"/>
                  </a:solidFill>
                  <a:latin typeface="Arial" charset="0"/>
                </a:defRPr>
              </a:lvl5pPr>
              <a:lvl6pPr marL="2514600" indent="-228600" eaLnBrk="0" fontAlgn="base" hangingPunct="0">
                <a:spcBef>
                  <a:spcPct val="20000"/>
                </a:spcBef>
                <a:spcAft>
                  <a:spcPct val="0"/>
                </a:spcAft>
                <a:buChar char="»"/>
                <a:defRPr sz="2000">
                  <a:solidFill>
                    <a:srgbClr val="0000FF"/>
                  </a:solidFill>
                  <a:latin typeface="Arial" charset="0"/>
                </a:defRPr>
              </a:lvl6pPr>
              <a:lvl7pPr marL="2971800" indent="-228600" eaLnBrk="0" fontAlgn="base" hangingPunct="0">
                <a:spcBef>
                  <a:spcPct val="20000"/>
                </a:spcBef>
                <a:spcAft>
                  <a:spcPct val="0"/>
                </a:spcAft>
                <a:buChar char="»"/>
                <a:defRPr sz="2000">
                  <a:solidFill>
                    <a:srgbClr val="0000FF"/>
                  </a:solidFill>
                  <a:latin typeface="Arial" charset="0"/>
                </a:defRPr>
              </a:lvl7pPr>
              <a:lvl8pPr marL="3429000" indent="-228600" eaLnBrk="0" fontAlgn="base" hangingPunct="0">
                <a:spcBef>
                  <a:spcPct val="20000"/>
                </a:spcBef>
                <a:spcAft>
                  <a:spcPct val="0"/>
                </a:spcAft>
                <a:buChar char="»"/>
                <a:defRPr sz="2000">
                  <a:solidFill>
                    <a:srgbClr val="0000FF"/>
                  </a:solidFill>
                  <a:latin typeface="Arial" charset="0"/>
                </a:defRPr>
              </a:lvl8pPr>
              <a:lvl9pPr marL="3886200" indent="-228600" eaLnBrk="0" fontAlgn="base" hangingPunct="0">
                <a:spcBef>
                  <a:spcPct val="20000"/>
                </a:spcBef>
                <a:spcAft>
                  <a:spcPct val="0"/>
                </a:spcAft>
                <a:buChar char="»"/>
                <a:defRPr sz="2000">
                  <a:solidFill>
                    <a:srgbClr val="0000FF"/>
                  </a:solidFill>
                  <a:latin typeface="Arial" charset="0"/>
                </a:defRPr>
              </a:lvl9pPr>
            </a:lstStyle>
            <a:p>
              <a:pPr algn="r">
                <a:spcBef>
                  <a:spcPct val="0"/>
                </a:spcBef>
                <a:buFontTx/>
                <a:buNone/>
              </a:pPr>
              <a:endParaRPr lang="en-US" altLang="en-US" sz="4400">
                <a:latin typeface="Lucida Console" charset="0"/>
              </a:endParaRPr>
            </a:p>
          </p:txBody>
        </p:sp>
        <p:sp>
          <p:nvSpPr>
            <p:cNvPr id="19641" name="Text Box 59"/>
            <p:cNvSpPr txBox="1">
              <a:spLocks noChangeArrowheads="1"/>
            </p:cNvSpPr>
            <p:nvPr/>
          </p:nvSpPr>
          <p:spPr bwMode="auto">
            <a:xfrm>
              <a:off x="344" y="1147"/>
              <a:ext cx="764"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rgbClr val="0000FF"/>
                  </a:solidFill>
                  <a:latin typeface="Arial" charset="0"/>
                </a:defRPr>
              </a:lvl1pPr>
              <a:lvl2pPr marL="742950" indent="-285750">
                <a:spcBef>
                  <a:spcPct val="20000"/>
                </a:spcBef>
                <a:buChar char="–"/>
                <a:defRPr sz="2800">
                  <a:solidFill>
                    <a:srgbClr val="0000FF"/>
                  </a:solidFill>
                  <a:latin typeface="Arial" charset="0"/>
                </a:defRPr>
              </a:lvl2pPr>
              <a:lvl3pPr marL="1143000" indent="-228600">
                <a:spcBef>
                  <a:spcPct val="20000"/>
                </a:spcBef>
                <a:buChar char="•"/>
                <a:defRPr sz="2400">
                  <a:solidFill>
                    <a:srgbClr val="0000FF"/>
                  </a:solidFill>
                  <a:latin typeface="Arial" charset="0"/>
                </a:defRPr>
              </a:lvl3pPr>
              <a:lvl4pPr marL="1600200" indent="-228600">
                <a:spcBef>
                  <a:spcPct val="20000"/>
                </a:spcBef>
                <a:buChar char="–"/>
                <a:defRPr sz="2000">
                  <a:solidFill>
                    <a:srgbClr val="0000FF"/>
                  </a:solidFill>
                  <a:latin typeface="Arial" charset="0"/>
                </a:defRPr>
              </a:lvl4pPr>
              <a:lvl5pPr marL="2057400" indent="-228600">
                <a:spcBef>
                  <a:spcPct val="20000"/>
                </a:spcBef>
                <a:buChar char="»"/>
                <a:defRPr sz="2000">
                  <a:solidFill>
                    <a:srgbClr val="0000FF"/>
                  </a:solidFill>
                  <a:latin typeface="Arial" charset="0"/>
                </a:defRPr>
              </a:lvl5pPr>
              <a:lvl6pPr marL="2514600" indent="-228600" eaLnBrk="0" fontAlgn="base" hangingPunct="0">
                <a:spcBef>
                  <a:spcPct val="20000"/>
                </a:spcBef>
                <a:spcAft>
                  <a:spcPct val="0"/>
                </a:spcAft>
                <a:buChar char="»"/>
                <a:defRPr sz="2000">
                  <a:solidFill>
                    <a:srgbClr val="0000FF"/>
                  </a:solidFill>
                  <a:latin typeface="Arial" charset="0"/>
                </a:defRPr>
              </a:lvl6pPr>
              <a:lvl7pPr marL="2971800" indent="-228600" eaLnBrk="0" fontAlgn="base" hangingPunct="0">
                <a:spcBef>
                  <a:spcPct val="20000"/>
                </a:spcBef>
                <a:spcAft>
                  <a:spcPct val="0"/>
                </a:spcAft>
                <a:buChar char="»"/>
                <a:defRPr sz="2000">
                  <a:solidFill>
                    <a:srgbClr val="0000FF"/>
                  </a:solidFill>
                  <a:latin typeface="Arial" charset="0"/>
                </a:defRPr>
              </a:lvl7pPr>
              <a:lvl8pPr marL="3429000" indent="-228600" eaLnBrk="0" fontAlgn="base" hangingPunct="0">
                <a:spcBef>
                  <a:spcPct val="20000"/>
                </a:spcBef>
                <a:spcAft>
                  <a:spcPct val="0"/>
                </a:spcAft>
                <a:buChar char="»"/>
                <a:defRPr sz="2000">
                  <a:solidFill>
                    <a:srgbClr val="0000FF"/>
                  </a:solidFill>
                  <a:latin typeface="Arial" charset="0"/>
                </a:defRPr>
              </a:lvl8pPr>
              <a:lvl9pPr marL="3886200" indent="-228600" eaLnBrk="0" fontAlgn="base" hangingPunct="0">
                <a:spcBef>
                  <a:spcPct val="20000"/>
                </a:spcBef>
                <a:spcAft>
                  <a:spcPct val="0"/>
                </a:spcAft>
                <a:buChar char="»"/>
                <a:defRPr sz="2000">
                  <a:solidFill>
                    <a:srgbClr val="0000FF"/>
                  </a:solidFill>
                  <a:latin typeface="Arial" charset="0"/>
                </a:defRPr>
              </a:lvl9pPr>
            </a:lstStyle>
            <a:p>
              <a:pPr algn="ctr">
                <a:spcBef>
                  <a:spcPct val="0"/>
                </a:spcBef>
                <a:buFontTx/>
                <a:buNone/>
              </a:pPr>
              <a:r>
                <a:rPr lang="en-US" altLang="en-US" sz="2000">
                  <a:solidFill>
                    <a:srgbClr val="000000"/>
                  </a:solidFill>
                  <a:latin typeface="Lucida Console" charset="0"/>
                  <a:ea typeface="Arial" charset="0"/>
                  <a:cs typeface="Arial" charset="0"/>
                </a:rPr>
                <a:t>Speedup</a:t>
              </a:r>
            </a:p>
          </p:txBody>
        </p:sp>
        <p:sp>
          <p:nvSpPr>
            <p:cNvPr id="563260" name="Text Box 60"/>
            <p:cNvSpPr txBox="1">
              <a:spLocks noChangeArrowheads="1"/>
            </p:cNvSpPr>
            <p:nvPr/>
          </p:nvSpPr>
          <p:spPr bwMode="auto">
            <a:xfrm>
              <a:off x="1424" y="1200"/>
              <a:ext cx="483" cy="291"/>
            </a:xfrm>
            <a:prstGeom prst="rect">
              <a:avLst/>
            </a:prstGeom>
            <a:noFill/>
            <a:ln w="9525">
              <a:noFill/>
              <a:miter lim="800000"/>
              <a:headEnd/>
              <a:tailEnd/>
            </a:ln>
            <a:effectLst/>
          </p:spPr>
          <p:txBody>
            <a:bodyPr wrap="none">
              <a:spAutoFit/>
            </a:bodyPr>
            <a:lstStyle/>
            <a:p>
              <a:pPr algn="ctr">
                <a:defRPr/>
              </a:pPr>
              <a:r>
                <a:rPr lang="en-US">
                  <a:solidFill>
                    <a:srgbClr val="000000"/>
                  </a:solidFill>
                  <a:effectLst>
                    <a:outerShdw blurRad="38100" dist="38100" dir="2700000" algn="tl">
                      <a:srgbClr val="C0C0C0"/>
                    </a:outerShdw>
                  </a:effectLst>
                  <a:latin typeface="Lucida Console" panose="020B0609040504020204" pitchFamily="49" charset="0"/>
                  <a:ea typeface="+mn-ea"/>
                  <a:cs typeface="Times New Roman" pitchFamily="18" charset="0"/>
                </a:rPr>
                <a:t>1.8x</a:t>
              </a:r>
            </a:p>
          </p:txBody>
        </p:sp>
        <p:sp>
          <p:nvSpPr>
            <p:cNvPr id="563261" name="Text Box 61"/>
            <p:cNvSpPr txBox="1">
              <a:spLocks noChangeArrowheads="1"/>
            </p:cNvSpPr>
            <p:nvPr/>
          </p:nvSpPr>
          <p:spPr bwMode="auto">
            <a:xfrm>
              <a:off x="3970" y="743"/>
              <a:ext cx="321" cy="291"/>
            </a:xfrm>
            <a:prstGeom prst="rect">
              <a:avLst/>
            </a:prstGeom>
            <a:noFill/>
            <a:ln w="9525">
              <a:noFill/>
              <a:miter lim="800000"/>
              <a:headEnd/>
              <a:tailEnd/>
            </a:ln>
            <a:effectLst/>
          </p:spPr>
          <p:txBody>
            <a:bodyPr wrap="none">
              <a:spAutoFit/>
            </a:bodyPr>
            <a:lstStyle/>
            <a:p>
              <a:pPr algn="ctr">
                <a:defRPr/>
              </a:pPr>
              <a:r>
                <a:rPr lang="en-US">
                  <a:solidFill>
                    <a:srgbClr val="000000"/>
                  </a:solidFill>
                  <a:effectLst>
                    <a:outerShdw blurRad="38100" dist="38100" dir="2700000" algn="tl">
                      <a:srgbClr val="C0C0C0"/>
                    </a:outerShdw>
                  </a:effectLst>
                  <a:latin typeface="Lucida Console" panose="020B0609040504020204" pitchFamily="49" charset="0"/>
                  <a:ea typeface="+mn-ea"/>
                  <a:cs typeface="Times New Roman" pitchFamily="18" charset="0"/>
                </a:rPr>
                <a:t>7x</a:t>
              </a:r>
            </a:p>
          </p:txBody>
        </p:sp>
        <p:sp>
          <p:nvSpPr>
            <p:cNvPr id="563262" name="Text Box 62"/>
            <p:cNvSpPr txBox="1">
              <a:spLocks noChangeArrowheads="1"/>
            </p:cNvSpPr>
            <p:nvPr/>
          </p:nvSpPr>
          <p:spPr bwMode="auto">
            <a:xfrm>
              <a:off x="2593" y="1044"/>
              <a:ext cx="483" cy="291"/>
            </a:xfrm>
            <a:prstGeom prst="rect">
              <a:avLst/>
            </a:prstGeom>
            <a:noFill/>
            <a:ln w="9525">
              <a:noFill/>
              <a:miter lim="800000"/>
              <a:headEnd/>
              <a:tailEnd/>
            </a:ln>
            <a:effectLst/>
          </p:spPr>
          <p:txBody>
            <a:bodyPr wrap="none">
              <a:spAutoFit/>
            </a:bodyPr>
            <a:lstStyle/>
            <a:p>
              <a:pPr algn="ctr">
                <a:defRPr/>
              </a:pPr>
              <a:r>
                <a:rPr lang="en-US">
                  <a:solidFill>
                    <a:srgbClr val="000000"/>
                  </a:solidFill>
                  <a:effectLst>
                    <a:outerShdw blurRad="38100" dist="38100" dir="2700000" algn="tl">
                      <a:srgbClr val="C0C0C0"/>
                    </a:outerShdw>
                  </a:effectLst>
                  <a:latin typeface="Lucida Console" panose="020B0609040504020204" pitchFamily="49" charset="0"/>
                  <a:ea typeface="+mn-ea"/>
                  <a:cs typeface="Times New Roman" pitchFamily="18" charset="0"/>
                </a:rPr>
                <a:t>3.6x</a:t>
              </a:r>
            </a:p>
          </p:txBody>
        </p:sp>
      </p:grpSp>
      <p:sp>
        <p:nvSpPr>
          <p:cNvPr id="563434" name="Text Box 234"/>
          <p:cNvSpPr txBox="1">
            <a:spLocks noChangeArrowheads="1"/>
          </p:cNvSpPr>
          <p:nvPr/>
        </p:nvSpPr>
        <p:spPr bwMode="auto">
          <a:xfrm>
            <a:off x="1004888" y="5483225"/>
            <a:ext cx="46196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rgbClr val="0000FF"/>
                </a:solidFill>
                <a:latin typeface="Arial" charset="0"/>
              </a:defRPr>
            </a:lvl1pPr>
            <a:lvl2pPr marL="742950" indent="-285750">
              <a:spcBef>
                <a:spcPct val="20000"/>
              </a:spcBef>
              <a:buChar char="–"/>
              <a:defRPr sz="2800">
                <a:solidFill>
                  <a:srgbClr val="0000FF"/>
                </a:solidFill>
                <a:latin typeface="Arial" charset="0"/>
              </a:defRPr>
            </a:lvl2pPr>
            <a:lvl3pPr marL="1143000" indent="-228600">
              <a:spcBef>
                <a:spcPct val="20000"/>
              </a:spcBef>
              <a:buChar char="•"/>
              <a:defRPr sz="2400">
                <a:solidFill>
                  <a:srgbClr val="0000FF"/>
                </a:solidFill>
                <a:latin typeface="Arial" charset="0"/>
              </a:defRPr>
            </a:lvl3pPr>
            <a:lvl4pPr marL="1600200" indent="-228600">
              <a:spcBef>
                <a:spcPct val="20000"/>
              </a:spcBef>
              <a:buChar char="–"/>
              <a:defRPr sz="2000">
                <a:solidFill>
                  <a:srgbClr val="0000FF"/>
                </a:solidFill>
                <a:latin typeface="Arial" charset="0"/>
              </a:defRPr>
            </a:lvl4pPr>
            <a:lvl5pPr marL="2057400" indent="-228600">
              <a:spcBef>
                <a:spcPct val="20000"/>
              </a:spcBef>
              <a:buChar char="»"/>
              <a:defRPr sz="2000">
                <a:solidFill>
                  <a:srgbClr val="0000FF"/>
                </a:solidFill>
                <a:latin typeface="Arial" charset="0"/>
              </a:defRPr>
            </a:lvl5pPr>
            <a:lvl6pPr marL="2514600" indent="-228600" eaLnBrk="0" fontAlgn="base" hangingPunct="0">
              <a:spcBef>
                <a:spcPct val="20000"/>
              </a:spcBef>
              <a:spcAft>
                <a:spcPct val="0"/>
              </a:spcAft>
              <a:buChar char="»"/>
              <a:defRPr sz="2000">
                <a:solidFill>
                  <a:srgbClr val="0000FF"/>
                </a:solidFill>
                <a:latin typeface="Arial" charset="0"/>
              </a:defRPr>
            </a:lvl6pPr>
            <a:lvl7pPr marL="2971800" indent="-228600" eaLnBrk="0" fontAlgn="base" hangingPunct="0">
              <a:spcBef>
                <a:spcPct val="20000"/>
              </a:spcBef>
              <a:spcAft>
                <a:spcPct val="0"/>
              </a:spcAft>
              <a:buChar char="»"/>
              <a:defRPr sz="2000">
                <a:solidFill>
                  <a:srgbClr val="0000FF"/>
                </a:solidFill>
                <a:latin typeface="Arial" charset="0"/>
              </a:defRPr>
            </a:lvl7pPr>
            <a:lvl8pPr marL="3429000" indent="-228600" eaLnBrk="0" fontAlgn="base" hangingPunct="0">
              <a:spcBef>
                <a:spcPct val="20000"/>
              </a:spcBef>
              <a:spcAft>
                <a:spcPct val="0"/>
              </a:spcAft>
              <a:buChar char="»"/>
              <a:defRPr sz="2000">
                <a:solidFill>
                  <a:srgbClr val="0000FF"/>
                </a:solidFill>
                <a:latin typeface="Arial" charset="0"/>
              </a:defRPr>
            </a:lvl8pPr>
            <a:lvl9pPr marL="3886200" indent="-228600" eaLnBrk="0" fontAlgn="base" hangingPunct="0">
              <a:spcBef>
                <a:spcPct val="20000"/>
              </a:spcBef>
              <a:spcAft>
                <a:spcPct val="0"/>
              </a:spcAft>
              <a:buChar char="»"/>
              <a:defRPr sz="2000">
                <a:solidFill>
                  <a:srgbClr val="0000FF"/>
                </a:solidFill>
                <a:latin typeface="Arial" charset="0"/>
              </a:defRPr>
            </a:lvl9pPr>
          </a:lstStyle>
          <a:p>
            <a:pPr algn="ctr">
              <a:spcBef>
                <a:spcPct val="0"/>
              </a:spcBef>
              <a:buFontTx/>
              <a:buNone/>
            </a:pPr>
            <a:r>
              <a:rPr lang="en-US" altLang="en-US" sz="2400">
                <a:solidFill>
                  <a:srgbClr val="CC0000"/>
                </a:solidFill>
                <a:latin typeface="Lucida Console" charset="0"/>
                <a:ea typeface="Arial" charset="0"/>
                <a:cs typeface="Arial" charset="0"/>
              </a:rPr>
              <a:t>Unfortunately, not so simple…</a:t>
            </a:r>
          </a:p>
        </p:txBody>
      </p:sp>
      <p:sp>
        <p:nvSpPr>
          <p:cNvPr id="19465" name="Rectangle 236"/>
          <p:cNvSpPr>
            <a:spLocks noChangeArrowheads="1"/>
          </p:cNvSpPr>
          <p:nvPr/>
        </p:nvSpPr>
        <p:spPr bwMode="auto">
          <a:xfrm>
            <a:off x="4568825" y="3224213"/>
            <a:ext cx="515938" cy="319087"/>
          </a:xfrm>
          <a:prstGeom prst="rect">
            <a:avLst/>
          </a:prstGeom>
          <a:solidFill>
            <a:srgbClr val="FFFFCC"/>
          </a:solidFill>
          <a:ln w="9525">
            <a:solidFill>
              <a:schemeClr val="tx1"/>
            </a:solidFill>
            <a:miter lim="800000"/>
            <a:headEnd/>
            <a:tailEnd/>
          </a:ln>
        </p:spPr>
        <p:txBody>
          <a:bodyPr wrap="none" anchor="ctr"/>
          <a:lstStyle>
            <a:lvl1pPr>
              <a:spcBef>
                <a:spcPct val="20000"/>
              </a:spcBef>
              <a:buChar char="•"/>
              <a:defRPr sz="3200">
                <a:solidFill>
                  <a:srgbClr val="0000FF"/>
                </a:solidFill>
                <a:latin typeface="Arial" charset="0"/>
              </a:defRPr>
            </a:lvl1pPr>
            <a:lvl2pPr marL="742950" indent="-285750">
              <a:spcBef>
                <a:spcPct val="20000"/>
              </a:spcBef>
              <a:buChar char="–"/>
              <a:defRPr sz="2800">
                <a:solidFill>
                  <a:srgbClr val="0000FF"/>
                </a:solidFill>
                <a:latin typeface="Arial" charset="0"/>
              </a:defRPr>
            </a:lvl2pPr>
            <a:lvl3pPr marL="1143000" indent="-228600">
              <a:spcBef>
                <a:spcPct val="20000"/>
              </a:spcBef>
              <a:buChar char="•"/>
              <a:defRPr sz="2400">
                <a:solidFill>
                  <a:srgbClr val="0000FF"/>
                </a:solidFill>
                <a:latin typeface="Arial" charset="0"/>
              </a:defRPr>
            </a:lvl3pPr>
            <a:lvl4pPr marL="1600200" indent="-228600">
              <a:spcBef>
                <a:spcPct val="20000"/>
              </a:spcBef>
              <a:buChar char="–"/>
              <a:defRPr sz="2000">
                <a:solidFill>
                  <a:srgbClr val="0000FF"/>
                </a:solidFill>
                <a:latin typeface="Arial" charset="0"/>
              </a:defRPr>
            </a:lvl4pPr>
            <a:lvl5pPr marL="2057400" indent="-228600">
              <a:spcBef>
                <a:spcPct val="20000"/>
              </a:spcBef>
              <a:buChar char="»"/>
              <a:defRPr sz="2000">
                <a:solidFill>
                  <a:srgbClr val="0000FF"/>
                </a:solidFill>
                <a:latin typeface="Arial" charset="0"/>
              </a:defRPr>
            </a:lvl5pPr>
            <a:lvl6pPr marL="2514600" indent="-228600" eaLnBrk="0" fontAlgn="base" hangingPunct="0">
              <a:spcBef>
                <a:spcPct val="20000"/>
              </a:spcBef>
              <a:spcAft>
                <a:spcPct val="0"/>
              </a:spcAft>
              <a:buChar char="»"/>
              <a:defRPr sz="2000">
                <a:solidFill>
                  <a:srgbClr val="0000FF"/>
                </a:solidFill>
                <a:latin typeface="Arial" charset="0"/>
              </a:defRPr>
            </a:lvl6pPr>
            <a:lvl7pPr marL="2971800" indent="-228600" eaLnBrk="0" fontAlgn="base" hangingPunct="0">
              <a:spcBef>
                <a:spcPct val="20000"/>
              </a:spcBef>
              <a:spcAft>
                <a:spcPct val="0"/>
              </a:spcAft>
              <a:buChar char="»"/>
              <a:defRPr sz="2000">
                <a:solidFill>
                  <a:srgbClr val="0000FF"/>
                </a:solidFill>
                <a:latin typeface="Arial" charset="0"/>
              </a:defRPr>
            </a:lvl7pPr>
            <a:lvl8pPr marL="3429000" indent="-228600" eaLnBrk="0" fontAlgn="base" hangingPunct="0">
              <a:spcBef>
                <a:spcPct val="20000"/>
              </a:spcBef>
              <a:spcAft>
                <a:spcPct val="0"/>
              </a:spcAft>
              <a:buChar char="»"/>
              <a:defRPr sz="2000">
                <a:solidFill>
                  <a:srgbClr val="0000FF"/>
                </a:solidFill>
                <a:latin typeface="Arial" charset="0"/>
              </a:defRPr>
            </a:lvl8pPr>
            <a:lvl9pPr marL="3886200" indent="-228600" eaLnBrk="0" fontAlgn="base" hangingPunct="0">
              <a:spcBef>
                <a:spcPct val="20000"/>
              </a:spcBef>
              <a:spcAft>
                <a:spcPct val="0"/>
              </a:spcAft>
              <a:buChar char="»"/>
              <a:defRPr sz="2000">
                <a:solidFill>
                  <a:srgbClr val="0000FF"/>
                </a:solidFill>
                <a:latin typeface="Arial" charset="0"/>
              </a:defRPr>
            </a:lvl9pPr>
          </a:lstStyle>
          <a:p>
            <a:pPr algn="r">
              <a:spcBef>
                <a:spcPct val="0"/>
              </a:spcBef>
              <a:buFontTx/>
              <a:buNone/>
            </a:pPr>
            <a:endParaRPr lang="en-US" altLang="en-US" sz="4400">
              <a:latin typeface="Lucida Console" charset="0"/>
            </a:endParaRPr>
          </a:p>
        </p:txBody>
      </p:sp>
      <p:sp>
        <p:nvSpPr>
          <p:cNvPr id="19466" name="Rectangle 239"/>
          <p:cNvSpPr>
            <a:spLocks noChangeArrowheads="1"/>
          </p:cNvSpPr>
          <p:nvPr/>
        </p:nvSpPr>
        <p:spPr bwMode="auto">
          <a:xfrm>
            <a:off x="2624138" y="3224213"/>
            <a:ext cx="544512" cy="712787"/>
          </a:xfrm>
          <a:prstGeom prst="rect">
            <a:avLst/>
          </a:prstGeom>
          <a:solidFill>
            <a:srgbClr val="FFFFCC"/>
          </a:solidFill>
          <a:ln w="9525">
            <a:solidFill>
              <a:schemeClr val="tx1"/>
            </a:solidFill>
            <a:miter lim="800000"/>
            <a:headEnd/>
            <a:tailEnd/>
          </a:ln>
        </p:spPr>
        <p:txBody>
          <a:bodyPr wrap="none" anchor="ctr"/>
          <a:lstStyle>
            <a:lvl1pPr>
              <a:spcBef>
                <a:spcPct val="20000"/>
              </a:spcBef>
              <a:buChar char="•"/>
              <a:defRPr sz="3200">
                <a:solidFill>
                  <a:srgbClr val="0000FF"/>
                </a:solidFill>
                <a:latin typeface="Arial" charset="0"/>
              </a:defRPr>
            </a:lvl1pPr>
            <a:lvl2pPr marL="742950" indent="-285750">
              <a:spcBef>
                <a:spcPct val="20000"/>
              </a:spcBef>
              <a:buChar char="–"/>
              <a:defRPr sz="2800">
                <a:solidFill>
                  <a:srgbClr val="0000FF"/>
                </a:solidFill>
                <a:latin typeface="Arial" charset="0"/>
              </a:defRPr>
            </a:lvl2pPr>
            <a:lvl3pPr marL="1143000" indent="-228600">
              <a:spcBef>
                <a:spcPct val="20000"/>
              </a:spcBef>
              <a:buChar char="•"/>
              <a:defRPr sz="2400">
                <a:solidFill>
                  <a:srgbClr val="0000FF"/>
                </a:solidFill>
                <a:latin typeface="Arial" charset="0"/>
              </a:defRPr>
            </a:lvl3pPr>
            <a:lvl4pPr marL="1600200" indent="-228600">
              <a:spcBef>
                <a:spcPct val="20000"/>
              </a:spcBef>
              <a:buChar char="–"/>
              <a:defRPr sz="2000">
                <a:solidFill>
                  <a:srgbClr val="0000FF"/>
                </a:solidFill>
                <a:latin typeface="Arial" charset="0"/>
              </a:defRPr>
            </a:lvl4pPr>
            <a:lvl5pPr marL="2057400" indent="-228600">
              <a:spcBef>
                <a:spcPct val="20000"/>
              </a:spcBef>
              <a:buChar char="»"/>
              <a:defRPr sz="2000">
                <a:solidFill>
                  <a:srgbClr val="0000FF"/>
                </a:solidFill>
                <a:latin typeface="Arial" charset="0"/>
              </a:defRPr>
            </a:lvl5pPr>
            <a:lvl6pPr marL="2514600" indent="-228600" eaLnBrk="0" fontAlgn="base" hangingPunct="0">
              <a:spcBef>
                <a:spcPct val="20000"/>
              </a:spcBef>
              <a:spcAft>
                <a:spcPct val="0"/>
              </a:spcAft>
              <a:buChar char="»"/>
              <a:defRPr sz="2000">
                <a:solidFill>
                  <a:srgbClr val="0000FF"/>
                </a:solidFill>
                <a:latin typeface="Arial" charset="0"/>
              </a:defRPr>
            </a:lvl6pPr>
            <a:lvl7pPr marL="2971800" indent="-228600" eaLnBrk="0" fontAlgn="base" hangingPunct="0">
              <a:spcBef>
                <a:spcPct val="20000"/>
              </a:spcBef>
              <a:spcAft>
                <a:spcPct val="0"/>
              </a:spcAft>
              <a:buChar char="»"/>
              <a:defRPr sz="2000">
                <a:solidFill>
                  <a:srgbClr val="0000FF"/>
                </a:solidFill>
                <a:latin typeface="Arial" charset="0"/>
              </a:defRPr>
            </a:lvl7pPr>
            <a:lvl8pPr marL="3429000" indent="-228600" eaLnBrk="0" fontAlgn="base" hangingPunct="0">
              <a:spcBef>
                <a:spcPct val="20000"/>
              </a:spcBef>
              <a:spcAft>
                <a:spcPct val="0"/>
              </a:spcAft>
              <a:buChar char="»"/>
              <a:defRPr sz="2000">
                <a:solidFill>
                  <a:srgbClr val="0000FF"/>
                </a:solidFill>
                <a:latin typeface="Arial" charset="0"/>
              </a:defRPr>
            </a:lvl8pPr>
            <a:lvl9pPr marL="3886200" indent="-228600" eaLnBrk="0" fontAlgn="base" hangingPunct="0">
              <a:spcBef>
                <a:spcPct val="20000"/>
              </a:spcBef>
              <a:spcAft>
                <a:spcPct val="0"/>
              </a:spcAft>
              <a:buChar char="»"/>
              <a:defRPr sz="2000">
                <a:solidFill>
                  <a:srgbClr val="0000FF"/>
                </a:solidFill>
                <a:latin typeface="Arial" charset="0"/>
              </a:defRPr>
            </a:lvl9pPr>
          </a:lstStyle>
          <a:p>
            <a:pPr algn="r">
              <a:spcBef>
                <a:spcPct val="0"/>
              </a:spcBef>
              <a:buFontTx/>
              <a:buNone/>
            </a:pPr>
            <a:endParaRPr lang="en-US" altLang="en-US" sz="4400">
              <a:latin typeface="Lucida Console" charset="0"/>
            </a:endParaRPr>
          </a:p>
        </p:txBody>
      </p:sp>
      <p:sp>
        <p:nvSpPr>
          <p:cNvPr id="19467" name="Rectangle 240"/>
          <p:cNvSpPr>
            <a:spLocks noChangeArrowheads="1"/>
          </p:cNvSpPr>
          <p:nvPr/>
        </p:nvSpPr>
        <p:spPr bwMode="auto">
          <a:xfrm>
            <a:off x="3213100" y="3230563"/>
            <a:ext cx="544513" cy="712787"/>
          </a:xfrm>
          <a:prstGeom prst="rect">
            <a:avLst/>
          </a:prstGeom>
          <a:solidFill>
            <a:srgbClr val="FFFFCC"/>
          </a:solidFill>
          <a:ln w="9525">
            <a:solidFill>
              <a:schemeClr val="tx1"/>
            </a:solidFill>
            <a:miter lim="800000"/>
            <a:headEnd/>
            <a:tailEnd/>
          </a:ln>
        </p:spPr>
        <p:txBody>
          <a:bodyPr wrap="none" anchor="ctr"/>
          <a:lstStyle>
            <a:lvl1pPr>
              <a:spcBef>
                <a:spcPct val="20000"/>
              </a:spcBef>
              <a:buChar char="•"/>
              <a:defRPr sz="3200">
                <a:solidFill>
                  <a:srgbClr val="0000FF"/>
                </a:solidFill>
                <a:latin typeface="Arial" charset="0"/>
              </a:defRPr>
            </a:lvl1pPr>
            <a:lvl2pPr marL="742950" indent="-285750">
              <a:spcBef>
                <a:spcPct val="20000"/>
              </a:spcBef>
              <a:buChar char="–"/>
              <a:defRPr sz="2800">
                <a:solidFill>
                  <a:srgbClr val="0000FF"/>
                </a:solidFill>
                <a:latin typeface="Arial" charset="0"/>
              </a:defRPr>
            </a:lvl2pPr>
            <a:lvl3pPr marL="1143000" indent="-228600">
              <a:spcBef>
                <a:spcPct val="20000"/>
              </a:spcBef>
              <a:buChar char="•"/>
              <a:defRPr sz="2400">
                <a:solidFill>
                  <a:srgbClr val="0000FF"/>
                </a:solidFill>
                <a:latin typeface="Arial" charset="0"/>
              </a:defRPr>
            </a:lvl3pPr>
            <a:lvl4pPr marL="1600200" indent="-228600">
              <a:spcBef>
                <a:spcPct val="20000"/>
              </a:spcBef>
              <a:buChar char="–"/>
              <a:defRPr sz="2000">
                <a:solidFill>
                  <a:srgbClr val="0000FF"/>
                </a:solidFill>
                <a:latin typeface="Arial" charset="0"/>
              </a:defRPr>
            </a:lvl4pPr>
            <a:lvl5pPr marL="2057400" indent="-228600">
              <a:spcBef>
                <a:spcPct val="20000"/>
              </a:spcBef>
              <a:buChar char="»"/>
              <a:defRPr sz="2000">
                <a:solidFill>
                  <a:srgbClr val="0000FF"/>
                </a:solidFill>
                <a:latin typeface="Arial" charset="0"/>
              </a:defRPr>
            </a:lvl5pPr>
            <a:lvl6pPr marL="2514600" indent="-228600" eaLnBrk="0" fontAlgn="base" hangingPunct="0">
              <a:spcBef>
                <a:spcPct val="20000"/>
              </a:spcBef>
              <a:spcAft>
                <a:spcPct val="0"/>
              </a:spcAft>
              <a:buChar char="»"/>
              <a:defRPr sz="2000">
                <a:solidFill>
                  <a:srgbClr val="0000FF"/>
                </a:solidFill>
                <a:latin typeface="Arial" charset="0"/>
              </a:defRPr>
            </a:lvl6pPr>
            <a:lvl7pPr marL="2971800" indent="-228600" eaLnBrk="0" fontAlgn="base" hangingPunct="0">
              <a:spcBef>
                <a:spcPct val="20000"/>
              </a:spcBef>
              <a:spcAft>
                <a:spcPct val="0"/>
              </a:spcAft>
              <a:buChar char="»"/>
              <a:defRPr sz="2000">
                <a:solidFill>
                  <a:srgbClr val="0000FF"/>
                </a:solidFill>
                <a:latin typeface="Arial" charset="0"/>
              </a:defRPr>
            </a:lvl7pPr>
            <a:lvl8pPr marL="3429000" indent="-228600" eaLnBrk="0" fontAlgn="base" hangingPunct="0">
              <a:spcBef>
                <a:spcPct val="20000"/>
              </a:spcBef>
              <a:spcAft>
                <a:spcPct val="0"/>
              </a:spcAft>
              <a:buChar char="»"/>
              <a:defRPr sz="2000">
                <a:solidFill>
                  <a:srgbClr val="0000FF"/>
                </a:solidFill>
                <a:latin typeface="Arial" charset="0"/>
              </a:defRPr>
            </a:lvl8pPr>
            <a:lvl9pPr marL="3886200" indent="-228600" eaLnBrk="0" fontAlgn="base" hangingPunct="0">
              <a:spcBef>
                <a:spcPct val="20000"/>
              </a:spcBef>
              <a:spcAft>
                <a:spcPct val="0"/>
              </a:spcAft>
              <a:buChar char="»"/>
              <a:defRPr sz="2000">
                <a:solidFill>
                  <a:srgbClr val="0000FF"/>
                </a:solidFill>
                <a:latin typeface="Arial" charset="0"/>
              </a:defRPr>
            </a:lvl9pPr>
          </a:lstStyle>
          <a:p>
            <a:pPr algn="r">
              <a:spcBef>
                <a:spcPct val="0"/>
              </a:spcBef>
              <a:buFontTx/>
              <a:buNone/>
            </a:pPr>
            <a:endParaRPr lang="en-US" altLang="en-US" sz="4400">
              <a:latin typeface="Lucida Console" charset="0"/>
            </a:endParaRPr>
          </a:p>
        </p:txBody>
      </p:sp>
      <p:sp>
        <p:nvSpPr>
          <p:cNvPr id="19468" name="Rectangle 241"/>
          <p:cNvSpPr>
            <a:spLocks noChangeArrowheads="1"/>
          </p:cNvSpPr>
          <p:nvPr/>
        </p:nvSpPr>
        <p:spPr bwMode="auto">
          <a:xfrm>
            <a:off x="5140325" y="3232150"/>
            <a:ext cx="515938" cy="319088"/>
          </a:xfrm>
          <a:prstGeom prst="rect">
            <a:avLst/>
          </a:prstGeom>
          <a:solidFill>
            <a:srgbClr val="FFFFCC"/>
          </a:solidFill>
          <a:ln w="9525">
            <a:solidFill>
              <a:schemeClr val="tx1"/>
            </a:solidFill>
            <a:miter lim="800000"/>
            <a:headEnd/>
            <a:tailEnd/>
          </a:ln>
        </p:spPr>
        <p:txBody>
          <a:bodyPr wrap="none" anchor="ctr"/>
          <a:lstStyle>
            <a:lvl1pPr>
              <a:spcBef>
                <a:spcPct val="20000"/>
              </a:spcBef>
              <a:buChar char="•"/>
              <a:defRPr sz="3200">
                <a:solidFill>
                  <a:srgbClr val="0000FF"/>
                </a:solidFill>
                <a:latin typeface="Arial" charset="0"/>
              </a:defRPr>
            </a:lvl1pPr>
            <a:lvl2pPr marL="742950" indent="-285750">
              <a:spcBef>
                <a:spcPct val="20000"/>
              </a:spcBef>
              <a:buChar char="–"/>
              <a:defRPr sz="2800">
                <a:solidFill>
                  <a:srgbClr val="0000FF"/>
                </a:solidFill>
                <a:latin typeface="Arial" charset="0"/>
              </a:defRPr>
            </a:lvl2pPr>
            <a:lvl3pPr marL="1143000" indent="-228600">
              <a:spcBef>
                <a:spcPct val="20000"/>
              </a:spcBef>
              <a:buChar char="•"/>
              <a:defRPr sz="2400">
                <a:solidFill>
                  <a:srgbClr val="0000FF"/>
                </a:solidFill>
                <a:latin typeface="Arial" charset="0"/>
              </a:defRPr>
            </a:lvl3pPr>
            <a:lvl4pPr marL="1600200" indent="-228600">
              <a:spcBef>
                <a:spcPct val="20000"/>
              </a:spcBef>
              <a:buChar char="–"/>
              <a:defRPr sz="2000">
                <a:solidFill>
                  <a:srgbClr val="0000FF"/>
                </a:solidFill>
                <a:latin typeface="Arial" charset="0"/>
              </a:defRPr>
            </a:lvl4pPr>
            <a:lvl5pPr marL="2057400" indent="-228600">
              <a:spcBef>
                <a:spcPct val="20000"/>
              </a:spcBef>
              <a:buChar char="»"/>
              <a:defRPr sz="2000">
                <a:solidFill>
                  <a:srgbClr val="0000FF"/>
                </a:solidFill>
                <a:latin typeface="Arial" charset="0"/>
              </a:defRPr>
            </a:lvl5pPr>
            <a:lvl6pPr marL="2514600" indent="-228600" eaLnBrk="0" fontAlgn="base" hangingPunct="0">
              <a:spcBef>
                <a:spcPct val="20000"/>
              </a:spcBef>
              <a:spcAft>
                <a:spcPct val="0"/>
              </a:spcAft>
              <a:buChar char="»"/>
              <a:defRPr sz="2000">
                <a:solidFill>
                  <a:srgbClr val="0000FF"/>
                </a:solidFill>
                <a:latin typeface="Arial" charset="0"/>
              </a:defRPr>
            </a:lvl6pPr>
            <a:lvl7pPr marL="2971800" indent="-228600" eaLnBrk="0" fontAlgn="base" hangingPunct="0">
              <a:spcBef>
                <a:spcPct val="20000"/>
              </a:spcBef>
              <a:spcAft>
                <a:spcPct val="0"/>
              </a:spcAft>
              <a:buChar char="»"/>
              <a:defRPr sz="2000">
                <a:solidFill>
                  <a:srgbClr val="0000FF"/>
                </a:solidFill>
                <a:latin typeface="Arial" charset="0"/>
              </a:defRPr>
            </a:lvl7pPr>
            <a:lvl8pPr marL="3429000" indent="-228600" eaLnBrk="0" fontAlgn="base" hangingPunct="0">
              <a:spcBef>
                <a:spcPct val="20000"/>
              </a:spcBef>
              <a:spcAft>
                <a:spcPct val="0"/>
              </a:spcAft>
              <a:buChar char="»"/>
              <a:defRPr sz="2000">
                <a:solidFill>
                  <a:srgbClr val="0000FF"/>
                </a:solidFill>
                <a:latin typeface="Arial" charset="0"/>
              </a:defRPr>
            </a:lvl8pPr>
            <a:lvl9pPr marL="3886200" indent="-228600" eaLnBrk="0" fontAlgn="base" hangingPunct="0">
              <a:spcBef>
                <a:spcPct val="20000"/>
              </a:spcBef>
              <a:spcAft>
                <a:spcPct val="0"/>
              </a:spcAft>
              <a:buChar char="»"/>
              <a:defRPr sz="2000">
                <a:solidFill>
                  <a:srgbClr val="0000FF"/>
                </a:solidFill>
                <a:latin typeface="Arial" charset="0"/>
              </a:defRPr>
            </a:lvl9pPr>
          </a:lstStyle>
          <a:p>
            <a:pPr algn="r">
              <a:spcBef>
                <a:spcPct val="0"/>
              </a:spcBef>
              <a:buFontTx/>
              <a:buNone/>
            </a:pPr>
            <a:endParaRPr lang="en-US" altLang="en-US" sz="4400">
              <a:latin typeface="Lucida Console" charset="0"/>
            </a:endParaRPr>
          </a:p>
        </p:txBody>
      </p:sp>
      <p:sp>
        <p:nvSpPr>
          <p:cNvPr id="19469" name="Rectangle 242"/>
          <p:cNvSpPr>
            <a:spLocks noChangeArrowheads="1"/>
          </p:cNvSpPr>
          <p:nvPr/>
        </p:nvSpPr>
        <p:spPr bwMode="auto">
          <a:xfrm>
            <a:off x="4576763" y="3640138"/>
            <a:ext cx="515937" cy="319087"/>
          </a:xfrm>
          <a:prstGeom prst="rect">
            <a:avLst/>
          </a:prstGeom>
          <a:solidFill>
            <a:srgbClr val="FFFFCC"/>
          </a:solidFill>
          <a:ln w="9525">
            <a:solidFill>
              <a:schemeClr val="tx1"/>
            </a:solidFill>
            <a:miter lim="800000"/>
            <a:headEnd/>
            <a:tailEnd/>
          </a:ln>
        </p:spPr>
        <p:txBody>
          <a:bodyPr wrap="none" anchor="ctr"/>
          <a:lstStyle>
            <a:lvl1pPr>
              <a:spcBef>
                <a:spcPct val="20000"/>
              </a:spcBef>
              <a:buChar char="•"/>
              <a:defRPr sz="3200">
                <a:solidFill>
                  <a:srgbClr val="0000FF"/>
                </a:solidFill>
                <a:latin typeface="Arial" charset="0"/>
              </a:defRPr>
            </a:lvl1pPr>
            <a:lvl2pPr marL="742950" indent="-285750">
              <a:spcBef>
                <a:spcPct val="20000"/>
              </a:spcBef>
              <a:buChar char="–"/>
              <a:defRPr sz="2800">
                <a:solidFill>
                  <a:srgbClr val="0000FF"/>
                </a:solidFill>
                <a:latin typeface="Arial" charset="0"/>
              </a:defRPr>
            </a:lvl2pPr>
            <a:lvl3pPr marL="1143000" indent="-228600">
              <a:spcBef>
                <a:spcPct val="20000"/>
              </a:spcBef>
              <a:buChar char="•"/>
              <a:defRPr sz="2400">
                <a:solidFill>
                  <a:srgbClr val="0000FF"/>
                </a:solidFill>
                <a:latin typeface="Arial" charset="0"/>
              </a:defRPr>
            </a:lvl3pPr>
            <a:lvl4pPr marL="1600200" indent="-228600">
              <a:spcBef>
                <a:spcPct val="20000"/>
              </a:spcBef>
              <a:buChar char="–"/>
              <a:defRPr sz="2000">
                <a:solidFill>
                  <a:srgbClr val="0000FF"/>
                </a:solidFill>
                <a:latin typeface="Arial" charset="0"/>
              </a:defRPr>
            </a:lvl4pPr>
            <a:lvl5pPr marL="2057400" indent="-228600">
              <a:spcBef>
                <a:spcPct val="20000"/>
              </a:spcBef>
              <a:buChar char="»"/>
              <a:defRPr sz="2000">
                <a:solidFill>
                  <a:srgbClr val="0000FF"/>
                </a:solidFill>
                <a:latin typeface="Arial" charset="0"/>
              </a:defRPr>
            </a:lvl5pPr>
            <a:lvl6pPr marL="2514600" indent="-228600" eaLnBrk="0" fontAlgn="base" hangingPunct="0">
              <a:spcBef>
                <a:spcPct val="20000"/>
              </a:spcBef>
              <a:spcAft>
                <a:spcPct val="0"/>
              </a:spcAft>
              <a:buChar char="»"/>
              <a:defRPr sz="2000">
                <a:solidFill>
                  <a:srgbClr val="0000FF"/>
                </a:solidFill>
                <a:latin typeface="Arial" charset="0"/>
              </a:defRPr>
            </a:lvl6pPr>
            <a:lvl7pPr marL="2971800" indent="-228600" eaLnBrk="0" fontAlgn="base" hangingPunct="0">
              <a:spcBef>
                <a:spcPct val="20000"/>
              </a:spcBef>
              <a:spcAft>
                <a:spcPct val="0"/>
              </a:spcAft>
              <a:buChar char="»"/>
              <a:defRPr sz="2000">
                <a:solidFill>
                  <a:srgbClr val="0000FF"/>
                </a:solidFill>
                <a:latin typeface="Arial" charset="0"/>
              </a:defRPr>
            </a:lvl7pPr>
            <a:lvl8pPr marL="3429000" indent="-228600" eaLnBrk="0" fontAlgn="base" hangingPunct="0">
              <a:spcBef>
                <a:spcPct val="20000"/>
              </a:spcBef>
              <a:spcAft>
                <a:spcPct val="0"/>
              </a:spcAft>
              <a:buChar char="»"/>
              <a:defRPr sz="2000">
                <a:solidFill>
                  <a:srgbClr val="0000FF"/>
                </a:solidFill>
                <a:latin typeface="Arial" charset="0"/>
              </a:defRPr>
            </a:lvl8pPr>
            <a:lvl9pPr marL="3886200" indent="-228600" eaLnBrk="0" fontAlgn="base" hangingPunct="0">
              <a:spcBef>
                <a:spcPct val="20000"/>
              </a:spcBef>
              <a:spcAft>
                <a:spcPct val="0"/>
              </a:spcAft>
              <a:buChar char="»"/>
              <a:defRPr sz="2000">
                <a:solidFill>
                  <a:srgbClr val="0000FF"/>
                </a:solidFill>
                <a:latin typeface="Arial" charset="0"/>
              </a:defRPr>
            </a:lvl9pPr>
          </a:lstStyle>
          <a:p>
            <a:pPr algn="r">
              <a:spcBef>
                <a:spcPct val="0"/>
              </a:spcBef>
              <a:buFontTx/>
              <a:buNone/>
            </a:pPr>
            <a:endParaRPr lang="en-US" altLang="en-US" sz="4400">
              <a:latin typeface="Lucida Console" charset="0"/>
            </a:endParaRPr>
          </a:p>
        </p:txBody>
      </p:sp>
      <p:sp>
        <p:nvSpPr>
          <p:cNvPr id="19470" name="Rectangle 243"/>
          <p:cNvSpPr>
            <a:spLocks noChangeArrowheads="1"/>
          </p:cNvSpPr>
          <p:nvPr/>
        </p:nvSpPr>
        <p:spPr bwMode="auto">
          <a:xfrm>
            <a:off x="5148263" y="3632200"/>
            <a:ext cx="515937" cy="319088"/>
          </a:xfrm>
          <a:prstGeom prst="rect">
            <a:avLst/>
          </a:prstGeom>
          <a:solidFill>
            <a:srgbClr val="FFFFCC"/>
          </a:solidFill>
          <a:ln w="9525">
            <a:solidFill>
              <a:schemeClr val="tx1"/>
            </a:solidFill>
            <a:miter lim="800000"/>
            <a:headEnd/>
            <a:tailEnd/>
          </a:ln>
        </p:spPr>
        <p:txBody>
          <a:bodyPr wrap="none" anchor="ctr"/>
          <a:lstStyle>
            <a:lvl1pPr>
              <a:spcBef>
                <a:spcPct val="20000"/>
              </a:spcBef>
              <a:buChar char="•"/>
              <a:defRPr sz="3200">
                <a:solidFill>
                  <a:srgbClr val="0000FF"/>
                </a:solidFill>
                <a:latin typeface="Arial" charset="0"/>
              </a:defRPr>
            </a:lvl1pPr>
            <a:lvl2pPr marL="742950" indent="-285750">
              <a:spcBef>
                <a:spcPct val="20000"/>
              </a:spcBef>
              <a:buChar char="–"/>
              <a:defRPr sz="2800">
                <a:solidFill>
                  <a:srgbClr val="0000FF"/>
                </a:solidFill>
                <a:latin typeface="Arial" charset="0"/>
              </a:defRPr>
            </a:lvl2pPr>
            <a:lvl3pPr marL="1143000" indent="-228600">
              <a:spcBef>
                <a:spcPct val="20000"/>
              </a:spcBef>
              <a:buChar char="•"/>
              <a:defRPr sz="2400">
                <a:solidFill>
                  <a:srgbClr val="0000FF"/>
                </a:solidFill>
                <a:latin typeface="Arial" charset="0"/>
              </a:defRPr>
            </a:lvl3pPr>
            <a:lvl4pPr marL="1600200" indent="-228600">
              <a:spcBef>
                <a:spcPct val="20000"/>
              </a:spcBef>
              <a:buChar char="–"/>
              <a:defRPr sz="2000">
                <a:solidFill>
                  <a:srgbClr val="0000FF"/>
                </a:solidFill>
                <a:latin typeface="Arial" charset="0"/>
              </a:defRPr>
            </a:lvl4pPr>
            <a:lvl5pPr marL="2057400" indent="-228600">
              <a:spcBef>
                <a:spcPct val="20000"/>
              </a:spcBef>
              <a:buChar char="»"/>
              <a:defRPr sz="2000">
                <a:solidFill>
                  <a:srgbClr val="0000FF"/>
                </a:solidFill>
                <a:latin typeface="Arial" charset="0"/>
              </a:defRPr>
            </a:lvl5pPr>
            <a:lvl6pPr marL="2514600" indent="-228600" eaLnBrk="0" fontAlgn="base" hangingPunct="0">
              <a:spcBef>
                <a:spcPct val="20000"/>
              </a:spcBef>
              <a:spcAft>
                <a:spcPct val="0"/>
              </a:spcAft>
              <a:buChar char="»"/>
              <a:defRPr sz="2000">
                <a:solidFill>
                  <a:srgbClr val="0000FF"/>
                </a:solidFill>
                <a:latin typeface="Arial" charset="0"/>
              </a:defRPr>
            </a:lvl6pPr>
            <a:lvl7pPr marL="2971800" indent="-228600" eaLnBrk="0" fontAlgn="base" hangingPunct="0">
              <a:spcBef>
                <a:spcPct val="20000"/>
              </a:spcBef>
              <a:spcAft>
                <a:spcPct val="0"/>
              </a:spcAft>
              <a:buChar char="»"/>
              <a:defRPr sz="2000">
                <a:solidFill>
                  <a:srgbClr val="0000FF"/>
                </a:solidFill>
                <a:latin typeface="Arial" charset="0"/>
              </a:defRPr>
            </a:lvl7pPr>
            <a:lvl8pPr marL="3429000" indent="-228600" eaLnBrk="0" fontAlgn="base" hangingPunct="0">
              <a:spcBef>
                <a:spcPct val="20000"/>
              </a:spcBef>
              <a:spcAft>
                <a:spcPct val="0"/>
              </a:spcAft>
              <a:buChar char="»"/>
              <a:defRPr sz="2000">
                <a:solidFill>
                  <a:srgbClr val="0000FF"/>
                </a:solidFill>
                <a:latin typeface="Arial" charset="0"/>
              </a:defRPr>
            </a:lvl8pPr>
            <a:lvl9pPr marL="3886200" indent="-228600" eaLnBrk="0" fontAlgn="base" hangingPunct="0">
              <a:spcBef>
                <a:spcPct val="20000"/>
              </a:spcBef>
              <a:spcAft>
                <a:spcPct val="0"/>
              </a:spcAft>
              <a:buChar char="»"/>
              <a:defRPr sz="2000">
                <a:solidFill>
                  <a:srgbClr val="0000FF"/>
                </a:solidFill>
                <a:latin typeface="Arial" charset="0"/>
              </a:defRPr>
            </a:lvl9pPr>
          </a:lstStyle>
          <a:p>
            <a:pPr algn="r">
              <a:spcBef>
                <a:spcPct val="0"/>
              </a:spcBef>
              <a:buFontTx/>
              <a:buNone/>
            </a:pPr>
            <a:endParaRPr lang="en-US" altLang="en-US" sz="4400">
              <a:latin typeface="Lucida Console" charset="0"/>
            </a:endParaRPr>
          </a:p>
        </p:txBody>
      </p:sp>
      <p:sp>
        <p:nvSpPr>
          <p:cNvPr id="19471" name="Rectangle 244"/>
          <p:cNvSpPr>
            <a:spLocks noChangeArrowheads="1"/>
          </p:cNvSpPr>
          <p:nvPr/>
        </p:nvSpPr>
        <p:spPr bwMode="auto">
          <a:xfrm>
            <a:off x="6462713" y="3240088"/>
            <a:ext cx="219075" cy="327025"/>
          </a:xfrm>
          <a:prstGeom prst="rect">
            <a:avLst/>
          </a:prstGeom>
          <a:solidFill>
            <a:srgbClr val="FFFFCC"/>
          </a:solidFill>
          <a:ln w="9525">
            <a:solidFill>
              <a:schemeClr val="tx1"/>
            </a:solidFill>
            <a:miter lim="800000"/>
            <a:headEnd/>
            <a:tailEnd/>
          </a:ln>
        </p:spPr>
        <p:txBody>
          <a:bodyPr wrap="none" anchor="ctr"/>
          <a:lstStyle>
            <a:lvl1pPr>
              <a:spcBef>
                <a:spcPct val="20000"/>
              </a:spcBef>
              <a:buChar char="•"/>
              <a:defRPr sz="3200">
                <a:solidFill>
                  <a:srgbClr val="0000FF"/>
                </a:solidFill>
                <a:latin typeface="Arial" charset="0"/>
              </a:defRPr>
            </a:lvl1pPr>
            <a:lvl2pPr marL="742950" indent="-285750">
              <a:spcBef>
                <a:spcPct val="20000"/>
              </a:spcBef>
              <a:buChar char="–"/>
              <a:defRPr sz="2800">
                <a:solidFill>
                  <a:srgbClr val="0000FF"/>
                </a:solidFill>
                <a:latin typeface="Arial" charset="0"/>
              </a:defRPr>
            </a:lvl2pPr>
            <a:lvl3pPr marL="1143000" indent="-228600">
              <a:spcBef>
                <a:spcPct val="20000"/>
              </a:spcBef>
              <a:buChar char="•"/>
              <a:defRPr sz="2400">
                <a:solidFill>
                  <a:srgbClr val="0000FF"/>
                </a:solidFill>
                <a:latin typeface="Arial" charset="0"/>
              </a:defRPr>
            </a:lvl3pPr>
            <a:lvl4pPr marL="1600200" indent="-228600">
              <a:spcBef>
                <a:spcPct val="20000"/>
              </a:spcBef>
              <a:buChar char="–"/>
              <a:defRPr sz="2000">
                <a:solidFill>
                  <a:srgbClr val="0000FF"/>
                </a:solidFill>
                <a:latin typeface="Arial" charset="0"/>
              </a:defRPr>
            </a:lvl4pPr>
            <a:lvl5pPr marL="2057400" indent="-228600">
              <a:spcBef>
                <a:spcPct val="20000"/>
              </a:spcBef>
              <a:buChar char="»"/>
              <a:defRPr sz="2000">
                <a:solidFill>
                  <a:srgbClr val="0000FF"/>
                </a:solidFill>
                <a:latin typeface="Arial" charset="0"/>
              </a:defRPr>
            </a:lvl5pPr>
            <a:lvl6pPr marL="2514600" indent="-228600" eaLnBrk="0" fontAlgn="base" hangingPunct="0">
              <a:spcBef>
                <a:spcPct val="20000"/>
              </a:spcBef>
              <a:spcAft>
                <a:spcPct val="0"/>
              </a:spcAft>
              <a:buChar char="»"/>
              <a:defRPr sz="2000">
                <a:solidFill>
                  <a:srgbClr val="0000FF"/>
                </a:solidFill>
                <a:latin typeface="Arial" charset="0"/>
              </a:defRPr>
            </a:lvl6pPr>
            <a:lvl7pPr marL="2971800" indent="-228600" eaLnBrk="0" fontAlgn="base" hangingPunct="0">
              <a:spcBef>
                <a:spcPct val="20000"/>
              </a:spcBef>
              <a:spcAft>
                <a:spcPct val="0"/>
              </a:spcAft>
              <a:buChar char="»"/>
              <a:defRPr sz="2000">
                <a:solidFill>
                  <a:srgbClr val="0000FF"/>
                </a:solidFill>
                <a:latin typeface="Arial" charset="0"/>
              </a:defRPr>
            </a:lvl7pPr>
            <a:lvl8pPr marL="3429000" indent="-228600" eaLnBrk="0" fontAlgn="base" hangingPunct="0">
              <a:spcBef>
                <a:spcPct val="20000"/>
              </a:spcBef>
              <a:spcAft>
                <a:spcPct val="0"/>
              </a:spcAft>
              <a:buChar char="»"/>
              <a:defRPr sz="2000">
                <a:solidFill>
                  <a:srgbClr val="0000FF"/>
                </a:solidFill>
                <a:latin typeface="Arial" charset="0"/>
              </a:defRPr>
            </a:lvl8pPr>
            <a:lvl9pPr marL="3886200" indent="-228600" eaLnBrk="0" fontAlgn="base" hangingPunct="0">
              <a:spcBef>
                <a:spcPct val="20000"/>
              </a:spcBef>
              <a:spcAft>
                <a:spcPct val="0"/>
              </a:spcAft>
              <a:buChar char="»"/>
              <a:defRPr sz="2000">
                <a:solidFill>
                  <a:srgbClr val="0000FF"/>
                </a:solidFill>
                <a:latin typeface="Arial" charset="0"/>
              </a:defRPr>
            </a:lvl9pPr>
          </a:lstStyle>
          <a:p>
            <a:pPr algn="r">
              <a:spcBef>
                <a:spcPct val="0"/>
              </a:spcBef>
              <a:buFontTx/>
              <a:buNone/>
            </a:pPr>
            <a:endParaRPr lang="en-US" altLang="en-US" sz="4400">
              <a:latin typeface="Lucida Console" charset="0"/>
            </a:endParaRPr>
          </a:p>
        </p:txBody>
      </p:sp>
      <p:sp>
        <p:nvSpPr>
          <p:cNvPr id="19472" name="Rectangle 245"/>
          <p:cNvSpPr>
            <a:spLocks noChangeArrowheads="1"/>
          </p:cNvSpPr>
          <p:nvPr/>
        </p:nvSpPr>
        <p:spPr bwMode="auto">
          <a:xfrm>
            <a:off x="6723063" y="3240088"/>
            <a:ext cx="220662" cy="327025"/>
          </a:xfrm>
          <a:prstGeom prst="rect">
            <a:avLst/>
          </a:prstGeom>
          <a:solidFill>
            <a:srgbClr val="FFFFCC"/>
          </a:solidFill>
          <a:ln w="9525">
            <a:solidFill>
              <a:schemeClr val="tx1"/>
            </a:solidFill>
            <a:miter lim="800000"/>
            <a:headEnd/>
            <a:tailEnd/>
          </a:ln>
        </p:spPr>
        <p:txBody>
          <a:bodyPr wrap="none" anchor="ctr"/>
          <a:lstStyle>
            <a:lvl1pPr>
              <a:spcBef>
                <a:spcPct val="20000"/>
              </a:spcBef>
              <a:buChar char="•"/>
              <a:defRPr sz="3200">
                <a:solidFill>
                  <a:srgbClr val="0000FF"/>
                </a:solidFill>
                <a:latin typeface="Arial" charset="0"/>
              </a:defRPr>
            </a:lvl1pPr>
            <a:lvl2pPr marL="742950" indent="-285750">
              <a:spcBef>
                <a:spcPct val="20000"/>
              </a:spcBef>
              <a:buChar char="–"/>
              <a:defRPr sz="2800">
                <a:solidFill>
                  <a:srgbClr val="0000FF"/>
                </a:solidFill>
                <a:latin typeface="Arial" charset="0"/>
              </a:defRPr>
            </a:lvl2pPr>
            <a:lvl3pPr marL="1143000" indent="-228600">
              <a:spcBef>
                <a:spcPct val="20000"/>
              </a:spcBef>
              <a:buChar char="•"/>
              <a:defRPr sz="2400">
                <a:solidFill>
                  <a:srgbClr val="0000FF"/>
                </a:solidFill>
                <a:latin typeface="Arial" charset="0"/>
              </a:defRPr>
            </a:lvl3pPr>
            <a:lvl4pPr marL="1600200" indent="-228600">
              <a:spcBef>
                <a:spcPct val="20000"/>
              </a:spcBef>
              <a:buChar char="–"/>
              <a:defRPr sz="2000">
                <a:solidFill>
                  <a:srgbClr val="0000FF"/>
                </a:solidFill>
                <a:latin typeface="Arial" charset="0"/>
              </a:defRPr>
            </a:lvl4pPr>
            <a:lvl5pPr marL="2057400" indent="-228600">
              <a:spcBef>
                <a:spcPct val="20000"/>
              </a:spcBef>
              <a:buChar char="»"/>
              <a:defRPr sz="2000">
                <a:solidFill>
                  <a:srgbClr val="0000FF"/>
                </a:solidFill>
                <a:latin typeface="Arial" charset="0"/>
              </a:defRPr>
            </a:lvl5pPr>
            <a:lvl6pPr marL="2514600" indent="-228600" eaLnBrk="0" fontAlgn="base" hangingPunct="0">
              <a:spcBef>
                <a:spcPct val="20000"/>
              </a:spcBef>
              <a:spcAft>
                <a:spcPct val="0"/>
              </a:spcAft>
              <a:buChar char="»"/>
              <a:defRPr sz="2000">
                <a:solidFill>
                  <a:srgbClr val="0000FF"/>
                </a:solidFill>
                <a:latin typeface="Arial" charset="0"/>
              </a:defRPr>
            </a:lvl6pPr>
            <a:lvl7pPr marL="2971800" indent="-228600" eaLnBrk="0" fontAlgn="base" hangingPunct="0">
              <a:spcBef>
                <a:spcPct val="20000"/>
              </a:spcBef>
              <a:spcAft>
                <a:spcPct val="0"/>
              </a:spcAft>
              <a:buChar char="»"/>
              <a:defRPr sz="2000">
                <a:solidFill>
                  <a:srgbClr val="0000FF"/>
                </a:solidFill>
                <a:latin typeface="Arial" charset="0"/>
              </a:defRPr>
            </a:lvl7pPr>
            <a:lvl8pPr marL="3429000" indent="-228600" eaLnBrk="0" fontAlgn="base" hangingPunct="0">
              <a:spcBef>
                <a:spcPct val="20000"/>
              </a:spcBef>
              <a:spcAft>
                <a:spcPct val="0"/>
              </a:spcAft>
              <a:buChar char="»"/>
              <a:defRPr sz="2000">
                <a:solidFill>
                  <a:srgbClr val="0000FF"/>
                </a:solidFill>
                <a:latin typeface="Arial" charset="0"/>
              </a:defRPr>
            </a:lvl8pPr>
            <a:lvl9pPr marL="3886200" indent="-228600" eaLnBrk="0" fontAlgn="base" hangingPunct="0">
              <a:spcBef>
                <a:spcPct val="20000"/>
              </a:spcBef>
              <a:spcAft>
                <a:spcPct val="0"/>
              </a:spcAft>
              <a:buChar char="»"/>
              <a:defRPr sz="2000">
                <a:solidFill>
                  <a:srgbClr val="0000FF"/>
                </a:solidFill>
                <a:latin typeface="Arial" charset="0"/>
              </a:defRPr>
            </a:lvl9pPr>
          </a:lstStyle>
          <a:p>
            <a:pPr algn="r">
              <a:spcBef>
                <a:spcPct val="0"/>
              </a:spcBef>
              <a:buFontTx/>
              <a:buNone/>
            </a:pPr>
            <a:endParaRPr lang="en-US" altLang="en-US" sz="4400">
              <a:latin typeface="Lucida Console" charset="0"/>
            </a:endParaRPr>
          </a:p>
        </p:txBody>
      </p:sp>
      <p:sp>
        <p:nvSpPr>
          <p:cNvPr id="19473" name="Rectangle 246"/>
          <p:cNvSpPr>
            <a:spLocks noChangeArrowheads="1"/>
          </p:cNvSpPr>
          <p:nvPr/>
        </p:nvSpPr>
        <p:spPr bwMode="auto">
          <a:xfrm>
            <a:off x="6464300" y="3633788"/>
            <a:ext cx="222250" cy="325437"/>
          </a:xfrm>
          <a:prstGeom prst="rect">
            <a:avLst/>
          </a:prstGeom>
          <a:solidFill>
            <a:srgbClr val="FFFFCC"/>
          </a:solidFill>
          <a:ln w="9525">
            <a:solidFill>
              <a:schemeClr val="tx1"/>
            </a:solidFill>
            <a:miter lim="800000"/>
            <a:headEnd/>
            <a:tailEnd/>
          </a:ln>
        </p:spPr>
        <p:txBody>
          <a:bodyPr wrap="none" anchor="ctr"/>
          <a:lstStyle>
            <a:lvl1pPr>
              <a:spcBef>
                <a:spcPct val="20000"/>
              </a:spcBef>
              <a:buChar char="•"/>
              <a:defRPr sz="3200">
                <a:solidFill>
                  <a:srgbClr val="0000FF"/>
                </a:solidFill>
                <a:latin typeface="Arial" charset="0"/>
              </a:defRPr>
            </a:lvl1pPr>
            <a:lvl2pPr marL="742950" indent="-285750">
              <a:spcBef>
                <a:spcPct val="20000"/>
              </a:spcBef>
              <a:buChar char="–"/>
              <a:defRPr sz="2800">
                <a:solidFill>
                  <a:srgbClr val="0000FF"/>
                </a:solidFill>
                <a:latin typeface="Arial" charset="0"/>
              </a:defRPr>
            </a:lvl2pPr>
            <a:lvl3pPr marL="1143000" indent="-228600">
              <a:spcBef>
                <a:spcPct val="20000"/>
              </a:spcBef>
              <a:buChar char="•"/>
              <a:defRPr sz="2400">
                <a:solidFill>
                  <a:srgbClr val="0000FF"/>
                </a:solidFill>
                <a:latin typeface="Arial" charset="0"/>
              </a:defRPr>
            </a:lvl3pPr>
            <a:lvl4pPr marL="1600200" indent="-228600">
              <a:spcBef>
                <a:spcPct val="20000"/>
              </a:spcBef>
              <a:buChar char="–"/>
              <a:defRPr sz="2000">
                <a:solidFill>
                  <a:srgbClr val="0000FF"/>
                </a:solidFill>
                <a:latin typeface="Arial" charset="0"/>
              </a:defRPr>
            </a:lvl4pPr>
            <a:lvl5pPr marL="2057400" indent="-228600">
              <a:spcBef>
                <a:spcPct val="20000"/>
              </a:spcBef>
              <a:buChar char="»"/>
              <a:defRPr sz="2000">
                <a:solidFill>
                  <a:srgbClr val="0000FF"/>
                </a:solidFill>
                <a:latin typeface="Arial" charset="0"/>
              </a:defRPr>
            </a:lvl5pPr>
            <a:lvl6pPr marL="2514600" indent="-228600" eaLnBrk="0" fontAlgn="base" hangingPunct="0">
              <a:spcBef>
                <a:spcPct val="20000"/>
              </a:spcBef>
              <a:spcAft>
                <a:spcPct val="0"/>
              </a:spcAft>
              <a:buChar char="»"/>
              <a:defRPr sz="2000">
                <a:solidFill>
                  <a:srgbClr val="0000FF"/>
                </a:solidFill>
                <a:latin typeface="Arial" charset="0"/>
              </a:defRPr>
            </a:lvl6pPr>
            <a:lvl7pPr marL="2971800" indent="-228600" eaLnBrk="0" fontAlgn="base" hangingPunct="0">
              <a:spcBef>
                <a:spcPct val="20000"/>
              </a:spcBef>
              <a:spcAft>
                <a:spcPct val="0"/>
              </a:spcAft>
              <a:buChar char="»"/>
              <a:defRPr sz="2000">
                <a:solidFill>
                  <a:srgbClr val="0000FF"/>
                </a:solidFill>
                <a:latin typeface="Arial" charset="0"/>
              </a:defRPr>
            </a:lvl7pPr>
            <a:lvl8pPr marL="3429000" indent="-228600" eaLnBrk="0" fontAlgn="base" hangingPunct="0">
              <a:spcBef>
                <a:spcPct val="20000"/>
              </a:spcBef>
              <a:spcAft>
                <a:spcPct val="0"/>
              </a:spcAft>
              <a:buChar char="»"/>
              <a:defRPr sz="2000">
                <a:solidFill>
                  <a:srgbClr val="0000FF"/>
                </a:solidFill>
                <a:latin typeface="Arial" charset="0"/>
              </a:defRPr>
            </a:lvl8pPr>
            <a:lvl9pPr marL="3886200" indent="-228600" eaLnBrk="0" fontAlgn="base" hangingPunct="0">
              <a:spcBef>
                <a:spcPct val="20000"/>
              </a:spcBef>
              <a:spcAft>
                <a:spcPct val="0"/>
              </a:spcAft>
              <a:buChar char="»"/>
              <a:defRPr sz="2000">
                <a:solidFill>
                  <a:srgbClr val="0000FF"/>
                </a:solidFill>
                <a:latin typeface="Arial" charset="0"/>
              </a:defRPr>
            </a:lvl9pPr>
          </a:lstStyle>
          <a:p>
            <a:pPr algn="r">
              <a:spcBef>
                <a:spcPct val="0"/>
              </a:spcBef>
              <a:buFontTx/>
              <a:buNone/>
            </a:pPr>
            <a:endParaRPr lang="en-US" altLang="en-US" sz="4400">
              <a:latin typeface="Lucida Console" charset="0"/>
            </a:endParaRPr>
          </a:p>
        </p:txBody>
      </p:sp>
      <p:sp>
        <p:nvSpPr>
          <p:cNvPr id="19474" name="Rectangle 247"/>
          <p:cNvSpPr>
            <a:spLocks noChangeArrowheads="1"/>
          </p:cNvSpPr>
          <p:nvPr/>
        </p:nvSpPr>
        <p:spPr bwMode="auto">
          <a:xfrm>
            <a:off x="6726238" y="3633788"/>
            <a:ext cx="220662" cy="325437"/>
          </a:xfrm>
          <a:prstGeom prst="rect">
            <a:avLst/>
          </a:prstGeom>
          <a:solidFill>
            <a:srgbClr val="FFFFCC"/>
          </a:solidFill>
          <a:ln w="9525">
            <a:solidFill>
              <a:schemeClr val="tx1"/>
            </a:solidFill>
            <a:miter lim="800000"/>
            <a:headEnd/>
            <a:tailEnd/>
          </a:ln>
        </p:spPr>
        <p:txBody>
          <a:bodyPr wrap="none" anchor="ctr"/>
          <a:lstStyle>
            <a:lvl1pPr>
              <a:spcBef>
                <a:spcPct val="20000"/>
              </a:spcBef>
              <a:buChar char="•"/>
              <a:defRPr sz="3200">
                <a:solidFill>
                  <a:srgbClr val="0000FF"/>
                </a:solidFill>
                <a:latin typeface="Arial" charset="0"/>
              </a:defRPr>
            </a:lvl1pPr>
            <a:lvl2pPr marL="742950" indent="-285750">
              <a:spcBef>
                <a:spcPct val="20000"/>
              </a:spcBef>
              <a:buChar char="–"/>
              <a:defRPr sz="2800">
                <a:solidFill>
                  <a:srgbClr val="0000FF"/>
                </a:solidFill>
                <a:latin typeface="Arial" charset="0"/>
              </a:defRPr>
            </a:lvl2pPr>
            <a:lvl3pPr marL="1143000" indent="-228600">
              <a:spcBef>
                <a:spcPct val="20000"/>
              </a:spcBef>
              <a:buChar char="•"/>
              <a:defRPr sz="2400">
                <a:solidFill>
                  <a:srgbClr val="0000FF"/>
                </a:solidFill>
                <a:latin typeface="Arial" charset="0"/>
              </a:defRPr>
            </a:lvl3pPr>
            <a:lvl4pPr marL="1600200" indent="-228600">
              <a:spcBef>
                <a:spcPct val="20000"/>
              </a:spcBef>
              <a:buChar char="–"/>
              <a:defRPr sz="2000">
                <a:solidFill>
                  <a:srgbClr val="0000FF"/>
                </a:solidFill>
                <a:latin typeface="Arial" charset="0"/>
              </a:defRPr>
            </a:lvl4pPr>
            <a:lvl5pPr marL="2057400" indent="-228600">
              <a:spcBef>
                <a:spcPct val="20000"/>
              </a:spcBef>
              <a:buChar char="»"/>
              <a:defRPr sz="2000">
                <a:solidFill>
                  <a:srgbClr val="0000FF"/>
                </a:solidFill>
                <a:latin typeface="Arial" charset="0"/>
              </a:defRPr>
            </a:lvl5pPr>
            <a:lvl6pPr marL="2514600" indent="-228600" eaLnBrk="0" fontAlgn="base" hangingPunct="0">
              <a:spcBef>
                <a:spcPct val="20000"/>
              </a:spcBef>
              <a:spcAft>
                <a:spcPct val="0"/>
              </a:spcAft>
              <a:buChar char="»"/>
              <a:defRPr sz="2000">
                <a:solidFill>
                  <a:srgbClr val="0000FF"/>
                </a:solidFill>
                <a:latin typeface="Arial" charset="0"/>
              </a:defRPr>
            </a:lvl6pPr>
            <a:lvl7pPr marL="2971800" indent="-228600" eaLnBrk="0" fontAlgn="base" hangingPunct="0">
              <a:spcBef>
                <a:spcPct val="20000"/>
              </a:spcBef>
              <a:spcAft>
                <a:spcPct val="0"/>
              </a:spcAft>
              <a:buChar char="»"/>
              <a:defRPr sz="2000">
                <a:solidFill>
                  <a:srgbClr val="0000FF"/>
                </a:solidFill>
                <a:latin typeface="Arial" charset="0"/>
              </a:defRPr>
            </a:lvl7pPr>
            <a:lvl8pPr marL="3429000" indent="-228600" eaLnBrk="0" fontAlgn="base" hangingPunct="0">
              <a:spcBef>
                <a:spcPct val="20000"/>
              </a:spcBef>
              <a:spcAft>
                <a:spcPct val="0"/>
              </a:spcAft>
              <a:buChar char="»"/>
              <a:defRPr sz="2000">
                <a:solidFill>
                  <a:srgbClr val="0000FF"/>
                </a:solidFill>
                <a:latin typeface="Arial" charset="0"/>
              </a:defRPr>
            </a:lvl8pPr>
            <a:lvl9pPr marL="3886200" indent="-228600" eaLnBrk="0" fontAlgn="base" hangingPunct="0">
              <a:spcBef>
                <a:spcPct val="20000"/>
              </a:spcBef>
              <a:spcAft>
                <a:spcPct val="0"/>
              </a:spcAft>
              <a:buChar char="»"/>
              <a:defRPr sz="2000">
                <a:solidFill>
                  <a:srgbClr val="0000FF"/>
                </a:solidFill>
                <a:latin typeface="Arial" charset="0"/>
              </a:defRPr>
            </a:lvl9pPr>
          </a:lstStyle>
          <a:p>
            <a:pPr algn="r">
              <a:spcBef>
                <a:spcPct val="0"/>
              </a:spcBef>
              <a:buFontTx/>
              <a:buNone/>
            </a:pPr>
            <a:endParaRPr lang="en-US" altLang="en-US" sz="4400">
              <a:latin typeface="Lucida Console" charset="0"/>
            </a:endParaRPr>
          </a:p>
        </p:txBody>
      </p:sp>
      <p:sp>
        <p:nvSpPr>
          <p:cNvPr id="19475" name="Rectangle 250"/>
          <p:cNvSpPr>
            <a:spLocks noChangeArrowheads="1"/>
          </p:cNvSpPr>
          <p:nvPr/>
        </p:nvSpPr>
        <p:spPr bwMode="auto">
          <a:xfrm>
            <a:off x="7007225" y="3240088"/>
            <a:ext cx="219075" cy="327025"/>
          </a:xfrm>
          <a:prstGeom prst="rect">
            <a:avLst/>
          </a:prstGeom>
          <a:solidFill>
            <a:srgbClr val="FFFFCC"/>
          </a:solidFill>
          <a:ln w="9525">
            <a:solidFill>
              <a:schemeClr val="tx1"/>
            </a:solidFill>
            <a:miter lim="800000"/>
            <a:headEnd/>
            <a:tailEnd/>
          </a:ln>
        </p:spPr>
        <p:txBody>
          <a:bodyPr wrap="none" anchor="ctr"/>
          <a:lstStyle>
            <a:lvl1pPr>
              <a:spcBef>
                <a:spcPct val="20000"/>
              </a:spcBef>
              <a:buChar char="•"/>
              <a:defRPr sz="3200">
                <a:solidFill>
                  <a:srgbClr val="0000FF"/>
                </a:solidFill>
                <a:latin typeface="Arial" charset="0"/>
              </a:defRPr>
            </a:lvl1pPr>
            <a:lvl2pPr marL="742950" indent="-285750">
              <a:spcBef>
                <a:spcPct val="20000"/>
              </a:spcBef>
              <a:buChar char="–"/>
              <a:defRPr sz="2800">
                <a:solidFill>
                  <a:srgbClr val="0000FF"/>
                </a:solidFill>
                <a:latin typeface="Arial" charset="0"/>
              </a:defRPr>
            </a:lvl2pPr>
            <a:lvl3pPr marL="1143000" indent="-228600">
              <a:spcBef>
                <a:spcPct val="20000"/>
              </a:spcBef>
              <a:buChar char="•"/>
              <a:defRPr sz="2400">
                <a:solidFill>
                  <a:srgbClr val="0000FF"/>
                </a:solidFill>
                <a:latin typeface="Arial" charset="0"/>
              </a:defRPr>
            </a:lvl3pPr>
            <a:lvl4pPr marL="1600200" indent="-228600">
              <a:spcBef>
                <a:spcPct val="20000"/>
              </a:spcBef>
              <a:buChar char="–"/>
              <a:defRPr sz="2000">
                <a:solidFill>
                  <a:srgbClr val="0000FF"/>
                </a:solidFill>
                <a:latin typeface="Arial" charset="0"/>
              </a:defRPr>
            </a:lvl4pPr>
            <a:lvl5pPr marL="2057400" indent="-228600">
              <a:spcBef>
                <a:spcPct val="20000"/>
              </a:spcBef>
              <a:buChar char="»"/>
              <a:defRPr sz="2000">
                <a:solidFill>
                  <a:srgbClr val="0000FF"/>
                </a:solidFill>
                <a:latin typeface="Arial" charset="0"/>
              </a:defRPr>
            </a:lvl5pPr>
            <a:lvl6pPr marL="2514600" indent="-228600" eaLnBrk="0" fontAlgn="base" hangingPunct="0">
              <a:spcBef>
                <a:spcPct val="20000"/>
              </a:spcBef>
              <a:spcAft>
                <a:spcPct val="0"/>
              </a:spcAft>
              <a:buChar char="»"/>
              <a:defRPr sz="2000">
                <a:solidFill>
                  <a:srgbClr val="0000FF"/>
                </a:solidFill>
                <a:latin typeface="Arial" charset="0"/>
              </a:defRPr>
            </a:lvl6pPr>
            <a:lvl7pPr marL="2971800" indent="-228600" eaLnBrk="0" fontAlgn="base" hangingPunct="0">
              <a:spcBef>
                <a:spcPct val="20000"/>
              </a:spcBef>
              <a:spcAft>
                <a:spcPct val="0"/>
              </a:spcAft>
              <a:buChar char="»"/>
              <a:defRPr sz="2000">
                <a:solidFill>
                  <a:srgbClr val="0000FF"/>
                </a:solidFill>
                <a:latin typeface="Arial" charset="0"/>
              </a:defRPr>
            </a:lvl7pPr>
            <a:lvl8pPr marL="3429000" indent="-228600" eaLnBrk="0" fontAlgn="base" hangingPunct="0">
              <a:spcBef>
                <a:spcPct val="20000"/>
              </a:spcBef>
              <a:spcAft>
                <a:spcPct val="0"/>
              </a:spcAft>
              <a:buChar char="»"/>
              <a:defRPr sz="2000">
                <a:solidFill>
                  <a:srgbClr val="0000FF"/>
                </a:solidFill>
                <a:latin typeface="Arial" charset="0"/>
              </a:defRPr>
            </a:lvl8pPr>
            <a:lvl9pPr marL="3886200" indent="-228600" eaLnBrk="0" fontAlgn="base" hangingPunct="0">
              <a:spcBef>
                <a:spcPct val="20000"/>
              </a:spcBef>
              <a:spcAft>
                <a:spcPct val="0"/>
              </a:spcAft>
              <a:buChar char="»"/>
              <a:defRPr sz="2000">
                <a:solidFill>
                  <a:srgbClr val="0000FF"/>
                </a:solidFill>
                <a:latin typeface="Arial" charset="0"/>
              </a:defRPr>
            </a:lvl9pPr>
          </a:lstStyle>
          <a:p>
            <a:pPr algn="r">
              <a:spcBef>
                <a:spcPct val="0"/>
              </a:spcBef>
              <a:buFontTx/>
              <a:buNone/>
            </a:pPr>
            <a:endParaRPr lang="en-US" altLang="en-US" sz="4400">
              <a:latin typeface="Lucida Console" charset="0"/>
            </a:endParaRPr>
          </a:p>
        </p:txBody>
      </p:sp>
      <p:sp>
        <p:nvSpPr>
          <p:cNvPr id="19476" name="Rectangle 251"/>
          <p:cNvSpPr>
            <a:spLocks noChangeArrowheads="1"/>
          </p:cNvSpPr>
          <p:nvPr/>
        </p:nvSpPr>
        <p:spPr bwMode="auto">
          <a:xfrm>
            <a:off x="7281863" y="3240088"/>
            <a:ext cx="220662" cy="327025"/>
          </a:xfrm>
          <a:prstGeom prst="rect">
            <a:avLst/>
          </a:prstGeom>
          <a:solidFill>
            <a:srgbClr val="FFFFCC"/>
          </a:solidFill>
          <a:ln w="9525">
            <a:solidFill>
              <a:schemeClr val="tx1"/>
            </a:solidFill>
            <a:miter lim="800000"/>
            <a:headEnd/>
            <a:tailEnd/>
          </a:ln>
        </p:spPr>
        <p:txBody>
          <a:bodyPr wrap="none" anchor="ctr"/>
          <a:lstStyle>
            <a:lvl1pPr>
              <a:spcBef>
                <a:spcPct val="20000"/>
              </a:spcBef>
              <a:buChar char="•"/>
              <a:defRPr sz="3200">
                <a:solidFill>
                  <a:srgbClr val="0000FF"/>
                </a:solidFill>
                <a:latin typeface="Arial" charset="0"/>
              </a:defRPr>
            </a:lvl1pPr>
            <a:lvl2pPr marL="742950" indent="-285750">
              <a:spcBef>
                <a:spcPct val="20000"/>
              </a:spcBef>
              <a:buChar char="–"/>
              <a:defRPr sz="2800">
                <a:solidFill>
                  <a:srgbClr val="0000FF"/>
                </a:solidFill>
                <a:latin typeface="Arial" charset="0"/>
              </a:defRPr>
            </a:lvl2pPr>
            <a:lvl3pPr marL="1143000" indent="-228600">
              <a:spcBef>
                <a:spcPct val="20000"/>
              </a:spcBef>
              <a:buChar char="•"/>
              <a:defRPr sz="2400">
                <a:solidFill>
                  <a:srgbClr val="0000FF"/>
                </a:solidFill>
                <a:latin typeface="Arial" charset="0"/>
              </a:defRPr>
            </a:lvl3pPr>
            <a:lvl4pPr marL="1600200" indent="-228600">
              <a:spcBef>
                <a:spcPct val="20000"/>
              </a:spcBef>
              <a:buChar char="–"/>
              <a:defRPr sz="2000">
                <a:solidFill>
                  <a:srgbClr val="0000FF"/>
                </a:solidFill>
                <a:latin typeface="Arial" charset="0"/>
              </a:defRPr>
            </a:lvl4pPr>
            <a:lvl5pPr marL="2057400" indent="-228600">
              <a:spcBef>
                <a:spcPct val="20000"/>
              </a:spcBef>
              <a:buChar char="»"/>
              <a:defRPr sz="2000">
                <a:solidFill>
                  <a:srgbClr val="0000FF"/>
                </a:solidFill>
                <a:latin typeface="Arial" charset="0"/>
              </a:defRPr>
            </a:lvl5pPr>
            <a:lvl6pPr marL="2514600" indent="-228600" eaLnBrk="0" fontAlgn="base" hangingPunct="0">
              <a:spcBef>
                <a:spcPct val="20000"/>
              </a:spcBef>
              <a:spcAft>
                <a:spcPct val="0"/>
              </a:spcAft>
              <a:buChar char="»"/>
              <a:defRPr sz="2000">
                <a:solidFill>
                  <a:srgbClr val="0000FF"/>
                </a:solidFill>
                <a:latin typeface="Arial" charset="0"/>
              </a:defRPr>
            </a:lvl6pPr>
            <a:lvl7pPr marL="2971800" indent="-228600" eaLnBrk="0" fontAlgn="base" hangingPunct="0">
              <a:spcBef>
                <a:spcPct val="20000"/>
              </a:spcBef>
              <a:spcAft>
                <a:spcPct val="0"/>
              </a:spcAft>
              <a:buChar char="»"/>
              <a:defRPr sz="2000">
                <a:solidFill>
                  <a:srgbClr val="0000FF"/>
                </a:solidFill>
                <a:latin typeface="Arial" charset="0"/>
              </a:defRPr>
            </a:lvl7pPr>
            <a:lvl8pPr marL="3429000" indent="-228600" eaLnBrk="0" fontAlgn="base" hangingPunct="0">
              <a:spcBef>
                <a:spcPct val="20000"/>
              </a:spcBef>
              <a:spcAft>
                <a:spcPct val="0"/>
              </a:spcAft>
              <a:buChar char="»"/>
              <a:defRPr sz="2000">
                <a:solidFill>
                  <a:srgbClr val="0000FF"/>
                </a:solidFill>
                <a:latin typeface="Arial" charset="0"/>
              </a:defRPr>
            </a:lvl8pPr>
            <a:lvl9pPr marL="3886200" indent="-228600" eaLnBrk="0" fontAlgn="base" hangingPunct="0">
              <a:spcBef>
                <a:spcPct val="20000"/>
              </a:spcBef>
              <a:spcAft>
                <a:spcPct val="0"/>
              </a:spcAft>
              <a:buChar char="»"/>
              <a:defRPr sz="2000">
                <a:solidFill>
                  <a:srgbClr val="0000FF"/>
                </a:solidFill>
                <a:latin typeface="Arial" charset="0"/>
              </a:defRPr>
            </a:lvl9pPr>
          </a:lstStyle>
          <a:p>
            <a:pPr algn="r">
              <a:spcBef>
                <a:spcPct val="0"/>
              </a:spcBef>
              <a:buFontTx/>
              <a:buNone/>
            </a:pPr>
            <a:endParaRPr lang="en-US" altLang="en-US" sz="4400">
              <a:latin typeface="Lucida Console" charset="0"/>
            </a:endParaRPr>
          </a:p>
        </p:txBody>
      </p:sp>
      <p:sp>
        <p:nvSpPr>
          <p:cNvPr id="19477" name="Rectangle 252"/>
          <p:cNvSpPr>
            <a:spLocks noChangeArrowheads="1"/>
          </p:cNvSpPr>
          <p:nvPr/>
        </p:nvSpPr>
        <p:spPr bwMode="auto">
          <a:xfrm>
            <a:off x="7008813" y="3633788"/>
            <a:ext cx="222250" cy="325437"/>
          </a:xfrm>
          <a:prstGeom prst="rect">
            <a:avLst/>
          </a:prstGeom>
          <a:solidFill>
            <a:srgbClr val="FFFFCC"/>
          </a:solidFill>
          <a:ln w="9525">
            <a:solidFill>
              <a:schemeClr val="tx1"/>
            </a:solidFill>
            <a:miter lim="800000"/>
            <a:headEnd/>
            <a:tailEnd/>
          </a:ln>
        </p:spPr>
        <p:txBody>
          <a:bodyPr wrap="none" anchor="ctr"/>
          <a:lstStyle>
            <a:lvl1pPr>
              <a:spcBef>
                <a:spcPct val="20000"/>
              </a:spcBef>
              <a:buChar char="•"/>
              <a:defRPr sz="3200">
                <a:solidFill>
                  <a:srgbClr val="0000FF"/>
                </a:solidFill>
                <a:latin typeface="Arial" charset="0"/>
              </a:defRPr>
            </a:lvl1pPr>
            <a:lvl2pPr marL="742950" indent="-285750">
              <a:spcBef>
                <a:spcPct val="20000"/>
              </a:spcBef>
              <a:buChar char="–"/>
              <a:defRPr sz="2800">
                <a:solidFill>
                  <a:srgbClr val="0000FF"/>
                </a:solidFill>
                <a:latin typeface="Arial" charset="0"/>
              </a:defRPr>
            </a:lvl2pPr>
            <a:lvl3pPr marL="1143000" indent="-228600">
              <a:spcBef>
                <a:spcPct val="20000"/>
              </a:spcBef>
              <a:buChar char="•"/>
              <a:defRPr sz="2400">
                <a:solidFill>
                  <a:srgbClr val="0000FF"/>
                </a:solidFill>
                <a:latin typeface="Arial" charset="0"/>
              </a:defRPr>
            </a:lvl3pPr>
            <a:lvl4pPr marL="1600200" indent="-228600">
              <a:spcBef>
                <a:spcPct val="20000"/>
              </a:spcBef>
              <a:buChar char="–"/>
              <a:defRPr sz="2000">
                <a:solidFill>
                  <a:srgbClr val="0000FF"/>
                </a:solidFill>
                <a:latin typeface="Arial" charset="0"/>
              </a:defRPr>
            </a:lvl4pPr>
            <a:lvl5pPr marL="2057400" indent="-228600">
              <a:spcBef>
                <a:spcPct val="20000"/>
              </a:spcBef>
              <a:buChar char="»"/>
              <a:defRPr sz="2000">
                <a:solidFill>
                  <a:srgbClr val="0000FF"/>
                </a:solidFill>
                <a:latin typeface="Arial" charset="0"/>
              </a:defRPr>
            </a:lvl5pPr>
            <a:lvl6pPr marL="2514600" indent="-228600" eaLnBrk="0" fontAlgn="base" hangingPunct="0">
              <a:spcBef>
                <a:spcPct val="20000"/>
              </a:spcBef>
              <a:spcAft>
                <a:spcPct val="0"/>
              </a:spcAft>
              <a:buChar char="»"/>
              <a:defRPr sz="2000">
                <a:solidFill>
                  <a:srgbClr val="0000FF"/>
                </a:solidFill>
                <a:latin typeface="Arial" charset="0"/>
              </a:defRPr>
            </a:lvl6pPr>
            <a:lvl7pPr marL="2971800" indent="-228600" eaLnBrk="0" fontAlgn="base" hangingPunct="0">
              <a:spcBef>
                <a:spcPct val="20000"/>
              </a:spcBef>
              <a:spcAft>
                <a:spcPct val="0"/>
              </a:spcAft>
              <a:buChar char="»"/>
              <a:defRPr sz="2000">
                <a:solidFill>
                  <a:srgbClr val="0000FF"/>
                </a:solidFill>
                <a:latin typeface="Arial" charset="0"/>
              </a:defRPr>
            </a:lvl7pPr>
            <a:lvl8pPr marL="3429000" indent="-228600" eaLnBrk="0" fontAlgn="base" hangingPunct="0">
              <a:spcBef>
                <a:spcPct val="20000"/>
              </a:spcBef>
              <a:spcAft>
                <a:spcPct val="0"/>
              </a:spcAft>
              <a:buChar char="»"/>
              <a:defRPr sz="2000">
                <a:solidFill>
                  <a:srgbClr val="0000FF"/>
                </a:solidFill>
                <a:latin typeface="Arial" charset="0"/>
              </a:defRPr>
            </a:lvl8pPr>
            <a:lvl9pPr marL="3886200" indent="-228600" eaLnBrk="0" fontAlgn="base" hangingPunct="0">
              <a:spcBef>
                <a:spcPct val="20000"/>
              </a:spcBef>
              <a:spcAft>
                <a:spcPct val="0"/>
              </a:spcAft>
              <a:buChar char="»"/>
              <a:defRPr sz="2000">
                <a:solidFill>
                  <a:srgbClr val="0000FF"/>
                </a:solidFill>
                <a:latin typeface="Arial" charset="0"/>
              </a:defRPr>
            </a:lvl9pPr>
          </a:lstStyle>
          <a:p>
            <a:pPr algn="r">
              <a:spcBef>
                <a:spcPct val="0"/>
              </a:spcBef>
              <a:buFontTx/>
              <a:buNone/>
            </a:pPr>
            <a:endParaRPr lang="en-US" altLang="en-US" sz="4400">
              <a:latin typeface="Lucida Console" charset="0"/>
            </a:endParaRPr>
          </a:p>
        </p:txBody>
      </p:sp>
      <p:sp>
        <p:nvSpPr>
          <p:cNvPr id="19478" name="Rectangle 253"/>
          <p:cNvSpPr>
            <a:spLocks noChangeArrowheads="1"/>
          </p:cNvSpPr>
          <p:nvPr/>
        </p:nvSpPr>
        <p:spPr bwMode="auto">
          <a:xfrm>
            <a:off x="7285038" y="3633788"/>
            <a:ext cx="220662" cy="325437"/>
          </a:xfrm>
          <a:prstGeom prst="rect">
            <a:avLst/>
          </a:prstGeom>
          <a:solidFill>
            <a:srgbClr val="FFFFCC"/>
          </a:solidFill>
          <a:ln w="9525">
            <a:solidFill>
              <a:schemeClr val="tx1"/>
            </a:solidFill>
            <a:miter lim="800000"/>
            <a:headEnd/>
            <a:tailEnd/>
          </a:ln>
        </p:spPr>
        <p:txBody>
          <a:bodyPr wrap="none" anchor="ctr"/>
          <a:lstStyle>
            <a:lvl1pPr>
              <a:spcBef>
                <a:spcPct val="20000"/>
              </a:spcBef>
              <a:buChar char="•"/>
              <a:defRPr sz="3200">
                <a:solidFill>
                  <a:srgbClr val="0000FF"/>
                </a:solidFill>
                <a:latin typeface="Arial" charset="0"/>
              </a:defRPr>
            </a:lvl1pPr>
            <a:lvl2pPr marL="742950" indent="-285750">
              <a:spcBef>
                <a:spcPct val="20000"/>
              </a:spcBef>
              <a:buChar char="–"/>
              <a:defRPr sz="2800">
                <a:solidFill>
                  <a:srgbClr val="0000FF"/>
                </a:solidFill>
                <a:latin typeface="Arial" charset="0"/>
              </a:defRPr>
            </a:lvl2pPr>
            <a:lvl3pPr marL="1143000" indent="-228600">
              <a:spcBef>
                <a:spcPct val="20000"/>
              </a:spcBef>
              <a:buChar char="•"/>
              <a:defRPr sz="2400">
                <a:solidFill>
                  <a:srgbClr val="0000FF"/>
                </a:solidFill>
                <a:latin typeface="Arial" charset="0"/>
              </a:defRPr>
            </a:lvl3pPr>
            <a:lvl4pPr marL="1600200" indent="-228600">
              <a:spcBef>
                <a:spcPct val="20000"/>
              </a:spcBef>
              <a:buChar char="–"/>
              <a:defRPr sz="2000">
                <a:solidFill>
                  <a:srgbClr val="0000FF"/>
                </a:solidFill>
                <a:latin typeface="Arial" charset="0"/>
              </a:defRPr>
            </a:lvl4pPr>
            <a:lvl5pPr marL="2057400" indent="-228600">
              <a:spcBef>
                <a:spcPct val="20000"/>
              </a:spcBef>
              <a:buChar char="»"/>
              <a:defRPr sz="2000">
                <a:solidFill>
                  <a:srgbClr val="0000FF"/>
                </a:solidFill>
                <a:latin typeface="Arial" charset="0"/>
              </a:defRPr>
            </a:lvl5pPr>
            <a:lvl6pPr marL="2514600" indent="-228600" eaLnBrk="0" fontAlgn="base" hangingPunct="0">
              <a:spcBef>
                <a:spcPct val="20000"/>
              </a:spcBef>
              <a:spcAft>
                <a:spcPct val="0"/>
              </a:spcAft>
              <a:buChar char="»"/>
              <a:defRPr sz="2000">
                <a:solidFill>
                  <a:srgbClr val="0000FF"/>
                </a:solidFill>
                <a:latin typeface="Arial" charset="0"/>
              </a:defRPr>
            </a:lvl6pPr>
            <a:lvl7pPr marL="2971800" indent="-228600" eaLnBrk="0" fontAlgn="base" hangingPunct="0">
              <a:spcBef>
                <a:spcPct val="20000"/>
              </a:spcBef>
              <a:spcAft>
                <a:spcPct val="0"/>
              </a:spcAft>
              <a:buChar char="»"/>
              <a:defRPr sz="2000">
                <a:solidFill>
                  <a:srgbClr val="0000FF"/>
                </a:solidFill>
                <a:latin typeface="Arial" charset="0"/>
              </a:defRPr>
            </a:lvl7pPr>
            <a:lvl8pPr marL="3429000" indent="-228600" eaLnBrk="0" fontAlgn="base" hangingPunct="0">
              <a:spcBef>
                <a:spcPct val="20000"/>
              </a:spcBef>
              <a:spcAft>
                <a:spcPct val="0"/>
              </a:spcAft>
              <a:buChar char="»"/>
              <a:defRPr sz="2000">
                <a:solidFill>
                  <a:srgbClr val="0000FF"/>
                </a:solidFill>
                <a:latin typeface="Arial" charset="0"/>
              </a:defRPr>
            </a:lvl8pPr>
            <a:lvl9pPr marL="3886200" indent="-228600" eaLnBrk="0" fontAlgn="base" hangingPunct="0">
              <a:spcBef>
                <a:spcPct val="20000"/>
              </a:spcBef>
              <a:spcAft>
                <a:spcPct val="0"/>
              </a:spcAft>
              <a:buChar char="»"/>
              <a:defRPr sz="2000">
                <a:solidFill>
                  <a:srgbClr val="0000FF"/>
                </a:solidFill>
                <a:latin typeface="Arial" charset="0"/>
              </a:defRPr>
            </a:lvl9pPr>
          </a:lstStyle>
          <a:p>
            <a:pPr algn="r">
              <a:spcBef>
                <a:spcPct val="0"/>
              </a:spcBef>
              <a:buFontTx/>
              <a:buNone/>
            </a:pPr>
            <a:endParaRPr lang="en-US" altLang="en-US" sz="4400">
              <a:latin typeface="Lucida Console" charset="0"/>
            </a:endParaRPr>
          </a:p>
        </p:txBody>
      </p:sp>
      <p:grpSp>
        <p:nvGrpSpPr>
          <p:cNvPr id="19479" name="Group 276"/>
          <p:cNvGrpSpPr>
            <a:grpSpLocks/>
          </p:cNvGrpSpPr>
          <p:nvPr/>
        </p:nvGrpSpPr>
        <p:grpSpPr bwMode="auto">
          <a:xfrm>
            <a:off x="2709863" y="4311650"/>
            <a:ext cx="227012" cy="344488"/>
            <a:chOff x="2496" y="2725"/>
            <a:chExt cx="712" cy="739"/>
          </a:xfrm>
        </p:grpSpPr>
        <p:sp>
          <p:nvSpPr>
            <p:cNvPr id="19626" name="Rectangle 277"/>
            <p:cNvSpPr>
              <a:spLocks noChangeArrowheads="1"/>
            </p:cNvSpPr>
            <p:nvPr/>
          </p:nvSpPr>
          <p:spPr bwMode="auto">
            <a:xfrm>
              <a:off x="2591" y="3311"/>
              <a:ext cx="528" cy="146"/>
            </a:xfrm>
            <a:prstGeom prst="rect">
              <a:avLst/>
            </a:prstGeom>
            <a:solidFill>
              <a:schemeClr val="accent2"/>
            </a:solidFill>
            <a:ln w="3175">
              <a:solidFill>
                <a:schemeClr val="tx1"/>
              </a:solidFill>
              <a:miter lim="800000"/>
              <a:headEnd/>
              <a:tailEnd/>
            </a:ln>
          </p:spPr>
          <p:txBody>
            <a:bodyPr wrap="none" anchor="ctr"/>
            <a:lstStyle>
              <a:lvl1pPr>
                <a:spcBef>
                  <a:spcPct val="20000"/>
                </a:spcBef>
                <a:buChar char="•"/>
                <a:defRPr sz="3200">
                  <a:solidFill>
                    <a:srgbClr val="0000FF"/>
                  </a:solidFill>
                  <a:latin typeface="Arial" charset="0"/>
                </a:defRPr>
              </a:lvl1pPr>
              <a:lvl2pPr marL="742950" indent="-285750">
                <a:spcBef>
                  <a:spcPct val="20000"/>
                </a:spcBef>
                <a:buChar char="–"/>
                <a:defRPr sz="2800">
                  <a:solidFill>
                    <a:srgbClr val="0000FF"/>
                  </a:solidFill>
                  <a:latin typeface="Arial" charset="0"/>
                </a:defRPr>
              </a:lvl2pPr>
              <a:lvl3pPr marL="1143000" indent="-228600">
                <a:spcBef>
                  <a:spcPct val="20000"/>
                </a:spcBef>
                <a:buChar char="•"/>
                <a:defRPr sz="2400">
                  <a:solidFill>
                    <a:srgbClr val="0000FF"/>
                  </a:solidFill>
                  <a:latin typeface="Arial" charset="0"/>
                </a:defRPr>
              </a:lvl3pPr>
              <a:lvl4pPr marL="1600200" indent="-228600">
                <a:spcBef>
                  <a:spcPct val="20000"/>
                </a:spcBef>
                <a:buChar char="–"/>
                <a:defRPr sz="2000">
                  <a:solidFill>
                    <a:srgbClr val="0000FF"/>
                  </a:solidFill>
                  <a:latin typeface="Arial" charset="0"/>
                </a:defRPr>
              </a:lvl4pPr>
              <a:lvl5pPr marL="2057400" indent="-228600">
                <a:spcBef>
                  <a:spcPct val="20000"/>
                </a:spcBef>
                <a:buChar char="»"/>
                <a:defRPr sz="2000">
                  <a:solidFill>
                    <a:srgbClr val="0000FF"/>
                  </a:solidFill>
                  <a:latin typeface="Arial" charset="0"/>
                </a:defRPr>
              </a:lvl5pPr>
              <a:lvl6pPr marL="2514600" indent="-228600" eaLnBrk="0" fontAlgn="base" hangingPunct="0">
                <a:spcBef>
                  <a:spcPct val="20000"/>
                </a:spcBef>
                <a:spcAft>
                  <a:spcPct val="0"/>
                </a:spcAft>
                <a:buChar char="»"/>
                <a:defRPr sz="2000">
                  <a:solidFill>
                    <a:srgbClr val="0000FF"/>
                  </a:solidFill>
                  <a:latin typeface="Arial" charset="0"/>
                </a:defRPr>
              </a:lvl6pPr>
              <a:lvl7pPr marL="2971800" indent="-228600" eaLnBrk="0" fontAlgn="base" hangingPunct="0">
                <a:spcBef>
                  <a:spcPct val="20000"/>
                </a:spcBef>
                <a:spcAft>
                  <a:spcPct val="0"/>
                </a:spcAft>
                <a:buChar char="»"/>
                <a:defRPr sz="2000">
                  <a:solidFill>
                    <a:srgbClr val="0000FF"/>
                  </a:solidFill>
                  <a:latin typeface="Arial" charset="0"/>
                </a:defRPr>
              </a:lvl7pPr>
              <a:lvl8pPr marL="3429000" indent="-228600" eaLnBrk="0" fontAlgn="base" hangingPunct="0">
                <a:spcBef>
                  <a:spcPct val="20000"/>
                </a:spcBef>
                <a:spcAft>
                  <a:spcPct val="0"/>
                </a:spcAft>
                <a:buChar char="»"/>
                <a:defRPr sz="2000">
                  <a:solidFill>
                    <a:srgbClr val="0000FF"/>
                  </a:solidFill>
                  <a:latin typeface="Arial" charset="0"/>
                </a:defRPr>
              </a:lvl8pPr>
              <a:lvl9pPr marL="3886200" indent="-228600" eaLnBrk="0" fontAlgn="base" hangingPunct="0">
                <a:spcBef>
                  <a:spcPct val="20000"/>
                </a:spcBef>
                <a:spcAft>
                  <a:spcPct val="0"/>
                </a:spcAft>
                <a:buChar char="»"/>
                <a:defRPr sz="2000">
                  <a:solidFill>
                    <a:srgbClr val="0000FF"/>
                  </a:solidFill>
                  <a:latin typeface="Arial" charset="0"/>
                </a:defRPr>
              </a:lvl9pPr>
            </a:lstStyle>
            <a:p>
              <a:pPr algn="r">
                <a:spcBef>
                  <a:spcPct val="0"/>
                </a:spcBef>
                <a:buFontTx/>
                <a:buNone/>
              </a:pPr>
              <a:endParaRPr lang="en-US" altLang="en-US" sz="4400">
                <a:latin typeface="Lucida Console" charset="0"/>
              </a:endParaRPr>
            </a:p>
          </p:txBody>
        </p:sp>
        <p:sp>
          <p:nvSpPr>
            <p:cNvPr id="19627" name="Freeform 278"/>
            <p:cNvSpPr>
              <a:spLocks/>
            </p:cNvSpPr>
            <p:nvPr/>
          </p:nvSpPr>
          <p:spPr bwMode="auto">
            <a:xfrm>
              <a:off x="2591" y="2725"/>
              <a:ext cx="528" cy="586"/>
            </a:xfrm>
            <a:custGeom>
              <a:avLst/>
              <a:gdLst>
                <a:gd name="T0" fmla="*/ 48 w 528"/>
                <a:gd name="T1" fmla="*/ 11 h 587"/>
                <a:gd name="T2" fmla="*/ 480 w 528"/>
                <a:gd name="T3" fmla="*/ 11 h 587"/>
                <a:gd name="T4" fmla="*/ 528 w 528"/>
                <a:gd name="T5" fmla="*/ 585 h 587"/>
                <a:gd name="T6" fmla="*/ 0 w 528"/>
                <a:gd name="T7" fmla="*/ 585 h 587"/>
                <a:gd name="T8" fmla="*/ 32 w 528"/>
                <a:gd name="T9" fmla="*/ 0 h 587"/>
                <a:gd name="T10" fmla="*/ 0 60000 65536"/>
                <a:gd name="T11" fmla="*/ 0 60000 65536"/>
                <a:gd name="T12" fmla="*/ 0 60000 65536"/>
                <a:gd name="T13" fmla="*/ 0 60000 65536"/>
                <a:gd name="T14" fmla="*/ 0 60000 65536"/>
                <a:gd name="T15" fmla="*/ 0 w 528"/>
                <a:gd name="T16" fmla="*/ 0 h 587"/>
                <a:gd name="T17" fmla="*/ 528 w 528"/>
                <a:gd name="T18" fmla="*/ 587 h 587"/>
              </a:gdLst>
              <a:ahLst/>
              <a:cxnLst>
                <a:cxn ang="T10">
                  <a:pos x="T0" y="T1"/>
                </a:cxn>
                <a:cxn ang="T11">
                  <a:pos x="T2" y="T3"/>
                </a:cxn>
                <a:cxn ang="T12">
                  <a:pos x="T4" y="T5"/>
                </a:cxn>
                <a:cxn ang="T13">
                  <a:pos x="T6" y="T7"/>
                </a:cxn>
                <a:cxn ang="T14">
                  <a:pos x="T8" y="T9"/>
                </a:cxn>
              </a:cxnLst>
              <a:rect l="T15" t="T16" r="T17" b="T18"/>
              <a:pathLst>
                <a:path w="528" h="587">
                  <a:moveTo>
                    <a:pt x="48" y="11"/>
                  </a:moveTo>
                  <a:lnTo>
                    <a:pt x="480" y="11"/>
                  </a:lnTo>
                  <a:lnTo>
                    <a:pt x="528" y="587"/>
                  </a:lnTo>
                  <a:lnTo>
                    <a:pt x="0" y="587"/>
                  </a:lnTo>
                  <a:lnTo>
                    <a:pt x="32" y="0"/>
                  </a:lnTo>
                </a:path>
              </a:pathLst>
            </a:custGeom>
            <a:solidFill>
              <a:schemeClr val="accent2"/>
            </a:solidFill>
            <a:ln w="3175">
              <a:solidFill>
                <a:schemeClr val="tx1"/>
              </a:solidFill>
              <a:round/>
              <a:headEnd/>
              <a:tailEnd/>
            </a:ln>
          </p:spPr>
          <p:txBody>
            <a:bodyPr wrap="none" anchor="ctr"/>
            <a:lstStyle/>
            <a:p>
              <a:endParaRPr lang="en-US"/>
            </a:p>
          </p:txBody>
        </p:sp>
        <p:grpSp>
          <p:nvGrpSpPr>
            <p:cNvPr id="19628" name="Group 279"/>
            <p:cNvGrpSpPr>
              <a:grpSpLocks/>
            </p:cNvGrpSpPr>
            <p:nvPr/>
          </p:nvGrpSpPr>
          <p:grpSpPr bwMode="auto">
            <a:xfrm>
              <a:off x="3072" y="2832"/>
              <a:ext cx="136" cy="632"/>
              <a:chOff x="3072" y="2832"/>
              <a:chExt cx="136" cy="632"/>
            </a:xfrm>
          </p:grpSpPr>
          <p:sp>
            <p:nvSpPr>
              <p:cNvPr id="19633" name="Freeform 280"/>
              <p:cNvSpPr>
                <a:spLocks/>
              </p:cNvSpPr>
              <p:nvPr/>
            </p:nvSpPr>
            <p:spPr bwMode="auto">
              <a:xfrm>
                <a:off x="3074" y="3120"/>
                <a:ext cx="134" cy="344"/>
              </a:xfrm>
              <a:custGeom>
                <a:avLst/>
                <a:gdLst>
                  <a:gd name="T0" fmla="*/ 24 w 136"/>
                  <a:gd name="T1" fmla="*/ 0 h 344"/>
                  <a:gd name="T2" fmla="*/ 132 w 136"/>
                  <a:gd name="T3" fmla="*/ 0 h 344"/>
                  <a:gd name="T4" fmla="*/ 132 w 136"/>
                  <a:gd name="T5" fmla="*/ 232 h 344"/>
                  <a:gd name="T6" fmla="*/ 102 w 136"/>
                  <a:gd name="T7" fmla="*/ 344 h 344"/>
                  <a:gd name="T8" fmla="*/ 102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endParaRPr lang="en-US"/>
              </a:p>
            </p:txBody>
          </p:sp>
          <p:sp>
            <p:nvSpPr>
              <p:cNvPr id="19634" name="Freeform 281"/>
              <p:cNvSpPr>
                <a:spLocks/>
              </p:cNvSpPr>
              <p:nvPr/>
            </p:nvSpPr>
            <p:spPr bwMode="auto">
              <a:xfrm>
                <a:off x="3074" y="2974"/>
                <a:ext cx="119" cy="313"/>
              </a:xfrm>
              <a:custGeom>
                <a:avLst/>
                <a:gdLst>
                  <a:gd name="T0" fmla="*/ 10 w 136"/>
                  <a:gd name="T1" fmla="*/ 0 h 344"/>
                  <a:gd name="T2" fmla="*/ 51 w 136"/>
                  <a:gd name="T3" fmla="*/ 0 h 344"/>
                  <a:gd name="T4" fmla="*/ 51 w 136"/>
                  <a:gd name="T5" fmla="*/ 96 h 344"/>
                  <a:gd name="T6" fmla="*/ 40 w 136"/>
                  <a:gd name="T7" fmla="*/ 143 h 344"/>
                  <a:gd name="T8" fmla="*/ 40 w 136"/>
                  <a:gd name="T9" fmla="*/ 36 h 344"/>
                  <a:gd name="T10" fmla="*/ 0 w 136"/>
                  <a:gd name="T11" fmla="*/ 36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endParaRPr lang="en-US"/>
              </a:p>
            </p:txBody>
          </p:sp>
          <p:sp>
            <p:nvSpPr>
              <p:cNvPr id="19635" name="Freeform 282"/>
              <p:cNvSpPr>
                <a:spLocks/>
              </p:cNvSpPr>
              <p:nvPr/>
            </p:nvSpPr>
            <p:spPr bwMode="auto">
              <a:xfrm>
                <a:off x="3074" y="2831"/>
                <a:ext cx="124" cy="320"/>
              </a:xfrm>
              <a:custGeom>
                <a:avLst/>
                <a:gdLst>
                  <a:gd name="T0" fmla="*/ 14 w 136"/>
                  <a:gd name="T1" fmla="*/ 0 h 344"/>
                  <a:gd name="T2" fmla="*/ 71 w 136"/>
                  <a:gd name="T3" fmla="*/ 0 h 344"/>
                  <a:gd name="T4" fmla="*/ 71 w 136"/>
                  <a:gd name="T5" fmla="*/ 121 h 344"/>
                  <a:gd name="T6" fmla="*/ 54 w 136"/>
                  <a:gd name="T7" fmla="*/ 180 h 344"/>
                  <a:gd name="T8" fmla="*/ 54 w 136"/>
                  <a:gd name="T9" fmla="*/ 46 h 344"/>
                  <a:gd name="T10" fmla="*/ 0 w 136"/>
                  <a:gd name="T11" fmla="*/ 46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endParaRPr lang="en-US"/>
              </a:p>
            </p:txBody>
          </p:sp>
        </p:grpSp>
        <p:grpSp>
          <p:nvGrpSpPr>
            <p:cNvPr id="19629" name="Group 283"/>
            <p:cNvGrpSpPr>
              <a:grpSpLocks/>
            </p:cNvGrpSpPr>
            <p:nvPr/>
          </p:nvGrpSpPr>
          <p:grpSpPr bwMode="auto">
            <a:xfrm flipH="1">
              <a:off x="2496" y="2832"/>
              <a:ext cx="136" cy="632"/>
              <a:chOff x="3072" y="2832"/>
              <a:chExt cx="136" cy="632"/>
            </a:xfrm>
          </p:grpSpPr>
          <p:sp>
            <p:nvSpPr>
              <p:cNvPr id="19630" name="Freeform 284"/>
              <p:cNvSpPr>
                <a:spLocks/>
              </p:cNvSpPr>
              <p:nvPr/>
            </p:nvSpPr>
            <p:spPr bwMode="auto">
              <a:xfrm>
                <a:off x="3074" y="3120"/>
                <a:ext cx="134" cy="344"/>
              </a:xfrm>
              <a:custGeom>
                <a:avLst/>
                <a:gdLst>
                  <a:gd name="T0" fmla="*/ 24 w 136"/>
                  <a:gd name="T1" fmla="*/ 0 h 344"/>
                  <a:gd name="T2" fmla="*/ 132 w 136"/>
                  <a:gd name="T3" fmla="*/ 0 h 344"/>
                  <a:gd name="T4" fmla="*/ 132 w 136"/>
                  <a:gd name="T5" fmla="*/ 232 h 344"/>
                  <a:gd name="T6" fmla="*/ 102 w 136"/>
                  <a:gd name="T7" fmla="*/ 344 h 344"/>
                  <a:gd name="T8" fmla="*/ 102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endParaRPr lang="en-US"/>
              </a:p>
            </p:txBody>
          </p:sp>
          <p:sp>
            <p:nvSpPr>
              <p:cNvPr id="19631" name="Freeform 285"/>
              <p:cNvSpPr>
                <a:spLocks/>
              </p:cNvSpPr>
              <p:nvPr/>
            </p:nvSpPr>
            <p:spPr bwMode="auto">
              <a:xfrm>
                <a:off x="3074" y="2974"/>
                <a:ext cx="119" cy="313"/>
              </a:xfrm>
              <a:custGeom>
                <a:avLst/>
                <a:gdLst>
                  <a:gd name="T0" fmla="*/ 10 w 136"/>
                  <a:gd name="T1" fmla="*/ 0 h 344"/>
                  <a:gd name="T2" fmla="*/ 51 w 136"/>
                  <a:gd name="T3" fmla="*/ 0 h 344"/>
                  <a:gd name="T4" fmla="*/ 51 w 136"/>
                  <a:gd name="T5" fmla="*/ 96 h 344"/>
                  <a:gd name="T6" fmla="*/ 40 w 136"/>
                  <a:gd name="T7" fmla="*/ 143 h 344"/>
                  <a:gd name="T8" fmla="*/ 40 w 136"/>
                  <a:gd name="T9" fmla="*/ 36 h 344"/>
                  <a:gd name="T10" fmla="*/ 0 w 136"/>
                  <a:gd name="T11" fmla="*/ 36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endParaRPr lang="en-US"/>
              </a:p>
            </p:txBody>
          </p:sp>
          <p:sp>
            <p:nvSpPr>
              <p:cNvPr id="19632" name="Freeform 286"/>
              <p:cNvSpPr>
                <a:spLocks/>
              </p:cNvSpPr>
              <p:nvPr/>
            </p:nvSpPr>
            <p:spPr bwMode="auto">
              <a:xfrm>
                <a:off x="3074" y="2831"/>
                <a:ext cx="124" cy="320"/>
              </a:xfrm>
              <a:custGeom>
                <a:avLst/>
                <a:gdLst>
                  <a:gd name="T0" fmla="*/ 14 w 136"/>
                  <a:gd name="T1" fmla="*/ 0 h 344"/>
                  <a:gd name="T2" fmla="*/ 71 w 136"/>
                  <a:gd name="T3" fmla="*/ 0 h 344"/>
                  <a:gd name="T4" fmla="*/ 71 w 136"/>
                  <a:gd name="T5" fmla="*/ 121 h 344"/>
                  <a:gd name="T6" fmla="*/ 54 w 136"/>
                  <a:gd name="T7" fmla="*/ 180 h 344"/>
                  <a:gd name="T8" fmla="*/ 54 w 136"/>
                  <a:gd name="T9" fmla="*/ 46 h 344"/>
                  <a:gd name="T10" fmla="*/ 0 w 136"/>
                  <a:gd name="T11" fmla="*/ 46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endParaRPr lang="en-US"/>
              </a:p>
            </p:txBody>
          </p:sp>
        </p:grpSp>
      </p:grpSp>
      <p:grpSp>
        <p:nvGrpSpPr>
          <p:cNvPr id="19480" name="Group 287"/>
          <p:cNvGrpSpPr>
            <a:grpSpLocks/>
          </p:cNvGrpSpPr>
          <p:nvPr/>
        </p:nvGrpSpPr>
        <p:grpSpPr bwMode="auto">
          <a:xfrm>
            <a:off x="3414713" y="4311650"/>
            <a:ext cx="227012" cy="344488"/>
            <a:chOff x="2496" y="2725"/>
            <a:chExt cx="712" cy="739"/>
          </a:xfrm>
        </p:grpSpPr>
        <p:sp>
          <p:nvSpPr>
            <p:cNvPr id="19616" name="Rectangle 288"/>
            <p:cNvSpPr>
              <a:spLocks noChangeArrowheads="1"/>
            </p:cNvSpPr>
            <p:nvPr/>
          </p:nvSpPr>
          <p:spPr bwMode="auto">
            <a:xfrm>
              <a:off x="2591" y="3311"/>
              <a:ext cx="528" cy="146"/>
            </a:xfrm>
            <a:prstGeom prst="rect">
              <a:avLst/>
            </a:prstGeom>
            <a:solidFill>
              <a:schemeClr val="accent2"/>
            </a:solidFill>
            <a:ln w="3175">
              <a:solidFill>
                <a:schemeClr val="tx1"/>
              </a:solidFill>
              <a:miter lim="800000"/>
              <a:headEnd/>
              <a:tailEnd/>
            </a:ln>
          </p:spPr>
          <p:txBody>
            <a:bodyPr wrap="none" anchor="ctr"/>
            <a:lstStyle>
              <a:lvl1pPr>
                <a:spcBef>
                  <a:spcPct val="20000"/>
                </a:spcBef>
                <a:buChar char="•"/>
                <a:defRPr sz="3200">
                  <a:solidFill>
                    <a:srgbClr val="0000FF"/>
                  </a:solidFill>
                  <a:latin typeface="Arial" charset="0"/>
                </a:defRPr>
              </a:lvl1pPr>
              <a:lvl2pPr marL="742950" indent="-285750">
                <a:spcBef>
                  <a:spcPct val="20000"/>
                </a:spcBef>
                <a:buChar char="–"/>
                <a:defRPr sz="2800">
                  <a:solidFill>
                    <a:srgbClr val="0000FF"/>
                  </a:solidFill>
                  <a:latin typeface="Arial" charset="0"/>
                </a:defRPr>
              </a:lvl2pPr>
              <a:lvl3pPr marL="1143000" indent="-228600">
                <a:spcBef>
                  <a:spcPct val="20000"/>
                </a:spcBef>
                <a:buChar char="•"/>
                <a:defRPr sz="2400">
                  <a:solidFill>
                    <a:srgbClr val="0000FF"/>
                  </a:solidFill>
                  <a:latin typeface="Arial" charset="0"/>
                </a:defRPr>
              </a:lvl3pPr>
              <a:lvl4pPr marL="1600200" indent="-228600">
                <a:spcBef>
                  <a:spcPct val="20000"/>
                </a:spcBef>
                <a:buChar char="–"/>
                <a:defRPr sz="2000">
                  <a:solidFill>
                    <a:srgbClr val="0000FF"/>
                  </a:solidFill>
                  <a:latin typeface="Arial" charset="0"/>
                </a:defRPr>
              </a:lvl4pPr>
              <a:lvl5pPr marL="2057400" indent="-228600">
                <a:spcBef>
                  <a:spcPct val="20000"/>
                </a:spcBef>
                <a:buChar char="»"/>
                <a:defRPr sz="2000">
                  <a:solidFill>
                    <a:srgbClr val="0000FF"/>
                  </a:solidFill>
                  <a:latin typeface="Arial" charset="0"/>
                </a:defRPr>
              </a:lvl5pPr>
              <a:lvl6pPr marL="2514600" indent="-228600" eaLnBrk="0" fontAlgn="base" hangingPunct="0">
                <a:spcBef>
                  <a:spcPct val="20000"/>
                </a:spcBef>
                <a:spcAft>
                  <a:spcPct val="0"/>
                </a:spcAft>
                <a:buChar char="»"/>
                <a:defRPr sz="2000">
                  <a:solidFill>
                    <a:srgbClr val="0000FF"/>
                  </a:solidFill>
                  <a:latin typeface="Arial" charset="0"/>
                </a:defRPr>
              </a:lvl6pPr>
              <a:lvl7pPr marL="2971800" indent="-228600" eaLnBrk="0" fontAlgn="base" hangingPunct="0">
                <a:spcBef>
                  <a:spcPct val="20000"/>
                </a:spcBef>
                <a:spcAft>
                  <a:spcPct val="0"/>
                </a:spcAft>
                <a:buChar char="»"/>
                <a:defRPr sz="2000">
                  <a:solidFill>
                    <a:srgbClr val="0000FF"/>
                  </a:solidFill>
                  <a:latin typeface="Arial" charset="0"/>
                </a:defRPr>
              </a:lvl7pPr>
              <a:lvl8pPr marL="3429000" indent="-228600" eaLnBrk="0" fontAlgn="base" hangingPunct="0">
                <a:spcBef>
                  <a:spcPct val="20000"/>
                </a:spcBef>
                <a:spcAft>
                  <a:spcPct val="0"/>
                </a:spcAft>
                <a:buChar char="»"/>
                <a:defRPr sz="2000">
                  <a:solidFill>
                    <a:srgbClr val="0000FF"/>
                  </a:solidFill>
                  <a:latin typeface="Arial" charset="0"/>
                </a:defRPr>
              </a:lvl8pPr>
              <a:lvl9pPr marL="3886200" indent="-228600" eaLnBrk="0" fontAlgn="base" hangingPunct="0">
                <a:spcBef>
                  <a:spcPct val="20000"/>
                </a:spcBef>
                <a:spcAft>
                  <a:spcPct val="0"/>
                </a:spcAft>
                <a:buChar char="»"/>
                <a:defRPr sz="2000">
                  <a:solidFill>
                    <a:srgbClr val="0000FF"/>
                  </a:solidFill>
                  <a:latin typeface="Arial" charset="0"/>
                </a:defRPr>
              </a:lvl9pPr>
            </a:lstStyle>
            <a:p>
              <a:pPr algn="r">
                <a:spcBef>
                  <a:spcPct val="0"/>
                </a:spcBef>
                <a:buFontTx/>
                <a:buNone/>
              </a:pPr>
              <a:endParaRPr lang="en-US" altLang="en-US" sz="4400">
                <a:latin typeface="Lucida Console" charset="0"/>
              </a:endParaRPr>
            </a:p>
          </p:txBody>
        </p:sp>
        <p:sp>
          <p:nvSpPr>
            <p:cNvPr id="19617" name="Freeform 289"/>
            <p:cNvSpPr>
              <a:spLocks/>
            </p:cNvSpPr>
            <p:nvPr/>
          </p:nvSpPr>
          <p:spPr bwMode="auto">
            <a:xfrm>
              <a:off x="2591" y="2725"/>
              <a:ext cx="528" cy="586"/>
            </a:xfrm>
            <a:custGeom>
              <a:avLst/>
              <a:gdLst>
                <a:gd name="T0" fmla="*/ 48 w 528"/>
                <a:gd name="T1" fmla="*/ 11 h 587"/>
                <a:gd name="T2" fmla="*/ 480 w 528"/>
                <a:gd name="T3" fmla="*/ 11 h 587"/>
                <a:gd name="T4" fmla="*/ 528 w 528"/>
                <a:gd name="T5" fmla="*/ 585 h 587"/>
                <a:gd name="T6" fmla="*/ 0 w 528"/>
                <a:gd name="T7" fmla="*/ 585 h 587"/>
                <a:gd name="T8" fmla="*/ 32 w 528"/>
                <a:gd name="T9" fmla="*/ 0 h 587"/>
                <a:gd name="T10" fmla="*/ 0 60000 65536"/>
                <a:gd name="T11" fmla="*/ 0 60000 65536"/>
                <a:gd name="T12" fmla="*/ 0 60000 65536"/>
                <a:gd name="T13" fmla="*/ 0 60000 65536"/>
                <a:gd name="T14" fmla="*/ 0 60000 65536"/>
                <a:gd name="T15" fmla="*/ 0 w 528"/>
                <a:gd name="T16" fmla="*/ 0 h 587"/>
                <a:gd name="T17" fmla="*/ 528 w 528"/>
                <a:gd name="T18" fmla="*/ 587 h 587"/>
              </a:gdLst>
              <a:ahLst/>
              <a:cxnLst>
                <a:cxn ang="T10">
                  <a:pos x="T0" y="T1"/>
                </a:cxn>
                <a:cxn ang="T11">
                  <a:pos x="T2" y="T3"/>
                </a:cxn>
                <a:cxn ang="T12">
                  <a:pos x="T4" y="T5"/>
                </a:cxn>
                <a:cxn ang="T13">
                  <a:pos x="T6" y="T7"/>
                </a:cxn>
                <a:cxn ang="T14">
                  <a:pos x="T8" y="T9"/>
                </a:cxn>
              </a:cxnLst>
              <a:rect l="T15" t="T16" r="T17" b="T18"/>
              <a:pathLst>
                <a:path w="528" h="587">
                  <a:moveTo>
                    <a:pt x="48" y="11"/>
                  </a:moveTo>
                  <a:lnTo>
                    <a:pt x="480" y="11"/>
                  </a:lnTo>
                  <a:lnTo>
                    <a:pt x="528" y="587"/>
                  </a:lnTo>
                  <a:lnTo>
                    <a:pt x="0" y="587"/>
                  </a:lnTo>
                  <a:lnTo>
                    <a:pt x="32" y="0"/>
                  </a:lnTo>
                </a:path>
              </a:pathLst>
            </a:custGeom>
            <a:solidFill>
              <a:schemeClr val="accent2"/>
            </a:solidFill>
            <a:ln w="3175">
              <a:solidFill>
                <a:schemeClr val="tx1"/>
              </a:solidFill>
              <a:round/>
              <a:headEnd/>
              <a:tailEnd/>
            </a:ln>
          </p:spPr>
          <p:txBody>
            <a:bodyPr wrap="none" anchor="ctr"/>
            <a:lstStyle/>
            <a:p>
              <a:endParaRPr lang="en-US"/>
            </a:p>
          </p:txBody>
        </p:sp>
        <p:grpSp>
          <p:nvGrpSpPr>
            <p:cNvPr id="19618" name="Group 290"/>
            <p:cNvGrpSpPr>
              <a:grpSpLocks/>
            </p:cNvGrpSpPr>
            <p:nvPr/>
          </p:nvGrpSpPr>
          <p:grpSpPr bwMode="auto">
            <a:xfrm>
              <a:off x="3072" y="2832"/>
              <a:ext cx="136" cy="632"/>
              <a:chOff x="3072" y="2832"/>
              <a:chExt cx="136" cy="632"/>
            </a:xfrm>
          </p:grpSpPr>
          <p:sp>
            <p:nvSpPr>
              <p:cNvPr id="19623" name="Freeform 291"/>
              <p:cNvSpPr>
                <a:spLocks/>
              </p:cNvSpPr>
              <p:nvPr/>
            </p:nvSpPr>
            <p:spPr bwMode="auto">
              <a:xfrm>
                <a:off x="3074" y="3120"/>
                <a:ext cx="134" cy="344"/>
              </a:xfrm>
              <a:custGeom>
                <a:avLst/>
                <a:gdLst>
                  <a:gd name="T0" fmla="*/ 24 w 136"/>
                  <a:gd name="T1" fmla="*/ 0 h 344"/>
                  <a:gd name="T2" fmla="*/ 132 w 136"/>
                  <a:gd name="T3" fmla="*/ 0 h 344"/>
                  <a:gd name="T4" fmla="*/ 132 w 136"/>
                  <a:gd name="T5" fmla="*/ 232 h 344"/>
                  <a:gd name="T6" fmla="*/ 102 w 136"/>
                  <a:gd name="T7" fmla="*/ 344 h 344"/>
                  <a:gd name="T8" fmla="*/ 102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endParaRPr lang="en-US"/>
              </a:p>
            </p:txBody>
          </p:sp>
          <p:sp>
            <p:nvSpPr>
              <p:cNvPr id="19624" name="Freeform 292"/>
              <p:cNvSpPr>
                <a:spLocks/>
              </p:cNvSpPr>
              <p:nvPr/>
            </p:nvSpPr>
            <p:spPr bwMode="auto">
              <a:xfrm>
                <a:off x="3074" y="2974"/>
                <a:ext cx="119" cy="313"/>
              </a:xfrm>
              <a:custGeom>
                <a:avLst/>
                <a:gdLst>
                  <a:gd name="T0" fmla="*/ 10 w 136"/>
                  <a:gd name="T1" fmla="*/ 0 h 344"/>
                  <a:gd name="T2" fmla="*/ 51 w 136"/>
                  <a:gd name="T3" fmla="*/ 0 h 344"/>
                  <a:gd name="T4" fmla="*/ 51 w 136"/>
                  <a:gd name="T5" fmla="*/ 96 h 344"/>
                  <a:gd name="T6" fmla="*/ 40 w 136"/>
                  <a:gd name="T7" fmla="*/ 143 h 344"/>
                  <a:gd name="T8" fmla="*/ 40 w 136"/>
                  <a:gd name="T9" fmla="*/ 36 h 344"/>
                  <a:gd name="T10" fmla="*/ 0 w 136"/>
                  <a:gd name="T11" fmla="*/ 36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endParaRPr lang="en-US"/>
              </a:p>
            </p:txBody>
          </p:sp>
          <p:sp>
            <p:nvSpPr>
              <p:cNvPr id="19625" name="Freeform 293"/>
              <p:cNvSpPr>
                <a:spLocks/>
              </p:cNvSpPr>
              <p:nvPr/>
            </p:nvSpPr>
            <p:spPr bwMode="auto">
              <a:xfrm>
                <a:off x="3074" y="2831"/>
                <a:ext cx="124" cy="320"/>
              </a:xfrm>
              <a:custGeom>
                <a:avLst/>
                <a:gdLst>
                  <a:gd name="T0" fmla="*/ 14 w 136"/>
                  <a:gd name="T1" fmla="*/ 0 h 344"/>
                  <a:gd name="T2" fmla="*/ 71 w 136"/>
                  <a:gd name="T3" fmla="*/ 0 h 344"/>
                  <a:gd name="T4" fmla="*/ 71 w 136"/>
                  <a:gd name="T5" fmla="*/ 121 h 344"/>
                  <a:gd name="T6" fmla="*/ 54 w 136"/>
                  <a:gd name="T7" fmla="*/ 180 h 344"/>
                  <a:gd name="T8" fmla="*/ 54 w 136"/>
                  <a:gd name="T9" fmla="*/ 46 h 344"/>
                  <a:gd name="T10" fmla="*/ 0 w 136"/>
                  <a:gd name="T11" fmla="*/ 46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endParaRPr lang="en-US"/>
              </a:p>
            </p:txBody>
          </p:sp>
        </p:grpSp>
        <p:grpSp>
          <p:nvGrpSpPr>
            <p:cNvPr id="19619" name="Group 294"/>
            <p:cNvGrpSpPr>
              <a:grpSpLocks/>
            </p:cNvGrpSpPr>
            <p:nvPr/>
          </p:nvGrpSpPr>
          <p:grpSpPr bwMode="auto">
            <a:xfrm flipH="1">
              <a:off x="2496" y="2832"/>
              <a:ext cx="136" cy="632"/>
              <a:chOff x="3072" y="2832"/>
              <a:chExt cx="136" cy="632"/>
            </a:xfrm>
          </p:grpSpPr>
          <p:sp>
            <p:nvSpPr>
              <p:cNvPr id="19620" name="Freeform 295"/>
              <p:cNvSpPr>
                <a:spLocks/>
              </p:cNvSpPr>
              <p:nvPr/>
            </p:nvSpPr>
            <p:spPr bwMode="auto">
              <a:xfrm>
                <a:off x="3074" y="3120"/>
                <a:ext cx="134" cy="344"/>
              </a:xfrm>
              <a:custGeom>
                <a:avLst/>
                <a:gdLst>
                  <a:gd name="T0" fmla="*/ 24 w 136"/>
                  <a:gd name="T1" fmla="*/ 0 h 344"/>
                  <a:gd name="T2" fmla="*/ 132 w 136"/>
                  <a:gd name="T3" fmla="*/ 0 h 344"/>
                  <a:gd name="T4" fmla="*/ 132 w 136"/>
                  <a:gd name="T5" fmla="*/ 232 h 344"/>
                  <a:gd name="T6" fmla="*/ 102 w 136"/>
                  <a:gd name="T7" fmla="*/ 344 h 344"/>
                  <a:gd name="T8" fmla="*/ 102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endParaRPr lang="en-US"/>
              </a:p>
            </p:txBody>
          </p:sp>
          <p:sp>
            <p:nvSpPr>
              <p:cNvPr id="19621" name="Freeform 296"/>
              <p:cNvSpPr>
                <a:spLocks/>
              </p:cNvSpPr>
              <p:nvPr/>
            </p:nvSpPr>
            <p:spPr bwMode="auto">
              <a:xfrm>
                <a:off x="3074" y="2974"/>
                <a:ext cx="119" cy="313"/>
              </a:xfrm>
              <a:custGeom>
                <a:avLst/>
                <a:gdLst>
                  <a:gd name="T0" fmla="*/ 10 w 136"/>
                  <a:gd name="T1" fmla="*/ 0 h 344"/>
                  <a:gd name="T2" fmla="*/ 51 w 136"/>
                  <a:gd name="T3" fmla="*/ 0 h 344"/>
                  <a:gd name="T4" fmla="*/ 51 w 136"/>
                  <a:gd name="T5" fmla="*/ 96 h 344"/>
                  <a:gd name="T6" fmla="*/ 40 w 136"/>
                  <a:gd name="T7" fmla="*/ 143 h 344"/>
                  <a:gd name="T8" fmla="*/ 40 w 136"/>
                  <a:gd name="T9" fmla="*/ 36 h 344"/>
                  <a:gd name="T10" fmla="*/ 0 w 136"/>
                  <a:gd name="T11" fmla="*/ 36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endParaRPr lang="en-US"/>
              </a:p>
            </p:txBody>
          </p:sp>
          <p:sp>
            <p:nvSpPr>
              <p:cNvPr id="19622" name="Freeform 297"/>
              <p:cNvSpPr>
                <a:spLocks/>
              </p:cNvSpPr>
              <p:nvPr/>
            </p:nvSpPr>
            <p:spPr bwMode="auto">
              <a:xfrm>
                <a:off x="3074" y="2831"/>
                <a:ext cx="124" cy="320"/>
              </a:xfrm>
              <a:custGeom>
                <a:avLst/>
                <a:gdLst>
                  <a:gd name="T0" fmla="*/ 14 w 136"/>
                  <a:gd name="T1" fmla="*/ 0 h 344"/>
                  <a:gd name="T2" fmla="*/ 71 w 136"/>
                  <a:gd name="T3" fmla="*/ 0 h 344"/>
                  <a:gd name="T4" fmla="*/ 71 w 136"/>
                  <a:gd name="T5" fmla="*/ 121 h 344"/>
                  <a:gd name="T6" fmla="*/ 54 w 136"/>
                  <a:gd name="T7" fmla="*/ 180 h 344"/>
                  <a:gd name="T8" fmla="*/ 54 w 136"/>
                  <a:gd name="T9" fmla="*/ 46 h 344"/>
                  <a:gd name="T10" fmla="*/ 0 w 136"/>
                  <a:gd name="T11" fmla="*/ 46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endParaRPr lang="en-US"/>
              </a:p>
            </p:txBody>
          </p:sp>
        </p:grpSp>
      </p:grpSp>
      <p:grpSp>
        <p:nvGrpSpPr>
          <p:cNvPr id="19481" name="Group 298"/>
          <p:cNvGrpSpPr>
            <a:grpSpLocks/>
          </p:cNvGrpSpPr>
          <p:nvPr/>
        </p:nvGrpSpPr>
        <p:grpSpPr bwMode="auto">
          <a:xfrm>
            <a:off x="4662488" y="4319588"/>
            <a:ext cx="227012" cy="344487"/>
            <a:chOff x="2496" y="2725"/>
            <a:chExt cx="712" cy="739"/>
          </a:xfrm>
        </p:grpSpPr>
        <p:sp>
          <p:nvSpPr>
            <p:cNvPr id="19606" name="Rectangle 299"/>
            <p:cNvSpPr>
              <a:spLocks noChangeArrowheads="1"/>
            </p:cNvSpPr>
            <p:nvPr/>
          </p:nvSpPr>
          <p:spPr bwMode="auto">
            <a:xfrm>
              <a:off x="2591" y="3311"/>
              <a:ext cx="528" cy="146"/>
            </a:xfrm>
            <a:prstGeom prst="rect">
              <a:avLst/>
            </a:prstGeom>
            <a:solidFill>
              <a:schemeClr val="accent2"/>
            </a:solidFill>
            <a:ln w="3175">
              <a:solidFill>
                <a:schemeClr val="tx1"/>
              </a:solidFill>
              <a:miter lim="800000"/>
              <a:headEnd/>
              <a:tailEnd/>
            </a:ln>
          </p:spPr>
          <p:txBody>
            <a:bodyPr wrap="none" anchor="ctr"/>
            <a:lstStyle>
              <a:lvl1pPr>
                <a:spcBef>
                  <a:spcPct val="20000"/>
                </a:spcBef>
                <a:buChar char="•"/>
                <a:defRPr sz="3200">
                  <a:solidFill>
                    <a:srgbClr val="0000FF"/>
                  </a:solidFill>
                  <a:latin typeface="Arial" charset="0"/>
                </a:defRPr>
              </a:lvl1pPr>
              <a:lvl2pPr marL="742950" indent="-285750">
                <a:spcBef>
                  <a:spcPct val="20000"/>
                </a:spcBef>
                <a:buChar char="–"/>
                <a:defRPr sz="2800">
                  <a:solidFill>
                    <a:srgbClr val="0000FF"/>
                  </a:solidFill>
                  <a:latin typeface="Arial" charset="0"/>
                </a:defRPr>
              </a:lvl2pPr>
              <a:lvl3pPr marL="1143000" indent="-228600">
                <a:spcBef>
                  <a:spcPct val="20000"/>
                </a:spcBef>
                <a:buChar char="•"/>
                <a:defRPr sz="2400">
                  <a:solidFill>
                    <a:srgbClr val="0000FF"/>
                  </a:solidFill>
                  <a:latin typeface="Arial" charset="0"/>
                </a:defRPr>
              </a:lvl3pPr>
              <a:lvl4pPr marL="1600200" indent="-228600">
                <a:spcBef>
                  <a:spcPct val="20000"/>
                </a:spcBef>
                <a:buChar char="–"/>
                <a:defRPr sz="2000">
                  <a:solidFill>
                    <a:srgbClr val="0000FF"/>
                  </a:solidFill>
                  <a:latin typeface="Arial" charset="0"/>
                </a:defRPr>
              </a:lvl4pPr>
              <a:lvl5pPr marL="2057400" indent="-228600">
                <a:spcBef>
                  <a:spcPct val="20000"/>
                </a:spcBef>
                <a:buChar char="»"/>
                <a:defRPr sz="2000">
                  <a:solidFill>
                    <a:srgbClr val="0000FF"/>
                  </a:solidFill>
                  <a:latin typeface="Arial" charset="0"/>
                </a:defRPr>
              </a:lvl5pPr>
              <a:lvl6pPr marL="2514600" indent="-228600" eaLnBrk="0" fontAlgn="base" hangingPunct="0">
                <a:spcBef>
                  <a:spcPct val="20000"/>
                </a:spcBef>
                <a:spcAft>
                  <a:spcPct val="0"/>
                </a:spcAft>
                <a:buChar char="»"/>
                <a:defRPr sz="2000">
                  <a:solidFill>
                    <a:srgbClr val="0000FF"/>
                  </a:solidFill>
                  <a:latin typeface="Arial" charset="0"/>
                </a:defRPr>
              </a:lvl6pPr>
              <a:lvl7pPr marL="2971800" indent="-228600" eaLnBrk="0" fontAlgn="base" hangingPunct="0">
                <a:spcBef>
                  <a:spcPct val="20000"/>
                </a:spcBef>
                <a:spcAft>
                  <a:spcPct val="0"/>
                </a:spcAft>
                <a:buChar char="»"/>
                <a:defRPr sz="2000">
                  <a:solidFill>
                    <a:srgbClr val="0000FF"/>
                  </a:solidFill>
                  <a:latin typeface="Arial" charset="0"/>
                </a:defRPr>
              </a:lvl7pPr>
              <a:lvl8pPr marL="3429000" indent="-228600" eaLnBrk="0" fontAlgn="base" hangingPunct="0">
                <a:spcBef>
                  <a:spcPct val="20000"/>
                </a:spcBef>
                <a:spcAft>
                  <a:spcPct val="0"/>
                </a:spcAft>
                <a:buChar char="»"/>
                <a:defRPr sz="2000">
                  <a:solidFill>
                    <a:srgbClr val="0000FF"/>
                  </a:solidFill>
                  <a:latin typeface="Arial" charset="0"/>
                </a:defRPr>
              </a:lvl8pPr>
              <a:lvl9pPr marL="3886200" indent="-228600" eaLnBrk="0" fontAlgn="base" hangingPunct="0">
                <a:spcBef>
                  <a:spcPct val="20000"/>
                </a:spcBef>
                <a:spcAft>
                  <a:spcPct val="0"/>
                </a:spcAft>
                <a:buChar char="»"/>
                <a:defRPr sz="2000">
                  <a:solidFill>
                    <a:srgbClr val="0000FF"/>
                  </a:solidFill>
                  <a:latin typeface="Arial" charset="0"/>
                </a:defRPr>
              </a:lvl9pPr>
            </a:lstStyle>
            <a:p>
              <a:pPr algn="r">
                <a:spcBef>
                  <a:spcPct val="0"/>
                </a:spcBef>
                <a:buFontTx/>
                <a:buNone/>
              </a:pPr>
              <a:endParaRPr lang="en-US" altLang="en-US" sz="4400">
                <a:latin typeface="Lucida Console" charset="0"/>
              </a:endParaRPr>
            </a:p>
          </p:txBody>
        </p:sp>
        <p:sp>
          <p:nvSpPr>
            <p:cNvPr id="19607" name="Freeform 300"/>
            <p:cNvSpPr>
              <a:spLocks/>
            </p:cNvSpPr>
            <p:nvPr/>
          </p:nvSpPr>
          <p:spPr bwMode="auto">
            <a:xfrm>
              <a:off x="2591" y="2725"/>
              <a:ext cx="528" cy="586"/>
            </a:xfrm>
            <a:custGeom>
              <a:avLst/>
              <a:gdLst>
                <a:gd name="T0" fmla="*/ 48 w 528"/>
                <a:gd name="T1" fmla="*/ 11 h 587"/>
                <a:gd name="T2" fmla="*/ 480 w 528"/>
                <a:gd name="T3" fmla="*/ 11 h 587"/>
                <a:gd name="T4" fmla="*/ 528 w 528"/>
                <a:gd name="T5" fmla="*/ 585 h 587"/>
                <a:gd name="T6" fmla="*/ 0 w 528"/>
                <a:gd name="T7" fmla="*/ 585 h 587"/>
                <a:gd name="T8" fmla="*/ 32 w 528"/>
                <a:gd name="T9" fmla="*/ 0 h 587"/>
                <a:gd name="T10" fmla="*/ 0 60000 65536"/>
                <a:gd name="T11" fmla="*/ 0 60000 65536"/>
                <a:gd name="T12" fmla="*/ 0 60000 65536"/>
                <a:gd name="T13" fmla="*/ 0 60000 65536"/>
                <a:gd name="T14" fmla="*/ 0 60000 65536"/>
                <a:gd name="T15" fmla="*/ 0 w 528"/>
                <a:gd name="T16" fmla="*/ 0 h 587"/>
                <a:gd name="T17" fmla="*/ 528 w 528"/>
                <a:gd name="T18" fmla="*/ 587 h 587"/>
              </a:gdLst>
              <a:ahLst/>
              <a:cxnLst>
                <a:cxn ang="T10">
                  <a:pos x="T0" y="T1"/>
                </a:cxn>
                <a:cxn ang="T11">
                  <a:pos x="T2" y="T3"/>
                </a:cxn>
                <a:cxn ang="T12">
                  <a:pos x="T4" y="T5"/>
                </a:cxn>
                <a:cxn ang="T13">
                  <a:pos x="T6" y="T7"/>
                </a:cxn>
                <a:cxn ang="T14">
                  <a:pos x="T8" y="T9"/>
                </a:cxn>
              </a:cxnLst>
              <a:rect l="T15" t="T16" r="T17" b="T18"/>
              <a:pathLst>
                <a:path w="528" h="587">
                  <a:moveTo>
                    <a:pt x="48" y="11"/>
                  </a:moveTo>
                  <a:lnTo>
                    <a:pt x="480" y="11"/>
                  </a:lnTo>
                  <a:lnTo>
                    <a:pt x="528" y="587"/>
                  </a:lnTo>
                  <a:lnTo>
                    <a:pt x="0" y="587"/>
                  </a:lnTo>
                  <a:lnTo>
                    <a:pt x="32" y="0"/>
                  </a:lnTo>
                </a:path>
              </a:pathLst>
            </a:custGeom>
            <a:solidFill>
              <a:schemeClr val="accent2"/>
            </a:solidFill>
            <a:ln w="3175">
              <a:solidFill>
                <a:schemeClr val="tx1"/>
              </a:solidFill>
              <a:round/>
              <a:headEnd/>
              <a:tailEnd/>
            </a:ln>
          </p:spPr>
          <p:txBody>
            <a:bodyPr wrap="none" anchor="ctr"/>
            <a:lstStyle/>
            <a:p>
              <a:endParaRPr lang="en-US"/>
            </a:p>
          </p:txBody>
        </p:sp>
        <p:grpSp>
          <p:nvGrpSpPr>
            <p:cNvPr id="19608" name="Group 301"/>
            <p:cNvGrpSpPr>
              <a:grpSpLocks/>
            </p:cNvGrpSpPr>
            <p:nvPr/>
          </p:nvGrpSpPr>
          <p:grpSpPr bwMode="auto">
            <a:xfrm>
              <a:off x="3072" y="2832"/>
              <a:ext cx="136" cy="632"/>
              <a:chOff x="3072" y="2832"/>
              <a:chExt cx="136" cy="632"/>
            </a:xfrm>
          </p:grpSpPr>
          <p:sp>
            <p:nvSpPr>
              <p:cNvPr id="19613" name="Freeform 302"/>
              <p:cNvSpPr>
                <a:spLocks/>
              </p:cNvSpPr>
              <p:nvPr/>
            </p:nvSpPr>
            <p:spPr bwMode="auto">
              <a:xfrm>
                <a:off x="3074" y="3120"/>
                <a:ext cx="134" cy="344"/>
              </a:xfrm>
              <a:custGeom>
                <a:avLst/>
                <a:gdLst>
                  <a:gd name="T0" fmla="*/ 24 w 136"/>
                  <a:gd name="T1" fmla="*/ 0 h 344"/>
                  <a:gd name="T2" fmla="*/ 132 w 136"/>
                  <a:gd name="T3" fmla="*/ 0 h 344"/>
                  <a:gd name="T4" fmla="*/ 132 w 136"/>
                  <a:gd name="T5" fmla="*/ 232 h 344"/>
                  <a:gd name="T6" fmla="*/ 102 w 136"/>
                  <a:gd name="T7" fmla="*/ 344 h 344"/>
                  <a:gd name="T8" fmla="*/ 102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endParaRPr lang="en-US"/>
              </a:p>
            </p:txBody>
          </p:sp>
          <p:sp>
            <p:nvSpPr>
              <p:cNvPr id="19614" name="Freeform 303"/>
              <p:cNvSpPr>
                <a:spLocks/>
              </p:cNvSpPr>
              <p:nvPr/>
            </p:nvSpPr>
            <p:spPr bwMode="auto">
              <a:xfrm>
                <a:off x="3074" y="2974"/>
                <a:ext cx="119" cy="313"/>
              </a:xfrm>
              <a:custGeom>
                <a:avLst/>
                <a:gdLst>
                  <a:gd name="T0" fmla="*/ 10 w 136"/>
                  <a:gd name="T1" fmla="*/ 0 h 344"/>
                  <a:gd name="T2" fmla="*/ 51 w 136"/>
                  <a:gd name="T3" fmla="*/ 0 h 344"/>
                  <a:gd name="T4" fmla="*/ 51 w 136"/>
                  <a:gd name="T5" fmla="*/ 96 h 344"/>
                  <a:gd name="T6" fmla="*/ 40 w 136"/>
                  <a:gd name="T7" fmla="*/ 143 h 344"/>
                  <a:gd name="T8" fmla="*/ 40 w 136"/>
                  <a:gd name="T9" fmla="*/ 36 h 344"/>
                  <a:gd name="T10" fmla="*/ 0 w 136"/>
                  <a:gd name="T11" fmla="*/ 36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endParaRPr lang="en-US"/>
              </a:p>
            </p:txBody>
          </p:sp>
          <p:sp>
            <p:nvSpPr>
              <p:cNvPr id="19615" name="Freeform 304"/>
              <p:cNvSpPr>
                <a:spLocks/>
              </p:cNvSpPr>
              <p:nvPr/>
            </p:nvSpPr>
            <p:spPr bwMode="auto">
              <a:xfrm>
                <a:off x="3074" y="2831"/>
                <a:ext cx="124" cy="320"/>
              </a:xfrm>
              <a:custGeom>
                <a:avLst/>
                <a:gdLst>
                  <a:gd name="T0" fmla="*/ 14 w 136"/>
                  <a:gd name="T1" fmla="*/ 0 h 344"/>
                  <a:gd name="T2" fmla="*/ 71 w 136"/>
                  <a:gd name="T3" fmla="*/ 0 h 344"/>
                  <a:gd name="T4" fmla="*/ 71 w 136"/>
                  <a:gd name="T5" fmla="*/ 121 h 344"/>
                  <a:gd name="T6" fmla="*/ 54 w 136"/>
                  <a:gd name="T7" fmla="*/ 180 h 344"/>
                  <a:gd name="T8" fmla="*/ 54 w 136"/>
                  <a:gd name="T9" fmla="*/ 46 h 344"/>
                  <a:gd name="T10" fmla="*/ 0 w 136"/>
                  <a:gd name="T11" fmla="*/ 46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endParaRPr lang="en-US"/>
              </a:p>
            </p:txBody>
          </p:sp>
        </p:grpSp>
        <p:grpSp>
          <p:nvGrpSpPr>
            <p:cNvPr id="19609" name="Group 305"/>
            <p:cNvGrpSpPr>
              <a:grpSpLocks/>
            </p:cNvGrpSpPr>
            <p:nvPr/>
          </p:nvGrpSpPr>
          <p:grpSpPr bwMode="auto">
            <a:xfrm flipH="1">
              <a:off x="2496" y="2832"/>
              <a:ext cx="136" cy="632"/>
              <a:chOff x="3072" y="2832"/>
              <a:chExt cx="136" cy="632"/>
            </a:xfrm>
          </p:grpSpPr>
          <p:sp>
            <p:nvSpPr>
              <p:cNvPr id="19610" name="Freeform 306"/>
              <p:cNvSpPr>
                <a:spLocks/>
              </p:cNvSpPr>
              <p:nvPr/>
            </p:nvSpPr>
            <p:spPr bwMode="auto">
              <a:xfrm>
                <a:off x="3074" y="3120"/>
                <a:ext cx="134" cy="344"/>
              </a:xfrm>
              <a:custGeom>
                <a:avLst/>
                <a:gdLst>
                  <a:gd name="T0" fmla="*/ 24 w 136"/>
                  <a:gd name="T1" fmla="*/ 0 h 344"/>
                  <a:gd name="T2" fmla="*/ 132 w 136"/>
                  <a:gd name="T3" fmla="*/ 0 h 344"/>
                  <a:gd name="T4" fmla="*/ 132 w 136"/>
                  <a:gd name="T5" fmla="*/ 232 h 344"/>
                  <a:gd name="T6" fmla="*/ 102 w 136"/>
                  <a:gd name="T7" fmla="*/ 344 h 344"/>
                  <a:gd name="T8" fmla="*/ 102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endParaRPr lang="en-US"/>
              </a:p>
            </p:txBody>
          </p:sp>
          <p:sp>
            <p:nvSpPr>
              <p:cNvPr id="19611" name="Freeform 307"/>
              <p:cNvSpPr>
                <a:spLocks/>
              </p:cNvSpPr>
              <p:nvPr/>
            </p:nvSpPr>
            <p:spPr bwMode="auto">
              <a:xfrm>
                <a:off x="3074" y="2974"/>
                <a:ext cx="119" cy="313"/>
              </a:xfrm>
              <a:custGeom>
                <a:avLst/>
                <a:gdLst>
                  <a:gd name="T0" fmla="*/ 10 w 136"/>
                  <a:gd name="T1" fmla="*/ 0 h 344"/>
                  <a:gd name="T2" fmla="*/ 51 w 136"/>
                  <a:gd name="T3" fmla="*/ 0 h 344"/>
                  <a:gd name="T4" fmla="*/ 51 w 136"/>
                  <a:gd name="T5" fmla="*/ 96 h 344"/>
                  <a:gd name="T6" fmla="*/ 40 w 136"/>
                  <a:gd name="T7" fmla="*/ 143 h 344"/>
                  <a:gd name="T8" fmla="*/ 40 w 136"/>
                  <a:gd name="T9" fmla="*/ 36 h 344"/>
                  <a:gd name="T10" fmla="*/ 0 w 136"/>
                  <a:gd name="T11" fmla="*/ 36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endParaRPr lang="en-US"/>
              </a:p>
            </p:txBody>
          </p:sp>
          <p:sp>
            <p:nvSpPr>
              <p:cNvPr id="19612" name="Freeform 308"/>
              <p:cNvSpPr>
                <a:spLocks/>
              </p:cNvSpPr>
              <p:nvPr/>
            </p:nvSpPr>
            <p:spPr bwMode="auto">
              <a:xfrm>
                <a:off x="3074" y="2831"/>
                <a:ext cx="124" cy="320"/>
              </a:xfrm>
              <a:custGeom>
                <a:avLst/>
                <a:gdLst>
                  <a:gd name="T0" fmla="*/ 14 w 136"/>
                  <a:gd name="T1" fmla="*/ 0 h 344"/>
                  <a:gd name="T2" fmla="*/ 71 w 136"/>
                  <a:gd name="T3" fmla="*/ 0 h 344"/>
                  <a:gd name="T4" fmla="*/ 71 w 136"/>
                  <a:gd name="T5" fmla="*/ 121 h 344"/>
                  <a:gd name="T6" fmla="*/ 54 w 136"/>
                  <a:gd name="T7" fmla="*/ 180 h 344"/>
                  <a:gd name="T8" fmla="*/ 54 w 136"/>
                  <a:gd name="T9" fmla="*/ 46 h 344"/>
                  <a:gd name="T10" fmla="*/ 0 w 136"/>
                  <a:gd name="T11" fmla="*/ 46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endParaRPr lang="en-US"/>
              </a:p>
            </p:txBody>
          </p:sp>
        </p:grpSp>
      </p:grpSp>
      <p:grpSp>
        <p:nvGrpSpPr>
          <p:cNvPr id="19482" name="Group 309"/>
          <p:cNvGrpSpPr>
            <a:grpSpLocks/>
          </p:cNvGrpSpPr>
          <p:nvPr/>
        </p:nvGrpSpPr>
        <p:grpSpPr bwMode="auto">
          <a:xfrm>
            <a:off x="5295900" y="4305300"/>
            <a:ext cx="227013" cy="344488"/>
            <a:chOff x="2496" y="2725"/>
            <a:chExt cx="712" cy="739"/>
          </a:xfrm>
        </p:grpSpPr>
        <p:sp>
          <p:nvSpPr>
            <p:cNvPr id="19596" name="Rectangle 310"/>
            <p:cNvSpPr>
              <a:spLocks noChangeArrowheads="1"/>
            </p:cNvSpPr>
            <p:nvPr/>
          </p:nvSpPr>
          <p:spPr bwMode="auto">
            <a:xfrm>
              <a:off x="2591" y="3311"/>
              <a:ext cx="528" cy="146"/>
            </a:xfrm>
            <a:prstGeom prst="rect">
              <a:avLst/>
            </a:prstGeom>
            <a:solidFill>
              <a:schemeClr val="accent2"/>
            </a:solidFill>
            <a:ln w="3175">
              <a:solidFill>
                <a:schemeClr val="tx1"/>
              </a:solidFill>
              <a:miter lim="800000"/>
              <a:headEnd/>
              <a:tailEnd/>
            </a:ln>
          </p:spPr>
          <p:txBody>
            <a:bodyPr wrap="none" anchor="ctr"/>
            <a:lstStyle>
              <a:lvl1pPr>
                <a:spcBef>
                  <a:spcPct val="20000"/>
                </a:spcBef>
                <a:buChar char="•"/>
                <a:defRPr sz="3200">
                  <a:solidFill>
                    <a:srgbClr val="0000FF"/>
                  </a:solidFill>
                  <a:latin typeface="Arial" charset="0"/>
                </a:defRPr>
              </a:lvl1pPr>
              <a:lvl2pPr marL="742950" indent="-285750">
                <a:spcBef>
                  <a:spcPct val="20000"/>
                </a:spcBef>
                <a:buChar char="–"/>
                <a:defRPr sz="2800">
                  <a:solidFill>
                    <a:srgbClr val="0000FF"/>
                  </a:solidFill>
                  <a:latin typeface="Arial" charset="0"/>
                </a:defRPr>
              </a:lvl2pPr>
              <a:lvl3pPr marL="1143000" indent="-228600">
                <a:spcBef>
                  <a:spcPct val="20000"/>
                </a:spcBef>
                <a:buChar char="•"/>
                <a:defRPr sz="2400">
                  <a:solidFill>
                    <a:srgbClr val="0000FF"/>
                  </a:solidFill>
                  <a:latin typeface="Arial" charset="0"/>
                </a:defRPr>
              </a:lvl3pPr>
              <a:lvl4pPr marL="1600200" indent="-228600">
                <a:spcBef>
                  <a:spcPct val="20000"/>
                </a:spcBef>
                <a:buChar char="–"/>
                <a:defRPr sz="2000">
                  <a:solidFill>
                    <a:srgbClr val="0000FF"/>
                  </a:solidFill>
                  <a:latin typeface="Arial" charset="0"/>
                </a:defRPr>
              </a:lvl4pPr>
              <a:lvl5pPr marL="2057400" indent="-228600">
                <a:spcBef>
                  <a:spcPct val="20000"/>
                </a:spcBef>
                <a:buChar char="»"/>
                <a:defRPr sz="2000">
                  <a:solidFill>
                    <a:srgbClr val="0000FF"/>
                  </a:solidFill>
                  <a:latin typeface="Arial" charset="0"/>
                </a:defRPr>
              </a:lvl5pPr>
              <a:lvl6pPr marL="2514600" indent="-228600" eaLnBrk="0" fontAlgn="base" hangingPunct="0">
                <a:spcBef>
                  <a:spcPct val="20000"/>
                </a:spcBef>
                <a:spcAft>
                  <a:spcPct val="0"/>
                </a:spcAft>
                <a:buChar char="»"/>
                <a:defRPr sz="2000">
                  <a:solidFill>
                    <a:srgbClr val="0000FF"/>
                  </a:solidFill>
                  <a:latin typeface="Arial" charset="0"/>
                </a:defRPr>
              </a:lvl6pPr>
              <a:lvl7pPr marL="2971800" indent="-228600" eaLnBrk="0" fontAlgn="base" hangingPunct="0">
                <a:spcBef>
                  <a:spcPct val="20000"/>
                </a:spcBef>
                <a:spcAft>
                  <a:spcPct val="0"/>
                </a:spcAft>
                <a:buChar char="»"/>
                <a:defRPr sz="2000">
                  <a:solidFill>
                    <a:srgbClr val="0000FF"/>
                  </a:solidFill>
                  <a:latin typeface="Arial" charset="0"/>
                </a:defRPr>
              </a:lvl7pPr>
              <a:lvl8pPr marL="3429000" indent="-228600" eaLnBrk="0" fontAlgn="base" hangingPunct="0">
                <a:spcBef>
                  <a:spcPct val="20000"/>
                </a:spcBef>
                <a:spcAft>
                  <a:spcPct val="0"/>
                </a:spcAft>
                <a:buChar char="»"/>
                <a:defRPr sz="2000">
                  <a:solidFill>
                    <a:srgbClr val="0000FF"/>
                  </a:solidFill>
                  <a:latin typeface="Arial" charset="0"/>
                </a:defRPr>
              </a:lvl8pPr>
              <a:lvl9pPr marL="3886200" indent="-228600" eaLnBrk="0" fontAlgn="base" hangingPunct="0">
                <a:spcBef>
                  <a:spcPct val="20000"/>
                </a:spcBef>
                <a:spcAft>
                  <a:spcPct val="0"/>
                </a:spcAft>
                <a:buChar char="»"/>
                <a:defRPr sz="2000">
                  <a:solidFill>
                    <a:srgbClr val="0000FF"/>
                  </a:solidFill>
                  <a:latin typeface="Arial" charset="0"/>
                </a:defRPr>
              </a:lvl9pPr>
            </a:lstStyle>
            <a:p>
              <a:pPr algn="r">
                <a:spcBef>
                  <a:spcPct val="0"/>
                </a:spcBef>
                <a:buFontTx/>
                <a:buNone/>
              </a:pPr>
              <a:endParaRPr lang="en-US" altLang="en-US" sz="4400">
                <a:latin typeface="Lucida Console" charset="0"/>
              </a:endParaRPr>
            </a:p>
          </p:txBody>
        </p:sp>
        <p:sp>
          <p:nvSpPr>
            <p:cNvPr id="19597" name="Freeform 311"/>
            <p:cNvSpPr>
              <a:spLocks/>
            </p:cNvSpPr>
            <p:nvPr/>
          </p:nvSpPr>
          <p:spPr bwMode="auto">
            <a:xfrm>
              <a:off x="2591" y="2725"/>
              <a:ext cx="528" cy="586"/>
            </a:xfrm>
            <a:custGeom>
              <a:avLst/>
              <a:gdLst>
                <a:gd name="T0" fmla="*/ 48 w 528"/>
                <a:gd name="T1" fmla="*/ 11 h 587"/>
                <a:gd name="T2" fmla="*/ 480 w 528"/>
                <a:gd name="T3" fmla="*/ 11 h 587"/>
                <a:gd name="T4" fmla="*/ 528 w 528"/>
                <a:gd name="T5" fmla="*/ 585 h 587"/>
                <a:gd name="T6" fmla="*/ 0 w 528"/>
                <a:gd name="T7" fmla="*/ 585 h 587"/>
                <a:gd name="T8" fmla="*/ 32 w 528"/>
                <a:gd name="T9" fmla="*/ 0 h 587"/>
                <a:gd name="T10" fmla="*/ 0 60000 65536"/>
                <a:gd name="T11" fmla="*/ 0 60000 65536"/>
                <a:gd name="T12" fmla="*/ 0 60000 65536"/>
                <a:gd name="T13" fmla="*/ 0 60000 65536"/>
                <a:gd name="T14" fmla="*/ 0 60000 65536"/>
                <a:gd name="T15" fmla="*/ 0 w 528"/>
                <a:gd name="T16" fmla="*/ 0 h 587"/>
                <a:gd name="T17" fmla="*/ 528 w 528"/>
                <a:gd name="T18" fmla="*/ 587 h 587"/>
              </a:gdLst>
              <a:ahLst/>
              <a:cxnLst>
                <a:cxn ang="T10">
                  <a:pos x="T0" y="T1"/>
                </a:cxn>
                <a:cxn ang="T11">
                  <a:pos x="T2" y="T3"/>
                </a:cxn>
                <a:cxn ang="T12">
                  <a:pos x="T4" y="T5"/>
                </a:cxn>
                <a:cxn ang="T13">
                  <a:pos x="T6" y="T7"/>
                </a:cxn>
                <a:cxn ang="T14">
                  <a:pos x="T8" y="T9"/>
                </a:cxn>
              </a:cxnLst>
              <a:rect l="T15" t="T16" r="T17" b="T18"/>
              <a:pathLst>
                <a:path w="528" h="587">
                  <a:moveTo>
                    <a:pt x="48" y="11"/>
                  </a:moveTo>
                  <a:lnTo>
                    <a:pt x="480" y="11"/>
                  </a:lnTo>
                  <a:lnTo>
                    <a:pt x="528" y="587"/>
                  </a:lnTo>
                  <a:lnTo>
                    <a:pt x="0" y="587"/>
                  </a:lnTo>
                  <a:lnTo>
                    <a:pt x="32" y="0"/>
                  </a:lnTo>
                </a:path>
              </a:pathLst>
            </a:custGeom>
            <a:solidFill>
              <a:schemeClr val="accent2"/>
            </a:solidFill>
            <a:ln w="3175">
              <a:solidFill>
                <a:schemeClr val="tx1"/>
              </a:solidFill>
              <a:round/>
              <a:headEnd/>
              <a:tailEnd/>
            </a:ln>
          </p:spPr>
          <p:txBody>
            <a:bodyPr wrap="none" anchor="ctr"/>
            <a:lstStyle/>
            <a:p>
              <a:endParaRPr lang="en-US"/>
            </a:p>
          </p:txBody>
        </p:sp>
        <p:grpSp>
          <p:nvGrpSpPr>
            <p:cNvPr id="19598" name="Group 312"/>
            <p:cNvGrpSpPr>
              <a:grpSpLocks/>
            </p:cNvGrpSpPr>
            <p:nvPr/>
          </p:nvGrpSpPr>
          <p:grpSpPr bwMode="auto">
            <a:xfrm>
              <a:off x="3072" y="2832"/>
              <a:ext cx="136" cy="632"/>
              <a:chOff x="3072" y="2832"/>
              <a:chExt cx="136" cy="632"/>
            </a:xfrm>
          </p:grpSpPr>
          <p:sp>
            <p:nvSpPr>
              <p:cNvPr id="19603" name="Freeform 313"/>
              <p:cNvSpPr>
                <a:spLocks/>
              </p:cNvSpPr>
              <p:nvPr/>
            </p:nvSpPr>
            <p:spPr bwMode="auto">
              <a:xfrm>
                <a:off x="3074" y="3120"/>
                <a:ext cx="134" cy="344"/>
              </a:xfrm>
              <a:custGeom>
                <a:avLst/>
                <a:gdLst>
                  <a:gd name="T0" fmla="*/ 24 w 136"/>
                  <a:gd name="T1" fmla="*/ 0 h 344"/>
                  <a:gd name="T2" fmla="*/ 132 w 136"/>
                  <a:gd name="T3" fmla="*/ 0 h 344"/>
                  <a:gd name="T4" fmla="*/ 132 w 136"/>
                  <a:gd name="T5" fmla="*/ 232 h 344"/>
                  <a:gd name="T6" fmla="*/ 102 w 136"/>
                  <a:gd name="T7" fmla="*/ 344 h 344"/>
                  <a:gd name="T8" fmla="*/ 102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endParaRPr lang="en-US"/>
              </a:p>
            </p:txBody>
          </p:sp>
          <p:sp>
            <p:nvSpPr>
              <p:cNvPr id="19604" name="Freeform 314"/>
              <p:cNvSpPr>
                <a:spLocks/>
              </p:cNvSpPr>
              <p:nvPr/>
            </p:nvSpPr>
            <p:spPr bwMode="auto">
              <a:xfrm>
                <a:off x="3074" y="2974"/>
                <a:ext cx="119" cy="313"/>
              </a:xfrm>
              <a:custGeom>
                <a:avLst/>
                <a:gdLst>
                  <a:gd name="T0" fmla="*/ 10 w 136"/>
                  <a:gd name="T1" fmla="*/ 0 h 344"/>
                  <a:gd name="T2" fmla="*/ 51 w 136"/>
                  <a:gd name="T3" fmla="*/ 0 h 344"/>
                  <a:gd name="T4" fmla="*/ 51 w 136"/>
                  <a:gd name="T5" fmla="*/ 96 h 344"/>
                  <a:gd name="T6" fmla="*/ 40 w 136"/>
                  <a:gd name="T7" fmla="*/ 143 h 344"/>
                  <a:gd name="T8" fmla="*/ 40 w 136"/>
                  <a:gd name="T9" fmla="*/ 36 h 344"/>
                  <a:gd name="T10" fmla="*/ 0 w 136"/>
                  <a:gd name="T11" fmla="*/ 36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endParaRPr lang="en-US"/>
              </a:p>
            </p:txBody>
          </p:sp>
          <p:sp>
            <p:nvSpPr>
              <p:cNvPr id="19605" name="Freeform 315"/>
              <p:cNvSpPr>
                <a:spLocks/>
              </p:cNvSpPr>
              <p:nvPr/>
            </p:nvSpPr>
            <p:spPr bwMode="auto">
              <a:xfrm>
                <a:off x="3074" y="2831"/>
                <a:ext cx="124" cy="320"/>
              </a:xfrm>
              <a:custGeom>
                <a:avLst/>
                <a:gdLst>
                  <a:gd name="T0" fmla="*/ 14 w 136"/>
                  <a:gd name="T1" fmla="*/ 0 h 344"/>
                  <a:gd name="T2" fmla="*/ 71 w 136"/>
                  <a:gd name="T3" fmla="*/ 0 h 344"/>
                  <a:gd name="T4" fmla="*/ 71 w 136"/>
                  <a:gd name="T5" fmla="*/ 121 h 344"/>
                  <a:gd name="T6" fmla="*/ 54 w 136"/>
                  <a:gd name="T7" fmla="*/ 180 h 344"/>
                  <a:gd name="T8" fmla="*/ 54 w 136"/>
                  <a:gd name="T9" fmla="*/ 46 h 344"/>
                  <a:gd name="T10" fmla="*/ 0 w 136"/>
                  <a:gd name="T11" fmla="*/ 46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endParaRPr lang="en-US"/>
              </a:p>
            </p:txBody>
          </p:sp>
        </p:grpSp>
        <p:grpSp>
          <p:nvGrpSpPr>
            <p:cNvPr id="19599" name="Group 316"/>
            <p:cNvGrpSpPr>
              <a:grpSpLocks/>
            </p:cNvGrpSpPr>
            <p:nvPr/>
          </p:nvGrpSpPr>
          <p:grpSpPr bwMode="auto">
            <a:xfrm flipH="1">
              <a:off x="2496" y="2832"/>
              <a:ext cx="136" cy="632"/>
              <a:chOff x="3072" y="2832"/>
              <a:chExt cx="136" cy="632"/>
            </a:xfrm>
          </p:grpSpPr>
          <p:sp>
            <p:nvSpPr>
              <p:cNvPr id="19600" name="Freeform 317"/>
              <p:cNvSpPr>
                <a:spLocks/>
              </p:cNvSpPr>
              <p:nvPr/>
            </p:nvSpPr>
            <p:spPr bwMode="auto">
              <a:xfrm>
                <a:off x="3074" y="3120"/>
                <a:ext cx="134" cy="344"/>
              </a:xfrm>
              <a:custGeom>
                <a:avLst/>
                <a:gdLst>
                  <a:gd name="T0" fmla="*/ 24 w 136"/>
                  <a:gd name="T1" fmla="*/ 0 h 344"/>
                  <a:gd name="T2" fmla="*/ 132 w 136"/>
                  <a:gd name="T3" fmla="*/ 0 h 344"/>
                  <a:gd name="T4" fmla="*/ 132 w 136"/>
                  <a:gd name="T5" fmla="*/ 232 h 344"/>
                  <a:gd name="T6" fmla="*/ 102 w 136"/>
                  <a:gd name="T7" fmla="*/ 344 h 344"/>
                  <a:gd name="T8" fmla="*/ 102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endParaRPr lang="en-US"/>
              </a:p>
            </p:txBody>
          </p:sp>
          <p:sp>
            <p:nvSpPr>
              <p:cNvPr id="19601" name="Freeform 318"/>
              <p:cNvSpPr>
                <a:spLocks/>
              </p:cNvSpPr>
              <p:nvPr/>
            </p:nvSpPr>
            <p:spPr bwMode="auto">
              <a:xfrm>
                <a:off x="3074" y="2974"/>
                <a:ext cx="119" cy="313"/>
              </a:xfrm>
              <a:custGeom>
                <a:avLst/>
                <a:gdLst>
                  <a:gd name="T0" fmla="*/ 10 w 136"/>
                  <a:gd name="T1" fmla="*/ 0 h 344"/>
                  <a:gd name="T2" fmla="*/ 51 w 136"/>
                  <a:gd name="T3" fmla="*/ 0 h 344"/>
                  <a:gd name="T4" fmla="*/ 51 w 136"/>
                  <a:gd name="T5" fmla="*/ 96 h 344"/>
                  <a:gd name="T6" fmla="*/ 40 w 136"/>
                  <a:gd name="T7" fmla="*/ 143 h 344"/>
                  <a:gd name="T8" fmla="*/ 40 w 136"/>
                  <a:gd name="T9" fmla="*/ 36 h 344"/>
                  <a:gd name="T10" fmla="*/ 0 w 136"/>
                  <a:gd name="T11" fmla="*/ 36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endParaRPr lang="en-US"/>
              </a:p>
            </p:txBody>
          </p:sp>
          <p:sp>
            <p:nvSpPr>
              <p:cNvPr id="19602" name="Freeform 319"/>
              <p:cNvSpPr>
                <a:spLocks/>
              </p:cNvSpPr>
              <p:nvPr/>
            </p:nvSpPr>
            <p:spPr bwMode="auto">
              <a:xfrm>
                <a:off x="3074" y="2831"/>
                <a:ext cx="124" cy="320"/>
              </a:xfrm>
              <a:custGeom>
                <a:avLst/>
                <a:gdLst>
                  <a:gd name="T0" fmla="*/ 14 w 136"/>
                  <a:gd name="T1" fmla="*/ 0 h 344"/>
                  <a:gd name="T2" fmla="*/ 71 w 136"/>
                  <a:gd name="T3" fmla="*/ 0 h 344"/>
                  <a:gd name="T4" fmla="*/ 71 w 136"/>
                  <a:gd name="T5" fmla="*/ 121 h 344"/>
                  <a:gd name="T6" fmla="*/ 54 w 136"/>
                  <a:gd name="T7" fmla="*/ 180 h 344"/>
                  <a:gd name="T8" fmla="*/ 54 w 136"/>
                  <a:gd name="T9" fmla="*/ 46 h 344"/>
                  <a:gd name="T10" fmla="*/ 0 w 136"/>
                  <a:gd name="T11" fmla="*/ 46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endParaRPr lang="en-US"/>
              </a:p>
            </p:txBody>
          </p:sp>
        </p:grpSp>
      </p:grpSp>
      <p:grpSp>
        <p:nvGrpSpPr>
          <p:cNvPr id="19483" name="Group 320"/>
          <p:cNvGrpSpPr>
            <a:grpSpLocks/>
          </p:cNvGrpSpPr>
          <p:nvPr/>
        </p:nvGrpSpPr>
        <p:grpSpPr bwMode="auto">
          <a:xfrm>
            <a:off x="4670425" y="4733925"/>
            <a:ext cx="227013" cy="344488"/>
            <a:chOff x="2496" y="2725"/>
            <a:chExt cx="712" cy="739"/>
          </a:xfrm>
        </p:grpSpPr>
        <p:sp>
          <p:nvSpPr>
            <p:cNvPr id="19586" name="Rectangle 321"/>
            <p:cNvSpPr>
              <a:spLocks noChangeArrowheads="1"/>
            </p:cNvSpPr>
            <p:nvPr/>
          </p:nvSpPr>
          <p:spPr bwMode="auto">
            <a:xfrm>
              <a:off x="2591" y="3311"/>
              <a:ext cx="528" cy="146"/>
            </a:xfrm>
            <a:prstGeom prst="rect">
              <a:avLst/>
            </a:prstGeom>
            <a:solidFill>
              <a:schemeClr val="accent2"/>
            </a:solidFill>
            <a:ln w="3175">
              <a:solidFill>
                <a:schemeClr val="tx1"/>
              </a:solidFill>
              <a:miter lim="800000"/>
              <a:headEnd/>
              <a:tailEnd/>
            </a:ln>
          </p:spPr>
          <p:txBody>
            <a:bodyPr wrap="none" anchor="ctr"/>
            <a:lstStyle>
              <a:lvl1pPr>
                <a:spcBef>
                  <a:spcPct val="20000"/>
                </a:spcBef>
                <a:buChar char="•"/>
                <a:defRPr sz="3200">
                  <a:solidFill>
                    <a:srgbClr val="0000FF"/>
                  </a:solidFill>
                  <a:latin typeface="Arial" charset="0"/>
                </a:defRPr>
              </a:lvl1pPr>
              <a:lvl2pPr marL="742950" indent="-285750">
                <a:spcBef>
                  <a:spcPct val="20000"/>
                </a:spcBef>
                <a:buChar char="–"/>
                <a:defRPr sz="2800">
                  <a:solidFill>
                    <a:srgbClr val="0000FF"/>
                  </a:solidFill>
                  <a:latin typeface="Arial" charset="0"/>
                </a:defRPr>
              </a:lvl2pPr>
              <a:lvl3pPr marL="1143000" indent="-228600">
                <a:spcBef>
                  <a:spcPct val="20000"/>
                </a:spcBef>
                <a:buChar char="•"/>
                <a:defRPr sz="2400">
                  <a:solidFill>
                    <a:srgbClr val="0000FF"/>
                  </a:solidFill>
                  <a:latin typeface="Arial" charset="0"/>
                </a:defRPr>
              </a:lvl3pPr>
              <a:lvl4pPr marL="1600200" indent="-228600">
                <a:spcBef>
                  <a:spcPct val="20000"/>
                </a:spcBef>
                <a:buChar char="–"/>
                <a:defRPr sz="2000">
                  <a:solidFill>
                    <a:srgbClr val="0000FF"/>
                  </a:solidFill>
                  <a:latin typeface="Arial" charset="0"/>
                </a:defRPr>
              </a:lvl4pPr>
              <a:lvl5pPr marL="2057400" indent="-228600">
                <a:spcBef>
                  <a:spcPct val="20000"/>
                </a:spcBef>
                <a:buChar char="»"/>
                <a:defRPr sz="2000">
                  <a:solidFill>
                    <a:srgbClr val="0000FF"/>
                  </a:solidFill>
                  <a:latin typeface="Arial" charset="0"/>
                </a:defRPr>
              </a:lvl5pPr>
              <a:lvl6pPr marL="2514600" indent="-228600" eaLnBrk="0" fontAlgn="base" hangingPunct="0">
                <a:spcBef>
                  <a:spcPct val="20000"/>
                </a:spcBef>
                <a:spcAft>
                  <a:spcPct val="0"/>
                </a:spcAft>
                <a:buChar char="»"/>
                <a:defRPr sz="2000">
                  <a:solidFill>
                    <a:srgbClr val="0000FF"/>
                  </a:solidFill>
                  <a:latin typeface="Arial" charset="0"/>
                </a:defRPr>
              </a:lvl6pPr>
              <a:lvl7pPr marL="2971800" indent="-228600" eaLnBrk="0" fontAlgn="base" hangingPunct="0">
                <a:spcBef>
                  <a:spcPct val="20000"/>
                </a:spcBef>
                <a:spcAft>
                  <a:spcPct val="0"/>
                </a:spcAft>
                <a:buChar char="»"/>
                <a:defRPr sz="2000">
                  <a:solidFill>
                    <a:srgbClr val="0000FF"/>
                  </a:solidFill>
                  <a:latin typeface="Arial" charset="0"/>
                </a:defRPr>
              </a:lvl7pPr>
              <a:lvl8pPr marL="3429000" indent="-228600" eaLnBrk="0" fontAlgn="base" hangingPunct="0">
                <a:spcBef>
                  <a:spcPct val="20000"/>
                </a:spcBef>
                <a:spcAft>
                  <a:spcPct val="0"/>
                </a:spcAft>
                <a:buChar char="»"/>
                <a:defRPr sz="2000">
                  <a:solidFill>
                    <a:srgbClr val="0000FF"/>
                  </a:solidFill>
                  <a:latin typeface="Arial" charset="0"/>
                </a:defRPr>
              </a:lvl8pPr>
              <a:lvl9pPr marL="3886200" indent="-228600" eaLnBrk="0" fontAlgn="base" hangingPunct="0">
                <a:spcBef>
                  <a:spcPct val="20000"/>
                </a:spcBef>
                <a:spcAft>
                  <a:spcPct val="0"/>
                </a:spcAft>
                <a:buChar char="»"/>
                <a:defRPr sz="2000">
                  <a:solidFill>
                    <a:srgbClr val="0000FF"/>
                  </a:solidFill>
                  <a:latin typeface="Arial" charset="0"/>
                </a:defRPr>
              </a:lvl9pPr>
            </a:lstStyle>
            <a:p>
              <a:pPr algn="r">
                <a:spcBef>
                  <a:spcPct val="0"/>
                </a:spcBef>
                <a:buFontTx/>
                <a:buNone/>
              </a:pPr>
              <a:endParaRPr lang="en-US" altLang="en-US" sz="4400">
                <a:latin typeface="Lucida Console" charset="0"/>
              </a:endParaRPr>
            </a:p>
          </p:txBody>
        </p:sp>
        <p:sp>
          <p:nvSpPr>
            <p:cNvPr id="19587" name="Freeform 322"/>
            <p:cNvSpPr>
              <a:spLocks/>
            </p:cNvSpPr>
            <p:nvPr/>
          </p:nvSpPr>
          <p:spPr bwMode="auto">
            <a:xfrm>
              <a:off x="2591" y="2725"/>
              <a:ext cx="528" cy="586"/>
            </a:xfrm>
            <a:custGeom>
              <a:avLst/>
              <a:gdLst>
                <a:gd name="T0" fmla="*/ 48 w 528"/>
                <a:gd name="T1" fmla="*/ 11 h 587"/>
                <a:gd name="T2" fmla="*/ 480 w 528"/>
                <a:gd name="T3" fmla="*/ 11 h 587"/>
                <a:gd name="T4" fmla="*/ 528 w 528"/>
                <a:gd name="T5" fmla="*/ 585 h 587"/>
                <a:gd name="T6" fmla="*/ 0 w 528"/>
                <a:gd name="T7" fmla="*/ 585 h 587"/>
                <a:gd name="T8" fmla="*/ 32 w 528"/>
                <a:gd name="T9" fmla="*/ 0 h 587"/>
                <a:gd name="T10" fmla="*/ 0 60000 65536"/>
                <a:gd name="T11" fmla="*/ 0 60000 65536"/>
                <a:gd name="T12" fmla="*/ 0 60000 65536"/>
                <a:gd name="T13" fmla="*/ 0 60000 65536"/>
                <a:gd name="T14" fmla="*/ 0 60000 65536"/>
                <a:gd name="T15" fmla="*/ 0 w 528"/>
                <a:gd name="T16" fmla="*/ 0 h 587"/>
                <a:gd name="T17" fmla="*/ 528 w 528"/>
                <a:gd name="T18" fmla="*/ 587 h 587"/>
              </a:gdLst>
              <a:ahLst/>
              <a:cxnLst>
                <a:cxn ang="T10">
                  <a:pos x="T0" y="T1"/>
                </a:cxn>
                <a:cxn ang="T11">
                  <a:pos x="T2" y="T3"/>
                </a:cxn>
                <a:cxn ang="T12">
                  <a:pos x="T4" y="T5"/>
                </a:cxn>
                <a:cxn ang="T13">
                  <a:pos x="T6" y="T7"/>
                </a:cxn>
                <a:cxn ang="T14">
                  <a:pos x="T8" y="T9"/>
                </a:cxn>
              </a:cxnLst>
              <a:rect l="T15" t="T16" r="T17" b="T18"/>
              <a:pathLst>
                <a:path w="528" h="587">
                  <a:moveTo>
                    <a:pt x="48" y="11"/>
                  </a:moveTo>
                  <a:lnTo>
                    <a:pt x="480" y="11"/>
                  </a:lnTo>
                  <a:lnTo>
                    <a:pt x="528" y="587"/>
                  </a:lnTo>
                  <a:lnTo>
                    <a:pt x="0" y="587"/>
                  </a:lnTo>
                  <a:lnTo>
                    <a:pt x="32" y="0"/>
                  </a:lnTo>
                </a:path>
              </a:pathLst>
            </a:custGeom>
            <a:solidFill>
              <a:schemeClr val="accent2"/>
            </a:solidFill>
            <a:ln w="3175">
              <a:solidFill>
                <a:schemeClr val="tx1"/>
              </a:solidFill>
              <a:round/>
              <a:headEnd/>
              <a:tailEnd/>
            </a:ln>
          </p:spPr>
          <p:txBody>
            <a:bodyPr wrap="none" anchor="ctr"/>
            <a:lstStyle/>
            <a:p>
              <a:endParaRPr lang="en-US"/>
            </a:p>
          </p:txBody>
        </p:sp>
        <p:grpSp>
          <p:nvGrpSpPr>
            <p:cNvPr id="19588" name="Group 323"/>
            <p:cNvGrpSpPr>
              <a:grpSpLocks/>
            </p:cNvGrpSpPr>
            <p:nvPr/>
          </p:nvGrpSpPr>
          <p:grpSpPr bwMode="auto">
            <a:xfrm>
              <a:off x="3072" y="2832"/>
              <a:ext cx="136" cy="632"/>
              <a:chOff x="3072" y="2832"/>
              <a:chExt cx="136" cy="632"/>
            </a:xfrm>
          </p:grpSpPr>
          <p:sp>
            <p:nvSpPr>
              <p:cNvPr id="19593" name="Freeform 324"/>
              <p:cNvSpPr>
                <a:spLocks/>
              </p:cNvSpPr>
              <p:nvPr/>
            </p:nvSpPr>
            <p:spPr bwMode="auto">
              <a:xfrm>
                <a:off x="3074" y="3120"/>
                <a:ext cx="134" cy="344"/>
              </a:xfrm>
              <a:custGeom>
                <a:avLst/>
                <a:gdLst>
                  <a:gd name="T0" fmla="*/ 24 w 136"/>
                  <a:gd name="T1" fmla="*/ 0 h 344"/>
                  <a:gd name="T2" fmla="*/ 132 w 136"/>
                  <a:gd name="T3" fmla="*/ 0 h 344"/>
                  <a:gd name="T4" fmla="*/ 132 w 136"/>
                  <a:gd name="T5" fmla="*/ 232 h 344"/>
                  <a:gd name="T6" fmla="*/ 102 w 136"/>
                  <a:gd name="T7" fmla="*/ 344 h 344"/>
                  <a:gd name="T8" fmla="*/ 102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endParaRPr lang="en-US"/>
              </a:p>
            </p:txBody>
          </p:sp>
          <p:sp>
            <p:nvSpPr>
              <p:cNvPr id="19594" name="Freeform 325"/>
              <p:cNvSpPr>
                <a:spLocks/>
              </p:cNvSpPr>
              <p:nvPr/>
            </p:nvSpPr>
            <p:spPr bwMode="auto">
              <a:xfrm>
                <a:off x="3074" y="2974"/>
                <a:ext cx="119" cy="313"/>
              </a:xfrm>
              <a:custGeom>
                <a:avLst/>
                <a:gdLst>
                  <a:gd name="T0" fmla="*/ 10 w 136"/>
                  <a:gd name="T1" fmla="*/ 0 h 344"/>
                  <a:gd name="T2" fmla="*/ 51 w 136"/>
                  <a:gd name="T3" fmla="*/ 0 h 344"/>
                  <a:gd name="T4" fmla="*/ 51 w 136"/>
                  <a:gd name="T5" fmla="*/ 96 h 344"/>
                  <a:gd name="T6" fmla="*/ 40 w 136"/>
                  <a:gd name="T7" fmla="*/ 143 h 344"/>
                  <a:gd name="T8" fmla="*/ 40 w 136"/>
                  <a:gd name="T9" fmla="*/ 36 h 344"/>
                  <a:gd name="T10" fmla="*/ 0 w 136"/>
                  <a:gd name="T11" fmla="*/ 36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endParaRPr lang="en-US"/>
              </a:p>
            </p:txBody>
          </p:sp>
          <p:sp>
            <p:nvSpPr>
              <p:cNvPr id="19595" name="Freeform 326"/>
              <p:cNvSpPr>
                <a:spLocks/>
              </p:cNvSpPr>
              <p:nvPr/>
            </p:nvSpPr>
            <p:spPr bwMode="auto">
              <a:xfrm>
                <a:off x="3074" y="2831"/>
                <a:ext cx="124" cy="320"/>
              </a:xfrm>
              <a:custGeom>
                <a:avLst/>
                <a:gdLst>
                  <a:gd name="T0" fmla="*/ 14 w 136"/>
                  <a:gd name="T1" fmla="*/ 0 h 344"/>
                  <a:gd name="T2" fmla="*/ 71 w 136"/>
                  <a:gd name="T3" fmla="*/ 0 h 344"/>
                  <a:gd name="T4" fmla="*/ 71 w 136"/>
                  <a:gd name="T5" fmla="*/ 121 h 344"/>
                  <a:gd name="T6" fmla="*/ 54 w 136"/>
                  <a:gd name="T7" fmla="*/ 180 h 344"/>
                  <a:gd name="T8" fmla="*/ 54 w 136"/>
                  <a:gd name="T9" fmla="*/ 46 h 344"/>
                  <a:gd name="T10" fmla="*/ 0 w 136"/>
                  <a:gd name="T11" fmla="*/ 46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endParaRPr lang="en-US"/>
              </a:p>
            </p:txBody>
          </p:sp>
        </p:grpSp>
        <p:grpSp>
          <p:nvGrpSpPr>
            <p:cNvPr id="19589" name="Group 327"/>
            <p:cNvGrpSpPr>
              <a:grpSpLocks/>
            </p:cNvGrpSpPr>
            <p:nvPr/>
          </p:nvGrpSpPr>
          <p:grpSpPr bwMode="auto">
            <a:xfrm flipH="1">
              <a:off x="2496" y="2832"/>
              <a:ext cx="136" cy="632"/>
              <a:chOff x="3072" y="2832"/>
              <a:chExt cx="136" cy="632"/>
            </a:xfrm>
          </p:grpSpPr>
          <p:sp>
            <p:nvSpPr>
              <p:cNvPr id="19590" name="Freeform 328"/>
              <p:cNvSpPr>
                <a:spLocks/>
              </p:cNvSpPr>
              <p:nvPr/>
            </p:nvSpPr>
            <p:spPr bwMode="auto">
              <a:xfrm>
                <a:off x="3074" y="3120"/>
                <a:ext cx="134" cy="344"/>
              </a:xfrm>
              <a:custGeom>
                <a:avLst/>
                <a:gdLst>
                  <a:gd name="T0" fmla="*/ 24 w 136"/>
                  <a:gd name="T1" fmla="*/ 0 h 344"/>
                  <a:gd name="T2" fmla="*/ 132 w 136"/>
                  <a:gd name="T3" fmla="*/ 0 h 344"/>
                  <a:gd name="T4" fmla="*/ 132 w 136"/>
                  <a:gd name="T5" fmla="*/ 232 h 344"/>
                  <a:gd name="T6" fmla="*/ 102 w 136"/>
                  <a:gd name="T7" fmla="*/ 344 h 344"/>
                  <a:gd name="T8" fmla="*/ 102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endParaRPr lang="en-US"/>
              </a:p>
            </p:txBody>
          </p:sp>
          <p:sp>
            <p:nvSpPr>
              <p:cNvPr id="19591" name="Freeform 329"/>
              <p:cNvSpPr>
                <a:spLocks/>
              </p:cNvSpPr>
              <p:nvPr/>
            </p:nvSpPr>
            <p:spPr bwMode="auto">
              <a:xfrm>
                <a:off x="3074" y="2974"/>
                <a:ext cx="119" cy="313"/>
              </a:xfrm>
              <a:custGeom>
                <a:avLst/>
                <a:gdLst>
                  <a:gd name="T0" fmla="*/ 10 w 136"/>
                  <a:gd name="T1" fmla="*/ 0 h 344"/>
                  <a:gd name="T2" fmla="*/ 51 w 136"/>
                  <a:gd name="T3" fmla="*/ 0 h 344"/>
                  <a:gd name="T4" fmla="*/ 51 w 136"/>
                  <a:gd name="T5" fmla="*/ 96 h 344"/>
                  <a:gd name="T6" fmla="*/ 40 w 136"/>
                  <a:gd name="T7" fmla="*/ 143 h 344"/>
                  <a:gd name="T8" fmla="*/ 40 w 136"/>
                  <a:gd name="T9" fmla="*/ 36 h 344"/>
                  <a:gd name="T10" fmla="*/ 0 w 136"/>
                  <a:gd name="T11" fmla="*/ 36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endParaRPr lang="en-US"/>
              </a:p>
            </p:txBody>
          </p:sp>
          <p:sp>
            <p:nvSpPr>
              <p:cNvPr id="19592" name="Freeform 330"/>
              <p:cNvSpPr>
                <a:spLocks/>
              </p:cNvSpPr>
              <p:nvPr/>
            </p:nvSpPr>
            <p:spPr bwMode="auto">
              <a:xfrm>
                <a:off x="3074" y="2831"/>
                <a:ext cx="124" cy="320"/>
              </a:xfrm>
              <a:custGeom>
                <a:avLst/>
                <a:gdLst>
                  <a:gd name="T0" fmla="*/ 14 w 136"/>
                  <a:gd name="T1" fmla="*/ 0 h 344"/>
                  <a:gd name="T2" fmla="*/ 71 w 136"/>
                  <a:gd name="T3" fmla="*/ 0 h 344"/>
                  <a:gd name="T4" fmla="*/ 71 w 136"/>
                  <a:gd name="T5" fmla="*/ 121 h 344"/>
                  <a:gd name="T6" fmla="*/ 54 w 136"/>
                  <a:gd name="T7" fmla="*/ 180 h 344"/>
                  <a:gd name="T8" fmla="*/ 54 w 136"/>
                  <a:gd name="T9" fmla="*/ 46 h 344"/>
                  <a:gd name="T10" fmla="*/ 0 w 136"/>
                  <a:gd name="T11" fmla="*/ 46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endParaRPr lang="en-US"/>
              </a:p>
            </p:txBody>
          </p:sp>
        </p:grpSp>
      </p:grpSp>
      <p:grpSp>
        <p:nvGrpSpPr>
          <p:cNvPr id="19484" name="Group 331"/>
          <p:cNvGrpSpPr>
            <a:grpSpLocks/>
          </p:cNvGrpSpPr>
          <p:nvPr/>
        </p:nvGrpSpPr>
        <p:grpSpPr bwMode="auto">
          <a:xfrm>
            <a:off x="5289550" y="4733925"/>
            <a:ext cx="227013" cy="344488"/>
            <a:chOff x="2496" y="2725"/>
            <a:chExt cx="712" cy="739"/>
          </a:xfrm>
        </p:grpSpPr>
        <p:sp>
          <p:nvSpPr>
            <p:cNvPr id="19576" name="Rectangle 332"/>
            <p:cNvSpPr>
              <a:spLocks noChangeArrowheads="1"/>
            </p:cNvSpPr>
            <p:nvPr/>
          </p:nvSpPr>
          <p:spPr bwMode="auto">
            <a:xfrm>
              <a:off x="2591" y="3311"/>
              <a:ext cx="528" cy="146"/>
            </a:xfrm>
            <a:prstGeom prst="rect">
              <a:avLst/>
            </a:prstGeom>
            <a:solidFill>
              <a:schemeClr val="accent2"/>
            </a:solidFill>
            <a:ln w="3175">
              <a:solidFill>
                <a:schemeClr val="tx1"/>
              </a:solidFill>
              <a:miter lim="800000"/>
              <a:headEnd/>
              <a:tailEnd/>
            </a:ln>
          </p:spPr>
          <p:txBody>
            <a:bodyPr wrap="none" anchor="ctr"/>
            <a:lstStyle>
              <a:lvl1pPr>
                <a:spcBef>
                  <a:spcPct val="20000"/>
                </a:spcBef>
                <a:buChar char="•"/>
                <a:defRPr sz="3200">
                  <a:solidFill>
                    <a:srgbClr val="0000FF"/>
                  </a:solidFill>
                  <a:latin typeface="Arial" charset="0"/>
                </a:defRPr>
              </a:lvl1pPr>
              <a:lvl2pPr marL="742950" indent="-285750">
                <a:spcBef>
                  <a:spcPct val="20000"/>
                </a:spcBef>
                <a:buChar char="–"/>
                <a:defRPr sz="2800">
                  <a:solidFill>
                    <a:srgbClr val="0000FF"/>
                  </a:solidFill>
                  <a:latin typeface="Arial" charset="0"/>
                </a:defRPr>
              </a:lvl2pPr>
              <a:lvl3pPr marL="1143000" indent="-228600">
                <a:spcBef>
                  <a:spcPct val="20000"/>
                </a:spcBef>
                <a:buChar char="•"/>
                <a:defRPr sz="2400">
                  <a:solidFill>
                    <a:srgbClr val="0000FF"/>
                  </a:solidFill>
                  <a:latin typeface="Arial" charset="0"/>
                </a:defRPr>
              </a:lvl3pPr>
              <a:lvl4pPr marL="1600200" indent="-228600">
                <a:spcBef>
                  <a:spcPct val="20000"/>
                </a:spcBef>
                <a:buChar char="–"/>
                <a:defRPr sz="2000">
                  <a:solidFill>
                    <a:srgbClr val="0000FF"/>
                  </a:solidFill>
                  <a:latin typeface="Arial" charset="0"/>
                </a:defRPr>
              </a:lvl4pPr>
              <a:lvl5pPr marL="2057400" indent="-228600">
                <a:spcBef>
                  <a:spcPct val="20000"/>
                </a:spcBef>
                <a:buChar char="»"/>
                <a:defRPr sz="2000">
                  <a:solidFill>
                    <a:srgbClr val="0000FF"/>
                  </a:solidFill>
                  <a:latin typeface="Arial" charset="0"/>
                </a:defRPr>
              </a:lvl5pPr>
              <a:lvl6pPr marL="2514600" indent="-228600" eaLnBrk="0" fontAlgn="base" hangingPunct="0">
                <a:spcBef>
                  <a:spcPct val="20000"/>
                </a:spcBef>
                <a:spcAft>
                  <a:spcPct val="0"/>
                </a:spcAft>
                <a:buChar char="»"/>
                <a:defRPr sz="2000">
                  <a:solidFill>
                    <a:srgbClr val="0000FF"/>
                  </a:solidFill>
                  <a:latin typeface="Arial" charset="0"/>
                </a:defRPr>
              </a:lvl6pPr>
              <a:lvl7pPr marL="2971800" indent="-228600" eaLnBrk="0" fontAlgn="base" hangingPunct="0">
                <a:spcBef>
                  <a:spcPct val="20000"/>
                </a:spcBef>
                <a:spcAft>
                  <a:spcPct val="0"/>
                </a:spcAft>
                <a:buChar char="»"/>
                <a:defRPr sz="2000">
                  <a:solidFill>
                    <a:srgbClr val="0000FF"/>
                  </a:solidFill>
                  <a:latin typeface="Arial" charset="0"/>
                </a:defRPr>
              </a:lvl7pPr>
              <a:lvl8pPr marL="3429000" indent="-228600" eaLnBrk="0" fontAlgn="base" hangingPunct="0">
                <a:spcBef>
                  <a:spcPct val="20000"/>
                </a:spcBef>
                <a:spcAft>
                  <a:spcPct val="0"/>
                </a:spcAft>
                <a:buChar char="»"/>
                <a:defRPr sz="2000">
                  <a:solidFill>
                    <a:srgbClr val="0000FF"/>
                  </a:solidFill>
                  <a:latin typeface="Arial" charset="0"/>
                </a:defRPr>
              </a:lvl8pPr>
              <a:lvl9pPr marL="3886200" indent="-228600" eaLnBrk="0" fontAlgn="base" hangingPunct="0">
                <a:spcBef>
                  <a:spcPct val="20000"/>
                </a:spcBef>
                <a:spcAft>
                  <a:spcPct val="0"/>
                </a:spcAft>
                <a:buChar char="»"/>
                <a:defRPr sz="2000">
                  <a:solidFill>
                    <a:srgbClr val="0000FF"/>
                  </a:solidFill>
                  <a:latin typeface="Arial" charset="0"/>
                </a:defRPr>
              </a:lvl9pPr>
            </a:lstStyle>
            <a:p>
              <a:pPr algn="r">
                <a:spcBef>
                  <a:spcPct val="0"/>
                </a:spcBef>
                <a:buFontTx/>
                <a:buNone/>
              </a:pPr>
              <a:endParaRPr lang="en-US" altLang="en-US" sz="4400">
                <a:latin typeface="Lucida Console" charset="0"/>
              </a:endParaRPr>
            </a:p>
          </p:txBody>
        </p:sp>
        <p:sp>
          <p:nvSpPr>
            <p:cNvPr id="19577" name="Freeform 333"/>
            <p:cNvSpPr>
              <a:spLocks/>
            </p:cNvSpPr>
            <p:nvPr/>
          </p:nvSpPr>
          <p:spPr bwMode="auto">
            <a:xfrm>
              <a:off x="2591" y="2725"/>
              <a:ext cx="528" cy="586"/>
            </a:xfrm>
            <a:custGeom>
              <a:avLst/>
              <a:gdLst>
                <a:gd name="T0" fmla="*/ 48 w 528"/>
                <a:gd name="T1" fmla="*/ 11 h 587"/>
                <a:gd name="T2" fmla="*/ 480 w 528"/>
                <a:gd name="T3" fmla="*/ 11 h 587"/>
                <a:gd name="T4" fmla="*/ 528 w 528"/>
                <a:gd name="T5" fmla="*/ 585 h 587"/>
                <a:gd name="T6" fmla="*/ 0 w 528"/>
                <a:gd name="T7" fmla="*/ 585 h 587"/>
                <a:gd name="T8" fmla="*/ 32 w 528"/>
                <a:gd name="T9" fmla="*/ 0 h 587"/>
                <a:gd name="T10" fmla="*/ 0 60000 65536"/>
                <a:gd name="T11" fmla="*/ 0 60000 65536"/>
                <a:gd name="T12" fmla="*/ 0 60000 65536"/>
                <a:gd name="T13" fmla="*/ 0 60000 65536"/>
                <a:gd name="T14" fmla="*/ 0 60000 65536"/>
                <a:gd name="T15" fmla="*/ 0 w 528"/>
                <a:gd name="T16" fmla="*/ 0 h 587"/>
                <a:gd name="T17" fmla="*/ 528 w 528"/>
                <a:gd name="T18" fmla="*/ 587 h 587"/>
              </a:gdLst>
              <a:ahLst/>
              <a:cxnLst>
                <a:cxn ang="T10">
                  <a:pos x="T0" y="T1"/>
                </a:cxn>
                <a:cxn ang="T11">
                  <a:pos x="T2" y="T3"/>
                </a:cxn>
                <a:cxn ang="T12">
                  <a:pos x="T4" y="T5"/>
                </a:cxn>
                <a:cxn ang="T13">
                  <a:pos x="T6" y="T7"/>
                </a:cxn>
                <a:cxn ang="T14">
                  <a:pos x="T8" y="T9"/>
                </a:cxn>
              </a:cxnLst>
              <a:rect l="T15" t="T16" r="T17" b="T18"/>
              <a:pathLst>
                <a:path w="528" h="587">
                  <a:moveTo>
                    <a:pt x="48" y="11"/>
                  </a:moveTo>
                  <a:lnTo>
                    <a:pt x="480" y="11"/>
                  </a:lnTo>
                  <a:lnTo>
                    <a:pt x="528" y="587"/>
                  </a:lnTo>
                  <a:lnTo>
                    <a:pt x="0" y="587"/>
                  </a:lnTo>
                  <a:lnTo>
                    <a:pt x="32" y="0"/>
                  </a:lnTo>
                </a:path>
              </a:pathLst>
            </a:custGeom>
            <a:solidFill>
              <a:schemeClr val="accent2"/>
            </a:solidFill>
            <a:ln w="3175">
              <a:solidFill>
                <a:schemeClr val="tx1"/>
              </a:solidFill>
              <a:round/>
              <a:headEnd/>
              <a:tailEnd/>
            </a:ln>
          </p:spPr>
          <p:txBody>
            <a:bodyPr wrap="none" anchor="ctr"/>
            <a:lstStyle/>
            <a:p>
              <a:endParaRPr lang="en-US"/>
            </a:p>
          </p:txBody>
        </p:sp>
        <p:grpSp>
          <p:nvGrpSpPr>
            <p:cNvPr id="19578" name="Group 334"/>
            <p:cNvGrpSpPr>
              <a:grpSpLocks/>
            </p:cNvGrpSpPr>
            <p:nvPr/>
          </p:nvGrpSpPr>
          <p:grpSpPr bwMode="auto">
            <a:xfrm>
              <a:off x="3072" y="2832"/>
              <a:ext cx="136" cy="632"/>
              <a:chOff x="3072" y="2832"/>
              <a:chExt cx="136" cy="632"/>
            </a:xfrm>
          </p:grpSpPr>
          <p:sp>
            <p:nvSpPr>
              <p:cNvPr id="19583" name="Freeform 335"/>
              <p:cNvSpPr>
                <a:spLocks/>
              </p:cNvSpPr>
              <p:nvPr/>
            </p:nvSpPr>
            <p:spPr bwMode="auto">
              <a:xfrm>
                <a:off x="3074" y="3120"/>
                <a:ext cx="134" cy="344"/>
              </a:xfrm>
              <a:custGeom>
                <a:avLst/>
                <a:gdLst>
                  <a:gd name="T0" fmla="*/ 24 w 136"/>
                  <a:gd name="T1" fmla="*/ 0 h 344"/>
                  <a:gd name="T2" fmla="*/ 132 w 136"/>
                  <a:gd name="T3" fmla="*/ 0 h 344"/>
                  <a:gd name="T4" fmla="*/ 132 w 136"/>
                  <a:gd name="T5" fmla="*/ 232 h 344"/>
                  <a:gd name="T6" fmla="*/ 102 w 136"/>
                  <a:gd name="T7" fmla="*/ 344 h 344"/>
                  <a:gd name="T8" fmla="*/ 102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endParaRPr lang="en-US"/>
              </a:p>
            </p:txBody>
          </p:sp>
          <p:sp>
            <p:nvSpPr>
              <p:cNvPr id="19584" name="Freeform 336"/>
              <p:cNvSpPr>
                <a:spLocks/>
              </p:cNvSpPr>
              <p:nvPr/>
            </p:nvSpPr>
            <p:spPr bwMode="auto">
              <a:xfrm>
                <a:off x="3074" y="2974"/>
                <a:ext cx="119" cy="313"/>
              </a:xfrm>
              <a:custGeom>
                <a:avLst/>
                <a:gdLst>
                  <a:gd name="T0" fmla="*/ 10 w 136"/>
                  <a:gd name="T1" fmla="*/ 0 h 344"/>
                  <a:gd name="T2" fmla="*/ 51 w 136"/>
                  <a:gd name="T3" fmla="*/ 0 h 344"/>
                  <a:gd name="T4" fmla="*/ 51 w 136"/>
                  <a:gd name="T5" fmla="*/ 96 h 344"/>
                  <a:gd name="T6" fmla="*/ 40 w 136"/>
                  <a:gd name="T7" fmla="*/ 143 h 344"/>
                  <a:gd name="T8" fmla="*/ 40 w 136"/>
                  <a:gd name="T9" fmla="*/ 36 h 344"/>
                  <a:gd name="T10" fmla="*/ 0 w 136"/>
                  <a:gd name="T11" fmla="*/ 36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endParaRPr lang="en-US"/>
              </a:p>
            </p:txBody>
          </p:sp>
          <p:sp>
            <p:nvSpPr>
              <p:cNvPr id="19585" name="Freeform 337"/>
              <p:cNvSpPr>
                <a:spLocks/>
              </p:cNvSpPr>
              <p:nvPr/>
            </p:nvSpPr>
            <p:spPr bwMode="auto">
              <a:xfrm>
                <a:off x="3074" y="2831"/>
                <a:ext cx="124" cy="320"/>
              </a:xfrm>
              <a:custGeom>
                <a:avLst/>
                <a:gdLst>
                  <a:gd name="T0" fmla="*/ 14 w 136"/>
                  <a:gd name="T1" fmla="*/ 0 h 344"/>
                  <a:gd name="T2" fmla="*/ 71 w 136"/>
                  <a:gd name="T3" fmla="*/ 0 h 344"/>
                  <a:gd name="T4" fmla="*/ 71 w 136"/>
                  <a:gd name="T5" fmla="*/ 121 h 344"/>
                  <a:gd name="T6" fmla="*/ 54 w 136"/>
                  <a:gd name="T7" fmla="*/ 180 h 344"/>
                  <a:gd name="T8" fmla="*/ 54 w 136"/>
                  <a:gd name="T9" fmla="*/ 46 h 344"/>
                  <a:gd name="T10" fmla="*/ 0 w 136"/>
                  <a:gd name="T11" fmla="*/ 46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endParaRPr lang="en-US"/>
              </a:p>
            </p:txBody>
          </p:sp>
        </p:grpSp>
        <p:grpSp>
          <p:nvGrpSpPr>
            <p:cNvPr id="19579" name="Group 338"/>
            <p:cNvGrpSpPr>
              <a:grpSpLocks/>
            </p:cNvGrpSpPr>
            <p:nvPr/>
          </p:nvGrpSpPr>
          <p:grpSpPr bwMode="auto">
            <a:xfrm flipH="1">
              <a:off x="2496" y="2832"/>
              <a:ext cx="136" cy="632"/>
              <a:chOff x="3072" y="2832"/>
              <a:chExt cx="136" cy="632"/>
            </a:xfrm>
          </p:grpSpPr>
          <p:sp>
            <p:nvSpPr>
              <p:cNvPr id="19580" name="Freeform 339"/>
              <p:cNvSpPr>
                <a:spLocks/>
              </p:cNvSpPr>
              <p:nvPr/>
            </p:nvSpPr>
            <p:spPr bwMode="auto">
              <a:xfrm>
                <a:off x="3074" y="3120"/>
                <a:ext cx="134" cy="344"/>
              </a:xfrm>
              <a:custGeom>
                <a:avLst/>
                <a:gdLst>
                  <a:gd name="T0" fmla="*/ 24 w 136"/>
                  <a:gd name="T1" fmla="*/ 0 h 344"/>
                  <a:gd name="T2" fmla="*/ 132 w 136"/>
                  <a:gd name="T3" fmla="*/ 0 h 344"/>
                  <a:gd name="T4" fmla="*/ 132 w 136"/>
                  <a:gd name="T5" fmla="*/ 232 h 344"/>
                  <a:gd name="T6" fmla="*/ 102 w 136"/>
                  <a:gd name="T7" fmla="*/ 344 h 344"/>
                  <a:gd name="T8" fmla="*/ 102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endParaRPr lang="en-US"/>
              </a:p>
            </p:txBody>
          </p:sp>
          <p:sp>
            <p:nvSpPr>
              <p:cNvPr id="19581" name="Freeform 340"/>
              <p:cNvSpPr>
                <a:spLocks/>
              </p:cNvSpPr>
              <p:nvPr/>
            </p:nvSpPr>
            <p:spPr bwMode="auto">
              <a:xfrm>
                <a:off x="3074" y="2974"/>
                <a:ext cx="119" cy="313"/>
              </a:xfrm>
              <a:custGeom>
                <a:avLst/>
                <a:gdLst>
                  <a:gd name="T0" fmla="*/ 10 w 136"/>
                  <a:gd name="T1" fmla="*/ 0 h 344"/>
                  <a:gd name="T2" fmla="*/ 51 w 136"/>
                  <a:gd name="T3" fmla="*/ 0 h 344"/>
                  <a:gd name="T4" fmla="*/ 51 w 136"/>
                  <a:gd name="T5" fmla="*/ 96 h 344"/>
                  <a:gd name="T6" fmla="*/ 40 w 136"/>
                  <a:gd name="T7" fmla="*/ 143 h 344"/>
                  <a:gd name="T8" fmla="*/ 40 w 136"/>
                  <a:gd name="T9" fmla="*/ 36 h 344"/>
                  <a:gd name="T10" fmla="*/ 0 w 136"/>
                  <a:gd name="T11" fmla="*/ 36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endParaRPr lang="en-US"/>
              </a:p>
            </p:txBody>
          </p:sp>
          <p:sp>
            <p:nvSpPr>
              <p:cNvPr id="19582" name="Freeform 341"/>
              <p:cNvSpPr>
                <a:spLocks/>
              </p:cNvSpPr>
              <p:nvPr/>
            </p:nvSpPr>
            <p:spPr bwMode="auto">
              <a:xfrm>
                <a:off x="3074" y="2831"/>
                <a:ext cx="124" cy="320"/>
              </a:xfrm>
              <a:custGeom>
                <a:avLst/>
                <a:gdLst>
                  <a:gd name="T0" fmla="*/ 14 w 136"/>
                  <a:gd name="T1" fmla="*/ 0 h 344"/>
                  <a:gd name="T2" fmla="*/ 71 w 136"/>
                  <a:gd name="T3" fmla="*/ 0 h 344"/>
                  <a:gd name="T4" fmla="*/ 71 w 136"/>
                  <a:gd name="T5" fmla="*/ 121 h 344"/>
                  <a:gd name="T6" fmla="*/ 54 w 136"/>
                  <a:gd name="T7" fmla="*/ 180 h 344"/>
                  <a:gd name="T8" fmla="*/ 54 w 136"/>
                  <a:gd name="T9" fmla="*/ 46 h 344"/>
                  <a:gd name="T10" fmla="*/ 0 w 136"/>
                  <a:gd name="T11" fmla="*/ 46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endParaRPr lang="en-US"/>
              </a:p>
            </p:txBody>
          </p:sp>
        </p:grpSp>
      </p:grpSp>
      <p:sp>
        <p:nvSpPr>
          <p:cNvPr id="19485" name="Rectangle 50"/>
          <p:cNvSpPr>
            <a:spLocks noChangeArrowheads="1"/>
          </p:cNvSpPr>
          <p:nvPr/>
        </p:nvSpPr>
        <p:spPr bwMode="auto">
          <a:xfrm>
            <a:off x="4503738" y="4276725"/>
            <a:ext cx="1160462" cy="842963"/>
          </a:xfrm>
          <a:prstGeom prst="rect">
            <a:avLst/>
          </a:prstGeom>
          <a:solidFill>
            <a:schemeClr val="accent1">
              <a:alpha val="50195"/>
            </a:schemeClr>
          </a:solidFill>
          <a:ln w="9525">
            <a:solidFill>
              <a:schemeClr val="tx1"/>
            </a:solidFill>
            <a:miter lim="800000"/>
            <a:headEnd/>
            <a:tailEnd/>
          </a:ln>
        </p:spPr>
        <p:txBody>
          <a:bodyPr wrap="none" anchor="ctr"/>
          <a:lstStyle>
            <a:lvl1pPr>
              <a:spcBef>
                <a:spcPct val="20000"/>
              </a:spcBef>
              <a:buChar char="•"/>
              <a:defRPr sz="3200">
                <a:solidFill>
                  <a:srgbClr val="0000FF"/>
                </a:solidFill>
                <a:latin typeface="Arial" charset="0"/>
              </a:defRPr>
            </a:lvl1pPr>
            <a:lvl2pPr marL="742950" indent="-285750">
              <a:spcBef>
                <a:spcPct val="20000"/>
              </a:spcBef>
              <a:buChar char="–"/>
              <a:defRPr sz="2800">
                <a:solidFill>
                  <a:srgbClr val="0000FF"/>
                </a:solidFill>
                <a:latin typeface="Arial" charset="0"/>
              </a:defRPr>
            </a:lvl2pPr>
            <a:lvl3pPr marL="1143000" indent="-228600">
              <a:spcBef>
                <a:spcPct val="20000"/>
              </a:spcBef>
              <a:buChar char="•"/>
              <a:defRPr sz="2400">
                <a:solidFill>
                  <a:srgbClr val="0000FF"/>
                </a:solidFill>
                <a:latin typeface="Arial" charset="0"/>
              </a:defRPr>
            </a:lvl3pPr>
            <a:lvl4pPr marL="1600200" indent="-228600">
              <a:spcBef>
                <a:spcPct val="20000"/>
              </a:spcBef>
              <a:buChar char="–"/>
              <a:defRPr sz="2000">
                <a:solidFill>
                  <a:srgbClr val="0000FF"/>
                </a:solidFill>
                <a:latin typeface="Arial" charset="0"/>
              </a:defRPr>
            </a:lvl4pPr>
            <a:lvl5pPr marL="2057400" indent="-228600">
              <a:spcBef>
                <a:spcPct val="20000"/>
              </a:spcBef>
              <a:buChar char="»"/>
              <a:defRPr sz="2000">
                <a:solidFill>
                  <a:srgbClr val="0000FF"/>
                </a:solidFill>
                <a:latin typeface="Arial" charset="0"/>
              </a:defRPr>
            </a:lvl5pPr>
            <a:lvl6pPr marL="2514600" indent="-228600" eaLnBrk="0" fontAlgn="base" hangingPunct="0">
              <a:spcBef>
                <a:spcPct val="20000"/>
              </a:spcBef>
              <a:spcAft>
                <a:spcPct val="0"/>
              </a:spcAft>
              <a:buChar char="»"/>
              <a:defRPr sz="2000">
                <a:solidFill>
                  <a:srgbClr val="0000FF"/>
                </a:solidFill>
                <a:latin typeface="Arial" charset="0"/>
              </a:defRPr>
            </a:lvl6pPr>
            <a:lvl7pPr marL="2971800" indent="-228600" eaLnBrk="0" fontAlgn="base" hangingPunct="0">
              <a:spcBef>
                <a:spcPct val="20000"/>
              </a:spcBef>
              <a:spcAft>
                <a:spcPct val="0"/>
              </a:spcAft>
              <a:buChar char="»"/>
              <a:defRPr sz="2000">
                <a:solidFill>
                  <a:srgbClr val="0000FF"/>
                </a:solidFill>
                <a:latin typeface="Arial" charset="0"/>
              </a:defRPr>
            </a:lvl7pPr>
            <a:lvl8pPr marL="3429000" indent="-228600" eaLnBrk="0" fontAlgn="base" hangingPunct="0">
              <a:spcBef>
                <a:spcPct val="20000"/>
              </a:spcBef>
              <a:spcAft>
                <a:spcPct val="0"/>
              </a:spcAft>
              <a:buChar char="»"/>
              <a:defRPr sz="2000">
                <a:solidFill>
                  <a:srgbClr val="0000FF"/>
                </a:solidFill>
                <a:latin typeface="Arial" charset="0"/>
              </a:defRPr>
            </a:lvl8pPr>
            <a:lvl9pPr marL="3886200" indent="-228600" eaLnBrk="0" fontAlgn="base" hangingPunct="0">
              <a:spcBef>
                <a:spcPct val="20000"/>
              </a:spcBef>
              <a:spcAft>
                <a:spcPct val="0"/>
              </a:spcAft>
              <a:buChar char="»"/>
              <a:defRPr sz="2000">
                <a:solidFill>
                  <a:srgbClr val="0000FF"/>
                </a:solidFill>
                <a:latin typeface="Arial" charset="0"/>
              </a:defRPr>
            </a:lvl9pPr>
          </a:lstStyle>
          <a:p>
            <a:pPr algn="r">
              <a:spcBef>
                <a:spcPct val="0"/>
              </a:spcBef>
              <a:buFontTx/>
              <a:buNone/>
            </a:pPr>
            <a:endParaRPr lang="en-US" altLang="en-US" sz="4400">
              <a:latin typeface="Lucida Console" charset="0"/>
            </a:endParaRPr>
          </a:p>
        </p:txBody>
      </p:sp>
      <p:sp>
        <p:nvSpPr>
          <p:cNvPr id="19486" name="Rectangle 49"/>
          <p:cNvSpPr>
            <a:spLocks noChangeArrowheads="1"/>
          </p:cNvSpPr>
          <p:nvPr/>
        </p:nvSpPr>
        <p:spPr bwMode="auto">
          <a:xfrm>
            <a:off x="2633663" y="4275138"/>
            <a:ext cx="1101725" cy="452437"/>
          </a:xfrm>
          <a:prstGeom prst="rect">
            <a:avLst/>
          </a:prstGeom>
          <a:solidFill>
            <a:schemeClr val="accent1">
              <a:alpha val="50195"/>
            </a:schemeClr>
          </a:solidFill>
          <a:ln w="9525">
            <a:solidFill>
              <a:schemeClr val="tx1"/>
            </a:solidFill>
            <a:miter lim="800000"/>
            <a:headEnd/>
            <a:tailEnd/>
          </a:ln>
        </p:spPr>
        <p:txBody>
          <a:bodyPr wrap="none" anchor="ctr"/>
          <a:lstStyle>
            <a:lvl1pPr>
              <a:spcBef>
                <a:spcPct val="20000"/>
              </a:spcBef>
              <a:buChar char="•"/>
              <a:defRPr sz="3200">
                <a:solidFill>
                  <a:srgbClr val="0000FF"/>
                </a:solidFill>
                <a:latin typeface="Arial" charset="0"/>
              </a:defRPr>
            </a:lvl1pPr>
            <a:lvl2pPr marL="742950" indent="-285750">
              <a:spcBef>
                <a:spcPct val="20000"/>
              </a:spcBef>
              <a:buChar char="–"/>
              <a:defRPr sz="2800">
                <a:solidFill>
                  <a:srgbClr val="0000FF"/>
                </a:solidFill>
                <a:latin typeface="Arial" charset="0"/>
              </a:defRPr>
            </a:lvl2pPr>
            <a:lvl3pPr marL="1143000" indent="-228600">
              <a:spcBef>
                <a:spcPct val="20000"/>
              </a:spcBef>
              <a:buChar char="•"/>
              <a:defRPr sz="2400">
                <a:solidFill>
                  <a:srgbClr val="0000FF"/>
                </a:solidFill>
                <a:latin typeface="Arial" charset="0"/>
              </a:defRPr>
            </a:lvl3pPr>
            <a:lvl4pPr marL="1600200" indent="-228600">
              <a:spcBef>
                <a:spcPct val="20000"/>
              </a:spcBef>
              <a:buChar char="–"/>
              <a:defRPr sz="2000">
                <a:solidFill>
                  <a:srgbClr val="0000FF"/>
                </a:solidFill>
                <a:latin typeface="Arial" charset="0"/>
              </a:defRPr>
            </a:lvl4pPr>
            <a:lvl5pPr marL="2057400" indent="-228600">
              <a:spcBef>
                <a:spcPct val="20000"/>
              </a:spcBef>
              <a:buChar char="»"/>
              <a:defRPr sz="2000">
                <a:solidFill>
                  <a:srgbClr val="0000FF"/>
                </a:solidFill>
                <a:latin typeface="Arial" charset="0"/>
              </a:defRPr>
            </a:lvl5pPr>
            <a:lvl6pPr marL="2514600" indent="-228600" eaLnBrk="0" fontAlgn="base" hangingPunct="0">
              <a:spcBef>
                <a:spcPct val="20000"/>
              </a:spcBef>
              <a:spcAft>
                <a:spcPct val="0"/>
              </a:spcAft>
              <a:buChar char="»"/>
              <a:defRPr sz="2000">
                <a:solidFill>
                  <a:srgbClr val="0000FF"/>
                </a:solidFill>
                <a:latin typeface="Arial" charset="0"/>
              </a:defRPr>
            </a:lvl6pPr>
            <a:lvl7pPr marL="2971800" indent="-228600" eaLnBrk="0" fontAlgn="base" hangingPunct="0">
              <a:spcBef>
                <a:spcPct val="20000"/>
              </a:spcBef>
              <a:spcAft>
                <a:spcPct val="0"/>
              </a:spcAft>
              <a:buChar char="»"/>
              <a:defRPr sz="2000">
                <a:solidFill>
                  <a:srgbClr val="0000FF"/>
                </a:solidFill>
                <a:latin typeface="Arial" charset="0"/>
              </a:defRPr>
            </a:lvl7pPr>
            <a:lvl8pPr marL="3429000" indent="-228600" eaLnBrk="0" fontAlgn="base" hangingPunct="0">
              <a:spcBef>
                <a:spcPct val="20000"/>
              </a:spcBef>
              <a:spcAft>
                <a:spcPct val="0"/>
              </a:spcAft>
              <a:buChar char="»"/>
              <a:defRPr sz="2000">
                <a:solidFill>
                  <a:srgbClr val="0000FF"/>
                </a:solidFill>
                <a:latin typeface="Arial" charset="0"/>
              </a:defRPr>
            </a:lvl8pPr>
            <a:lvl9pPr marL="3886200" indent="-228600" eaLnBrk="0" fontAlgn="base" hangingPunct="0">
              <a:spcBef>
                <a:spcPct val="20000"/>
              </a:spcBef>
              <a:spcAft>
                <a:spcPct val="0"/>
              </a:spcAft>
              <a:buChar char="»"/>
              <a:defRPr sz="2000">
                <a:solidFill>
                  <a:srgbClr val="0000FF"/>
                </a:solidFill>
                <a:latin typeface="Arial" charset="0"/>
              </a:defRPr>
            </a:lvl9pPr>
          </a:lstStyle>
          <a:p>
            <a:pPr algn="r">
              <a:spcBef>
                <a:spcPct val="0"/>
              </a:spcBef>
              <a:buFontTx/>
              <a:buNone/>
            </a:pPr>
            <a:endParaRPr lang="en-US" altLang="en-US" sz="4400">
              <a:latin typeface="Lucida Console" charset="0"/>
            </a:endParaRPr>
          </a:p>
        </p:txBody>
      </p:sp>
      <p:grpSp>
        <p:nvGrpSpPr>
          <p:cNvPr id="19487" name="Group 342"/>
          <p:cNvGrpSpPr>
            <a:grpSpLocks/>
          </p:cNvGrpSpPr>
          <p:nvPr/>
        </p:nvGrpSpPr>
        <p:grpSpPr bwMode="auto">
          <a:xfrm>
            <a:off x="6556375" y="4298950"/>
            <a:ext cx="227013" cy="344488"/>
            <a:chOff x="2496" y="2725"/>
            <a:chExt cx="712" cy="739"/>
          </a:xfrm>
        </p:grpSpPr>
        <p:sp>
          <p:nvSpPr>
            <p:cNvPr id="19566" name="Rectangle 343"/>
            <p:cNvSpPr>
              <a:spLocks noChangeArrowheads="1"/>
            </p:cNvSpPr>
            <p:nvPr/>
          </p:nvSpPr>
          <p:spPr bwMode="auto">
            <a:xfrm>
              <a:off x="2591" y="3311"/>
              <a:ext cx="528" cy="146"/>
            </a:xfrm>
            <a:prstGeom prst="rect">
              <a:avLst/>
            </a:prstGeom>
            <a:solidFill>
              <a:schemeClr val="accent2"/>
            </a:solidFill>
            <a:ln w="3175">
              <a:solidFill>
                <a:schemeClr val="tx1"/>
              </a:solidFill>
              <a:miter lim="800000"/>
              <a:headEnd/>
              <a:tailEnd/>
            </a:ln>
          </p:spPr>
          <p:txBody>
            <a:bodyPr wrap="none" anchor="ctr"/>
            <a:lstStyle>
              <a:lvl1pPr>
                <a:spcBef>
                  <a:spcPct val="20000"/>
                </a:spcBef>
                <a:buChar char="•"/>
                <a:defRPr sz="3200">
                  <a:solidFill>
                    <a:srgbClr val="0000FF"/>
                  </a:solidFill>
                  <a:latin typeface="Arial" charset="0"/>
                </a:defRPr>
              </a:lvl1pPr>
              <a:lvl2pPr marL="742950" indent="-285750">
                <a:spcBef>
                  <a:spcPct val="20000"/>
                </a:spcBef>
                <a:buChar char="–"/>
                <a:defRPr sz="2800">
                  <a:solidFill>
                    <a:srgbClr val="0000FF"/>
                  </a:solidFill>
                  <a:latin typeface="Arial" charset="0"/>
                </a:defRPr>
              </a:lvl2pPr>
              <a:lvl3pPr marL="1143000" indent="-228600">
                <a:spcBef>
                  <a:spcPct val="20000"/>
                </a:spcBef>
                <a:buChar char="•"/>
                <a:defRPr sz="2400">
                  <a:solidFill>
                    <a:srgbClr val="0000FF"/>
                  </a:solidFill>
                  <a:latin typeface="Arial" charset="0"/>
                </a:defRPr>
              </a:lvl3pPr>
              <a:lvl4pPr marL="1600200" indent="-228600">
                <a:spcBef>
                  <a:spcPct val="20000"/>
                </a:spcBef>
                <a:buChar char="–"/>
                <a:defRPr sz="2000">
                  <a:solidFill>
                    <a:srgbClr val="0000FF"/>
                  </a:solidFill>
                  <a:latin typeface="Arial" charset="0"/>
                </a:defRPr>
              </a:lvl4pPr>
              <a:lvl5pPr marL="2057400" indent="-228600">
                <a:spcBef>
                  <a:spcPct val="20000"/>
                </a:spcBef>
                <a:buChar char="»"/>
                <a:defRPr sz="2000">
                  <a:solidFill>
                    <a:srgbClr val="0000FF"/>
                  </a:solidFill>
                  <a:latin typeface="Arial" charset="0"/>
                </a:defRPr>
              </a:lvl5pPr>
              <a:lvl6pPr marL="2514600" indent="-228600" eaLnBrk="0" fontAlgn="base" hangingPunct="0">
                <a:spcBef>
                  <a:spcPct val="20000"/>
                </a:spcBef>
                <a:spcAft>
                  <a:spcPct val="0"/>
                </a:spcAft>
                <a:buChar char="»"/>
                <a:defRPr sz="2000">
                  <a:solidFill>
                    <a:srgbClr val="0000FF"/>
                  </a:solidFill>
                  <a:latin typeface="Arial" charset="0"/>
                </a:defRPr>
              </a:lvl6pPr>
              <a:lvl7pPr marL="2971800" indent="-228600" eaLnBrk="0" fontAlgn="base" hangingPunct="0">
                <a:spcBef>
                  <a:spcPct val="20000"/>
                </a:spcBef>
                <a:spcAft>
                  <a:spcPct val="0"/>
                </a:spcAft>
                <a:buChar char="»"/>
                <a:defRPr sz="2000">
                  <a:solidFill>
                    <a:srgbClr val="0000FF"/>
                  </a:solidFill>
                  <a:latin typeface="Arial" charset="0"/>
                </a:defRPr>
              </a:lvl7pPr>
              <a:lvl8pPr marL="3429000" indent="-228600" eaLnBrk="0" fontAlgn="base" hangingPunct="0">
                <a:spcBef>
                  <a:spcPct val="20000"/>
                </a:spcBef>
                <a:spcAft>
                  <a:spcPct val="0"/>
                </a:spcAft>
                <a:buChar char="»"/>
                <a:defRPr sz="2000">
                  <a:solidFill>
                    <a:srgbClr val="0000FF"/>
                  </a:solidFill>
                  <a:latin typeface="Arial" charset="0"/>
                </a:defRPr>
              </a:lvl8pPr>
              <a:lvl9pPr marL="3886200" indent="-228600" eaLnBrk="0" fontAlgn="base" hangingPunct="0">
                <a:spcBef>
                  <a:spcPct val="20000"/>
                </a:spcBef>
                <a:spcAft>
                  <a:spcPct val="0"/>
                </a:spcAft>
                <a:buChar char="»"/>
                <a:defRPr sz="2000">
                  <a:solidFill>
                    <a:srgbClr val="0000FF"/>
                  </a:solidFill>
                  <a:latin typeface="Arial" charset="0"/>
                </a:defRPr>
              </a:lvl9pPr>
            </a:lstStyle>
            <a:p>
              <a:pPr algn="r">
                <a:spcBef>
                  <a:spcPct val="0"/>
                </a:spcBef>
                <a:buFontTx/>
                <a:buNone/>
              </a:pPr>
              <a:endParaRPr lang="en-US" altLang="en-US" sz="4400">
                <a:latin typeface="Lucida Console" charset="0"/>
              </a:endParaRPr>
            </a:p>
          </p:txBody>
        </p:sp>
        <p:sp>
          <p:nvSpPr>
            <p:cNvPr id="19567" name="Freeform 344"/>
            <p:cNvSpPr>
              <a:spLocks/>
            </p:cNvSpPr>
            <p:nvPr/>
          </p:nvSpPr>
          <p:spPr bwMode="auto">
            <a:xfrm>
              <a:off x="2591" y="2725"/>
              <a:ext cx="528" cy="586"/>
            </a:xfrm>
            <a:custGeom>
              <a:avLst/>
              <a:gdLst>
                <a:gd name="T0" fmla="*/ 48 w 528"/>
                <a:gd name="T1" fmla="*/ 11 h 587"/>
                <a:gd name="T2" fmla="*/ 480 w 528"/>
                <a:gd name="T3" fmla="*/ 11 h 587"/>
                <a:gd name="T4" fmla="*/ 528 w 528"/>
                <a:gd name="T5" fmla="*/ 585 h 587"/>
                <a:gd name="T6" fmla="*/ 0 w 528"/>
                <a:gd name="T7" fmla="*/ 585 h 587"/>
                <a:gd name="T8" fmla="*/ 32 w 528"/>
                <a:gd name="T9" fmla="*/ 0 h 587"/>
                <a:gd name="T10" fmla="*/ 0 60000 65536"/>
                <a:gd name="T11" fmla="*/ 0 60000 65536"/>
                <a:gd name="T12" fmla="*/ 0 60000 65536"/>
                <a:gd name="T13" fmla="*/ 0 60000 65536"/>
                <a:gd name="T14" fmla="*/ 0 60000 65536"/>
                <a:gd name="T15" fmla="*/ 0 w 528"/>
                <a:gd name="T16" fmla="*/ 0 h 587"/>
                <a:gd name="T17" fmla="*/ 528 w 528"/>
                <a:gd name="T18" fmla="*/ 587 h 587"/>
              </a:gdLst>
              <a:ahLst/>
              <a:cxnLst>
                <a:cxn ang="T10">
                  <a:pos x="T0" y="T1"/>
                </a:cxn>
                <a:cxn ang="T11">
                  <a:pos x="T2" y="T3"/>
                </a:cxn>
                <a:cxn ang="T12">
                  <a:pos x="T4" y="T5"/>
                </a:cxn>
                <a:cxn ang="T13">
                  <a:pos x="T6" y="T7"/>
                </a:cxn>
                <a:cxn ang="T14">
                  <a:pos x="T8" y="T9"/>
                </a:cxn>
              </a:cxnLst>
              <a:rect l="T15" t="T16" r="T17" b="T18"/>
              <a:pathLst>
                <a:path w="528" h="587">
                  <a:moveTo>
                    <a:pt x="48" y="11"/>
                  </a:moveTo>
                  <a:lnTo>
                    <a:pt x="480" y="11"/>
                  </a:lnTo>
                  <a:lnTo>
                    <a:pt x="528" y="587"/>
                  </a:lnTo>
                  <a:lnTo>
                    <a:pt x="0" y="587"/>
                  </a:lnTo>
                  <a:lnTo>
                    <a:pt x="32" y="0"/>
                  </a:lnTo>
                </a:path>
              </a:pathLst>
            </a:custGeom>
            <a:solidFill>
              <a:schemeClr val="accent2"/>
            </a:solidFill>
            <a:ln w="3175">
              <a:solidFill>
                <a:schemeClr val="tx1"/>
              </a:solidFill>
              <a:round/>
              <a:headEnd/>
              <a:tailEnd/>
            </a:ln>
          </p:spPr>
          <p:txBody>
            <a:bodyPr wrap="none" anchor="ctr"/>
            <a:lstStyle/>
            <a:p>
              <a:endParaRPr lang="en-US"/>
            </a:p>
          </p:txBody>
        </p:sp>
        <p:grpSp>
          <p:nvGrpSpPr>
            <p:cNvPr id="19568" name="Group 345"/>
            <p:cNvGrpSpPr>
              <a:grpSpLocks/>
            </p:cNvGrpSpPr>
            <p:nvPr/>
          </p:nvGrpSpPr>
          <p:grpSpPr bwMode="auto">
            <a:xfrm>
              <a:off x="3072" y="2832"/>
              <a:ext cx="136" cy="632"/>
              <a:chOff x="3072" y="2832"/>
              <a:chExt cx="136" cy="632"/>
            </a:xfrm>
          </p:grpSpPr>
          <p:sp>
            <p:nvSpPr>
              <p:cNvPr id="19573" name="Freeform 346"/>
              <p:cNvSpPr>
                <a:spLocks/>
              </p:cNvSpPr>
              <p:nvPr/>
            </p:nvSpPr>
            <p:spPr bwMode="auto">
              <a:xfrm>
                <a:off x="3074" y="3120"/>
                <a:ext cx="134" cy="344"/>
              </a:xfrm>
              <a:custGeom>
                <a:avLst/>
                <a:gdLst>
                  <a:gd name="T0" fmla="*/ 24 w 136"/>
                  <a:gd name="T1" fmla="*/ 0 h 344"/>
                  <a:gd name="T2" fmla="*/ 132 w 136"/>
                  <a:gd name="T3" fmla="*/ 0 h 344"/>
                  <a:gd name="T4" fmla="*/ 132 w 136"/>
                  <a:gd name="T5" fmla="*/ 232 h 344"/>
                  <a:gd name="T6" fmla="*/ 102 w 136"/>
                  <a:gd name="T7" fmla="*/ 344 h 344"/>
                  <a:gd name="T8" fmla="*/ 102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endParaRPr lang="en-US"/>
              </a:p>
            </p:txBody>
          </p:sp>
          <p:sp>
            <p:nvSpPr>
              <p:cNvPr id="19574" name="Freeform 347"/>
              <p:cNvSpPr>
                <a:spLocks/>
              </p:cNvSpPr>
              <p:nvPr/>
            </p:nvSpPr>
            <p:spPr bwMode="auto">
              <a:xfrm>
                <a:off x="3074" y="2974"/>
                <a:ext cx="119" cy="313"/>
              </a:xfrm>
              <a:custGeom>
                <a:avLst/>
                <a:gdLst>
                  <a:gd name="T0" fmla="*/ 10 w 136"/>
                  <a:gd name="T1" fmla="*/ 0 h 344"/>
                  <a:gd name="T2" fmla="*/ 51 w 136"/>
                  <a:gd name="T3" fmla="*/ 0 h 344"/>
                  <a:gd name="T4" fmla="*/ 51 w 136"/>
                  <a:gd name="T5" fmla="*/ 96 h 344"/>
                  <a:gd name="T6" fmla="*/ 40 w 136"/>
                  <a:gd name="T7" fmla="*/ 143 h 344"/>
                  <a:gd name="T8" fmla="*/ 40 w 136"/>
                  <a:gd name="T9" fmla="*/ 36 h 344"/>
                  <a:gd name="T10" fmla="*/ 0 w 136"/>
                  <a:gd name="T11" fmla="*/ 36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endParaRPr lang="en-US"/>
              </a:p>
            </p:txBody>
          </p:sp>
          <p:sp>
            <p:nvSpPr>
              <p:cNvPr id="19575" name="Freeform 348"/>
              <p:cNvSpPr>
                <a:spLocks/>
              </p:cNvSpPr>
              <p:nvPr/>
            </p:nvSpPr>
            <p:spPr bwMode="auto">
              <a:xfrm>
                <a:off x="3074" y="2831"/>
                <a:ext cx="124" cy="320"/>
              </a:xfrm>
              <a:custGeom>
                <a:avLst/>
                <a:gdLst>
                  <a:gd name="T0" fmla="*/ 14 w 136"/>
                  <a:gd name="T1" fmla="*/ 0 h 344"/>
                  <a:gd name="T2" fmla="*/ 71 w 136"/>
                  <a:gd name="T3" fmla="*/ 0 h 344"/>
                  <a:gd name="T4" fmla="*/ 71 w 136"/>
                  <a:gd name="T5" fmla="*/ 121 h 344"/>
                  <a:gd name="T6" fmla="*/ 54 w 136"/>
                  <a:gd name="T7" fmla="*/ 180 h 344"/>
                  <a:gd name="T8" fmla="*/ 54 w 136"/>
                  <a:gd name="T9" fmla="*/ 46 h 344"/>
                  <a:gd name="T10" fmla="*/ 0 w 136"/>
                  <a:gd name="T11" fmla="*/ 46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endParaRPr lang="en-US"/>
              </a:p>
            </p:txBody>
          </p:sp>
        </p:grpSp>
        <p:grpSp>
          <p:nvGrpSpPr>
            <p:cNvPr id="19569" name="Group 349"/>
            <p:cNvGrpSpPr>
              <a:grpSpLocks/>
            </p:cNvGrpSpPr>
            <p:nvPr/>
          </p:nvGrpSpPr>
          <p:grpSpPr bwMode="auto">
            <a:xfrm flipH="1">
              <a:off x="2496" y="2832"/>
              <a:ext cx="136" cy="632"/>
              <a:chOff x="3072" y="2832"/>
              <a:chExt cx="136" cy="632"/>
            </a:xfrm>
          </p:grpSpPr>
          <p:sp>
            <p:nvSpPr>
              <p:cNvPr id="19570" name="Freeform 350"/>
              <p:cNvSpPr>
                <a:spLocks/>
              </p:cNvSpPr>
              <p:nvPr/>
            </p:nvSpPr>
            <p:spPr bwMode="auto">
              <a:xfrm>
                <a:off x="3074" y="3120"/>
                <a:ext cx="134" cy="344"/>
              </a:xfrm>
              <a:custGeom>
                <a:avLst/>
                <a:gdLst>
                  <a:gd name="T0" fmla="*/ 24 w 136"/>
                  <a:gd name="T1" fmla="*/ 0 h 344"/>
                  <a:gd name="T2" fmla="*/ 132 w 136"/>
                  <a:gd name="T3" fmla="*/ 0 h 344"/>
                  <a:gd name="T4" fmla="*/ 132 w 136"/>
                  <a:gd name="T5" fmla="*/ 232 h 344"/>
                  <a:gd name="T6" fmla="*/ 102 w 136"/>
                  <a:gd name="T7" fmla="*/ 344 h 344"/>
                  <a:gd name="T8" fmla="*/ 102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endParaRPr lang="en-US"/>
              </a:p>
            </p:txBody>
          </p:sp>
          <p:sp>
            <p:nvSpPr>
              <p:cNvPr id="19571" name="Freeform 351"/>
              <p:cNvSpPr>
                <a:spLocks/>
              </p:cNvSpPr>
              <p:nvPr/>
            </p:nvSpPr>
            <p:spPr bwMode="auto">
              <a:xfrm>
                <a:off x="3074" y="2974"/>
                <a:ext cx="119" cy="313"/>
              </a:xfrm>
              <a:custGeom>
                <a:avLst/>
                <a:gdLst>
                  <a:gd name="T0" fmla="*/ 10 w 136"/>
                  <a:gd name="T1" fmla="*/ 0 h 344"/>
                  <a:gd name="T2" fmla="*/ 51 w 136"/>
                  <a:gd name="T3" fmla="*/ 0 h 344"/>
                  <a:gd name="T4" fmla="*/ 51 w 136"/>
                  <a:gd name="T5" fmla="*/ 96 h 344"/>
                  <a:gd name="T6" fmla="*/ 40 w 136"/>
                  <a:gd name="T7" fmla="*/ 143 h 344"/>
                  <a:gd name="T8" fmla="*/ 40 w 136"/>
                  <a:gd name="T9" fmla="*/ 36 h 344"/>
                  <a:gd name="T10" fmla="*/ 0 w 136"/>
                  <a:gd name="T11" fmla="*/ 36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endParaRPr lang="en-US"/>
              </a:p>
            </p:txBody>
          </p:sp>
          <p:sp>
            <p:nvSpPr>
              <p:cNvPr id="19572" name="Freeform 352"/>
              <p:cNvSpPr>
                <a:spLocks/>
              </p:cNvSpPr>
              <p:nvPr/>
            </p:nvSpPr>
            <p:spPr bwMode="auto">
              <a:xfrm>
                <a:off x="3074" y="2831"/>
                <a:ext cx="124" cy="320"/>
              </a:xfrm>
              <a:custGeom>
                <a:avLst/>
                <a:gdLst>
                  <a:gd name="T0" fmla="*/ 14 w 136"/>
                  <a:gd name="T1" fmla="*/ 0 h 344"/>
                  <a:gd name="T2" fmla="*/ 71 w 136"/>
                  <a:gd name="T3" fmla="*/ 0 h 344"/>
                  <a:gd name="T4" fmla="*/ 71 w 136"/>
                  <a:gd name="T5" fmla="*/ 121 h 344"/>
                  <a:gd name="T6" fmla="*/ 54 w 136"/>
                  <a:gd name="T7" fmla="*/ 180 h 344"/>
                  <a:gd name="T8" fmla="*/ 54 w 136"/>
                  <a:gd name="T9" fmla="*/ 46 h 344"/>
                  <a:gd name="T10" fmla="*/ 0 w 136"/>
                  <a:gd name="T11" fmla="*/ 46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endParaRPr lang="en-US"/>
              </a:p>
            </p:txBody>
          </p:sp>
        </p:grpSp>
      </p:grpSp>
      <p:grpSp>
        <p:nvGrpSpPr>
          <p:cNvPr id="19488" name="Group 353"/>
          <p:cNvGrpSpPr>
            <a:grpSpLocks/>
          </p:cNvGrpSpPr>
          <p:nvPr/>
        </p:nvGrpSpPr>
        <p:grpSpPr bwMode="auto">
          <a:xfrm>
            <a:off x="7189788" y="4284663"/>
            <a:ext cx="227012" cy="344487"/>
            <a:chOff x="2496" y="2725"/>
            <a:chExt cx="712" cy="739"/>
          </a:xfrm>
        </p:grpSpPr>
        <p:sp>
          <p:nvSpPr>
            <p:cNvPr id="19556" name="Rectangle 354"/>
            <p:cNvSpPr>
              <a:spLocks noChangeArrowheads="1"/>
            </p:cNvSpPr>
            <p:nvPr/>
          </p:nvSpPr>
          <p:spPr bwMode="auto">
            <a:xfrm>
              <a:off x="2591" y="3311"/>
              <a:ext cx="528" cy="146"/>
            </a:xfrm>
            <a:prstGeom prst="rect">
              <a:avLst/>
            </a:prstGeom>
            <a:solidFill>
              <a:schemeClr val="accent2"/>
            </a:solidFill>
            <a:ln w="3175">
              <a:solidFill>
                <a:schemeClr val="tx1"/>
              </a:solidFill>
              <a:miter lim="800000"/>
              <a:headEnd/>
              <a:tailEnd/>
            </a:ln>
          </p:spPr>
          <p:txBody>
            <a:bodyPr wrap="none" anchor="ctr"/>
            <a:lstStyle>
              <a:lvl1pPr>
                <a:spcBef>
                  <a:spcPct val="20000"/>
                </a:spcBef>
                <a:buChar char="•"/>
                <a:defRPr sz="3200">
                  <a:solidFill>
                    <a:srgbClr val="0000FF"/>
                  </a:solidFill>
                  <a:latin typeface="Arial" charset="0"/>
                </a:defRPr>
              </a:lvl1pPr>
              <a:lvl2pPr marL="742950" indent="-285750">
                <a:spcBef>
                  <a:spcPct val="20000"/>
                </a:spcBef>
                <a:buChar char="–"/>
                <a:defRPr sz="2800">
                  <a:solidFill>
                    <a:srgbClr val="0000FF"/>
                  </a:solidFill>
                  <a:latin typeface="Arial" charset="0"/>
                </a:defRPr>
              </a:lvl2pPr>
              <a:lvl3pPr marL="1143000" indent="-228600">
                <a:spcBef>
                  <a:spcPct val="20000"/>
                </a:spcBef>
                <a:buChar char="•"/>
                <a:defRPr sz="2400">
                  <a:solidFill>
                    <a:srgbClr val="0000FF"/>
                  </a:solidFill>
                  <a:latin typeface="Arial" charset="0"/>
                </a:defRPr>
              </a:lvl3pPr>
              <a:lvl4pPr marL="1600200" indent="-228600">
                <a:spcBef>
                  <a:spcPct val="20000"/>
                </a:spcBef>
                <a:buChar char="–"/>
                <a:defRPr sz="2000">
                  <a:solidFill>
                    <a:srgbClr val="0000FF"/>
                  </a:solidFill>
                  <a:latin typeface="Arial" charset="0"/>
                </a:defRPr>
              </a:lvl4pPr>
              <a:lvl5pPr marL="2057400" indent="-228600">
                <a:spcBef>
                  <a:spcPct val="20000"/>
                </a:spcBef>
                <a:buChar char="»"/>
                <a:defRPr sz="2000">
                  <a:solidFill>
                    <a:srgbClr val="0000FF"/>
                  </a:solidFill>
                  <a:latin typeface="Arial" charset="0"/>
                </a:defRPr>
              </a:lvl5pPr>
              <a:lvl6pPr marL="2514600" indent="-228600" eaLnBrk="0" fontAlgn="base" hangingPunct="0">
                <a:spcBef>
                  <a:spcPct val="20000"/>
                </a:spcBef>
                <a:spcAft>
                  <a:spcPct val="0"/>
                </a:spcAft>
                <a:buChar char="»"/>
                <a:defRPr sz="2000">
                  <a:solidFill>
                    <a:srgbClr val="0000FF"/>
                  </a:solidFill>
                  <a:latin typeface="Arial" charset="0"/>
                </a:defRPr>
              </a:lvl6pPr>
              <a:lvl7pPr marL="2971800" indent="-228600" eaLnBrk="0" fontAlgn="base" hangingPunct="0">
                <a:spcBef>
                  <a:spcPct val="20000"/>
                </a:spcBef>
                <a:spcAft>
                  <a:spcPct val="0"/>
                </a:spcAft>
                <a:buChar char="»"/>
                <a:defRPr sz="2000">
                  <a:solidFill>
                    <a:srgbClr val="0000FF"/>
                  </a:solidFill>
                  <a:latin typeface="Arial" charset="0"/>
                </a:defRPr>
              </a:lvl7pPr>
              <a:lvl8pPr marL="3429000" indent="-228600" eaLnBrk="0" fontAlgn="base" hangingPunct="0">
                <a:spcBef>
                  <a:spcPct val="20000"/>
                </a:spcBef>
                <a:spcAft>
                  <a:spcPct val="0"/>
                </a:spcAft>
                <a:buChar char="»"/>
                <a:defRPr sz="2000">
                  <a:solidFill>
                    <a:srgbClr val="0000FF"/>
                  </a:solidFill>
                  <a:latin typeface="Arial" charset="0"/>
                </a:defRPr>
              </a:lvl8pPr>
              <a:lvl9pPr marL="3886200" indent="-228600" eaLnBrk="0" fontAlgn="base" hangingPunct="0">
                <a:spcBef>
                  <a:spcPct val="20000"/>
                </a:spcBef>
                <a:spcAft>
                  <a:spcPct val="0"/>
                </a:spcAft>
                <a:buChar char="»"/>
                <a:defRPr sz="2000">
                  <a:solidFill>
                    <a:srgbClr val="0000FF"/>
                  </a:solidFill>
                  <a:latin typeface="Arial" charset="0"/>
                </a:defRPr>
              </a:lvl9pPr>
            </a:lstStyle>
            <a:p>
              <a:pPr algn="r">
                <a:spcBef>
                  <a:spcPct val="0"/>
                </a:spcBef>
                <a:buFontTx/>
                <a:buNone/>
              </a:pPr>
              <a:endParaRPr lang="en-US" altLang="en-US" sz="4400">
                <a:latin typeface="Lucida Console" charset="0"/>
              </a:endParaRPr>
            </a:p>
          </p:txBody>
        </p:sp>
        <p:sp>
          <p:nvSpPr>
            <p:cNvPr id="19557" name="Freeform 355"/>
            <p:cNvSpPr>
              <a:spLocks/>
            </p:cNvSpPr>
            <p:nvPr/>
          </p:nvSpPr>
          <p:spPr bwMode="auto">
            <a:xfrm>
              <a:off x="2591" y="2725"/>
              <a:ext cx="528" cy="586"/>
            </a:xfrm>
            <a:custGeom>
              <a:avLst/>
              <a:gdLst>
                <a:gd name="T0" fmla="*/ 48 w 528"/>
                <a:gd name="T1" fmla="*/ 11 h 587"/>
                <a:gd name="T2" fmla="*/ 480 w 528"/>
                <a:gd name="T3" fmla="*/ 11 h 587"/>
                <a:gd name="T4" fmla="*/ 528 w 528"/>
                <a:gd name="T5" fmla="*/ 585 h 587"/>
                <a:gd name="T6" fmla="*/ 0 w 528"/>
                <a:gd name="T7" fmla="*/ 585 h 587"/>
                <a:gd name="T8" fmla="*/ 32 w 528"/>
                <a:gd name="T9" fmla="*/ 0 h 587"/>
                <a:gd name="T10" fmla="*/ 0 60000 65536"/>
                <a:gd name="T11" fmla="*/ 0 60000 65536"/>
                <a:gd name="T12" fmla="*/ 0 60000 65536"/>
                <a:gd name="T13" fmla="*/ 0 60000 65536"/>
                <a:gd name="T14" fmla="*/ 0 60000 65536"/>
                <a:gd name="T15" fmla="*/ 0 w 528"/>
                <a:gd name="T16" fmla="*/ 0 h 587"/>
                <a:gd name="T17" fmla="*/ 528 w 528"/>
                <a:gd name="T18" fmla="*/ 587 h 587"/>
              </a:gdLst>
              <a:ahLst/>
              <a:cxnLst>
                <a:cxn ang="T10">
                  <a:pos x="T0" y="T1"/>
                </a:cxn>
                <a:cxn ang="T11">
                  <a:pos x="T2" y="T3"/>
                </a:cxn>
                <a:cxn ang="T12">
                  <a:pos x="T4" y="T5"/>
                </a:cxn>
                <a:cxn ang="T13">
                  <a:pos x="T6" y="T7"/>
                </a:cxn>
                <a:cxn ang="T14">
                  <a:pos x="T8" y="T9"/>
                </a:cxn>
              </a:cxnLst>
              <a:rect l="T15" t="T16" r="T17" b="T18"/>
              <a:pathLst>
                <a:path w="528" h="587">
                  <a:moveTo>
                    <a:pt x="48" y="11"/>
                  </a:moveTo>
                  <a:lnTo>
                    <a:pt x="480" y="11"/>
                  </a:lnTo>
                  <a:lnTo>
                    <a:pt x="528" y="587"/>
                  </a:lnTo>
                  <a:lnTo>
                    <a:pt x="0" y="587"/>
                  </a:lnTo>
                  <a:lnTo>
                    <a:pt x="32" y="0"/>
                  </a:lnTo>
                </a:path>
              </a:pathLst>
            </a:custGeom>
            <a:solidFill>
              <a:schemeClr val="accent2"/>
            </a:solidFill>
            <a:ln w="3175">
              <a:solidFill>
                <a:schemeClr val="tx1"/>
              </a:solidFill>
              <a:round/>
              <a:headEnd/>
              <a:tailEnd/>
            </a:ln>
          </p:spPr>
          <p:txBody>
            <a:bodyPr wrap="none" anchor="ctr"/>
            <a:lstStyle/>
            <a:p>
              <a:endParaRPr lang="en-US"/>
            </a:p>
          </p:txBody>
        </p:sp>
        <p:grpSp>
          <p:nvGrpSpPr>
            <p:cNvPr id="19558" name="Group 356"/>
            <p:cNvGrpSpPr>
              <a:grpSpLocks/>
            </p:cNvGrpSpPr>
            <p:nvPr/>
          </p:nvGrpSpPr>
          <p:grpSpPr bwMode="auto">
            <a:xfrm>
              <a:off x="3072" y="2832"/>
              <a:ext cx="136" cy="632"/>
              <a:chOff x="3072" y="2832"/>
              <a:chExt cx="136" cy="632"/>
            </a:xfrm>
          </p:grpSpPr>
          <p:sp>
            <p:nvSpPr>
              <p:cNvPr id="19563" name="Freeform 357"/>
              <p:cNvSpPr>
                <a:spLocks/>
              </p:cNvSpPr>
              <p:nvPr/>
            </p:nvSpPr>
            <p:spPr bwMode="auto">
              <a:xfrm>
                <a:off x="3074" y="3120"/>
                <a:ext cx="134" cy="344"/>
              </a:xfrm>
              <a:custGeom>
                <a:avLst/>
                <a:gdLst>
                  <a:gd name="T0" fmla="*/ 24 w 136"/>
                  <a:gd name="T1" fmla="*/ 0 h 344"/>
                  <a:gd name="T2" fmla="*/ 132 w 136"/>
                  <a:gd name="T3" fmla="*/ 0 h 344"/>
                  <a:gd name="T4" fmla="*/ 132 w 136"/>
                  <a:gd name="T5" fmla="*/ 232 h 344"/>
                  <a:gd name="T6" fmla="*/ 102 w 136"/>
                  <a:gd name="T7" fmla="*/ 344 h 344"/>
                  <a:gd name="T8" fmla="*/ 102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endParaRPr lang="en-US"/>
              </a:p>
            </p:txBody>
          </p:sp>
          <p:sp>
            <p:nvSpPr>
              <p:cNvPr id="19564" name="Freeform 358"/>
              <p:cNvSpPr>
                <a:spLocks/>
              </p:cNvSpPr>
              <p:nvPr/>
            </p:nvSpPr>
            <p:spPr bwMode="auto">
              <a:xfrm>
                <a:off x="3074" y="2974"/>
                <a:ext cx="119" cy="313"/>
              </a:xfrm>
              <a:custGeom>
                <a:avLst/>
                <a:gdLst>
                  <a:gd name="T0" fmla="*/ 10 w 136"/>
                  <a:gd name="T1" fmla="*/ 0 h 344"/>
                  <a:gd name="T2" fmla="*/ 51 w 136"/>
                  <a:gd name="T3" fmla="*/ 0 h 344"/>
                  <a:gd name="T4" fmla="*/ 51 w 136"/>
                  <a:gd name="T5" fmla="*/ 96 h 344"/>
                  <a:gd name="T6" fmla="*/ 40 w 136"/>
                  <a:gd name="T7" fmla="*/ 143 h 344"/>
                  <a:gd name="T8" fmla="*/ 40 w 136"/>
                  <a:gd name="T9" fmla="*/ 36 h 344"/>
                  <a:gd name="T10" fmla="*/ 0 w 136"/>
                  <a:gd name="T11" fmla="*/ 36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endParaRPr lang="en-US"/>
              </a:p>
            </p:txBody>
          </p:sp>
          <p:sp>
            <p:nvSpPr>
              <p:cNvPr id="19565" name="Freeform 359"/>
              <p:cNvSpPr>
                <a:spLocks/>
              </p:cNvSpPr>
              <p:nvPr/>
            </p:nvSpPr>
            <p:spPr bwMode="auto">
              <a:xfrm>
                <a:off x="3074" y="2831"/>
                <a:ext cx="124" cy="320"/>
              </a:xfrm>
              <a:custGeom>
                <a:avLst/>
                <a:gdLst>
                  <a:gd name="T0" fmla="*/ 14 w 136"/>
                  <a:gd name="T1" fmla="*/ 0 h 344"/>
                  <a:gd name="T2" fmla="*/ 71 w 136"/>
                  <a:gd name="T3" fmla="*/ 0 h 344"/>
                  <a:gd name="T4" fmla="*/ 71 w 136"/>
                  <a:gd name="T5" fmla="*/ 121 h 344"/>
                  <a:gd name="T6" fmla="*/ 54 w 136"/>
                  <a:gd name="T7" fmla="*/ 180 h 344"/>
                  <a:gd name="T8" fmla="*/ 54 w 136"/>
                  <a:gd name="T9" fmla="*/ 46 h 344"/>
                  <a:gd name="T10" fmla="*/ 0 w 136"/>
                  <a:gd name="T11" fmla="*/ 46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endParaRPr lang="en-US"/>
              </a:p>
            </p:txBody>
          </p:sp>
        </p:grpSp>
        <p:grpSp>
          <p:nvGrpSpPr>
            <p:cNvPr id="19559" name="Group 360"/>
            <p:cNvGrpSpPr>
              <a:grpSpLocks/>
            </p:cNvGrpSpPr>
            <p:nvPr/>
          </p:nvGrpSpPr>
          <p:grpSpPr bwMode="auto">
            <a:xfrm flipH="1">
              <a:off x="2496" y="2832"/>
              <a:ext cx="136" cy="632"/>
              <a:chOff x="3072" y="2832"/>
              <a:chExt cx="136" cy="632"/>
            </a:xfrm>
          </p:grpSpPr>
          <p:sp>
            <p:nvSpPr>
              <p:cNvPr id="19560" name="Freeform 361"/>
              <p:cNvSpPr>
                <a:spLocks/>
              </p:cNvSpPr>
              <p:nvPr/>
            </p:nvSpPr>
            <p:spPr bwMode="auto">
              <a:xfrm>
                <a:off x="3074" y="3120"/>
                <a:ext cx="134" cy="344"/>
              </a:xfrm>
              <a:custGeom>
                <a:avLst/>
                <a:gdLst>
                  <a:gd name="T0" fmla="*/ 24 w 136"/>
                  <a:gd name="T1" fmla="*/ 0 h 344"/>
                  <a:gd name="T2" fmla="*/ 132 w 136"/>
                  <a:gd name="T3" fmla="*/ 0 h 344"/>
                  <a:gd name="T4" fmla="*/ 132 w 136"/>
                  <a:gd name="T5" fmla="*/ 232 h 344"/>
                  <a:gd name="T6" fmla="*/ 102 w 136"/>
                  <a:gd name="T7" fmla="*/ 344 h 344"/>
                  <a:gd name="T8" fmla="*/ 102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endParaRPr lang="en-US"/>
              </a:p>
            </p:txBody>
          </p:sp>
          <p:sp>
            <p:nvSpPr>
              <p:cNvPr id="19561" name="Freeform 362"/>
              <p:cNvSpPr>
                <a:spLocks/>
              </p:cNvSpPr>
              <p:nvPr/>
            </p:nvSpPr>
            <p:spPr bwMode="auto">
              <a:xfrm>
                <a:off x="3074" y="2974"/>
                <a:ext cx="119" cy="313"/>
              </a:xfrm>
              <a:custGeom>
                <a:avLst/>
                <a:gdLst>
                  <a:gd name="T0" fmla="*/ 10 w 136"/>
                  <a:gd name="T1" fmla="*/ 0 h 344"/>
                  <a:gd name="T2" fmla="*/ 51 w 136"/>
                  <a:gd name="T3" fmla="*/ 0 h 344"/>
                  <a:gd name="T4" fmla="*/ 51 w 136"/>
                  <a:gd name="T5" fmla="*/ 96 h 344"/>
                  <a:gd name="T6" fmla="*/ 40 w 136"/>
                  <a:gd name="T7" fmla="*/ 143 h 344"/>
                  <a:gd name="T8" fmla="*/ 40 w 136"/>
                  <a:gd name="T9" fmla="*/ 36 h 344"/>
                  <a:gd name="T10" fmla="*/ 0 w 136"/>
                  <a:gd name="T11" fmla="*/ 36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endParaRPr lang="en-US"/>
              </a:p>
            </p:txBody>
          </p:sp>
          <p:sp>
            <p:nvSpPr>
              <p:cNvPr id="19562" name="Freeform 363"/>
              <p:cNvSpPr>
                <a:spLocks/>
              </p:cNvSpPr>
              <p:nvPr/>
            </p:nvSpPr>
            <p:spPr bwMode="auto">
              <a:xfrm>
                <a:off x="3074" y="2831"/>
                <a:ext cx="124" cy="320"/>
              </a:xfrm>
              <a:custGeom>
                <a:avLst/>
                <a:gdLst>
                  <a:gd name="T0" fmla="*/ 14 w 136"/>
                  <a:gd name="T1" fmla="*/ 0 h 344"/>
                  <a:gd name="T2" fmla="*/ 71 w 136"/>
                  <a:gd name="T3" fmla="*/ 0 h 344"/>
                  <a:gd name="T4" fmla="*/ 71 w 136"/>
                  <a:gd name="T5" fmla="*/ 121 h 344"/>
                  <a:gd name="T6" fmla="*/ 54 w 136"/>
                  <a:gd name="T7" fmla="*/ 180 h 344"/>
                  <a:gd name="T8" fmla="*/ 54 w 136"/>
                  <a:gd name="T9" fmla="*/ 46 h 344"/>
                  <a:gd name="T10" fmla="*/ 0 w 136"/>
                  <a:gd name="T11" fmla="*/ 46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endParaRPr lang="en-US"/>
              </a:p>
            </p:txBody>
          </p:sp>
        </p:grpSp>
      </p:grpSp>
      <p:grpSp>
        <p:nvGrpSpPr>
          <p:cNvPr id="19489" name="Group 364"/>
          <p:cNvGrpSpPr>
            <a:grpSpLocks/>
          </p:cNvGrpSpPr>
          <p:nvPr/>
        </p:nvGrpSpPr>
        <p:grpSpPr bwMode="auto">
          <a:xfrm>
            <a:off x="6564313" y="4713288"/>
            <a:ext cx="227012" cy="344487"/>
            <a:chOff x="2496" y="2725"/>
            <a:chExt cx="712" cy="739"/>
          </a:xfrm>
        </p:grpSpPr>
        <p:sp>
          <p:nvSpPr>
            <p:cNvPr id="19546" name="Rectangle 365"/>
            <p:cNvSpPr>
              <a:spLocks noChangeArrowheads="1"/>
            </p:cNvSpPr>
            <p:nvPr/>
          </p:nvSpPr>
          <p:spPr bwMode="auto">
            <a:xfrm>
              <a:off x="2591" y="3311"/>
              <a:ext cx="528" cy="146"/>
            </a:xfrm>
            <a:prstGeom prst="rect">
              <a:avLst/>
            </a:prstGeom>
            <a:solidFill>
              <a:schemeClr val="accent2"/>
            </a:solidFill>
            <a:ln w="3175">
              <a:solidFill>
                <a:schemeClr val="tx1"/>
              </a:solidFill>
              <a:miter lim="800000"/>
              <a:headEnd/>
              <a:tailEnd/>
            </a:ln>
          </p:spPr>
          <p:txBody>
            <a:bodyPr wrap="none" anchor="ctr"/>
            <a:lstStyle>
              <a:lvl1pPr>
                <a:spcBef>
                  <a:spcPct val="20000"/>
                </a:spcBef>
                <a:buChar char="•"/>
                <a:defRPr sz="3200">
                  <a:solidFill>
                    <a:srgbClr val="0000FF"/>
                  </a:solidFill>
                  <a:latin typeface="Arial" charset="0"/>
                </a:defRPr>
              </a:lvl1pPr>
              <a:lvl2pPr marL="742950" indent="-285750">
                <a:spcBef>
                  <a:spcPct val="20000"/>
                </a:spcBef>
                <a:buChar char="–"/>
                <a:defRPr sz="2800">
                  <a:solidFill>
                    <a:srgbClr val="0000FF"/>
                  </a:solidFill>
                  <a:latin typeface="Arial" charset="0"/>
                </a:defRPr>
              </a:lvl2pPr>
              <a:lvl3pPr marL="1143000" indent="-228600">
                <a:spcBef>
                  <a:spcPct val="20000"/>
                </a:spcBef>
                <a:buChar char="•"/>
                <a:defRPr sz="2400">
                  <a:solidFill>
                    <a:srgbClr val="0000FF"/>
                  </a:solidFill>
                  <a:latin typeface="Arial" charset="0"/>
                </a:defRPr>
              </a:lvl3pPr>
              <a:lvl4pPr marL="1600200" indent="-228600">
                <a:spcBef>
                  <a:spcPct val="20000"/>
                </a:spcBef>
                <a:buChar char="–"/>
                <a:defRPr sz="2000">
                  <a:solidFill>
                    <a:srgbClr val="0000FF"/>
                  </a:solidFill>
                  <a:latin typeface="Arial" charset="0"/>
                </a:defRPr>
              </a:lvl4pPr>
              <a:lvl5pPr marL="2057400" indent="-228600">
                <a:spcBef>
                  <a:spcPct val="20000"/>
                </a:spcBef>
                <a:buChar char="»"/>
                <a:defRPr sz="2000">
                  <a:solidFill>
                    <a:srgbClr val="0000FF"/>
                  </a:solidFill>
                  <a:latin typeface="Arial" charset="0"/>
                </a:defRPr>
              </a:lvl5pPr>
              <a:lvl6pPr marL="2514600" indent="-228600" eaLnBrk="0" fontAlgn="base" hangingPunct="0">
                <a:spcBef>
                  <a:spcPct val="20000"/>
                </a:spcBef>
                <a:spcAft>
                  <a:spcPct val="0"/>
                </a:spcAft>
                <a:buChar char="»"/>
                <a:defRPr sz="2000">
                  <a:solidFill>
                    <a:srgbClr val="0000FF"/>
                  </a:solidFill>
                  <a:latin typeface="Arial" charset="0"/>
                </a:defRPr>
              </a:lvl6pPr>
              <a:lvl7pPr marL="2971800" indent="-228600" eaLnBrk="0" fontAlgn="base" hangingPunct="0">
                <a:spcBef>
                  <a:spcPct val="20000"/>
                </a:spcBef>
                <a:spcAft>
                  <a:spcPct val="0"/>
                </a:spcAft>
                <a:buChar char="»"/>
                <a:defRPr sz="2000">
                  <a:solidFill>
                    <a:srgbClr val="0000FF"/>
                  </a:solidFill>
                  <a:latin typeface="Arial" charset="0"/>
                </a:defRPr>
              </a:lvl7pPr>
              <a:lvl8pPr marL="3429000" indent="-228600" eaLnBrk="0" fontAlgn="base" hangingPunct="0">
                <a:spcBef>
                  <a:spcPct val="20000"/>
                </a:spcBef>
                <a:spcAft>
                  <a:spcPct val="0"/>
                </a:spcAft>
                <a:buChar char="»"/>
                <a:defRPr sz="2000">
                  <a:solidFill>
                    <a:srgbClr val="0000FF"/>
                  </a:solidFill>
                  <a:latin typeface="Arial" charset="0"/>
                </a:defRPr>
              </a:lvl8pPr>
              <a:lvl9pPr marL="3886200" indent="-228600" eaLnBrk="0" fontAlgn="base" hangingPunct="0">
                <a:spcBef>
                  <a:spcPct val="20000"/>
                </a:spcBef>
                <a:spcAft>
                  <a:spcPct val="0"/>
                </a:spcAft>
                <a:buChar char="»"/>
                <a:defRPr sz="2000">
                  <a:solidFill>
                    <a:srgbClr val="0000FF"/>
                  </a:solidFill>
                  <a:latin typeface="Arial" charset="0"/>
                </a:defRPr>
              </a:lvl9pPr>
            </a:lstStyle>
            <a:p>
              <a:pPr algn="r">
                <a:spcBef>
                  <a:spcPct val="0"/>
                </a:spcBef>
                <a:buFontTx/>
                <a:buNone/>
              </a:pPr>
              <a:endParaRPr lang="en-US" altLang="en-US" sz="4400">
                <a:latin typeface="Lucida Console" charset="0"/>
              </a:endParaRPr>
            </a:p>
          </p:txBody>
        </p:sp>
        <p:sp>
          <p:nvSpPr>
            <p:cNvPr id="19547" name="Freeform 366"/>
            <p:cNvSpPr>
              <a:spLocks/>
            </p:cNvSpPr>
            <p:nvPr/>
          </p:nvSpPr>
          <p:spPr bwMode="auto">
            <a:xfrm>
              <a:off x="2591" y="2725"/>
              <a:ext cx="528" cy="586"/>
            </a:xfrm>
            <a:custGeom>
              <a:avLst/>
              <a:gdLst>
                <a:gd name="T0" fmla="*/ 48 w 528"/>
                <a:gd name="T1" fmla="*/ 11 h 587"/>
                <a:gd name="T2" fmla="*/ 480 w 528"/>
                <a:gd name="T3" fmla="*/ 11 h 587"/>
                <a:gd name="T4" fmla="*/ 528 w 528"/>
                <a:gd name="T5" fmla="*/ 585 h 587"/>
                <a:gd name="T6" fmla="*/ 0 w 528"/>
                <a:gd name="T7" fmla="*/ 585 h 587"/>
                <a:gd name="T8" fmla="*/ 32 w 528"/>
                <a:gd name="T9" fmla="*/ 0 h 587"/>
                <a:gd name="T10" fmla="*/ 0 60000 65536"/>
                <a:gd name="T11" fmla="*/ 0 60000 65536"/>
                <a:gd name="T12" fmla="*/ 0 60000 65536"/>
                <a:gd name="T13" fmla="*/ 0 60000 65536"/>
                <a:gd name="T14" fmla="*/ 0 60000 65536"/>
                <a:gd name="T15" fmla="*/ 0 w 528"/>
                <a:gd name="T16" fmla="*/ 0 h 587"/>
                <a:gd name="T17" fmla="*/ 528 w 528"/>
                <a:gd name="T18" fmla="*/ 587 h 587"/>
              </a:gdLst>
              <a:ahLst/>
              <a:cxnLst>
                <a:cxn ang="T10">
                  <a:pos x="T0" y="T1"/>
                </a:cxn>
                <a:cxn ang="T11">
                  <a:pos x="T2" y="T3"/>
                </a:cxn>
                <a:cxn ang="T12">
                  <a:pos x="T4" y="T5"/>
                </a:cxn>
                <a:cxn ang="T13">
                  <a:pos x="T6" y="T7"/>
                </a:cxn>
                <a:cxn ang="T14">
                  <a:pos x="T8" y="T9"/>
                </a:cxn>
              </a:cxnLst>
              <a:rect l="T15" t="T16" r="T17" b="T18"/>
              <a:pathLst>
                <a:path w="528" h="587">
                  <a:moveTo>
                    <a:pt x="48" y="11"/>
                  </a:moveTo>
                  <a:lnTo>
                    <a:pt x="480" y="11"/>
                  </a:lnTo>
                  <a:lnTo>
                    <a:pt x="528" y="587"/>
                  </a:lnTo>
                  <a:lnTo>
                    <a:pt x="0" y="587"/>
                  </a:lnTo>
                  <a:lnTo>
                    <a:pt x="32" y="0"/>
                  </a:lnTo>
                </a:path>
              </a:pathLst>
            </a:custGeom>
            <a:solidFill>
              <a:schemeClr val="accent2"/>
            </a:solidFill>
            <a:ln w="3175">
              <a:solidFill>
                <a:schemeClr val="tx1"/>
              </a:solidFill>
              <a:round/>
              <a:headEnd/>
              <a:tailEnd/>
            </a:ln>
          </p:spPr>
          <p:txBody>
            <a:bodyPr wrap="none" anchor="ctr"/>
            <a:lstStyle/>
            <a:p>
              <a:endParaRPr lang="en-US"/>
            </a:p>
          </p:txBody>
        </p:sp>
        <p:grpSp>
          <p:nvGrpSpPr>
            <p:cNvPr id="19548" name="Group 367"/>
            <p:cNvGrpSpPr>
              <a:grpSpLocks/>
            </p:cNvGrpSpPr>
            <p:nvPr/>
          </p:nvGrpSpPr>
          <p:grpSpPr bwMode="auto">
            <a:xfrm>
              <a:off x="3072" y="2832"/>
              <a:ext cx="136" cy="632"/>
              <a:chOff x="3072" y="2832"/>
              <a:chExt cx="136" cy="632"/>
            </a:xfrm>
          </p:grpSpPr>
          <p:sp>
            <p:nvSpPr>
              <p:cNvPr id="19553" name="Freeform 368"/>
              <p:cNvSpPr>
                <a:spLocks/>
              </p:cNvSpPr>
              <p:nvPr/>
            </p:nvSpPr>
            <p:spPr bwMode="auto">
              <a:xfrm>
                <a:off x="3074" y="3120"/>
                <a:ext cx="134" cy="344"/>
              </a:xfrm>
              <a:custGeom>
                <a:avLst/>
                <a:gdLst>
                  <a:gd name="T0" fmla="*/ 24 w 136"/>
                  <a:gd name="T1" fmla="*/ 0 h 344"/>
                  <a:gd name="T2" fmla="*/ 132 w 136"/>
                  <a:gd name="T3" fmla="*/ 0 h 344"/>
                  <a:gd name="T4" fmla="*/ 132 w 136"/>
                  <a:gd name="T5" fmla="*/ 232 h 344"/>
                  <a:gd name="T6" fmla="*/ 102 w 136"/>
                  <a:gd name="T7" fmla="*/ 344 h 344"/>
                  <a:gd name="T8" fmla="*/ 102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endParaRPr lang="en-US"/>
              </a:p>
            </p:txBody>
          </p:sp>
          <p:sp>
            <p:nvSpPr>
              <p:cNvPr id="19554" name="Freeform 369"/>
              <p:cNvSpPr>
                <a:spLocks/>
              </p:cNvSpPr>
              <p:nvPr/>
            </p:nvSpPr>
            <p:spPr bwMode="auto">
              <a:xfrm>
                <a:off x="3074" y="2974"/>
                <a:ext cx="119" cy="313"/>
              </a:xfrm>
              <a:custGeom>
                <a:avLst/>
                <a:gdLst>
                  <a:gd name="T0" fmla="*/ 10 w 136"/>
                  <a:gd name="T1" fmla="*/ 0 h 344"/>
                  <a:gd name="T2" fmla="*/ 51 w 136"/>
                  <a:gd name="T3" fmla="*/ 0 h 344"/>
                  <a:gd name="T4" fmla="*/ 51 w 136"/>
                  <a:gd name="T5" fmla="*/ 96 h 344"/>
                  <a:gd name="T6" fmla="*/ 40 w 136"/>
                  <a:gd name="T7" fmla="*/ 143 h 344"/>
                  <a:gd name="T8" fmla="*/ 40 w 136"/>
                  <a:gd name="T9" fmla="*/ 36 h 344"/>
                  <a:gd name="T10" fmla="*/ 0 w 136"/>
                  <a:gd name="T11" fmla="*/ 36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endParaRPr lang="en-US"/>
              </a:p>
            </p:txBody>
          </p:sp>
          <p:sp>
            <p:nvSpPr>
              <p:cNvPr id="19555" name="Freeform 370"/>
              <p:cNvSpPr>
                <a:spLocks/>
              </p:cNvSpPr>
              <p:nvPr/>
            </p:nvSpPr>
            <p:spPr bwMode="auto">
              <a:xfrm>
                <a:off x="3074" y="2831"/>
                <a:ext cx="124" cy="320"/>
              </a:xfrm>
              <a:custGeom>
                <a:avLst/>
                <a:gdLst>
                  <a:gd name="T0" fmla="*/ 14 w 136"/>
                  <a:gd name="T1" fmla="*/ 0 h 344"/>
                  <a:gd name="T2" fmla="*/ 71 w 136"/>
                  <a:gd name="T3" fmla="*/ 0 h 344"/>
                  <a:gd name="T4" fmla="*/ 71 w 136"/>
                  <a:gd name="T5" fmla="*/ 121 h 344"/>
                  <a:gd name="T6" fmla="*/ 54 w 136"/>
                  <a:gd name="T7" fmla="*/ 180 h 344"/>
                  <a:gd name="T8" fmla="*/ 54 w 136"/>
                  <a:gd name="T9" fmla="*/ 46 h 344"/>
                  <a:gd name="T10" fmla="*/ 0 w 136"/>
                  <a:gd name="T11" fmla="*/ 46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endParaRPr lang="en-US"/>
              </a:p>
            </p:txBody>
          </p:sp>
        </p:grpSp>
        <p:grpSp>
          <p:nvGrpSpPr>
            <p:cNvPr id="19549" name="Group 371"/>
            <p:cNvGrpSpPr>
              <a:grpSpLocks/>
            </p:cNvGrpSpPr>
            <p:nvPr/>
          </p:nvGrpSpPr>
          <p:grpSpPr bwMode="auto">
            <a:xfrm flipH="1">
              <a:off x="2496" y="2832"/>
              <a:ext cx="136" cy="632"/>
              <a:chOff x="3072" y="2832"/>
              <a:chExt cx="136" cy="632"/>
            </a:xfrm>
          </p:grpSpPr>
          <p:sp>
            <p:nvSpPr>
              <p:cNvPr id="19550" name="Freeform 372"/>
              <p:cNvSpPr>
                <a:spLocks/>
              </p:cNvSpPr>
              <p:nvPr/>
            </p:nvSpPr>
            <p:spPr bwMode="auto">
              <a:xfrm>
                <a:off x="3074" y="3120"/>
                <a:ext cx="134" cy="344"/>
              </a:xfrm>
              <a:custGeom>
                <a:avLst/>
                <a:gdLst>
                  <a:gd name="T0" fmla="*/ 24 w 136"/>
                  <a:gd name="T1" fmla="*/ 0 h 344"/>
                  <a:gd name="T2" fmla="*/ 132 w 136"/>
                  <a:gd name="T3" fmla="*/ 0 h 344"/>
                  <a:gd name="T4" fmla="*/ 132 w 136"/>
                  <a:gd name="T5" fmla="*/ 232 h 344"/>
                  <a:gd name="T6" fmla="*/ 102 w 136"/>
                  <a:gd name="T7" fmla="*/ 344 h 344"/>
                  <a:gd name="T8" fmla="*/ 102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endParaRPr lang="en-US"/>
              </a:p>
            </p:txBody>
          </p:sp>
          <p:sp>
            <p:nvSpPr>
              <p:cNvPr id="19551" name="Freeform 373"/>
              <p:cNvSpPr>
                <a:spLocks/>
              </p:cNvSpPr>
              <p:nvPr/>
            </p:nvSpPr>
            <p:spPr bwMode="auto">
              <a:xfrm>
                <a:off x="3074" y="2974"/>
                <a:ext cx="119" cy="313"/>
              </a:xfrm>
              <a:custGeom>
                <a:avLst/>
                <a:gdLst>
                  <a:gd name="T0" fmla="*/ 10 w 136"/>
                  <a:gd name="T1" fmla="*/ 0 h 344"/>
                  <a:gd name="T2" fmla="*/ 51 w 136"/>
                  <a:gd name="T3" fmla="*/ 0 h 344"/>
                  <a:gd name="T4" fmla="*/ 51 w 136"/>
                  <a:gd name="T5" fmla="*/ 96 h 344"/>
                  <a:gd name="T6" fmla="*/ 40 w 136"/>
                  <a:gd name="T7" fmla="*/ 143 h 344"/>
                  <a:gd name="T8" fmla="*/ 40 w 136"/>
                  <a:gd name="T9" fmla="*/ 36 h 344"/>
                  <a:gd name="T10" fmla="*/ 0 w 136"/>
                  <a:gd name="T11" fmla="*/ 36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endParaRPr lang="en-US"/>
              </a:p>
            </p:txBody>
          </p:sp>
          <p:sp>
            <p:nvSpPr>
              <p:cNvPr id="19552" name="Freeform 374"/>
              <p:cNvSpPr>
                <a:spLocks/>
              </p:cNvSpPr>
              <p:nvPr/>
            </p:nvSpPr>
            <p:spPr bwMode="auto">
              <a:xfrm>
                <a:off x="3074" y="2831"/>
                <a:ext cx="124" cy="320"/>
              </a:xfrm>
              <a:custGeom>
                <a:avLst/>
                <a:gdLst>
                  <a:gd name="T0" fmla="*/ 14 w 136"/>
                  <a:gd name="T1" fmla="*/ 0 h 344"/>
                  <a:gd name="T2" fmla="*/ 71 w 136"/>
                  <a:gd name="T3" fmla="*/ 0 h 344"/>
                  <a:gd name="T4" fmla="*/ 71 w 136"/>
                  <a:gd name="T5" fmla="*/ 121 h 344"/>
                  <a:gd name="T6" fmla="*/ 54 w 136"/>
                  <a:gd name="T7" fmla="*/ 180 h 344"/>
                  <a:gd name="T8" fmla="*/ 54 w 136"/>
                  <a:gd name="T9" fmla="*/ 46 h 344"/>
                  <a:gd name="T10" fmla="*/ 0 w 136"/>
                  <a:gd name="T11" fmla="*/ 46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endParaRPr lang="en-US"/>
              </a:p>
            </p:txBody>
          </p:sp>
        </p:grpSp>
      </p:grpSp>
      <p:grpSp>
        <p:nvGrpSpPr>
          <p:cNvPr id="19490" name="Group 375"/>
          <p:cNvGrpSpPr>
            <a:grpSpLocks/>
          </p:cNvGrpSpPr>
          <p:nvPr/>
        </p:nvGrpSpPr>
        <p:grpSpPr bwMode="auto">
          <a:xfrm>
            <a:off x="7183438" y="4713288"/>
            <a:ext cx="227012" cy="344487"/>
            <a:chOff x="2496" y="2725"/>
            <a:chExt cx="712" cy="739"/>
          </a:xfrm>
        </p:grpSpPr>
        <p:sp>
          <p:nvSpPr>
            <p:cNvPr id="19536" name="Rectangle 376"/>
            <p:cNvSpPr>
              <a:spLocks noChangeArrowheads="1"/>
            </p:cNvSpPr>
            <p:nvPr/>
          </p:nvSpPr>
          <p:spPr bwMode="auto">
            <a:xfrm>
              <a:off x="2591" y="3311"/>
              <a:ext cx="528" cy="146"/>
            </a:xfrm>
            <a:prstGeom prst="rect">
              <a:avLst/>
            </a:prstGeom>
            <a:solidFill>
              <a:schemeClr val="accent2"/>
            </a:solidFill>
            <a:ln w="3175">
              <a:solidFill>
                <a:schemeClr val="tx1"/>
              </a:solidFill>
              <a:miter lim="800000"/>
              <a:headEnd/>
              <a:tailEnd/>
            </a:ln>
          </p:spPr>
          <p:txBody>
            <a:bodyPr wrap="none" anchor="ctr"/>
            <a:lstStyle>
              <a:lvl1pPr>
                <a:spcBef>
                  <a:spcPct val="20000"/>
                </a:spcBef>
                <a:buChar char="•"/>
                <a:defRPr sz="3200">
                  <a:solidFill>
                    <a:srgbClr val="0000FF"/>
                  </a:solidFill>
                  <a:latin typeface="Arial" charset="0"/>
                </a:defRPr>
              </a:lvl1pPr>
              <a:lvl2pPr marL="742950" indent="-285750">
                <a:spcBef>
                  <a:spcPct val="20000"/>
                </a:spcBef>
                <a:buChar char="–"/>
                <a:defRPr sz="2800">
                  <a:solidFill>
                    <a:srgbClr val="0000FF"/>
                  </a:solidFill>
                  <a:latin typeface="Arial" charset="0"/>
                </a:defRPr>
              </a:lvl2pPr>
              <a:lvl3pPr marL="1143000" indent="-228600">
                <a:spcBef>
                  <a:spcPct val="20000"/>
                </a:spcBef>
                <a:buChar char="•"/>
                <a:defRPr sz="2400">
                  <a:solidFill>
                    <a:srgbClr val="0000FF"/>
                  </a:solidFill>
                  <a:latin typeface="Arial" charset="0"/>
                </a:defRPr>
              </a:lvl3pPr>
              <a:lvl4pPr marL="1600200" indent="-228600">
                <a:spcBef>
                  <a:spcPct val="20000"/>
                </a:spcBef>
                <a:buChar char="–"/>
                <a:defRPr sz="2000">
                  <a:solidFill>
                    <a:srgbClr val="0000FF"/>
                  </a:solidFill>
                  <a:latin typeface="Arial" charset="0"/>
                </a:defRPr>
              </a:lvl4pPr>
              <a:lvl5pPr marL="2057400" indent="-228600">
                <a:spcBef>
                  <a:spcPct val="20000"/>
                </a:spcBef>
                <a:buChar char="»"/>
                <a:defRPr sz="2000">
                  <a:solidFill>
                    <a:srgbClr val="0000FF"/>
                  </a:solidFill>
                  <a:latin typeface="Arial" charset="0"/>
                </a:defRPr>
              </a:lvl5pPr>
              <a:lvl6pPr marL="2514600" indent="-228600" eaLnBrk="0" fontAlgn="base" hangingPunct="0">
                <a:spcBef>
                  <a:spcPct val="20000"/>
                </a:spcBef>
                <a:spcAft>
                  <a:spcPct val="0"/>
                </a:spcAft>
                <a:buChar char="»"/>
                <a:defRPr sz="2000">
                  <a:solidFill>
                    <a:srgbClr val="0000FF"/>
                  </a:solidFill>
                  <a:latin typeface="Arial" charset="0"/>
                </a:defRPr>
              </a:lvl6pPr>
              <a:lvl7pPr marL="2971800" indent="-228600" eaLnBrk="0" fontAlgn="base" hangingPunct="0">
                <a:spcBef>
                  <a:spcPct val="20000"/>
                </a:spcBef>
                <a:spcAft>
                  <a:spcPct val="0"/>
                </a:spcAft>
                <a:buChar char="»"/>
                <a:defRPr sz="2000">
                  <a:solidFill>
                    <a:srgbClr val="0000FF"/>
                  </a:solidFill>
                  <a:latin typeface="Arial" charset="0"/>
                </a:defRPr>
              </a:lvl7pPr>
              <a:lvl8pPr marL="3429000" indent="-228600" eaLnBrk="0" fontAlgn="base" hangingPunct="0">
                <a:spcBef>
                  <a:spcPct val="20000"/>
                </a:spcBef>
                <a:spcAft>
                  <a:spcPct val="0"/>
                </a:spcAft>
                <a:buChar char="»"/>
                <a:defRPr sz="2000">
                  <a:solidFill>
                    <a:srgbClr val="0000FF"/>
                  </a:solidFill>
                  <a:latin typeface="Arial" charset="0"/>
                </a:defRPr>
              </a:lvl8pPr>
              <a:lvl9pPr marL="3886200" indent="-228600" eaLnBrk="0" fontAlgn="base" hangingPunct="0">
                <a:spcBef>
                  <a:spcPct val="20000"/>
                </a:spcBef>
                <a:spcAft>
                  <a:spcPct val="0"/>
                </a:spcAft>
                <a:buChar char="»"/>
                <a:defRPr sz="2000">
                  <a:solidFill>
                    <a:srgbClr val="0000FF"/>
                  </a:solidFill>
                  <a:latin typeface="Arial" charset="0"/>
                </a:defRPr>
              </a:lvl9pPr>
            </a:lstStyle>
            <a:p>
              <a:pPr algn="r">
                <a:spcBef>
                  <a:spcPct val="0"/>
                </a:spcBef>
                <a:buFontTx/>
                <a:buNone/>
              </a:pPr>
              <a:endParaRPr lang="en-US" altLang="en-US" sz="4400">
                <a:latin typeface="Lucida Console" charset="0"/>
              </a:endParaRPr>
            </a:p>
          </p:txBody>
        </p:sp>
        <p:sp>
          <p:nvSpPr>
            <p:cNvPr id="19537" name="Freeform 377"/>
            <p:cNvSpPr>
              <a:spLocks/>
            </p:cNvSpPr>
            <p:nvPr/>
          </p:nvSpPr>
          <p:spPr bwMode="auto">
            <a:xfrm>
              <a:off x="2591" y="2725"/>
              <a:ext cx="528" cy="586"/>
            </a:xfrm>
            <a:custGeom>
              <a:avLst/>
              <a:gdLst>
                <a:gd name="T0" fmla="*/ 48 w 528"/>
                <a:gd name="T1" fmla="*/ 11 h 587"/>
                <a:gd name="T2" fmla="*/ 480 w 528"/>
                <a:gd name="T3" fmla="*/ 11 h 587"/>
                <a:gd name="T4" fmla="*/ 528 w 528"/>
                <a:gd name="T5" fmla="*/ 585 h 587"/>
                <a:gd name="T6" fmla="*/ 0 w 528"/>
                <a:gd name="T7" fmla="*/ 585 h 587"/>
                <a:gd name="T8" fmla="*/ 32 w 528"/>
                <a:gd name="T9" fmla="*/ 0 h 587"/>
                <a:gd name="T10" fmla="*/ 0 60000 65536"/>
                <a:gd name="T11" fmla="*/ 0 60000 65536"/>
                <a:gd name="T12" fmla="*/ 0 60000 65536"/>
                <a:gd name="T13" fmla="*/ 0 60000 65536"/>
                <a:gd name="T14" fmla="*/ 0 60000 65536"/>
                <a:gd name="T15" fmla="*/ 0 w 528"/>
                <a:gd name="T16" fmla="*/ 0 h 587"/>
                <a:gd name="T17" fmla="*/ 528 w 528"/>
                <a:gd name="T18" fmla="*/ 587 h 587"/>
              </a:gdLst>
              <a:ahLst/>
              <a:cxnLst>
                <a:cxn ang="T10">
                  <a:pos x="T0" y="T1"/>
                </a:cxn>
                <a:cxn ang="T11">
                  <a:pos x="T2" y="T3"/>
                </a:cxn>
                <a:cxn ang="T12">
                  <a:pos x="T4" y="T5"/>
                </a:cxn>
                <a:cxn ang="T13">
                  <a:pos x="T6" y="T7"/>
                </a:cxn>
                <a:cxn ang="T14">
                  <a:pos x="T8" y="T9"/>
                </a:cxn>
              </a:cxnLst>
              <a:rect l="T15" t="T16" r="T17" b="T18"/>
              <a:pathLst>
                <a:path w="528" h="587">
                  <a:moveTo>
                    <a:pt x="48" y="11"/>
                  </a:moveTo>
                  <a:lnTo>
                    <a:pt x="480" y="11"/>
                  </a:lnTo>
                  <a:lnTo>
                    <a:pt x="528" y="587"/>
                  </a:lnTo>
                  <a:lnTo>
                    <a:pt x="0" y="587"/>
                  </a:lnTo>
                  <a:lnTo>
                    <a:pt x="32" y="0"/>
                  </a:lnTo>
                </a:path>
              </a:pathLst>
            </a:custGeom>
            <a:solidFill>
              <a:schemeClr val="accent2"/>
            </a:solidFill>
            <a:ln w="3175">
              <a:solidFill>
                <a:schemeClr val="tx1"/>
              </a:solidFill>
              <a:round/>
              <a:headEnd/>
              <a:tailEnd/>
            </a:ln>
          </p:spPr>
          <p:txBody>
            <a:bodyPr wrap="none" anchor="ctr"/>
            <a:lstStyle/>
            <a:p>
              <a:endParaRPr lang="en-US"/>
            </a:p>
          </p:txBody>
        </p:sp>
        <p:grpSp>
          <p:nvGrpSpPr>
            <p:cNvPr id="19538" name="Group 378"/>
            <p:cNvGrpSpPr>
              <a:grpSpLocks/>
            </p:cNvGrpSpPr>
            <p:nvPr/>
          </p:nvGrpSpPr>
          <p:grpSpPr bwMode="auto">
            <a:xfrm>
              <a:off x="3072" y="2832"/>
              <a:ext cx="136" cy="632"/>
              <a:chOff x="3072" y="2832"/>
              <a:chExt cx="136" cy="632"/>
            </a:xfrm>
          </p:grpSpPr>
          <p:sp>
            <p:nvSpPr>
              <p:cNvPr id="19543" name="Freeform 379"/>
              <p:cNvSpPr>
                <a:spLocks/>
              </p:cNvSpPr>
              <p:nvPr/>
            </p:nvSpPr>
            <p:spPr bwMode="auto">
              <a:xfrm>
                <a:off x="3074" y="3120"/>
                <a:ext cx="134" cy="344"/>
              </a:xfrm>
              <a:custGeom>
                <a:avLst/>
                <a:gdLst>
                  <a:gd name="T0" fmla="*/ 24 w 136"/>
                  <a:gd name="T1" fmla="*/ 0 h 344"/>
                  <a:gd name="T2" fmla="*/ 132 w 136"/>
                  <a:gd name="T3" fmla="*/ 0 h 344"/>
                  <a:gd name="T4" fmla="*/ 132 w 136"/>
                  <a:gd name="T5" fmla="*/ 232 h 344"/>
                  <a:gd name="T6" fmla="*/ 102 w 136"/>
                  <a:gd name="T7" fmla="*/ 344 h 344"/>
                  <a:gd name="T8" fmla="*/ 102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endParaRPr lang="en-US"/>
              </a:p>
            </p:txBody>
          </p:sp>
          <p:sp>
            <p:nvSpPr>
              <p:cNvPr id="19544" name="Freeform 380"/>
              <p:cNvSpPr>
                <a:spLocks/>
              </p:cNvSpPr>
              <p:nvPr/>
            </p:nvSpPr>
            <p:spPr bwMode="auto">
              <a:xfrm>
                <a:off x="3074" y="2974"/>
                <a:ext cx="119" cy="313"/>
              </a:xfrm>
              <a:custGeom>
                <a:avLst/>
                <a:gdLst>
                  <a:gd name="T0" fmla="*/ 10 w 136"/>
                  <a:gd name="T1" fmla="*/ 0 h 344"/>
                  <a:gd name="T2" fmla="*/ 51 w 136"/>
                  <a:gd name="T3" fmla="*/ 0 h 344"/>
                  <a:gd name="T4" fmla="*/ 51 w 136"/>
                  <a:gd name="T5" fmla="*/ 96 h 344"/>
                  <a:gd name="T6" fmla="*/ 40 w 136"/>
                  <a:gd name="T7" fmla="*/ 143 h 344"/>
                  <a:gd name="T8" fmla="*/ 40 w 136"/>
                  <a:gd name="T9" fmla="*/ 36 h 344"/>
                  <a:gd name="T10" fmla="*/ 0 w 136"/>
                  <a:gd name="T11" fmla="*/ 36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endParaRPr lang="en-US"/>
              </a:p>
            </p:txBody>
          </p:sp>
          <p:sp>
            <p:nvSpPr>
              <p:cNvPr id="19545" name="Freeform 381"/>
              <p:cNvSpPr>
                <a:spLocks/>
              </p:cNvSpPr>
              <p:nvPr/>
            </p:nvSpPr>
            <p:spPr bwMode="auto">
              <a:xfrm>
                <a:off x="3074" y="2831"/>
                <a:ext cx="124" cy="320"/>
              </a:xfrm>
              <a:custGeom>
                <a:avLst/>
                <a:gdLst>
                  <a:gd name="T0" fmla="*/ 14 w 136"/>
                  <a:gd name="T1" fmla="*/ 0 h 344"/>
                  <a:gd name="T2" fmla="*/ 71 w 136"/>
                  <a:gd name="T3" fmla="*/ 0 h 344"/>
                  <a:gd name="T4" fmla="*/ 71 w 136"/>
                  <a:gd name="T5" fmla="*/ 121 h 344"/>
                  <a:gd name="T6" fmla="*/ 54 w 136"/>
                  <a:gd name="T7" fmla="*/ 180 h 344"/>
                  <a:gd name="T8" fmla="*/ 54 w 136"/>
                  <a:gd name="T9" fmla="*/ 46 h 344"/>
                  <a:gd name="T10" fmla="*/ 0 w 136"/>
                  <a:gd name="T11" fmla="*/ 46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endParaRPr lang="en-US"/>
              </a:p>
            </p:txBody>
          </p:sp>
        </p:grpSp>
        <p:grpSp>
          <p:nvGrpSpPr>
            <p:cNvPr id="19539" name="Group 382"/>
            <p:cNvGrpSpPr>
              <a:grpSpLocks/>
            </p:cNvGrpSpPr>
            <p:nvPr/>
          </p:nvGrpSpPr>
          <p:grpSpPr bwMode="auto">
            <a:xfrm flipH="1">
              <a:off x="2496" y="2832"/>
              <a:ext cx="136" cy="632"/>
              <a:chOff x="3072" y="2832"/>
              <a:chExt cx="136" cy="632"/>
            </a:xfrm>
          </p:grpSpPr>
          <p:sp>
            <p:nvSpPr>
              <p:cNvPr id="19540" name="Freeform 383"/>
              <p:cNvSpPr>
                <a:spLocks/>
              </p:cNvSpPr>
              <p:nvPr/>
            </p:nvSpPr>
            <p:spPr bwMode="auto">
              <a:xfrm>
                <a:off x="3074" y="3120"/>
                <a:ext cx="134" cy="344"/>
              </a:xfrm>
              <a:custGeom>
                <a:avLst/>
                <a:gdLst>
                  <a:gd name="T0" fmla="*/ 24 w 136"/>
                  <a:gd name="T1" fmla="*/ 0 h 344"/>
                  <a:gd name="T2" fmla="*/ 132 w 136"/>
                  <a:gd name="T3" fmla="*/ 0 h 344"/>
                  <a:gd name="T4" fmla="*/ 132 w 136"/>
                  <a:gd name="T5" fmla="*/ 232 h 344"/>
                  <a:gd name="T6" fmla="*/ 102 w 136"/>
                  <a:gd name="T7" fmla="*/ 344 h 344"/>
                  <a:gd name="T8" fmla="*/ 102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endParaRPr lang="en-US"/>
              </a:p>
            </p:txBody>
          </p:sp>
          <p:sp>
            <p:nvSpPr>
              <p:cNvPr id="19541" name="Freeform 384"/>
              <p:cNvSpPr>
                <a:spLocks/>
              </p:cNvSpPr>
              <p:nvPr/>
            </p:nvSpPr>
            <p:spPr bwMode="auto">
              <a:xfrm>
                <a:off x="3074" y="2974"/>
                <a:ext cx="119" cy="313"/>
              </a:xfrm>
              <a:custGeom>
                <a:avLst/>
                <a:gdLst>
                  <a:gd name="T0" fmla="*/ 10 w 136"/>
                  <a:gd name="T1" fmla="*/ 0 h 344"/>
                  <a:gd name="T2" fmla="*/ 51 w 136"/>
                  <a:gd name="T3" fmla="*/ 0 h 344"/>
                  <a:gd name="T4" fmla="*/ 51 w 136"/>
                  <a:gd name="T5" fmla="*/ 96 h 344"/>
                  <a:gd name="T6" fmla="*/ 40 w 136"/>
                  <a:gd name="T7" fmla="*/ 143 h 344"/>
                  <a:gd name="T8" fmla="*/ 40 w 136"/>
                  <a:gd name="T9" fmla="*/ 36 h 344"/>
                  <a:gd name="T10" fmla="*/ 0 w 136"/>
                  <a:gd name="T11" fmla="*/ 36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endParaRPr lang="en-US"/>
              </a:p>
            </p:txBody>
          </p:sp>
          <p:sp>
            <p:nvSpPr>
              <p:cNvPr id="19542" name="Freeform 385"/>
              <p:cNvSpPr>
                <a:spLocks/>
              </p:cNvSpPr>
              <p:nvPr/>
            </p:nvSpPr>
            <p:spPr bwMode="auto">
              <a:xfrm>
                <a:off x="3074" y="2831"/>
                <a:ext cx="124" cy="320"/>
              </a:xfrm>
              <a:custGeom>
                <a:avLst/>
                <a:gdLst>
                  <a:gd name="T0" fmla="*/ 14 w 136"/>
                  <a:gd name="T1" fmla="*/ 0 h 344"/>
                  <a:gd name="T2" fmla="*/ 71 w 136"/>
                  <a:gd name="T3" fmla="*/ 0 h 344"/>
                  <a:gd name="T4" fmla="*/ 71 w 136"/>
                  <a:gd name="T5" fmla="*/ 121 h 344"/>
                  <a:gd name="T6" fmla="*/ 54 w 136"/>
                  <a:gd name="T7" fmla="*/ 180 h 344"/>
                  <a:gd name="T8" fmla="*/ 54 w 136"/>
                  <a:gd name="T9" fmla="*/ 46 h 344"/>
                  <a:gd name="T10" fmla="*/ 0 w 136"/>
                  <a:gd name="T11" fmla="*/ 46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endParaRPr lang="en-US"/>
              </a:p>
            </p:txBody>
          </p:sp>
        </p:grpSp>
      </p:grpSp>
      <p:grpSp>
        <p:nvGrpSpPr>
          <p:cNvPr id="19491" name="Group 386"/>
          <p:cNvGrpSpPr>
            <a:grpSpLocks/>
          </p:cNvGrpSpPr>
          <p:nvPr/>
        </p:nvGrpSpPr>
        <p:grpSpPr bwMode="auto">
          <a:xfrm>
            <a:off x="6548438" y="5162550"/>
            <a:ext cx="227012" cy="344488"/>
            <a:chOff x="2496" y="2725"/>
            <a:chExt cx="712" cy="739"/>
          </a:xfrm>
        </p:grpSpPr>
        <p:sp>
          <p:nvSpPr>
            <p:cNvPr id="19526" name="Rectangle 387"/>
            <p:cNvSpPr>
              <a:spLocks noChangeArrowheads="1"/>
            </p:cNvSpPr>
            <p:nvPr/>
          </p:nvSpPr>
          <p:spPr bwMode="auto">
            <a:xfrm>
              <a:off x="2591" y="3311"/>
              <a:ext cx="528" cy="146"/>
            </a:xfrm>
            <a:prstGeom prst="rect">
              <a:avLst/>
            </a:prstGeom>
            <a:solidFill>
              <a:schemeClr val="accent2"/>
            </a:solidFill>
            <a:ln w="3175">
              <a:solidFill>
                <a:schemeClr val="tx1"/>
              </a:solidFill>
              <a:miter lim="800000"/>
              <a:headEnd/>
              <a:tailEnd/>
            </a:ln>
          </p:spPr>
          <p:txBody>
            <a:bodyPr wrap="none" anchor="ctr"/>
            <a:lstStyle>
              <a:lvl1pPr>
                <a:spcBef>
                  <a:spcPct val="20000"/>
                </a:spcBef>
                <a:buChar char="•"/>
                <a:defRPr sz="3200">
                  <a:solidFill>
                    <a:srgbClr val="0000FF"/>
                  </a:solidFill>
                  <a:latin typeface="Arial" charset="0"/>
                </a:defRPr>
              </a:lvl1pPr>
              <a:lvl2pPr marL="742950" indent="-285750">
                <a:spcBef>
                  <a:spcPct val="20000"/>
                </a:spcBef>
                <a:buChar char="–"/>
                <a:defRPr sz="2800">
                  <a:solidFill>
                    <a:srgbClr val="0000FF"/>
                  </a:solidFill>
                  <a:latin typeface="Arial" charset="0"/>
                </a:defRPr>
              </a:lvl2pPr>
              <a:lvl3pPr marL="1143000" indent="-228600">
                <a:spcBef>
                  <a:spcPct val="20000"/>
                </a:spcBef>
                <a:buChar char="•"/>
                <a:defRPr sz="2400">
                  <a:solidFill>
                    <a:srgbClr val="0000FF"/>
                  </a:solidFill>
                  <a:latin typeface="Arial" charset="0"/>
                </a:defRPr>
              </a:lvl3pPr>
              <a:lvl4pPr marL="1600200" indent="-228600">
                <a:spcBef>
                  <a:spcPct val="20000"/>
                </a:spcBef>
                <a:buChar char="–"/>
                <a:defRPr sz="2000">
                  <a:solidFill>
                    <a:srgbClr val="0000FF"/>
                  </a:solidFill>
                  <a:latin typeface="Arial" charset="0"/>
                </a:defRPr>
              </a:lvl4pPr>
              <a:lvl5pPr marL="2057400" indent="-228600">
                <a:spcBef>
                  <a:spcPct val="20000"/>
                </a:spcBef>
                <a:buChar char="»"/>
                <a:defRPr sz="2000">
                  <a:solidFill>
                    <a:srgbClr val="0000FF"/>
                  </a:solidFill>
                  <a:latin typeface="Arial" charset="0"/>
                </a:defRPr>
              </a:lvl5pPr>
              <a:lvl6pPr marL="2514600" indent="-228600" eaLnBrk="0" fontAlgn="base" hangingPunct="0">
                <a:spcBef>
                  <a:spcPct val="20000"/>
                </a:spcBef>
                <a:spcAft>
                  <a:spcPct val="0"/>
                </a:spcAft>
                <a:buChar char="»"/>
                <a:defRPr sz="2000">
                  <a:solidFill>
                    <a:srgbClr val="0000FF"/>
                  </a:solidFill>
                  <a:latin typeface="Arial" charset="0"/>
                </a:defRPr>
              </a:lvl6pPr>
              <a:lvl7pPr marL="2971800" indent="-228600" eaLnBrk="0" fontAlgn="base" hangingPunct="0">
                <a:spcBef>
                  <a:spcPct val="20000"/>
                </a:spcBef>
                <a:spcAft>
                  <a:spcPct val="0"/>
                </a:spcAft>
                <a:buChar char="»"/>
                <a:defRPr sz="2000">
                  <a:solidFill>
                    <a:srgbClr val="0000FF"/>
                  </a:solidFill>
                  <a:latin typeface="Arial" charset="0"/>
                </a:defRPr>
              </a:lvl7pPr>
              <a:lvl8pPr marL="3429000" indent="-228600" eaLnBrk="0" fontAlgn="base" hangingPunct="0">
                <a:spcBef>
                  <a:spcPct val="20000"/>
                </a:spcBef>
                <a:spcAft>
                  <a:spcPct val="0"/>
                </a:spcAft>
                <a:buChar char="»"/>
                <a:defRPr sz="2000">
                  <a:solidFill>
                    <a:srgbClr val="0000FF"/>
                  </a:solidFill>
                  <a:latin typeface="Arial" charset="0"/>
                </a:defRPr>
              </a:lvl8pPr>
              <a:lvl9pPr marL="3886200" indent="-228600" eaLnBrk="0" fontAlgn="base" hangingPunct="0">
                <a:spcBef>
                  <a:spcPct val="20000"/>
                </a:spcBef>
                <a:spcAft>
                  <a:spcPct val="0"/>
                </a:spcAft>
                <a:buChar char="»"/>
                <a:defRPr sz="2000">
                  <a:solidFill>
                    <a:srgbClr val="0000FF"/>
                  </a:solidFill>
                  <a:latin typeface="Arial" charset="0"/>
                </a:defRPr>
              </a:lvl9pPr>
            </a:lstStyle>
            <a:p>
              <a:pPr algn="r">
                <a:spcBef>
                  <a:spcPct val="0"/>
                </a:spcBef>
                <a:buFontTx/>
                <a:buNone/>
              </a:pPr>
              <a:endParaRPr lang="en-US" altLang="en-US" sz="4400">
                <a:latin typeface="Lucida Console" charset="0"/>
              </a:endParaRPr>
            </a:p>
          </p:txBody>
        </p:sp>
        <p:sp>
          <p:nvSpPr>
            <p:cNvPr id="19527" name="Freeform 388"/>
            <p:cNvSpPr>
              <a:spLocks/>
            </p:cNvSpPr>
            <p:nvPr/>
          </p:nvSpPr>
          <p:spPr bwMode="auto">
            <a:xfrm>
              <a:off x="2591" y="2725"/>
              <a:ext cx="528" cy="586"/>
            </a:xfrm>
            <a:custGeom>
              <a:avLst/>
              <a:gdLst>
                <a:gd name="T0" fmla="*/ 48 w 528"/>
                <a:gd name="T1" fmla="*/ 11 h 587"/>
                <a:gd name="T2" fmla="*/ 480 w 528"/>
                <a:gd name="T3" fmla="*/ 11 h 587"/>
                <a:gd name="T4" fmla="*/ 528 w 528"/>
                <a:gd name="T5" fmla="*/ 585 h 587"/>
                <a:gd name="T6" fmla="*/ 0 w 528"/>
                <a:gd name="T7" fmla="*/ 585 h 587"/>
                <a:gd name="T8" fmla="*/ 32 w 528"/>
                <a:gd name="T9" fmla="*/ 0 h 587"/>
                <a:gd name="T10" fmla="*/ 0 60000 65536"/>
                <a:gd name="T11" fmla="*/ 0 60000 65536"/>
                <a:gd name="T12" fmla="*/ 0 60000 65536"/>
                <a:gd name="T13" fmla="*/ 0 60000 65536"/>
                <a:gd name="T14" fmla="*/ 0 60000 65536"/>
                <a:gd name="T15" fmla="*/ 0 w 528"/>
                <a:gd name="T16" fmla="*/ 0 h 587"/>
                <a:gd name="T17" fmla="*/ 528 w 528"/>
                <a:gd name="T18" fmla="*/ 587 h 587"/>
              </a:gdLst>
              <a:ahLst/>
              <a:cxnLst>
                <a:cxn ang="T10">
                  <a:pos x="T0" y="T1"/>
                </a:cxn>
                <a:cxn ang="T11">
                  <a:pos x="T2" y="T3"/>
                </a:cxn>
                <a:cxn ang="T12">
                  <a:pos x="T4" y="T5"/>
                </a:cxn>
                <a:cxn ang="T13">
                  <a:pos x="T6" y="T7"/>
                </a:cxn>
                <a:cxn ang="T14">
                  <a:pos x="T8" y="T9"/>
                </a:cxn>
              </a:cxnLst>
              <a:rect l="T15" t="T16" r="T17" b="T18"/>
              <a:pathLst>
                <a:path w="528" h="587">
                  <a:moveTo>
                    <a:pt x="48" y="11"/>
                  </a:moveTo>
                  <a:lnTo>
                    <a:pt x="480" y="11"/>
                  </a:lnTo>
                  <a:lnTo>
                    <a:pt x="528" y="587"/>
                  </a:lnTo>
                  <a:lnTo>
                    <a:pt x="0" y="587"/>
                  </a:lnTo>
                  <a:lnTo>
                    <a:pt x="32" y="0"/>
                  </a:lnTo>
                </a:path>
              </a:pathLst>
            </a:custGeom>
            <a:solidFill>
              <a:schemeClr val="accent2"/>
            </a:solidFill>
            <a:ln w="3175">
              <a:solidFill>
                <a:schemeClr val="tx1"/>
              </a:solidFill>
              <a:round/>
              <a:headEnd/>
              <a:tailEnd/>
            </a:ln>
          </p:spPr>
          <p:txBody>
            <a:bodyPr wrap="none" anchor="ctr"/>
            <a:lstStyle/>
            <a:p>
              <a:endParaRPr lang="en-US"/>
            </a:p>
          </p:txBody>
        </p:sp>
        <p:grpSp>
          <p:nvGrpSpPr>
            <p:cNvPr id="19528" name="Group 389"/>
            <p:cNvGrpSpPr>
              <a:grpSpLocks/>
            </p:cNvGrpSpPr>
            <p:nvPr/>
          </p:nvGrpSpPr>
          <p:grpSpPr bwMode="auto">
            <a:xfrm>
              <a:off x="3072" y="2832"/>
              <a:ext cx="136" cy="632"/>
              <a:chOff x="3072" y="2832"/>
              <a:chExt cx="136" cy="632"/>
            </a:xfrm>
          </p:grpSpPr>
          <p:sp>
            <p:nvSpPr>
              <p:cNvPr id="19533" name="Freeform 390"/>
              <p:cNvSpPr>
                <a:spLocks/>
              </p:cNvSpPr>
              <p:nvPr/>
            </p:nvSpPr>
            <p:spPr bwMode="auto">
              <a:xfrm>
                <a:off x="3074" y="3120"/>
                <a:ext cx="134" cy="344"/>
              </a:xfrm>
              <a:custGeom>
                <a:avLst/>
                <a:gdLst>
                  <a:gd name="T0" fmla="*/ 24 w 136"/>
                  <a:gd name="T1" fmla="*/ 0 h 344"/>
                  <a:gd name="T2" fmla="*/ 132 w 136"/>
                  <a:gd name="T3" fmla="*/ 0 h 344"/>
                  <a:gd name="T4" fmla="*/ 132 w 136"/>
                  <a:gd name="T5" fmla="*/ 232 h 344"/>
                  <a:gd name="T6" fmla="*/ 102 w 136"/>
                  <a:gd name="T7" fmla="*/ 344 h 344"/>
                  <a:gd name="T8" fmla="*/ 102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endParaRPr lang="en-US"/>
              </a:p>
            </p:txBody>
          </p:sp>
          <p:sp>
            <p:nvSpPr>
              <p:cNvPr id="19534" name="Freeform 391"/>
              <p:cNvSpPr>
                <a:spLocks/>
              </p:cNvSpPr>
              <p:nvPr/>
            </p:nvSpPr>
            <p:spPr bwMode="auto">
              <a:xfrm>
                <a:off x="3074" y="2974"/>
                <a:ext cx="119" cy="313"/>
              </a:xfrm>
              <a:custGeom>
                <a:avLst/>
                <a:gdLst>
                  <a:gd name="T0" fmla="*/ 10 w 136"/>
                  <a:gd name="T1" fmla="*/ 0 h 344"/>
                  <a:gd name="T2" fmla="*/ 51 w 136"/>
                  <a:gd name="T3" fmla="*/ 0 h 344"/>
                  <a:gd name="T4" fmla="*/ 51 w 136"/>
                  <a:gd name="T5" fmla="*/ 96 h 344"/>
                  <a:gd name="T6" fmla="*/ 40 w 136"/>
                  <a:gd name="T7" fmla="*/ 143 h 344"/>
                  <a:gd name="T8" fmla="*/ 40 w 136"/>
                  <a:gd name="T9" fmla="*/ 36 h 344"/>
                  <a:gd name="T10" fmla="*/ 0 w 136"/>
                  <a:gd name="T11" fmla="*/ 36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endParaRPr lang="en-US"/>
              </a:p>
            </p:txBody>
          </p:sp>
          <p:sp>
            <p:nvSpPr>
              <p:cNvPr id="19535" name="Freeform 392"/>
              <p:cNvSpPr>
                <a:spLocks/>
              </p:cNvSpPr>
              <p:nvPr/>
            </p:nvSpPr>
            <p:spPr bwMode="auto">
              <a:xfrm>
                <a:off x="3074" y="2831"/>
                <a:ext cx="124" cy="320"/>
              </a:xfrm>
              <a:custGeom>
                <a:avLst/>
                <a:gdLst>
                  <a:gd name="T0" fmla="*/ 14 w 136"/>
                  <a:gd name="T1" fmla="*/ 0 h 344"/>
                  <a:gd name="T2" fmla="*/ 71 w 136"/>
                  <a:gd name="T3" fmla="*/ 0 h 344"/>
                  <a:gd name="T4" fmla="*/ 71 w 136"/>
                  <a:gd name="T5" fmla="*/ 121 h 344"/>
                  <a:gd name="T6" fmla="*/ 54 w 136"/>
                  <a:gd name="T7" fmla="*/ 180 h 344"/>
                  <a:gd name="T8" fmla="*/ 54 w 136"/>
                  <a:gd name="T9" fmla="*/ 46 h 344"/>
                  <a:gd name="T10" fmla="*/ 0 w 136"/>
                  <a:gd name="T11" fmla="*/ 46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endParaRPr lang="en-US"/>
              </a:p>
            </p:txBody>
          </p:sp>
        </p:grpSp>
        <p:grpSp>
          <p:nvGrpSpPr>
            <p:cNvPr id="19529" name="Group 393"/>
            <p:cNvGrpSpPr>
              <a:grpSpLocks/>
            </p:cNvGrpSpPr>
            <p:nvPr/>
          </p:nvGrpSpPr>
          <p:grpSpPr bwMode="auto">
            <a:xfrm flipH="1">
              <a:off x="2496" y="2832"/>
              <a:ext cx="136" cy="632"/>
              <a:chOff x="3072" y="2832"/>
              <a:chExt cx="136" cy="632"/>
            </a:xfrm>
          </p:grpSpPr>
          <p:sp>
            <p:nvSpPr>
              <p:cNvPr id="19530" name="Freeform 394"/>
              <p:cNvSpPr>
                <a:spLocks/>
              </p:cNvSpPr>
              <p:nvPr/>
            </p:nvSpPr>
            <p:spPr bwMode="auto">
              <a:xfrm>
                <a:off x="3074" y="3120"/>
                <a:ext cx="134" cy="344"/>
              </a:xfrm>
              <a:custGeom>
                <a:avLst/>
                <a:gdLst>
                  <a:gd name="T0" fmla="*/ 24 w 136"/>
                  <a:gd name="T1" fmla="*/ 0 h 344"/>
                  <a:gd name="T2" fmla="*/ 132 w 136"/>
                  <a:gd name="T3" fmla="*/ 0 h 344"/>
                  <a:gd name="T4" fmla="*/ 132 w 136"/>
                  <a:gd name="T5" fmla="*/ 232 h 344"/>
                  <a:gd name="T6" fmla="*/ 102 w 136"/>
                  <a:gd name="T7" fmla="*/ 344 h 344"/>
                  <a:gd name="T8" fmla="*/ 102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endParaRPr lang="en-US"/>
              </a:p>
            </p:txBody>
          </p:sp>
          <p:sp>
            <p:nvSpPr>
              <p:cNvPr id="19531" name="Freeform 395"/>
              <p:cNvSpPr>
                <a:spLocks/>
              </p:cNvSpPr>
              <p:nvPr/>
            </p:nvSpPr>
            <p:spPr bwMode="auto">
              <a:xfrm>
                <a:off x="3074" y="2974"/>
                <a:ext cx="119" cy="313"/>
              </a:xfrm>
              <a:custGeom>
                <a:avLst/>
                <a:gdLst>
                  <a:gd name="T0" fmla="*/ 10 w 136"/>
                  <a:gd name="T1" fmla="*/ 0 h 344"/>
                  <a:gd name="T2" fmla="*/ 51 w 136"/>
                  <a:gd name="T3" fmla="*/ 0 h 344"/>
                  <a:gd name="T4" fmla="*/ 51 w 136"/>
                  <a:gd name="T5" fmla="*/ 96 h 344"/>
                  <a:gd name="T6" fmla="*/ 40 w 136"/>
                  <a:gd name="T7" fmla="*/ 143 h 344"/>
                  <a:gd name="T8" fmla="*/ 40 w 136"/>
                  <a:gd name="T9" fmla="*/ 36 h 344"/>
                  <a:gd name="T10" fmla="*/ 0 w 136"/>
                  <a:gd name="T11" fmla="*/ 36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endParaRPr lang="en-US"/>
              </a:p>
            </p:txBody>
          </p:sp>
          <p:sp>
            <p:nvSpPr>
              <p:cNvPr id="19532" name="Freeform 396"/>
              <p:cNvSpPr>
                <a:spLocks/>
              </p:cNvSpPr>
              <p:nvPr/>
            </p:nvSpPr>
            <p:spPr bwMode="auto">
              <a:xfrm>
                <a:off x="3074" y="2831"/>
                <a:ext cx="124" cy="320"/>
              </a:xfrm>
              <a:custGeom>
                <a:avLst/>
                <a:gdLst>
                  <a:gd name="T0" fmla="*/ 14 w 136"/>
                  <a:gd name="T1" fmla="*/ 0 h 344"/>
                  <a:gd name="T2" fmla="*/ 71 w 136"/>
                  <a:gd name="T3" fmla="*/ 0 h 344"/>
                  <a:gd name="T4" fmla="*/ 71 w 136"/>
                  <a:gd name="T5" fmla="*/ 121 h 344"/>
                  <a:gd name="T6" fmla="*/ 54 w 136"/>
                  <a:gd name="T7" fmla="*/ 180 h 344"/>
                  <a:gd name="T8" fmla="*/ 54 w 136"/>
                  <a:gd name="T9" fmla="*/ 46 h 344"/>
                  <a:gd name="T10" fmla="*/ 0 w 136"/>
                  <a:gd name="T11" fmla="*/ 46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endParaRPr lang="en-US"/>
              </a:p>
            </p:txBody>
          </p:sp>
        </p:grpSp>
      </p:grpSp>
      <p:grpSp>
        <p:nvGrpSpPr>
          <p:cNvPr id="19492" name="Group 397"/>
          <p:cNvGrpSpPr>
            <a:grpSpLocks/>
          </p:cNvGrpSpPr>
          <p:nvPr/>
        </p:nvGrpSpPr>
        <p:grpSpPr bwMode="auto">
          <a:xfrm>
            <a:off x="7181850" y="5148263"/>
            <a:ext cx="227013" cy="344487"/>
            <a:chOff x="2496" y="2725"/>
            <a:chExt cx="712" cy="739"/>
          </a:xfrm>
        </p:grpSpPr>
        <p:sp>
          <p:nvSpPr>
            <p:cNvPr id="19516" name="Rectangle 398"/>
            <p:cNvSpPr>
              <a:spLocks noChangeArrowheads="1"/>
            </p:cNvSpPr>
            <p:nvPr/>
          </p:nvSpPr>
          <p:spPr bwMode="auto">
            <a:xfrm>
              <a:off x="2591" y="3311"/>
              <a:ext cx="528" cy="146"/>
            </a:xfrm>
            <a:prstGeom prst="rect">
              <a:avLst/>
            </a:prstGeom>
            <a:solidFill>
              <a:schemeClr val="accent2"/>
            </a:solidFill>
            <a:ln w="3175">
              <a:solidFill>
                <a:schemeClr val="tx1"/>
              </a:solidFill>
              <a:miter lim="800000"/>
              <a:headEnd/>
              <a:tailEnd/>
            </a:ln>
          </p:spPr>
          <p:txBody>
            <a:bodyPr wrap="none" anchor="ctr"/>
            <a:lstStyle>
              <a:lvl1pPr>
                <a:spcBef>
                  <a:spcPct val="20000"/>
                </a:spcBef>
                <a:buChar char="•"/>
                <a:defRPr sz="3200">
                  <a:solidFill>
                    <a:srgbClr val="0000FF"/>
                  </a:solidFill>
                  <a:latin typeface="Arial" charset="0"/>
                </a:defRPr>
              </a:lvl1pPr>
              <a:lvl2pPr marL="742950" indent="-285750">
                <a:spcBef>
                  <a:spcPct val="20000"/>
                </a:spcBef>
                <a:buChar char="–"/>
                <a:defRPr sz="2800">
                  <a:solidFill>
                    <a:srgbClr val="0000FF"/>
                  </a:solidFill>
                  <a:latin typeface="Arial" charset="0"/>
                </a:defRPr>
              </a:lvl2pPr>
              <a:lvl3pPr marL="1143000" indent="-228600">
                <a:spcBef>
                  <a:spcPct val="20000"/>
                </a:spcBef>
                <a:buChar char="•"/>
                <a:defRPr sz="2400">
                  <a:solidFill>
                    <a:srgbClr val="0000FF"/>
                  </a:solidFill>
                  <a:latin typeface="Arial" charset="0"/>
                </a:defRPr>
              </a:lvl3pPr>
              <a:lvl4pPr marL="1600200" indent="-228600">
                <a:spcBef>
                  <a:spcPct val="20000"/>
                </a:spcBef>
                <a:buChar char="–"/>
                <a:defRPr sz="2000">
                  <a:solidFill>
                    <a:srgbClr val="0000FF"/>
                  </a:solidFill>
                  <a:latin typeface="Arial" charset="0"/>
                </a:defRPr>
              </a:lvl4pPr>
              <a:lvl5pPr marL="2057400" indent="-228600">
                <a:spcBef>
                  <a:spcPct val="20000"/>
                </a:spcBef>
                <a:buChar char="»"/>
                <a:defRPr sz="2000">
                  <a:solidFill>
                    <a:srgbClr val="0000FF"/>
                  </a:solidFill>
                  <a:latin typeface="Arial" charset="0"/>
                </a:defRPr>
              </a:lvl5pPr>
              <a:lvl6pPr marL="2514600" indent="-228600" eaLnBrk="0" fontAlgn="base" hangingPunct="0">
                <a:spcBef>
                  <a:spcPct val="20000"/>
                </a:spcBef>
                <a:spcAft>
                  <a:spcPct val="0"/>
                </a:spcAft>
                <a:buChar char="»"/>
                <a:defRPr sz="2000">
                  <a:solidFill>
                    <a:srgbClr val="0000FF"/>
                  </a:solidFill>
                  <a:latin typeface="Arial" charset="0"/>
                </a:defRPr>
              </a:lvl6pPr>
              <a:lvl7pPr marL="2971800" indent="-228600" eaLnBrk="0" fontAlgn="base" hangingPunct="0">
                <a:spcBef>
                  <a:spcPct val="20000"/>
                </a:spcBef>
                <a:spcAft>
                  <a:spcPct val="0"/>
                </a:spcAft>
                <a:buChar char="»"/>
                <a:defRPr sz="2000">
                  <a:solidFill>
                    <a:srgbClr val="0000FF"/>
                  </a:solidFill>
                  <a:latin typeface="Arial" charset="0"/>
                </a:defRPr>
              </a:lvl7pPr>
              <a:lvl8pPr marL="3429000" indent="-228600" eaLnBrk="0" fontAlgn="base" hangingPunct="0">
                <a:spcBef>
                  <a:spcPct val="20000"/>
                </a:spcBef>
                <a:spcAft>
                  <a:spcPct val="0"/>
                </a:spcAft>
                <a:buChar char="»"/>
                <a:defRPr sz="2000">
                  <a:solidFill>
                    <a:srgbClr val="0000FF"/>
                  </a:solidFill>
                  <a:latin typeface="Arial" charset="0"/>
                </a:defRPr>
              </a:lvl8pPr>
              <a:lvl9pPr marL="3886200" indent="-228600" eaLnBrk="0" fontAlgn="base" hangingPunct="0">
                <a:spcBef>
                  <a:spcPct val="20000"/>
                </a:spcBef>
                <a:spcAft>
                  <a:spcPct val="0"/>
                </a:spcAft>
                <a:buChar char="»"/>
                <a:defRPr sz="2000">
                  <a:solidFill>
                    <a:srgbClr val="0000FF"/>
                  </a:solidFill>
                  <a:latin typeface="Arial" charset="0"/>
                </a:defRPr>
              </a:lvl9pPr>
            </a:lstStyle>
            <a:p>
              <a:pPr algn="r">
                <a:spcBef>
                  <a:spcPct val="0"/>
                </a:spcBef>
                <a:buFontTx/>
                <a:buNone/>
              </a:pPr>
              <a:endParaRPr lang="en-US" altLang="en-US" sz="4400">
                <a:latin typeface="Lucida Console" charset="0"/>
              </a:endParaRPr>
            </a:p>
          </p:txBody>
        </p:sp>
        <p:sp>
          <p:nvSpPr>
            <p:cNvPr id="19517" name="Freeform 399"/>
            <p:cNvSpPr>
              <a:spLocks/>
            </p:cNvSpPr>
            <p:nvPr/>
          </p:nvSpPr>
          <p:spPr bwMode="auto">
            <a:xfrm>
              <a:off x="2591" y="2725"/>
              <a:ext cx="528" cy="586"/>
            </a:xfrm>
            <a:custGeom>
              <a:avLst/>
              <a:gdLst>
                <a:gd name="T0" fmla="*/ 48 w 528"/>
                <a:gd name="T1" fmla="*/ 11 h 587"/>
                <a:gd name="T2" fmla="*/ 480 w 528"/>
                <a:gd name="T3" fmla="*/ 11 h 587"/>
                <a:gd name="T4" fmla="*/ 528 w 528"/>
                <a:gd name="T5" fmla="*/ 585 h 587"/>
                <a:gd name="T6" fmla="*/ 0 w 528"/>
                <a:gd name="T7" fmla="*/ 585 h 587"/>
                <a:gd name="T8" fmla="*/ 32 w 528"/>
                <a:gd name="T9" fmla="*/ 0 h 587"/>
                <a:gd name="T10" fmla="*/ 0 60000 65536"/>
                <a:gd name="T11" fmla="*/ 0 60000 65536"/>
                <a:gd name="T12" fmla="*/ 0 60000 65536"/>
                <a:gd name="T13" fmla="*/ 0 60000 65536"/>
                <a:gd name="T14" fmla="*/ 0 60000 65536"/>
                <a:gd name="T15" fmla="*/ 0 w 528"/>
                <a:gd name="T16" fmla="*/ 0 h 587"/>
                <a:gd name="T17" fmla="*/ 528 w 528"/>
                <a:gd name="T18" fmla="*/ 587 h 587"/>
              </a:gdLst>
              <a:ahLst/>
              <a:cxnLst>
                <a:cxn ang="T10">
                  <a:pos x="T0" y="T1"/>
                </a:cxn>
                <a:cxn ang="T11">
                  <a:pos x="T2" y="T3"/>
                </a:cxn>
                <a:cxn ang="T12">
                  <a:pos x="T4" y="T5"/>
                </a:cxn>
                <a:cxn ang="T13">
                  <a:pos x="T6" y="T7"/>
                </a:cxn>
                <a:cxn ang="T14">
                  <a:pos x="T8" y="T9"/>
                </a:cxn>
              </a:cxnLst>
              <a:rect l="T15" t="T16" r="T17" b="T18"/>
              <a:pathLst>
                <a:path w="528" h="587">
                  <a:moveTo>
                    <a:pt x="48" y="11"/>
                  </a:moveTo>
                  <a:lnTo>
                    <a:pt x="480" y="11"/>
                  </a:lnTo>
                  <a:lnTo>
                    <a:pt x="528" y="587"/>
                  </a:lnTo>
                  <a:lnTo>
                    <a:pt x="0" y="587"/>
                  </a:lnTo>
                  <a:lnTo>
                    <a:pt x="32" y="0"/>
                  </a:lnTo>
                </a:path>
              </a:pathLst>
            </a:custGeom>
            <a:solidFill>
              <a:schemeClr val="accent2"/>
            </a:solidFill>
            <a:ln w="3175">
              <a:solidFill>
                <a:schemeClr val="tx1"/>
              </a:solidFill>
              <a:round/>
              <a:headEnd/>
              <a:tailEnd/>
            </a:ln>
          </p:spPr>
          <p:txBody>
            <a:bodyPr wrap="none" anchor="ctr"/>
            <a:lstStyle/>
            <a:p>
              <a:endParaRPr lang="en-US"/>
            </a:p>
          </p:txBody>
        </p:sp>
        <p:grpSp>
          <p:nvGrpSpPr>
            <p:cNvPr id="19518" name="Group 400"/>
            <p:cNvGrpSpPr>
              <a:grpSpLocks/>
            </p:cNvGrpSpPr>
            <p:nvPr/>
          </p:nvGrpSpPr>
          <p:grpSpPr bwMode="auto">
            <a:xfrm>
              <a:off x="3072" y="2832"/>
              <a:ext cx="136" cy="632"/>
              <a:chOff x="3072" y="2832"/>
              <a:chExt cx="136" cy="632"/>
            </a:xfrm>
          </p:grpSpPr>
          <p:sp>
            <p:nvSpPr>
              <p:cNvPr id="19523" name="Freeform 401"/>
              <p:cNvSpPr>
                <a:spLocks/>
              </p:cNvSpPr>
              <p:nvPr/>
            </p:nvSpPr>
            <p:spPr bwMode="auto">
              <a:xfrm>
                <a:off x="3074" y="3120"/>
                <a:ext cx="134" cy="344"/>
              </a:xfrm>
              <a:custGeom>
                <a:avLst/>
                <a:gdLst>
                  <a:gd name="T0" fmla="*/ 24 w 136"/>
                  <a:gd name="T1" fmla="*/ 0 h 344"/>
                  <a:gd name="T2" fmla="*/ 132 w 136"/>
                  <a:gd name="T3" fmla="*/ 0 h 344"/>
                  <a:gd name="T4" fmla="*/ 132 w 136"/>
                  <a:gd name="T5" fmla="*/ 232 h 344"/>
                  <a:gd name="T6" fmla="*/ 102 w 136"/>
                  <a:gd name="T7" fmla="*/ 344 h 344"/>
                  <a:gd name="T8" fmla="*/ 102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endParaRPr lang="en-US"/>
              </a:p>
            </p:txBody>
          </p:sp>
          <p:sp>
            <p:nvSpPr>
              <p:cNvPr id="19524" name="Freeform 402"/>
              <p:cNvSpPr>
                <a:spLocks/>
              </p:cNvSpPr>
              <p:nvPr/>
            </p:nvSpPr>
            <p:spPr bwMode="auto">
              <a:xfrm>
                <a:off x="3074" y="2974"/>
                <a:ext cx="119" cy="313"/>
              </a:xfrm>
              <a:custGeom>
                <a:avLst/>
                <a:gdLst>
                  <a:gd name="T0" fmla="*/ 10 w 136"/>
                  <a:gd name="T1" fmla="*/ 0 h 344"/>
                  <a:gd name="T2" fmla="*/ 51 w 136"/>
                  <a:gd name="T3" fmla="*/ 0 h 344"/>
                  <a:gd name="T4" fmla="*/ 51 w 136"/>
                  <a:gd name="T5" fmla="*/ 96 h 344"/>
                  <a:gd name="T6" fmla="*/ 40 w 136"/>
                  <a:gd name="T7" fmla="*/ 143 h 344"/>
                  <a:gd name="T8" fmla="*/ 40 w 136"/>
                  <a:gd name="T9" fmla="*/ 36 h 344"/>
                  <a:gd name="T10" fmla="*/ 0 w 136"/>
                  <a:gd name="T11" fmla="*/ 36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endParaRPr lang="en-US"/>
              </a:p>
            </p:txBody>
          </p:sp>
          <p:sp>
            <p:nvSpPr>
              <p:cNvPr id="19525" name="Freeform 403"/>
              <p:cNvSpPr>
                <a:spLocks/>
              </p:cNvSpPr>
              <p:nvPr/>
            </p:nvSpPr>
            <p:spPr bwMode="auto">
              <a:xfrm>
                <a:off x="3074" y="2831"/>
                <a:ext cx="124" cy="320"/>
              </a:xfrm>
              <a:custGeom>
                <a:avLst/>
                <a:gdLst>
                  <a:gd name="T0" fmla="*/ 14 w 136"/>
                  <a:gd name="T1" fmla="*/ 0 h 344"/>
                  <a:gd name="T2" fmla="*/ 71 w 136"/>
                  <a:gd name="T3" fmla="*/ 0 h 344"/>
                  <a:gd name="T4" fmla="*/ 71 w 136"/>
                  <a:gd name="T5" fmla="*/ 121 h 344"/>
                  <a:gd name="T6" fmla="*/ 54 w 136"/>
                  <a:gd name="T7" fmla="*/ 180 h 344"/>
                  <a:gd name="T8" fmla="*/ 54 w 136"/>
                  <a:gd name="T9" fmla="*/ 46 h 344"/>
                  <a:gd name="T10" fmla="*/ 0 w 136"/>
                  <a:gd name="T11" fmla="*/ 46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endParaRPr lang="en-US"/>
              </a:p>
            </p:txBody>
          </p:sp>
        </p:grpSp>
        <p:grpSp>
          <p:nvGrpSpPr>
            <p:cNvPr id="19519" name="Group 404"/>
            <p:cNvGrpSpPr>
              <a:grpSpLocks/>
            </p:cNvGrpSpPr>
            <p:nvPr/>
          </p:nvGrpSpPr>
          <p:grpSpPr bwMode="auto">
            <a:xfrm flipH="1">
              <a:off x="2496" y="2832"/>
              <a:ext cx="136" cy="632"/>
              <a:chOff x="3072" y="2832"/>
              <a:chExt cx="136" cy="632"/>
            </a:xfrm>
          </p:grpSpPr>
          <p:sp>
            <p:nvSpPr>
              <p:cNvPr id="19520" name="Freeform 405"/>
              <p:cNvSpPr>
                <a:spLocks/>
              </p:cNvSpPr>
              <p:nvPr/>
            </p:nvSpPr>
            <p:spPr bwMode="auto">
              <a:xfrm>
                <a:off x="3074" y="3120"/>
                <a:ext cx="134" cy="344"/>
              </a:xfrm>
              <a:custGeom>
                <a:avLst/>
                <a:gdLst>
                  <a:gd name="T0" fmla="*/ 24 w 136"/>
                  <a:gd name="T1" fmla="*/ 0 h 344"/>
                  <a:gd name="T2" fmla="*/ 132 w 136"/>
                  <a:gd name="T3" fmla="*/ 0 h 344"/>
                  <a:gd name="T4" fmla="*/ 132 w 136"/>
                  <a:gd name="T5" fmla="*/ 232 h 344"/>
                  <a:gd name="T6" fmla="*/ 102 w 136"/>
                  <a:gd name="T7" fmla="*/ 344 h 344"/>
                  <a:gd name="T8" fmla="*/ 102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endParaRPr lang="en-US"/>
              </a:p>
            </p:txBody>
          </p:sp>
          <p:sp>
            <p:nvSpPr>
              <p:cNvPr id="19521" name="Freeform 406"/>
              <p:cNvSpPr>
                <a:spLocks/>
              </p:cNvSpPr>
              <p:nvPr/>
            </p:nvSpPr>
            <p:spPr bwMode="auto">
              <a:xfrm>
                <a:off x="3074" y="2974"/>
                <a:ext cx="119" cy="313"/>
              </a:xfrm>
              <a:custGeom>
                <a:avLst/>
                <a:gdLst>
                  <a:gd name="T0" fmla="*/ 10 w 136"/>
                  <a:gd name="T1" fmla="*/ 0 h 344"/>
                  <a:gd name="T2" fmla="*/ 51 w 136"/>
                  <a:gd name="T3" fmla="*/ 0 h 344"/>
                  <a:gd name="T4" fmla="*/ 51 w 136"/>
                  <a:gd name="T5" fmla="*/ 96 h 344"/>
                  <a:gd name="T6" fmla="*/ 40 w 136"/>
                  <a:gd name="T7" fmla="*/ 143 h 344"/>
                  <a:gd name="T8" fmla="*/ 40 w 136"/>
                  <a:gd name="T9" fmla="*/ 36 h 344"/>
                  <a:gd name="T10" fmla="*/ 0 w 136"/>
                  <a:gd name="T11" fmla="*/ 36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endParaRPr lang="en-US"/>
              </a:p>
            </p:txBody>
          </p:sp>
          <p:sp>
            <p:nvSpPr>
              <p:cNvPr id="19522" name="Freeform 407"/>
              <p:cNvSpPr>
                <a:spLocks/>
              </p:cNvSpPr>
              <p:nvPr/>
            </p:nvSpPr>
            <p:spPr bwMode="auto">
              <a:xfrm>
                <a:off x="3074" y="2831"/>
                <a:ext cx="124" cy="320"/>
              </a:xfrm>
              <a:custGeom>
                <a:avLst/>
                <a:gdLst>
                  <a:gd name="T0" fmla="*/ 14 w 136"/>
                  <a:gd name="T1" fmla="*/ 0 h 344"/>
                  <a:gd name="T2" fmla="*/ 71 w 136"/>
                  <a:gd name="T3" fmla="*/ 0 h 344"/>
                  <a:gd name="T4" fmla="*/ 71 w 136"/>
                  <a:gd name="T5" fmla="*/ 121 h 344"/>
                  <a:gd name="T6" fmla="*/ 54 w 136"/>
                  <a:gd name="T7" fmla="*/ 180 h 344"/>
                  <a:gd name="T8" fmla="*/ 54 w 136"/>
                  <a:gd name="T9" fmla="*/ 46 h 344"/>
                  <a:gd name="T10" fmla="*/ 0 w 136"/>
                  <a:gd name="T11" fmla="*/ 46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endParaRPr lang="en-US"/>
              </a:p>
            </p:txBody>
          </p:sp>
        </p:grpSp>
      </p:grpSp>
      <p:grpSp>
        <p:nvGrpSpPr>
          <p:cNvPr id="19493" name="Group 408"/>
          <p:cNvGrpSpPr>
            <a:grpSpLocks/>
          </p:cNvGrpSpPr>
          <p:nvPr/>
        </p:nvGrpSpPr>
        <p:grpSpPr bwMode="auto">
          <a:xfrm>
            <a:off x="6556375" y="5576888"/>
            <a:ext cx="227013" cy="344487"/>
            <a:chOff x="2496" y="2725"/>
            <a:chExt cx="712" cy="739"/>
          </a:xfrm>
        </p:grpSpPr>
        <p:sp>
          <p:nvSpPr>
            <p:cNvPr id="19506" name="Rectangle 409"/>
            <p:cNvSpPr>
              <a:spLocks noChangeArrowheads="1"/>
            </p:cNvSpPr>
            <p:nvPr/>
          </p:nvSpPr>
          <p:spPr bwMode="auto">
            <a:xfrm>
              <a:off x="2591" y="3311"/>
              <a:ext cx="528" cy="146"/>
            </a:xfrm>
            <a:prstGeom prst="rect">
              <a:avLst/>
            </a:prstGeom>
            <a:solidFill>
              <a:schemeClr val="accent2"/>
            </a:solidFill>
            <a:ln w="3175">
              <a:solidFill>
                <a:schemeClr val="tx1"/>
              </a:solidFill>
              <a:miter lim="800000"/>
              <a:headEnd/>
              <a:tailEnd/>
            </a:ln>
          </p:spPr>
          <p:txBody>
            <a:bodyPr wrap="none" anchor="ctr"/>
            <a:lstStyle>
              <a:lvl1pPr>
                <a:spcBef>
                  <a:spcPct val="20000"/>
                </a:spcBef>
                <a:buChar char="•"/>
                <a:defRPr sz="3200">
                  <a:solidFill>
                    <a:srgbClr val="0000FF"/>
                  </a:solidFill>
                  <a:latin typeface="Arial" charset="0"/>
                </a:defRPr>
              </a:lvl1pPr>
              <a:lvl2pPr marL="742950" indent="-285750">
                <a:spcBef>
                  <a:spcPct val="20000"/>
                </a:spcBef>
                <a:buChar char="–"/>
                <a:defRPr sz="2800">
                  <a:solidFill>
                    <a:srgbClr val="0000FF"/>
                  </a:solidFill>
                  <a:latin typeface="Arial" charset="0"/>
                </a:defRPr>
              </a:lvl2pPr>
              <a:lvl3pPr marL="1143000" indent="-228600">
                <a:spcBef>
                  <a:spcPct val="20000"/>
                </a:spcBef>
                <a:buChar char="•"/>
                <a:defRPr sz="2400">
                  <a:solidFill>
                    <a:srgbClr val="0000FF"/>
                  </a:solidFill>
                  <a:latin typeface="Arial" charset="0"/>
                </a:defRPr>
              </a:lvl3pPr>
              <a:lvl4pPr marL="1600200" indent="-228600">
                <a:spcBef>
                  <a:spcPct val="20000"/>
                </a:spcBef>
                <a:buChar char="–"/>
                <a:defRPr sz="2000">
                  <a:solidFill>
                    <a:srgbClr val="0000FF"/>
                  </a:solidFill>
                  <a:latin typeface="Arial" charset="0"/>
                </a:defRPr>
              </a:lvl4pPr>
              <a:lvl5pPr marL="2057400" indent="-228600">
                <a:spcBef>
                  <a:spcPct val="20000"/>
                </a:spcBef>
                <a:buChar char="»"/>
                <a:defRPr sz="2000">
                  <a:solidFill>
                    <a:srgbClr val="0000FF"/>
                  </a:solidFill>
                  <a:latin typeface="Arial" charset="0"/>
                </a:defRPr>
              </a:lvl5pPr>
              <a:lvl6pPr marL="2514600" indent="-228600" eaLnBrk="0" fontAlgn="base" hangingPunct="0">
                <a:spcBef>
                  <a:spcPct val="20000"/>
                </a:spcBef>
                <a:spcAft>
                  <a:spcPct val="0"/>
                </a:spcAft>
                <a:buChar char="»"/>
                <a:defRPr sz="2000">
                  <a:solidFill>
                    <a:srgbClr val="0000FF"/>
                  </a:solidFill>
                  <a:latin typeface="Arial" charset="0"/>
                </a:defRPr>
              </a:lvl6pPr>
              <a:lvl7pPr marL="2971800" indent="-228600" eaLnBrk="0" fontAlgn="base" hangingPunct="0">
                <a:spcBef>
                  <a:spcPct val="20000"/>
                </a:spcBef>
                <a:spcAft>
                  <a:spcPct val="0"/>
                </a:spcAft>
                <a:buChar char="»"/>
                <a:defRPr sz="2000">
                  <a:solidFill>
                    <a:srgbClr val="0000FF"/>
                  </a:solidFill>
                  <a:latin typeface="Arial" charset="0"/>
                </a:defRPr>
              </a:lvl7pPr>
              <a:lvl8pPr marL="3429000" indent="-228600" eaLnBrk="0" fontAlgn="base" hangingPunct="0">
                <a:spcBef>
                  <a:spcPct val="20000"/>
                </a:spcBef>
                <a:spcAft>
                  <a:spcPct val="0"/>
                </a:spcAft>
                <a:buChar char="»"/>
                <a:defRPr sz="2000">
                  <a:solidFill>
                    <a:srgbClr val="0000FF"/>
                  </a:solidFill>
                  <a:latin typeface="Arial" charset="0"/>
                </a:defRPr>
              </a:lvl8pPr>
              <a:lvl9pPr marL="3886200" indent="-228600" eaLnBrk="0" fontAlgn="base" hangingPunct="0">
                <a:spcBef>
                  <a:spcPct val="20000"/>
                </a:spcBef>
                <a:spcAft>
                  <a:spcPct val="0"/>
                </a:spcAft>
                <a:buChar char="»"/>
                <a:defRPr sz="2000">
                  <a:solidFill>
                    <a:srgbClr val="0000FF"/>
                  </a:solidFill>
                  <a:latin typeface="Arial" charset="0"/>
                </a:defRPr>
              </a:lvl9pPr>
            </a:lstStyle>
            <a:p>
              <a:pPr algn="r">
                <a:spcBef>
                  <a:spcPct val="0"/>
                </a:spcBef>
                <a:buFontTx/>
                <a:buNone/>
              </a:pPr>
              <a:endParaRPr lang="en-US" altLang="en-US" sz="4400">
                <a:latin typeface="Lucida Console" charset="0"/>
              </a:endParaRPr>
            </a:p>
          </p:txBody>
        </p:sp>
        <p:sp>
          <p:nvSpPr>
            <p:cNvPr id="19507" name="Freeform 410"/>
            <p:cNvSpPr>
              <a:spLocks/>
            </p:cNvSpPr>
            <p:nvPr/>
          </p:nvSpPr>
          <p:spPr bwMode="auto">
            <a:xfrm>
              <a:off x="2591" y="2725"/>
              <a:ext cx="528" cy="586"/>
            </a:xfrm>
            <a:custGeom>
              <a:avLst/>
              <a:gdLst>
                <a:gd name="T0" fmla="*/ 48 w 528"/>
                <a:gd name="T1" fmla="*/ 11 h 587"/>
                <a:gd name="T2" fmla="*/ 480 w 528"/>
                <a:gd name="T3" fmla="*/ 11 h 587"/>
                <a:gd name="T4" fmla="*/ 528 w 528"/>
                <a:gd name="T5" fmla="*/ 585 h 587"/>
                <a:gd name="T6" fmla="*/ 0 w 528"/>
                <a:gd name="T7" fmla="*/ 585 h 587"/>
                <a:gd name="T8" fmla="*/ 32 w 528"/>
                <a:gd name="T9" fmla="*/ 0 h 587"/>
                <a:gd name="T10" fmla="*/ 0 60000 65536"/>
                <a:gd name="T11" fmla="*/ 0 60000 65536"/>
                <a:gd name="T12" fmla="*/ 0 60000 65536"/>
                <a:gd name="T13" fmla="*/ 0 60000 65536"/>
                <a:gd name="T14" fmla="*/ 0 60000 65536"/>
                <a:gd name="T15" fmla="*/ 0 w 528"/>
                <a:gd name="T16" fmla="*/ 0 h 587"/>
                <a:gd name="T17" fmla="*/ 528 w 528"/>
                <a:gd name="T18" fmla="*/ 587 h 587"/>
              </a:gdLst>
              <a:ahLst/>
              <a:cxnLst>
                <a:cxn ang="T10">
                  <a:pos x="T0" y="T1"/>
                </a:cxn>
                <a:cxn ang="T11">
                  <a:pos x="T2" y="T3"/>
                </a:cxn>
                <a:cxn ang="T12">
                  <a:pos x="T4" y="T5"/>
                </a:cxn>
                <a:cxn ang="T13">
                  <a:pos x="T6" y="T7"/>
                </a:cxn>
                <a:cxn ang="T14">
                  <a:pos x="T8" y="T9"/>
                </a:cxn>
              </a:cxnLst>
              <a:rect l="T15" t="T16" r="T17" b="T18"/>
              <a:pathLst>
                <a:path w="528" h="587">
                  <a:moveTo>
                    <a:pt x="48" y="11"/>
                  </a:moveTo>
                  <a:lnTo>
                    <a:pt x="480" y="11"/>
                  </a:lnTo>
                  <a:lnTo>
                    <a:pt x="528" y="587"/>
                  </a:lnTo>
                  <a:lnTo>
                    <a:pt x="0" y="587"/>
                  </a:lnTo>
                  <a:lnTo>
                    <a:pt x="32" y="0"/>
                  </a:lnTo>
                </a:path>
              </a:pathLst>
            </a:custGeom>
            <a:solidFill>
              <a:schemeClr val="accent2"/>
            </a:solidFill>
            <a:ln w="3175">
              <a:solidFill>
                <a:schemeClr val="tx1"/>
              </a:solidFill>
              <a:round/>
              <a:headEnd/>
              <a:tailEnd/>
            </a:ln>
          </p:spPr>
          <p:txBody>
            <a:bodyPr wrap="none" anchor="ctr"/>
            <a:lstStyle/>
            <a:p>
              <a:endParaRPr lang="en-US"/>
            </a:p>
          </p:txBody>
        </p:sp>
        <p:grpSp>
          <p:nvGrpSpPr>
            <p:cNvPr id="19508" name="Group 411"/>
            <p:cNvGrpSpPr>
              <a:grpSpLocks/>
            </p:cNvGrpSpPr>
            <p:nvPr/>
          </p:nvGrpSpPr>
          <p:grpSpPr bwMode="auto">
            <a:xfrm>
              <a:off x="3072" y="2832"/>
              <a:ext cx="136" cy="632"/>
              <a:chOff x="3072" y="2832"/>
              <a:chExt cx="136" cy="632"/>
            </a:xfrm>
          </p:grpSpPr>
          <p:sp>
            <p:nvSpPr>
              <p:cNvPr id="19513" name="Freeform 412"/>
              <p:cNvSpPr>
                <a:spLocks/>
              </p:cNvSpPr>
              <p:nvPr/>
            </p:nvSpPr>
            <p:spPr bwMode="auto">
              <a:xfrm>
                <a:off x="3074" y="3120"/>
                <a:ext cx="134" cy="344"/>
              </a:xfrm>
              <a:custGeom>
                <a:avLst/>
                <a:gdLst>
                  <a:gd name="T0" fmla="*/ 24 w 136"/>
                  <a:gd name="T1" fmla="*/ 0 h 344"/>
                  <a:gd name="T2" fmla="*/ 132 w 136"/>
                  <a:gd name="T3" fmla="*/ 0 h 344"/>
                  <a:gd name="T4" fmla="*/ 132 w 136"/>
                  <a:gd name="T5" fmla="*/ 232 h 344"/>
                  <a:gd name="T6" fmla="*/ 102 w 136"/>
                  <a:gd name="T7" fmla="*/ 344 h 344"/>
                  <a:gd name="T8" fmla="*/ 102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endParaRPr lang="en-US"/>
              </a:p>
            </p:txBody>
          </p:sp>
          <p:sp>
            <p:nvSpPr>
              <p:cNvPr id="19514" name="Freeform 413"/>
              <p:cNvSpPr>
                <a:spLocks/>
              </p:cNvSpPr>
              <p:nvPr/>
            </p:nvSpPr>
            <p:spPr bwMode="auto">
              <a:xfrm>
                <a:off x="3074" y="2974"/>
                <a:ext cx="119" cy="313"/>
              </a:xfrm>
              <a:custGeom>
                <a:avLst/>
                <a:gdLst>
                  <a:gd name="T0" fmla="*/ 10 w 136"/>
                  <a:gd name="T1" fmla="*/ 0 h 344"/>
                  <a:gd name="T2" fmla="*/ 51 w 136"/>
                  <a:gd name="T3" fmla="*/ 0 h 344"/>
                  <a:gd name="T4" fmla="*/ 51 w 136"/>
                  <a:gd name="T5" fmla="*/ 96 h 344"/>
                  <a:gd name="T6" fmla="*/ 40 w 136"/>
                  <a:gd name="T7" fmla="*/ 143 h 344"/>
                  <a:gd name="T8" fmla="*/ 40 w 136"/>
                  <a:gd name="T9" fmla="*/ 36 h 344"/>
                  <a:gd name="T10" fmla="*/ 0 w 136"/>
                  <a:gd name="T11" fmla="*/ 36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endParaRPr lang="en-US"/>
              </a:p>
            </p:txBody>
          </p:sp>
          <p:sp>
            <p:nvSpPr>
              <p:cNvPr id="19515" name="Freeform 414"/>
              <p:cNvSpPr>
                <a:spLocks/>
              </p:cNvSpPr>
              <p:nvPr/>
            </p:nvSpPr>
            <p:spPr bwMode="auto">
              <a:xfrm>
                <a:off x="3074" y="2831"/>
                <a:ext cx="124" cy="320"/>
              </a:xfrm>
              <a:custGeom>
                <a:avLst/>
                <a:gdLst>
                  <a:gd name="T0" fmla="*/ 14 w 136"/>
                  <a:gd name="T1" fmla="*/ 0 h 344"/>
                  <a:gd name="T2" fmla="*/ 71 w 136"/>
                  <a:gd name="T3" fmla="*/ 0 h 344"/>
                  <a:gd name="T4" fmla="*/ 71 w 136"/>
                  <a:gd name="T5" fmla="*/ 121 h 344"/>
                  <a:gd name="T6" fmla="*/ 54 w 136"/>
                  <a:gd name="T7" fmla="*/ 180 h 344"/>
                  <a:gd name="T8" fmla="*/ 54 w 136"/>
                  <a:gd name="T9" fmla="*/ 46 h 344"/>
                  <a:gd name="T10" fmla="*/ 0 w 136"/>
                  <a:gd name="T11" fmla="*/ 46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endParaRPr lang="en-US"/>
              </a:p>
            </p:txBody>
          </p:sp>
        </p:grpSp>
        <p:grpSp>
          <p:nvGrpSpPr>
            <p:cNvPr id="19509" name="Group 415"/>
            <p:cNvGrpSpPr>
              <a:grpSpLocks/>
            </p:cNvGrpSpPr>
            <p:nvPr/>
          </p:nvGrpSpPr>
          <p:grpSpPr bwMode="auto">
            <a:xfrm flipH="1">
              <a:off x="2496" y="2832"/>
              <a:ext cx="136" cy="632"/>
              <a:chOff x="3072" y="2832"/>
              <a:chExt cx="136" cy="632"/>
            </a:xfrm>
          </p:grpSpPr>
          <p:sp>
            <p:nvSpPr>
              <p:cNvPr id="19510" name="Freeform 416"/>
              <p:cNvSpPr>
                <a:spLocks/>
              </p:cNvSpPr>
              <p:nvPr/>
            </p:nvSpPr>
            <p:spPr bwMode="auto">
              <a:xfrm>
                <a:off x="3074" y="3120"/>
                <a:ext cx="134" cy="344"/>
              </a:xfrm>
              <a:custGeom>
                <a:avLst/>
                <a:gdLst>
                  <a:gd name="T0" fmla="*/ 24 w 136"/>
                  <a:gd name="T1" fmla="*/ 0 h 344"/>
                  <a:gd name="T2" fmla="*/ 132 w 136"/>
                  <a:gd name="T3" fmla="*/ 0 h 344"/>
                  <a:gd name="T4" fmla="*/ 132 w 136"/>
                  <a:gd name="T5" fmla="*/ 232 h 344"/>
                  <a:gd name="T6" fmla="*/ 102 w 136"/>
                  <a:gd name="T7" fmla="*/ 344 h 344"/>
                  <a:gd name="T8" fmla="*/ 102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endParaRPr lang="en-US"/>
              </a:p>
            </p:txBody>
          </p:sp>
          <p:sp>
            <p:nvSpPr>
              <p:cNvPr id="19511" name="Freeform 417"/>
              <p:cNvSpPr>
                <a:spLocks/>
              </p:cNvSpPr>
              <p:nvPr/>
            </p:nvSpPr>
            <p:spPr bwMode="auto">
              <a:xfrm>
                <a:off x="3074" y="2974"/>
                <a:ext cx="119" cy="313"/>
              </a:xfrm>
              <a:custGeom>
                <a:avLst/>
                <a:gdLst>
                  <a:gd name="T0" fmla="*/ 10 w 136"/>
                  <a:gd name="T1" fmla="*/ 0 h 344"/>
                  <a:gd name="T2" fmla="*/ 51 w 136"/>
                  <a:gd name="T3" fmla="*/ 0 h 344"/>
                  <a:gd name="T4" fmla="*/ 51 w 136"/>
                  <a:gd name="T5" fmla="*/ 96 h 344"/>
                  <a:gd name="T6" fmla="*/ 40 w 136"/>
                  <a:gd name="T7" fmla="*/ 143 h 344"/>
                  <a:gd name="T8" fmla="*/ 40 w 136"/>
                  <a:gd name="T9" fmla="*/ 36 h 344"/>
                  <a:gd name="T10" fmla="*/ 0 w 136"/>
                  <a:gd name="T11" fmla="*/ 36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endParaRPr lang="en-US"/>
              </a:p>
            </p:txBody>
          </p:sp>
          <p:sp>
            <p:nvSpPr>
              <p:cNvPr id="19512" name="Freeform 418"/>
              <p:cNvSpPr>
                <a:spLocks/>
              </p:cNvSpPr>
              <p:nvPr/>
            </p:nvSpPr>
            <p:spPr bwMode="auto">
              <a:xfrm>
                <a:off x="3074" y="2831"/>
                <a:ext cx="124" cy="320"/>
              </a:xfrm>
              <a:custGeom>
                <a:avLst/>
                <a:gdLst>
                  <a:gd name="T0" fmla="*/ 14 w 136"/>
                  <a:gd name="T1" fmla="*/ 0 h 344"/>
                  <a:gd name="T2" fmla="*/ 71 w 136"/>
                  <a:gd name="T3" fmla="*/ 0 h 344"/>
                  <a:gd name="T4" fmla="*/ 71 w 136"/>
                  <a:gd name="T5" fmla="*/ 121 h 344"/>
                  <a:gd name="T6" fmla="*/ 54 w 136"/>
                  <a:gd name="T7" fmla="*/ 180 h 344"/>
                  <a:gd name="T8" fmla="*/ 54 w 136"/>
                  <a:gd name="T9" fmla="*/ 46 h 344"/>
                  <a:gd name="T10" fmla="*/ 0 w 136"/>
                  <a:gd name="T11" fmla="*/ 46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endParaRPr lang="en-US"/>
              </a:p>
            </p:txBody>
          </p:sp>
        </p:grpSp>
      </p:grpSp>
      <p:grpSp>
        <p:nvGrpSpPr>
          <p:cNvPr id="19494" name="Group 419"/>
          <p:cNvGrpSpPr>
            <a:grpSpLocks/>
          </p:cNvGrpSpPr>
          <p:nvPr/>
        </p:nvGrpSpPr>
        <p:grpSpPr bwMode="auto">
          <a:xfrm>
            <a:off x="7175500" y="5576888"/>
            <a:ext cx="227013" cy="344487"/>
            <a:chOff x="2496" y="2725"/>
            <a:chExt cx="712" cy="739"/>
          </a:xfrm>
        </p:grpSpPr>
        <p:sp>
          <p:nvSpPr>
            <p:cNvPr id="19496" name="Rectangle 420"/>
            <p:cNvSpPr>
              <a:spLocks noChangeArrowheads="1"/>
            </p:cNvSpPr>
            <p:nvPr/>
          </p:nvSpPr>
          <p:spPr bwMode="auto">
            <a:xfrm>
              <a:off x="2591" y="3311"/>
              <a:ext cx="528" cy="146"/>
            </a:xfrm>
            <a:prstGeom prst="rect">
              <a:avLst/>
            </a:prstGeom>
            <a:solidFill>
              <a:schemeClr val="accent2"/>
            </a:solidFill>
            <a:ln w="3175">
              <a:solidFill>
                <a:schemeClr val="tx1"/>
              </a:solidFill>
              <a:miter lim="800000"/>
              <a:headEnd/>
              <a:tailEnd/>
            </a:ln>
          </p:spPr>
          <p:txBody>
            <a:bodyPr wrap="none" anchor="ctr"/>
            <a:lstStyle>
              <a:lvl1pPr>
                <a:spcBef>
                  <a:spcPct val="20000"/>
                </a:spcBef>
                <a:buChar char="•"/>
                <a:defRPr sz="3200">
                  <a:solidFill>
                    <a:srgbClr val="0000FF"/>
                  </a:solidFill>
                  <a:latin typeface="Arial" charset="0"/>
                </a:defRPr>
              </a:lvl1pPr>
              <a:lvl2pPr marL="742950" indent="-285750">
                <a:spcBef>
                  <a:spcPct val="20000"/>
                </a:spcBef>
                <a:buChar char="–"/>
                <a:defRPr sz="2800">
                  <a:solidFill>
                    <a:srgbClr val="0000FF"/>
                  </a:solidFill>
                  <a:latin typeface="Arial" charset="0"/>
                </a:defRPr>
              </a:lvl2pPr>
              <a:lvl3pPr marL="1143000" indent="-228600">
                <a:spcBef>
                  <a:spcPct val="20000"/>
                </a:spcBef>
                <a:buChar char="•"/>
                <a:defRPr sz="2400">
                  <a:solidFill>
                    <a:srgbClr val="0000FF"/>
                  </a:solidFill>
                  <a:latin typeface="Arial" charset="0"/>
                </a:defRPr>
              </a:lvl3pPr>
              <a:lvl4pPr marL="1600200" indent="-228600">
                <a:spcBef>
                  <a:spcPct val="20000"/>
                </a:spcBef>
                <a:buChar char="–"/>
                <a:defRPr sz="2000">
                  <a:solidFill>
                    <a:srgbClr val="0000FF"/>
                  </a:solidFill>
                  <a:latin typeface="Arial" charset="0"/>
                </a:defRPr>
              </a:lvl4pPr>
              <a:lvl5pPr marL="2057400" indent="-228600">
                <a:spcBef>
                  <a:spcPct val="20000"/>
                </a:spcBef>
                <a:buChar char="»"/>
                <a:defRPr sz="2000">
                  <a:solidFill>
                    <a:srgbClr val="0000FF"/>
                  </a:solidFill>
                  <a:latin typeface="Arial" charset="0"/>
                </a:defRPr>
              </a:lvl5pPr>
              <a:lvl6pPr marL="2514600" indent="-228600" eaLnBrk="0" fontAlgn="base" hangingPunct="0">
                <a:spcBef>
                  <a:spcPct val="20000"/>
                </a:spcBef>
                <a:spcAft>
                  <a:spcPct val="0"/>
                </a:spcAft>
                <a:buChar char="»"/>
                <a:defRPr sz="2000">
                  <a:solidFill>
                    <a:srgbClr val="0000FF"/>
                  </a:solidFill>
                  <a:latin typeface="Arial" charset="0"/>
                </a:defRPr>
              </a:lvl6pPr>
              <a:lvl7pPr marL="2971800" indent="-228600" eaLnBrk="0" fontAlgn="base" hangingPunct="0">
                <a:spcBef>
                  <a:spcPct val="20000"/>
                </a:spcBef>
                <a:spcAft>
                  <a:spcPct val="0"/>
                </a:spcAft>
                <a:buChar char="»"/>
                <a:defRPr sz="2000">
                  <a:solidFill>
                    <a:srgbClr val="0000FF"/>
                  </a:solidFill>
                  <a:latin typeface="Arial" charset="0"/>
                </a:defRPr>
              </a:lvl7pPr>
              <a:lvl8pPr marL="3429000" indent="-228600" eaLnBrk="0" fontAlgn="base" hangingPunct="0">
                <a:spcBef>
                  <a:spcPct val="20000"/>
                </a:spcBef>
                <a:spcAft>
                  <a:spcPct val="0"/>
                </a:spcAft>
                <a:buChar char="»"/>
                <a:defRPr sz="2000">
                  <a:solidFill>
                    <a:srgbClr val="0000FF"/>
                  </a:solidFill>
                  <a:latin typeface="Arial" charset="0"/>
                </a:defRPr>
              </a:lvl8pPr>
              <a:lvl9pPr marL="3886200" indent="-228600" eaLnBrk="0" fontAlgn="base" hangingPunct="0">
                <a:spcBef>
                  <a:spcPct val="20000"/>
                </a:spcBef>
                <a:spcAft>
                  <a:spcPct val="0"/>
                </a:spcAft>
                <a:buChar char="»"/>
                <a:defRPr sz="2000">
                  <a:solidFill>
                    <a:srgbClr val="0000FF"/>
                  </a:solidFill>
                  <a:latin typeface="Arial" charset="0"/>
                </a:defRPr>
              </a:lvl9pPr>
            </a:lstStyle>
            <a:p>
              <a:pPr algn="r">
                <a:spcBef>
                  <a:spcPct val="0"/>
                </a:spcBef>
                <a:buFontTx/>
                <a:buNone/>
              </a:pPr>
              <a:endParaRPr lang="en-US" altLang="en-US" sz="4400">
                <a:latin typeface="Lucida Console" charset="0"/>
              </a:endParaRPr>
            </a:p>
          </p:txBody>
        </p:sp>
        <p:sp>
          <p:nvSpPr>
            <p:cNvPr id="19497" name="Freeform 421"/>
            <p:cNvSpPr>
              <a:spLocks/>
            </p:cNvSpPr>
            <p:nvPr/>
          </p:nvSpPr>
          <p:spPr bwMode="auto">
            <a:xfrm>
              <a:off x="2591" y="2725"/>
              <a:ext cx="528" cy="586"/>
            </a:xfrm>
            <a:custGeom>
              <a:avLst/>
              <a:gdLst>
                <a:gd name="T0" fmla="*/ 48 w 528"/>
                <a:gd name="T1" fmla="*/ 11 h 587"/>
                <a:gd name="T2" fmla="*/ 480 w 528"/>
                <a:gd name="T3" fmla="*/ 11 h 587"/>
                <a:gd name="T4" fmla="*/ 528 w 528"/>
                <a:gd name="T5" fmla="*/ 585 h 587"/>
                <a:gd name="T6" fmla="*/ 0 w 528"/>
                <a:gd name="T7" fmla="*/ 585 h 587"/>
                <a:gd name="T8" fmla="*/ 32 w 528"/>
                <a:gd name="T9" fmla="*/ 0 h 587"/>
                <a:gd name="T10" fmla="*/ 0 60000 65536"/>
                <a:gd name="T11" fmla="*/ 0 60000 65536"/>
                <a:gd name="T12" fmla="*/ 0 60000 65536"/>
                <a:gd name="T13" fmla="*/ 0 60000 65536"/>
                <a:gd name="T14" fmla="*/ 0 60000 65536"/>
                <a:gd name="T15" fmla="*/ 0 w 528"/>
                <a:gd name="T16" fmla="*/ 0 h 587"/>
                <a:gd name="T17" fmla="*/ 528 w 528"/>
                <a:gd name="T18" fmla="*/ 587 h 587"/>
              </a:gdLst>
              <a:ahLst/>
              <a:cxnLst>
                <a:cxn ang="T10">
                  <a:pos x="T0" y="T1"/>
                </a:cxn>
                <a:cxn ang="T11">
                  <a:pos x="T2" y="T3"/>
                </a:cxn>
                <a:cxn ang="T12">
                  <a:pos x="T4" y="T5"/>
                </a:cxn>
                <a:cxn ang="T13">
                  <a:pos x="T6" y="T7"/>
                </a:cxn>
                <a:cxn ang="T14">
                  <a:pos x="T8" y="T9"/>
                </a:cxn>
              </a:cxnLst>
              <a:rect l="T15" t="T16" r="T17" b="T18"/>
              <a:pathLst>
                <a:path w="528" h="587">
                  <a:moveTo>
                    <a:pt x="48" y="11"/>
                  </a:moveTo>
                  <a:lnTo>
                    <a:pt x="480" y="11"/>
                  </a:lnTo>
                  <a:lnTo>
                    <a:pt x="528" y="587"/>
                  </a:lnTo>
                  <a:lnTo>
                    <a:pt x="0" y="587"/>
                  </a:lnTo>
                  <a:lnTo>
                    <a:pt x="32" y="0"/>
                  </a:lnTo>
                </a:path>
              </a:pathLst>
            </a:custGeom>
            <a:solidFill>
              <a:schemeClr val="accent2"/>
            </a:solidFill>
            <a:ln w="3175">
              <a:solidFill>
                <a:schemeClr val="tx1"/>
              </a:solidFill>
              <a:round/>
              <a:headEnd/>
              <a:tailEnd/>
            </a:ln>
          </p:spPr>
          <p:txBody>
            <a:bodyPr wrap="none" anchor="ctr"/>
            <a:lstStyle/>
            <a:p>
              <a:endParaRPr lang="en-US"/>
            </a:p>
          </p:txBody>
        </p:sp>
        <p:grpSp>
          <p:nvGrpSpPr>
            <p:cNvPr id="19498" name="Group 422"/>
            <p:cNvGrpSpPr>
              <a:grpSpLocks/>
            </p:cNvGrpSpPr>
            <p:nvPr/>
          </p:nvGrpSpPr>
          <p:grpSpPr bwMode="auto">
            <a:xfrm>
              <a:off x="3072" y="2832"/>
              <a:ext cx="136" cy="632"/>
              <a:chOff x="3072" y="2832"/>
              <a:chExt cx="136" cy="632"/>
            </a:xfrm>
          </p:grpSpPr>
          <p:sp>
            <p:nvSpPr>
              <p:cNvPr id="19503" name="Freeform 423"/>
              <p:cNvSpPr>
                <a:spLocks/>
              </p:cNvSpPr>
              <p:nvPr/>
            </p:nvSpPr>
            <p:spPr bwMode="auto">
              <a:xfrm>
                <a:off x="3074" y="3120"/>
                <a:ext cx="134" cy="344"/>
              </a:xfrm>
              <a:custGeom>
                <a:avLst/>
                <a:gdLst>
                  <a:gd name="T0" fmla="*/ 24 w 136"/>
                  <a:gd name="T1" fmla="*/ 0 h 344"/>
                  <a:gd name="T2" fmla="*/ 132 w 136"/>
                  <a:gd name="T3" fmla="*/ 0 h 344"/>
                  <a:gd name="T4" fmla="*/ 132 w 136"/>
                  <a:gd name="T5" fmla="*/ 232 h 344"/>
                  <a:gd name="T6" fmla="*/ 102 w 136"/>
                  <a:gd name="T7" fmla="*/ 344 h 344"/>
                  <a:gd name="T8" fmla="*/ 102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endParaRPr lang="en-US"/>
              </a:p>
            </p:txBody>
          </p:sp>
          <p:sp>
            <p:nvSpPr>
              <p:cNvPr id="19504" name="Freeform 424"/>
              <p:cNvSpPr>
                <a:spLocks/>
              </p:cNvSpPr>
              <p:nvPr/>
            </p:nvSpPr>
            <p:spPr bwMode="auto">
              <a:xfrm>
                <a:off x="3074" y="2974"/>
                <a:ext cx="119" cy="313"/>
              </a:xfrm>
              <a:custGeom>
                <a:avLst/>
                <a:gdLst>
                  <a:gd name="T0" fmla="*/ 10 w 136"/>
                  <a:gd name="T1" fmla="*/ 0 h 344"/>
                  <a:gd name="T2" fmla="*/ 51 w 136"/>
                  <a:gd name="T3" fmla="*/ 0 h 344"/>
                  <a:gd name="T4" fmla="*/ 51 w 136"/>
                  <a:gd name="T5" fmla="*/ 96 h 344"/>
                  <a:gd name="T6" fmla="*/ 40 w 136"/>
                  <a:gd name="T7" fmla="*/ 143 h 344"/>
                  <a:gd name="T8" fmla="*/ 40 w 136"/>
                  <a:gd name="T9" fmla="*/ 36 h 344"/>
                  <a:gd name="T10" fmla="*/ 0 w 136"/>
                  <a:gd name="T11" fmla="*/ 36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endParaRPr lang="en-US"/>
              </a:p>
            </p:txBody>
          </p:sp>
          <p:sp>
            <p:nvSpPr>
              <p:cNvPr id="19505" name="Freeform 425"/>
              <p:cNvSpPr>
                <a:spLocks/>
              </p:cNvSpPr>
              <p:nvPr/>
            </p:nvSpPr>
            <p:spPr bwMode="auto">
              <a:xfrm>
                <a:off x="3074" y="2831"/>
                <a:ext cx="124" cy="320"/>
              </a:xfrm>
              <a:custGeom>
                <a:avLst/>
                <a:gdLst>
                  <a:gd name="T0" fmla="*/ 14 w 136"/>
                  <a:gd name="T1" fmla="*/ 0 h 344"/>
                  <a:gd name="T2" fmla="*/ 71 w 136"/>
                  <a:gd name="T3" fmla="*/ 0 h 344"/>
                  <a:gd name="T4" fmla="*/ 71 w 136"/>
                  <a:gd name="T5" fmla="*/ 121 h 344"/>
                  <a:gd name="T6" fmla="*/ 54 w 136"/>
                  <a:gd name="T7" fmla="*/ 180 h 344"/>
                  <a:gd name="T8" fmla="*/ 54 w 136"/>
                  <a:gd name="T9" fmla="*/ 46 h 344"/>
                  <a:gd name="T10" fmla="*/ 0 w 136"/>
                  <a:gd name="T11" fmla="*/ 46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endParaRPr lang="en-US"/>
              </a:p>
            </p:txBody>
          </p:sp>
        </p:grpSp>
        <p:grpSp>
          <p:nvGrpSpPr>
            <p:cNvPr id="19499" name="Group 426"/>
            <p:cNvGrpSpPr>
              <a:grpSpLocks/>
            </p:cNvGrpSpPr>
            <p:nvPr/>
          </p:nvGrpSpPr>
          <p:grpSpPr bwMode="auto">
            <a:xfrm flipH="1">
              <a:off x="2496" y="2832"/>
              <a:ext cx="136" cy="632"/>
              <a:chOff x="3072" y="2832"/>
              <a:chExt cx="136" cy="632"/>
            </a:xfrm>
          </p:grpSpPr>
          <p:sp>
            <p:nvSpPr>
              <p:cNvPr id="19500" name="Freeform 427"/>
              <p:cNvSpPr>
                <a:spLocks/>
              </p:cNvSpPr>
              <p:nvPr/>
            </p:nvSpPr>
            <p:spPr bwMode="auto">
              <a:xfrm>
                <a:off x="3074" y="3120"/>
                <a:ext cx="134" cy="344"/>
              </a:xfrm>
              <a:custGeom>
                <a:avLst/>
                <a:gdLst>
                  <a:gd name="T0" fmla="*/ 24 w 136"/>
                  <a:gd name="T1" fmla="*/ 0 h 344"/>
                  <a:gd name="T2" fmla="*/ 132 w 136"/>
                  <a:gd name="T3" fmla="*/ 0 h 344"/>
                  <a:gd name="T4" fmla="*/ 132 w 136"/>
                  <a:gd name="T5" fmla="*/ 232 h 344"/>
                  <a:gd name="T6" fmla="*/ 102 w 136"/>
                  <a:gd name="T7" fmla="*/ 344 h 344"/>
                  <a:gd name="T8" fmla="*/ 102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endParaRPr lang="en-US"/>
              </a:p>
            </p:txBody>
          </p:sp>
          <p:sp>
            <p:nvSpPr>
              <p:cNvPr id="19501" name="Freeform 428"/>
              <p:cNvSpPr>
                <a:spLocks/>
              </p:cNvSpPr>
              <p:nvPr/>
            </p:nvSpPr>
            <p:spPr bwMode="auto">
              <a:xfrm>
                <a:off x="3074" y="2974"/>
                <a:ext cx="119" cy="313"/>
              </a:xfrm>
              <a:custGeom>
                <a:avLst/>
                <a:gdLst>
                  <a:gd name="T0" fmla="*/ 10 w 136"/>
                  <a:gd name="T1" fmla="*/ 0 h 344"/>
                  <a:gd name="T2" fmla="*/ 51 w 136"/>
                  <a:gd name="T3" fmla="*/ 0 h 344"/>
                  <a:gd name="T4" fmla="*/ 51 w 136"/>
                  <a:gd name="T5" fmla="*/ 96 h 344"/>
                  <a:gd name="T6" fmla="*/ 40 w 136"/>
                  <a:gd name="T7" fmla="*/ 143 h 344"/>
                  <a:gd name="T8" fmla="*/ 40 w 136"/>
                  <a:gd name="T9" fmla="*/ 36 h 344"/>
                  <a:gd name="T10" fmla="*/ 0 w 136"/>
                  <a:gd name="T11" fmla="*/ 36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endParaRPr lang="en-US"/>
              </a:p>
            </p:txBody>
          </p:sp>
          <p:sp>
            <p:nvSpPr>
              <p:cNvPr id="19502" name="Freeform 429"/>
              <p:cNvSpPr>
                <a:spLocks/>
              </p:cNvSpPr>
              <p:nvPr/>
            </p:nvSpPr>
            <p:spPr bwMode="auto">
              <a:xfrm>
                <a:off x="3074" y="2831"/>
                <a:ext cx="124" cy="320"/>
              </a:xfrm>
              <a:custGeom>
                <a:avLst/>
                <a:gdLst>
                  <a:gd name="T0" fmla="*/ 14 w 136"/>
                  <a:gd name="T1" fmla="*/ 0 h 344"/>
                  <a:gd name="T2" fmla="*/ 71 w 136"/>
                  <a:gd name="T3" fmla="*/ 0 h 344"/>
                  <a:gd name="T4" fmla="*/ 71 w 136"/>
                  <a:gd name="T5" fmla="*/ 121 h 344"/>
                  <a:gd name="T6" fmla="*/ 54 w 136"/>
                  <a:gd name="T7" fmla="*/ 180 h 344"/>
                  <a:gd name="T8" fmla="*/ 54 w 136"/>
                  <a:gd name="T9" fmla="*/ 46 h 344"/>
                  <a:gd name="T10" fmla="*/ 0 w 136"/>
                  <a:gd name="T11" fmla="*/ 46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endParaRPr lang="en-US"/>
              </a:p>
            </p:txBody>
          </p:sp>
        </p:grpSp>
      </p:grpSp>
      <p:sp>
        <p:nvSpPr>
          <p:cNvPr id="19495" name="Rectangle 51"/>
          <p:cNvSpPr>
            <a:spLocks noChangeArrowheads="1"/>
          </p:cNvSpPr>
          <p:nvPr/>
        </p:nvSpPr>
        <p:spPr bwMode="auto">
          <a:xfrm>
            <a:off x="6418263" y="4230688"/>
            <a:ext cx="1160462" cy="1757362"/>
          </a:xfrm>
          <a:prstGeom prst="rect">
            <a:avLst/>
          </a:prstGeom>
          <a:solidFill>
            <a:schemeClr val="accent1">
              <a:alpha val="50195"/>
            </a:schemeClr>
          </a:solidFill>
          <a:ln w="9525">
            <a:solidFill>
              <a:schemeClr val="tx1"/>
            </a:solidFill>
            <a:miter lim="800000"/>
            <a:headEnd/>
            <a:tailEnd/>
          </a:ln>
        </p:spPr>
        <p:txBody>
          <a:bodyPr wrap="none" anchor="ctr"/>
          <a:lstStyle>
            <a:lvl1pPr>
              <a:spcBef>
                <a:spcPct val="20000"/>
              </a:spcBef>
              <a:buChar char="•"/>
              <a:defRPr sz="3200">
                <a:solidFill>
                  <a:srgbClr val="0000FF"/>
                </a:solidFill>
                <a:latin typeface="Arial" charset="0"/>
              </a:defRPr>
            </a:lvl1pPr>
            <a:lvl2pPr marL="742950" indent="-285750">
              <a:spcBef>
                <a:spcPct val="20000"/>
              </a:spcBef>
              <a:buChar char="–"/>
              <a:defRPr sz="2800">
                <a:solidFill>
                  <a:srgbClr val="0000FF"/>
                </a:solidFill>
                <a:latin typeface="Arial" charset="0"/>
              </a:defRPr>
            </a:lvl2pPr>
            <a:lvl3pPr marL="1143000" indent="-228600">
              <a:spcBef>
                <a:spcPct val="20000"/>
              </a:spcBef>
              <a:buChar char="•"/>
              <a:defRPr sz="2400">
                <a:solidFill>
                  <a:srgbClr val="0000FF"/>
                </a:solidFill>
                <a:latin typeface="Arial" charset="0"/>
              </a:defRPr>
            </a:lvl3pPr>
            <a:lvl4pPr marL="1600200" indent="-228600">
              <a:spcBef>
                <a:spcPct val="20000"/>
              </a:spcBef>
              <a:buChar char="–"/>
              <a:defRPr sz="2000">
                <a:solidFill>
                  <a:srgbClr val="0000FF"/>
                </a:solidFill>
                <a:latin typeface="Arial" charset="0"/>
              </a:defRPr>
            </a:lvl4pPr>
            <a:lvl5pPr marL="2057400" indent="-228600">
              <a:spcBef>
                <a:spcPct val="20000"/>
              </a:spcBef>
              <a:buChar char="»"/>
              <a:defRPr sz="2000">
                <a:solidFill>
                  <a:srgbClr val="0000FF"/>
                </a:solidFill>
                <a:latin typeface="Arial" charset="0"/>
              </a:defRPr>
            </a:lvl5pPr>
            <a:lvl6pPr marL="2514600" indent="-228600" eaLnBrk="0" fontAlgn="base" hangingPunct="0">
              <a:spcBef>
                <a:spcPct val="20000"/>
              </a:spcBef>
              <a:spcAft>
                <a:spcPct val="0"/>
              </a:spcAft>
              <a:buChar char="»"/>
              <a:defRPr sz="2000">
                <a:solidFill>
                  <a:srgbClr val="0000FF"/>
                </a:solidFill>
                <a:latin typeface="Arial" charset="0"/>
              </a:defRPr>
            </a:lvl6pPr>
            <a:lvl7pPr marL="2971800" indent="-228600" eaLnBrk="0" fontAlgn="base" hangingPunct="0">
              <a:spcBef>
                <a:spcPct val="20000"/>
              </a:spcBef>
              <a:spcAft>
                <a:spcPct val="0"/>
              </a:spcAft>
              <a:buChar char="»"/>
              <a:defRPr sz="2000">
                <a:solidFill>
                  <a:srgbClr val="0000FF"/>
                </a:solidFill>
                <a:latin typeface="Arial" charset="0"/>
              </a:defRPr>
            </a:lvl7pPr>
            <a:lvl8pPr marL="3429000" indent="-228600" eaLnBrk="0" fontAlgn="base" hangingPunct="0">
              <a:spcBef>
                <a:spcPct val="20000"/>
              </a:spcBef>
              <a:spcAft>
                <a:spcPct val="0"/>
              </a:spcAft>
              <a:buChar char="»"/>
              <a:defRPr sz="2000">
                <a:solidFill>
                  <a:srgbClr val="0000FF"/>
                </a:solidFill>
                <a:latin typeface="Arial" charset="0"/>
              </a:defRPr>
            </a:lvl8pPr>
            <a:lvl9pPr marL="3886200" indent="-228600" eaLnBrk="0" fontAlgn="base" hangingPunct="0">
              <a:spcBef>
                <a:spcPct val="20000"/>
              </a:spcBef>
              <a:spcAft>
                <a:spcPct val="0"/>
              </a:spcAft>
              <a:buChar char="»"/>
              <a:defRPr sz="2000">
                <a:solidFill>
                  <a:srgbClr val="0000FF"/>
                </a:solidFill>
                <a:latin typeface="Arial" charset="0"/>
              </a:defRPr>
            </a:lvl9pPr>
          </a:lstStyle>
          <a:p>
            <a:pPr algn="r">
              <a:spcBef>
                <a:spcPct val="0"/>
              </a:spcBef>
              <a:buFontTx/>
              <a:buNone/>
            </a:pPr>
            <a:endParaRPr lang="en-US" altLang="en-US" sz="4400">
              <a:latin typeface="Lucida Console" charset="0"/>
            </a:endParaRPr>
          </a:p>
        </p:txBody>
      </p:sp>
    </p:spTree>
    <p:extLst>
      <p:ext uri="{BB962C8B-B14F-4D97-AF65-F5344CB8AC3E}">
        <p14:creationId xmlns:p14="http://schemas.microsoft.com/office/powerpoint/2010/main" val="1453895403"/>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634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434"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altLang="en-US">
                <a:latin typeface="Arial" charset="0"/>
              </a:rPr>
              <a:t>Actual Scaling Process</a:t>
            </a:r>
          </a:p>
        </p:txBody>
      </p:sp>
      <p:sp>
        <p:nvSpPr>
          <p:cNvPr id="21507" name="Footer Placeholder 1"/>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rgbClr val="0000FF"/>
                </a:solidFill>
                <a:latin typeface="Arial" charset="0"/>
              </a:defRPr>
            </a:lvl1pPr>
            <a:lvl2pPr marL="742950" indent="-285750">
              <a:spcBef>
                <a:spcPct val="20000"/>
              </a:spcBef>
              <a:buChar char="–"/>
              <a:defRPr sz="2800">
                <a:solidFill>
                  <a:srgbClr val="0000FF"/>
                </a:solidFill>
                <a:latin typeface="Arial" charset="0"/>
              </a:defRPr>
            </a:lvl2pPr>
            <a:lvl3pPr marL="1143000" indent="-228600">
              <a:spcBef>
                <a:spcPct val="20000"/>
              </a:spcBef>
              <a:buChar char="•"/>
              <a:defRPr sz="2400">
                <a:solidFill>
                  <a:srgbClr val="0000FF"/>
                </a:solidFill>
                <a:latin typeface="Arial" charset="0"/>
              </a:defRPr>
            </a:lvl3pPr>
            <a:lvl4pPr marL="1600200" indent="-228600">
              <a:spcBef>
                <a:spcPct val="20000"/>
              </a:spcBef>
              <a:buChar char="–"/>
              <a:defRPr sz="2000">
                <a:solidFill>
                  <a:srgbClr val="0000FF"/>
                </a:solidFill>
                <a:latin typeface="Arial" charset="0"/>
              </a:defRPr>
            </a:lvl4pPr>
            <a:lvl5pPr marL="2057400" indent="-228600">
              <a:spcBef>
                <a:spcPct val="20000"/>
              </a:spcBef>
              <a:buChar char="»"/>
              <a:defRPr sz="2000">
                <a:solidFill>
                  <a:srgbClr val="0000FF"/>
                </a:solidFill>
                <a:latin typeface="Arial" charset="0"/>
              </a:defRPr>
            </a:lvl5pPr>
            <a:lvl6pPr marL="2514600" indent="-228600" eaLnBrk="0" fontAlgn="base" hangingPunct="0">
              <a:spcBef>
                <a:spcPct val="20000"/>
              </a:spcBef>
              <a:spcAft>
                <a:spcPct val="0"/>
              </a:spcAft>
              <a:buChar char="»"/>
              <a:defRPr sz="2000">
                <a:solidFill>
                  <a:srgbClr val="0000FF"/>
                </a:solidFill>
                <a:latin typeface="Arial" charset="0"/>
              </a:defRPr>
            </a:lvl6pPr>
            <a:lvl7pPr marL="2971800" indent="-228600" eaLnBrk="0" fontAlgn="base" hangingPunct="0">
              <a:spcBef>
                <a:spcPct val="20000"/>
              </a:spcBef>
              <a:spcAft>
                <a:spcPct val="0"/>
              </a:spcAft>
              <a:buChar char="»"/>
              <a:defRPr sz="2000">
                <a:solidFill>
                  <a:srgbClr val="0000FF"/>
                </a:solidFill>
                <a:latin typeface="Arial" charset="0"/>
              </a:defRPr>
            </a:lvl7pPr>
            <a:lvl8pPr marL="3429000" indent="-228600" eaLnBrk="0" fontAlgn="base" hangingPunct="0">
              <a:spcBef>
                <a:spcPct val="20000"/>
              </a:spcBef>
              <a:spcAft>
                <a:spcPct val="0"/>
              </a:spcAft>
              <a:buChar char="»"/>
              <a:defRPr sz="2000">
                <a:solidFill>
                  <a:srgbClr val="0000FF"/>
                </a:solidFill>
                <a:latin typeface="Arial" charset="0"/>
              </a:defRPr>
            </a:lvl8pPr>
            <a:lvl9pPr marL="3886200" indent="-228600" eaLnBrk="0" fontAlgn="base" hangingPunct="0">
              <a:spcBef>
                <a:spcPct val="20000"/>
              </a:spcBef>
              <a:spcAft>
                <a:spcPct val="0"/>
              </a:spcAft>
              <a:buChar char="»"/>
              <a:defRPr sz="2000">
                <a:solidFill>
                  <a:srgbClr val="0000FF"/>
                </a:solidFill>
                <a:latin typeface="Arial" charset="0"/>
              </a:defRPr>
            </a:lvl9pPr>
          </a:lstStyle>
          <a:p>
            <a:pPr>
              <a:spcBef>
                <a:spcPct val="0"/>
              </a:spcBef>
              <a:buFontTx/>
              <a:buNone/>
            </a:pPr>
            <a:r>
              <a:rPr lang="en-US" altLang="en-US" sz="1400">
                <a:solidFill>
                  <a:srgbClr val="000000"/>
                </a:solidFill>
                <a:ea typeface="Courier New" charset="0"/>
                <a:cs typeface="Courier New" charset="0"/>
              </a:rPr>
              <a:t>Art of Multiprocessor Programming</a:t>
            </a:r>
          </a:p>
        </p:txBody>
      </p:sp>
      <p:sp>
        <p:nvSpPr>
          <p:cNvPr id="21508" name="Slide Number Placeholder 4"/>
          <p:cNvSpPr txBox="1">
            <a:spLocks noGrp="1"/>
          </p:cNvSpPr>
          <p:nvPr/>
        </p:nvSpPr>
        <p:spPr bwMode="auto">
          <a:xfrm>
            <a:off x="6451600" y="625475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rgbClr val="0000FF"/>
                </a:solidFill>
                <a:latin typeface="Arial" charset="0"/>
              </a:defRPr>
            </a:lvl1pPr>
            <a:lvl2pPr marL="742950" indent="-285750">
              <a:spcBef>
                <a:spcPct val="20000"/>
              </a:spcBef>
              <a:buChar char="–"/>
              <a:defRPr sz="2800">
                <a:solidFill>
                  <a:srgbClr val="0000FF"/>
                </a:solidFill>
                <a:latin typeface="Arial" charset="0"/>
              </a:defRPr>
            </a:lvl2pPr>
            <a:lvl3pPr marL="1143000" indent="-228600">
              <a:spcBef>
                <a:spcPct val="20000"/>
              </a:spcBef>
              <a:buChar char="•"/>
              <a:defRPr sz="2400">
                <a:solidFill>
                  <a:srgbClr val="0000FF"/>
                </a:solidFill>
                <a:latin typeface="Arial" charset="0"/>
              </a:defRPr>
            </a:lvl3pPr>
            <a:lvl4pPr marL="1600200" indent="-228600">
              <a:spcBef>
                <a:spcPct val="20000"/>
              </a:spcBef>
              <a:buChar char="–"/>
              <a:defRPr sz="2000">
                <a:solidFill>
                  <a:srgbClr val="0000FF"/>
                </a:solidFill>
                <a:latin typeface="Arial" charset="0"/>
              </a:defRPr>
            </a:lvl4pPr>
            <a:lvl5pPr marL="2057400" indent="-228600">
              <a:spcBef>
                <a:spcPct val="20000"/>
              </a:spcBef>
              <a:buChar char="»"/>
              <a:defRPr sz="2000">
                <a:solidFill>
                  <a:srgbClr val="0000FF"/>
                </a:solidFill>
                <a:latin typeface="Arial" charset="0"/>
              </a:defRPr>
            </a:lvl5pPr>
            <a:lvl6pPr marL="2514600" indent="-228600" eaLnBrk="0" fontAlgn="base" hangingPunct="0">
              <a:spcBef>
                <a:spcPct val="20000"/>
              </a:spcBef>
              <a:spcAft>
                <a:spcPct val="0"/>
              </a:spcAft>
              <a:buChar char="»"/>
              <a:defRPr sz="2000">
                <a:solidFill>
                  <a:srgbClr val="0000FF"/>
                </a:solidFill>
                <a:latin typeface="Arial" charset="0"/>
              </a:defRPr>
            </a:lvl6pPr>
            <a:lvl7pPr marL="2971800" indent="-228600" eaLnBrk="0" fontAlgn="base" hangingPunct="0">
              <a:spcBef>
                <a:spcPct val="20000"/>
              </a:spcBef>
              <a:spcAft>
                <a:spcPct val="0"/>
              </a:spcAft>
              <a:buChar char="»"/>
              <a:defRPr sz="2000">
                <a:solidFill>
                  <a:srgbClr val="0000FF"/>
                </a:solidFill>
                <a:latin typeface="Arial" charset="0"/>
              </a:defRPr>
            </a:lvl7pPr>
            <a:lvl8pPr marL="3429000" indent="-228600" eaLnBrk="0" fontAlgn="base" hangingPunct="0">
              <a:spcBef>
                <a:spcPct val="20000"/>
              </a:spcBef>
              <a:spcAft>
                <a:spcPct val="0"/>
              </a:spcAft>
              <a:buChar char="»"/>
              <a:defRPr sz="2000">
                <a:solidFill>
                  <a:srgbClr val="0000FF"/>
                </a:solidFill>
                <a:latin typeface="Arial" charset="0"/>
              </a:defRPr>
            </a:lvl8pPr>
            <a:lvl9pPr marL="3886200" indent="-228600" eaLnBrk="0" fontAlgn="base" hangingPunct="0">
              <a:spcBef>
                <a:spcPct val="20000"/>
              </a:spcBef>
              <a:spcAft>
                <a:spcPct val="0"/>
              </a:spcAft>
              <a:buChar char="»"/>
              <a:defRPr sz="2000">
                <a:solidFill>
                  <a:srgbClr val="0000FF"/>
                </a:solidFill>
                <a:latin typeface="Arial" charset="0"/>
              </a:defRPr>
            </a:lvl9pPr>
          </a:lstStyle>
          <a:p>
            <a:pPr algn="r">
              <a:spcBef>
                <a:spcPct val="0"/>
              </a:spcBef>
              <a:buFontTx/>
              <a:buNone/>
            </a:pPr>
            <a:fld id="{68E90020-DFB8-474D-9574-2F952ECF83A4}" type="slidenum">
              <a:rPr lang="ar-SA" altLang="en-US" sz="1400">
                <a:solidFill>
                  <a:srgbClr val="000000"/>
                </a:solidFill>
              </a:rPr>
              <a:pPr algn="r">
                <a:spcBef>
                  <a:spcPct val="0"/>
                </a:spcBef>
                <a:buFontTx/>
                <a:buNone/>
              </a:pPr>
              <a:t>33</a:t>
            </a:fld>
            <a:endParaRPr lang="en-US" altLang="en-US" sz="1400">
              <a:solidFill>
                <a:srgbClr val="000000"/>
              </a:solidFill>
              <a:ea typeface="Arial" charset="0"/>
              <a:cs typeface="Arial" charset="0"/>
            </a:endParaRPr>
          </a:p>
        </p:txBody>
      </p:sp>
      <p:sp>
        <p:nvSpPr>
          <p:cNvPr id="21509" name="Rectangle 306"/>
          <p:cNvSpPr>
            <a:spLocks noChangeArrowheads="1"/>
          </p:cNvSpPr>
          <p:nvPr/>
        </p:nvSpPr>
        <p:spPr bwMode="auto">
          <a:xfrm>
            <a:off x="4351338" y="2992438"/>
            <a:ext cx="646112" cy="319087"/>
          </a:xfrm>
          <a:prstGeom prst="rect">
            <a:avLst/>
          </a:prstGeom>
          <a:solidFill>
            <a:srgbClr val="FFFFCC"/>
          </a:solidFill>
          <a:ln w="9525">
            <a:solidFill>
              <a:schemeClr val="tx1"/>
            </a:solidFill>
            <a:miter lim="800000"/>
            <a:headEnd/>
            <a:tailEnd/>
          </a:ln>
        </p:spPr>
        <p:txBody>
          <a:bodyPr wrap="none" anchor="ctr"/>
          <a:lstStyle>
            <a:lvl1pPr>
              <a:spcBef>
                <a:spcPct val="20000"/>
              </a:spcBef>
              <a:buChar char="•"/>
              <a:defRPr sz="3200">
                <a:solidFill>
                  <a:srgbClr val="0000FF"/>
                </a:solidFill>
                <a:latin typeface="Arial" charset="0"/>
              </a:defRPr>
            </a:lvl1pPr>
            <a:lvl2pPr marL="742950" indent="-285750">
              <a:spcBef>
                <a:spcPct val="20000"/>
              </a:spcBef>
              <a:buChar char="–"/>
              <a:defRPr sz="2800">
                <a:solidFill>
                  <a:srgbClr val="0000FF"/>
                </a:solidFill>
                <a:latin typeface="Arial" charset="0"/>
              </a:defRPr>
            </a:lvl2pPr>
            <a:lvl3pPr marL="1143000" indent="-228600">
              <a:spcBef>
                <a:spcPct val="20000"/>
              </a:spcBef>
              <a:buChar char="•"/>
              <a:defRPr sz="2400">
                <a:solidFill>
                  <a:srgbClr val="0000FF"/>
                </a:solidFill>
                <a:latin typeface="Arial" charset="0"/>
              </a:defRPr>
            </a:lvl3pPr>
            <a:lvl4pPr marL="1600200" indent="-228600">
              <a:spcBef>
                <a:spcPct val="20000"/>
              </a:spcBef>
              <a:buChar char="–"/>
              <a:defRPr sz="2000">
                <a:solidFill>
                  <a:srgbClr val="0000FF"/>
                </a:solidFill>
                <a:latin typeface="Arial" charset="0"/>
              </a:defRPr>
            </a:lvl4pPr>
            <a:lvl5pPr marL="2057400" indent="-228600">
              <a:spcBef>
                <a:spcPct val="20000"/>
              </a:spcBef>
              <a:buChar char="»"/>
              <a:defRPr sz="2000">
                <a:solidFill>
                  <a:srgbClr val="0000FF"/>
                </a:solidFill>
                <a:latin typeface="Arial" charset="0"/>
              </a:defRPr>
            </a:lvl5pPr>
            <a:lvl6pPr marL="2514600" indent="-228600" eaLnBrk="0" fontAlgn="base" hangingPunct="0">
              <a:spcBef>
                <a:spcPct val="20000"/>
              </a:spcBef>
              <a:spcAft>
                <a:spcPct val="0"/>
              </a:spcAft>
              <a:buChar char="»"/>
              <a:defRPr sz="2000">
                <a:solidFill>
                  <a:srgbClr val="0000FF"/>
                </a:solidFill>
                <a:latin typeface="Arial" charset="0"/>
              </a:defRPr>
            </a:lvl6pPr>
            <a:lvl7pPr marL="2971800" indent="-228600" eaLnBrk="0" fontAlgn="base" hangingPunct="0">
              <a:spcBef>
                <a:spcPct val="20000"/>
              </a:spcBef>
              <a:spcAft>
                <a:spcPct val="0"/>
              </a:spcAft>
              <a:buChar char="»"/>
              <a:defRPr sz="2000">
                <a:solidFill>
                  <a:srgbClr val="0000FF"/>
                </a:solidFill>
                <a:latin typeface="Arial" charset="0"/>
              </a:defRPr>
            </a:lvl7pPr>
            <a:lvl8pPr marL="3429000" indent="-228600" eaLnBrk="0" fontAlgn="base" hangingPunct="0">
              <a:spcBef>
                <a:spcPct val="20000"/>
              </a:spcBef>
              <a:spcAft>
                <a:spcPct val="0"/>
              </a:spcAft>
              <a:buChar char="»"/>
              <a:defRPr sz="2000">
                <a:solidFill>
                  <a:srgbClr val="0000FF"/>
                </a:solidFill>
                <a:latin typeface="Arial" charset="0"/>
              </a:defRPr>
            </a:lvl8pPr>
            <a:lvl9pPr marL="3886200" indent="-228600" eaLnBrk="0" fontAlgn="base" hangingPunct="0">
              <a:spcBef>
                <a:spcPct val="20000"/>
              </a:spcBef>
              <a:spcAft>
                <a:spcPct val="0"/>
              </a:spcAft>
              <a:buChar char="»"/>
              <a:defRPr sz="2000">
                <a:solidFill>
                  <a:srgbClr val="0000FF"/>
                </a:solidFill>
                <a:latin typeface="Arial" charset="0"/>
              </a:defRPr>
            </a:lvl9pPr>
          </a:lstStyle>
          <a:p>
            <a:pPr algn="r">
              <a:spcBef>
                <a:spcPct val="0"/>
              </a:spcBef>
              <a:buFontTx/>
              <a:buNone/>
            </a:pPr>
            <a:endParaRPr lang="en-US" altLang="en-US" sz="4400">
              <a:latin typeface="Lucida Console" charset="0"/>
            </a:endParaRPr>
          </a:p>
        </p:txBody>
      </p:sp>
      <p:sp>
        <p:nvSpPr>
          <p:cNvPr id="21510" name="Rectangle 307"/>
          <p:cNvSpPr>
            <a:spLocks noChangeArrowheads="1"/>
          </p:cNvSpPr>
          <p:nvPr/>
        </p:nvSpPr>
        <p:spPr bwMode="auto">
          <a:xfrm>
            <a:off x="2406650" y="2992438"/>
            <a:ext cx="544513" cy="712787"/>
          </a:xfrm>
          <a:prstGeom prst="rect">
            <a:avLst/>
          </a:prstGeom>
          <a:solidFill>
            <a:srgbClr val="FFFFCC"/>
          </a:solidFill>
          <a:ln w="9525">
            <a:solidFill>
              <a:schemeClr val="tx1"/>
            </a:solidFill>
            <a:miter lim="800000"/>
            <a:headEnd/>
            <a:tailEnd/>
          </a:ln>
        </p:spPr>
        <p:txBody>
          <a:bodyPr wrap="none" anchor="ctr"/>
          <a:lstStyle>
            <a:lvl1pPr>
              <a:spcBef>
                <a:spcPct val="20000"/>
              </a:spcBef>
              <a:buChar char="•"/>
              <a:defRPr sz="3200">
                <a:solidFill>
                  <a:srgbClr val="0000FF"/>
                </a:solidFill>
                <a:latin typeface="Arial" charset="0"/>
              </a:defRPr>
            </a:lvl1pPr>
            <a:lvl2pPr marL="742950" indent="-285750">
              <a:spcBef>
                <a:spcPct val="20000"/>
              </a:spcBef>
              <a:buChar char="–"/>
              <a:defRPr sz="2800">
                <a:solidFill>
                  <a:srgbClr val="0000FF"/>
                </a:solidFill>
                <a:latin typeface="Arial" charset="0"/>
              </a:defRPr>
            </a:lvl2pPr>
            <a:lvl3pPr marL="1143000" indent="-228600">
              <a:spcBef>
                <a:spcPct val="20000"/>
              </a:spcBef>
              <a:buChar char="•"/>
              <a:defRPr sz="2400">
                <a:solidFill>
                  <a:srgbClr val="0000FF"/>
                </a:solidFill>
                <a:latin typeface="Arial" charset="0"/>
              </a:defRPr>
            </a:lvl3pPr>
            <a:lvl4pPr marL="1600200" indent="-228600">
              <a:spcBef>
                <a:spcPct val="20000"/>
              </a:spcBef>
              <a:buChar char="–"/>
              <a:defRPr sz="2000">
                <a:solidFill>
                  <a:srgbClr val="0000FF"/>
                </a:solidFill>
                <a:latin typeface="Arial" charset="0"/>
              </a:defRPr>
            </a:lvl4pPr>
            <a:lvl5pPr marL="2057400" indent="-228600">
              <a:spcBef>
                <a:spcPct val="20000"/>
              </a:spcBef>
              <a:buChar char="»"/>
              <a:defRPr sz="2000">
                <a:solidFill>
                  <a:srgbClr val="0000FF"/>
                </a:solidFill>
                <a:latin typeface="Arial" charset="0"/>
              </a:defRPr>
            </a:lvl5pPr>
            <a:lvl6pPr marL="2514600" indent="-228600" eaLnBrk="0" fontAlgn="base" hangingPunct="0">
              <a:spcBef>
                <a:spcPct val="20000"/>
              </a:spcBef>
              <a:spcAft>
                <a:spcPct val="0"/>
              </a:spcAft>
              <a:buChar char="»"/>
              <a:defRPr sz="2000">
                <a:solidFill>
                  <a:srgbClr val="0000FF"/>
                </a:solidFill>
                <a:latin typeface="Arial" charset="0"/>
              </a:defRPr>
            </a:lvl6pPr>
            <a:lvl7pPr marL="2971800" indent="-228600" eaLnBrk="0" fontAlgn="base" hangingPunct="0">
              <a:spcBef>
                <a:spcPct val="20000"/>
              </a:spcBef>
              <a:spcAft>
                <a:spcPct val="0"/>
              </a:spcAft>
              <a:buChar char="»"/>
              <a:defRPr sz="2000">
                <a:solidFill>
                  <a:srgbClr val="0000FF"/>
                </a:solidFill>
                <a:latin typeface="Arial" charset="0"/>
              </a:defRPr>
            </a:lvl7pPr>
            <a:lvl8pPr marL="3429000" indent="-228600" eaLnBrk="0" fontAlgn="base" hangingPunct="0">
              <a:spcBef>
                <a:spcPct val="20000"/>
              </a:spcBef>
              <a:spcAft>
                <a:spcPct val="0"/>
              </a:spcAft>
              <a:buChar char="»"/>
              <a:defRPr sz="2000">
                <a:solidFill>
                  <a:srgbClr val="0000FF"/>
                </a:solidFill>
                <a:latin typeface="Arial" charset="0"/>
              </a:defRPr>
            </a:lvl8pPr>
            <a:lvl9pPr marL="3886200" indent="-228600" eaLnBrk="0" fontAlgn="base" hangingPunct="0">
              <a:spcBef>
                <a:spcPct val="20000"/>
              </a:spcBef>
              <a:spcAft>
                <a:spcPct val="0"/>
              </a:spcAft>
              <a:buChar char="»"/>
              <a:defRPr sz="2000">
                <a:solidFill>
                  <a:srgbClr val="0000FF"/>
                </a:solidFill>
                <a:latin typeface="Arial" charset="0"/>
              </a:defRPr>
            </a:lvl9pPr>
          </a:lstStyle>
          <a:p>
            <a:pPr algn="r">
              <a:spcBef>
                <a:spcPct val="0"/>
              </a:spcBef>
              <a:buFontTx/>
              <a:buNone/>
            </a:pPr>
            <a:endParaRPr lang="en-US" altLang="en-US" sz="4400">
              <a:latin typeface="Lucida Console" charset="0"/>
            </a:endParaRPr>
          </a:p>
        </p:txBody>
      </p:sp>
      <p:sp>
        <p:nvSpPr>
          <p:cNvPr id="21511" name="Rectangle 308"/>
          <p:cNvSpPr>
            <a:spLocks noChangeArrowheads="1"/>
          </p:cNvSpPr>
          <p:nvPr/>
        </p:nvSpPr>
        <p:spPr bwMode="auto">
          <a:xfrm>
            <a:off x="2995613" y="2998788"/>
            <a:ext cx="544512" cy="712787"/>
          </a:xfrm>
          <a:prstGeom prst="rect">
            <a:avLst/>
          </a:prstGeom>
          <a:solidFill>
            <a:srgbClr val="FFFFCC"/>
          </a:solidFill>
          <a:ln w="9525">
            <a:solidFill>
              <a:schemeClr val="tx1"/>
            </a:solidFill>
            <a:miter lim="800000"/>
            <a:headEnd/>
            <a:tailEnd/>
          </a:ln>
        </p:spPr>
        <p:txBody>
          <a:bodyPr wrap="none" anchor="ctr"/>
          <a:lstStyle>
            <a:lvl1pPr>
              <a:spcBef>
                <a:spcPct val="20000"/>
              </a:spcBef>
              <a:buChar char="•"/>
              <a:defRPr sz="3200">
                <a:solidFill>
                  <a:srgbClr val="0000FF"/>
                </a:solidFill>
                <a:latin typeface="Arial" charset="0"/>
              </a:defRPr>
            </a:lvl1pPr>
            <a:lvl2pPr marL="742950" indent="-285750">
              <a:spcBef>
                <a:spcPct val="20000"/>
              </a:spcBef>
              <a:buChar char="–"/>
              <a:defRPr sz="2800">
                <a:solidFill>
                  <a:srgbClr val="0000FF"/>
                </a:solidFill>
                <a:latin typeface="Arial" charset="0"/>
              </a:defRPr>
            </a:lvl2pPr>
            <a:lvl3pPr marL="1143000" indent="-228600">
              <a:spcBef>
                <a:spcPct val="20000"/>
              </a:spcBef>
              <a:buChar char="•"/>
              <a:defRPr sz="2400">
                <a:solidFill>
                  <a:srgbClr val="0000FF"/>
                </a:solidFill>
                <a:latin typeface="Arial" charset="0"/>
              </a:defRPr>
            </a:lvl3pPr>
            <a:lvl4pPr marL="1600200" indent="-228600">
              <a:spcBef>
                <a:spcPct val="20000"/>
              </a:spcBef>
              <a:buChar char="–"/>
              <a:defRPr sz="2000">
                <a:solidFill>
                  <a:srgbClr val="0000FF"/>
                </a:solidFill>
                <a:latin typeface="Arial" charset="0"/>
              </a:defRPr>
            </a:lvl4pPr>
            <a:lvl5pPr marL="2057400" indent="-228600">
              <a:spcBef>
                <a:spcPct val="20000"/>
              </a:spcBef>
              <a:buChar char="»"/>
              <a:defRPr sz="2000">
                <a:solidFill>
                  <a:srgbClr val="0000FF"/>
                </a:solidFill>
                <a:latin typeface="Arial" charset="0"/>
              </a:defRPr>
            </a:lvl5pPr>
            <a:lvl6pPr marL="2514600" indent="-228600" eaLnBrk="0" fontAlgn="base" hangingPunct="0">
              <a:spcBef>
                <a:spcPct val="20000"/>
              </a:spcBef>
              <a:spcAft>
                <a:spcPct val="0"/>
              </a:spcAft>
              <a:buChar char="»"/>
              <a:defRPr sz="2000">
                <a:solidFill>
                  <a:srgbClr val="0000FF"/>
                </a:solidFill>
                <a:latin typeface="Arial" charset="0"/>
              </a:defRPr>
            </a:lvl6pPr>
            <a:lvl7pPr marL="2971800" indent="-228600" eaLnBrk="0" fontAlgn="base" hangingPunct="0">
              <a:spcBef>
                <a:spcPct val="20000"/>
              </a:spcBef>
              <a:spcAft>
                <a:spcPct val="0"/>
              </a:spcAft>
              <a:buChar char="»"/>
              <a:defRPr sz="2000">
                <a:solidFill>
                  <a:srgbClr val="0000FF"/>
                </a:solidFill>
                <a:latin typeface="Arial" charset="0"/>
              </a:defRPr>
            </a:lvl7pPr>
            <a:lvl8pPr marL="3429000" indent="-228600" eaLnBrk="0" fontAlgn="base" hangingPunct="0">
              <a:spcBef>
                <a:spcPct val="20000"/>
              </a:spcBef>
              <a:spcAft>
                <a:spcPct val="0"/>
              </a:spcAft>
              <a:buChar char="»"/>
              <a:defRPr sz="2000">
                <a:solidFill>
                  <a:srgbClr val="0000FF"/>
                </a:solidFill>
                <a:latin typeface="Arial" charset="0"/>
              </a:defRPr>
            </a:lvl8pPr>
            <a:lvl9pPr marL="3886200" indent="-228600" eaLnBrk="0" fontAlgn="base" hangingPunct="0">
              <a:spcBef>
                <a:spcPct val="20000"/>
              </a:spcBef>
              <a:spcAft>
                <a:spcPct val="0"/>
              </a:spcAft>
              <a:buChar char="»"/>
              <a:defRPr sz="2000">
                <a:solidFill>
                  <a:srgbClr val="0000FF"/>
                </a:solidFill>
                <a:latin typeface="Arial" charset="0"/>
              </a:defRPr>
            </a:lvl9pPr>
          </a:lstStyle>
          <a:p>
            <a:pPr algn="r">
              <a:spcBef>
                <a:spcPct val="0"/>
              </a:spcBef>
              <a:buFontTx/>
              <a:buNone/>
            </a:pPr>
            <a:endParaRPr lang="en-US" altLang="en-US" sz="4400">
              <a:latin typeface="Lucida Console" charset="0"/>
            </a:endParaRPr>
          </a:p>
        </p:txBody>
      </p:sp>
      <p:sp>
        <p:nvSpPr>
          <p:cNvPr id="21512" name="Rectangle 309"/>
          <p:cNvSpPr>
            <a:spLocks noChangeArrowheads="1"/>
          </p:cNvSpPr>
          <p:nvPr/>
        </p:nvSpPr>
        <p:spPr bwMode="auto">
          <a:xfrm>
            <a:off x="5054600" y="3000375"/>
            <a:ext cx="384175" cy="404813"/>
          </a:xfrm>
          <a:prstGeom prst="rect">
            <a:avLst/>
          </a:prstGeom>
          <a:solidFill>
            <a:srgbClr val="FFFFCC"/>
          </a:solidFill>
          <a:ln w="9525">
            <a:solidFill>
              <a:schemeClr val="tx1"/>
            </a:solidFill>
            <a:miter lim="800000"/>
            <a:headEnd/>
            <a:tailEnd/>
          </a:ln>
        </p:spPr>
        <p:txBody>
          <a:bodyPr wrap="none" anchor="ctr"/>
          <a:lstStyle>
            <a:lvl1pPr>
              <a:spcBef>
                <a:spcPct val="20000"/>
              </a:spcBef>
              <a:buChar char="•"/>
              <a:defRPr sz="3200">
                <a:solidFill>
                  <a:srgbClr val="0000FF"/>
                </a:solidFill>
                <a:latin typeface="Arial" charset="0"/>
              </a:defRPr>
            </a:lvl1pPr>
            <a:lvl2pPr marL="742950" indent="-285750">
              <a:spcBef>
                <a:spcPct val="20000"/>
              </a:spcBef>
              <a:buChar char="–"/>
              <a:defRPr sz="2800">
                <a:solidFill>
                  <a:srgbClr val="0000FF"/>
                </a:solidFill>
                <a:latin typeface="Arial" charset="0"/>
              </a:defRPr>
            </a:lvl2pPr>
            <a:lvl3pPr marL="1143000" indent="-228600">
              <a:spcBef>
                <a:spcPct val="20000"/>
              </a:spcBef>
              <a:buChar char="•"/>
              <a:defRPr sz="2400">
                <a:solidFill>
                  <a:srgbClr val="0000FF"/>
                </a:solidFill>
                <a:latin typeface="Arial" charset="0"/>
              </a:defRPr>
            </a:lvl3pPr>
            <a:lvl4pPr marL="1600200" indent="-228600">
              <a:spcBef>
                <a:spcPct val="20000"/>
              </a:spcBef>
              <a:buChar char="–"/>
              <a:defRPr sz="2000">
                <a:solidFill>
                  <a:srgbClr val="0000FF"/>
                </a:solidFill>
                <a:latin typeface="Arial" charset="0"/>
              </a:defRPr>
            </a:lvl4pPr>
            <a:lvl5pPr marL="2057400" indent="-228600">
              <a:spcBef>
                <a:spcPct val="20000"/>
              </a:spcBef>
              <a:buChar char="»"/>
              <a:defRPr sz="2000">
                <a:solidFill>
                  <a:srgbClr val="0000FF"/>
                </a:solidFill>
                <a:latin typeface="Arial" charset="0"/>
              </a:defRPr>
            </a:lvl5pPr>
            <a:lvl6pPr marL="2514600" indent="-228600" eaLnBrk="0" fontAlgn="base" hangingPunct="0">
              <a:spcBef>
                <a:spcPct val="20000"/>
              </a:spcBef>
              <a:spcAft>
                <a:spcPct val="0"/>
              </a:spcAft>
              <a:buChar char="»"/>
              <a:defRPr sz="2000">
                <a:solidFill>
                  <a:srgbClr val="0000FF"/>
                </a:solidFill>
                <a:latin typeface="Arial" charset="0"/>
              </a:defRPr>
            </a:lvl6pPr>
            <a:lvl7pPr marL="2971800" indent="-228600" eaLnBrk="0" fontAlgn="base" hangingPunct="0">
              <a:spcBef>
                <a:spcPct val="20000"/>
              </a:spcBef>
              <a:spcAft>
                <a:spcPct val="0"/>
              </a:spcAft>
              <a:buChar char="»"/>
              <a:defRPr sz="2000">
                <a:solidFill>
                  <a:srgbClr val="0000FF"/>
                </a:solidFill>
                <a:latin typeface="Arial" charset="0"/>
              </a:defRPr>
            </a:lvl7pPr>
            <a:lvl8pPr marL="3429000" indent="-228600" eaLnBrk="0" fontAlgn="base" hangingPunct="0">
              <a:spcBef>
                <a:spcPct val="20000"/>
              </a:spcBef>
              <a:spcAft>
                <a:spcPct val="0"/>
              </a:spcAft>
              <a:buChar char="»"/>
              <a:defRPr sz="2000">
                <a:solidFill>
                  <a:srgbClr val="0000FF"/>
                </a:solidFill>
                <a:latin typeface="Arial" charset="0"/>
              </a:defRPr>
            </a:lvl8pPr>
            <a:lvl9pPr marL="3886200" indent="-228600" eaLnBrk="0" fontAlgn="base" hangingPunct="0">
              <a:spcBef>
                <a:spcPct val="20000"/>
              </a:spcBef>
              <a:spcAft>
                <a:spcPct val="0"/>
              </a:spcAft>
              <a:buChar char="»"/>
              <a:defRPr sz="2000">
                <a:solidFill>
                  <a:srgbClr val="0000FF"/>
                </a:solidFill>
                <a:latin typeface="Arial" charset="0"/>
              </a:defRPr>
            </a:lvl9pPr>
          </a:lstStyle>
          <a:p>
            <a:pPr algn="r">
              <a:spcBef>
                <a:spcPct val="0"/>
              </a:spcBef>
              <a:buFontTx/>
              <a:buNone/>
            </a:pPr>
            <a:endParaRPr lang="en-US" altLang="en-US" sz="4400">
              <a:latin typeface="Lucida Console" charset="0"/>
            </a:endParaRPr>
          </a:p>
        </p:txBody>
      </p:sp>
      <p:sp>
        <p:nvSpPr>
          <p:cNvPr id="21513" name="Rectangle 310"/>
          <p:cNvSpPr>
            <a:spLocks noChangeArrowheads="1"/>
          </p:cNvSpPr>
          <p:nvPr/>
        </p:nvSpPr>
        <p:spPr bwMode="auto">
          <a:xfrm>
            <a:off x="4359275" y="3379788"/>
            <a:ext cx="646113" cy="347662"/>
          </a:xfrm>
          <a:prstGeom prst="rect">
            <a:avLst/>
          </a:prstGeom>
          <a:solidFill>
            <a:srgbClr val="FFFFCC"/>
          </a:solidFill>
          <a:ln w="9525">
            <a:solidFill>
              <a:schemeClr val="tx1"/>
            </a:solidFill>
            <a:miter lim="800000"/>
            <a:headEnd/>
            <a:tailEnd/>
          </a:ln>
        </p:spPr>
        <p:txBody>
          <a:bodyPr wrap="none" anchor="ctr"/>
          <a:lstStyle>
            <a:lvl1pPr>
              <a:spcBef>
                <a:spcPct val="20000"/>
              </a:spcBef>
              <a:buChar char="•"/>
              <a:defRPr sz="3200">
                <a:solidFill>
                  <a:srgbClr val="0000FF"/>
                </a:solidFill>
                <a:latin typeface="Arial" charset="0"/>
              </a:defRPr>
            </a:lvl1pPr>
            <a:lvl2pPr marL="742950" indent="-285750">
              <a:spcBef>
                <a:spcPct val="20000"/>
              </a:spcBef>
              <a:buChar char="–"/>
              <a:defRPr sz="2800">
                <a:solidFill>
                  <a:srgbClr val="0000FF"/>
                </a:solidFill>
                <a:latin typeface="Arial" charset="0"/>
              </a:defRPr>
            </a:lvl2pPr>
            <a:lvl3pPr marL="1143000" indent="-228600">
              <a:spcBef>
                <a:spcPct val="20000"/>
              </a:spcBef>
              <a:buChar char="•"/>
              <a:defRPr sz="2400">
                <a:solidFill>
                  <a:srgbClr val="0000FF"/>
                </a:solidFill>
                <a:latin typeface="Arial" charset="0"/>
              </a:defRPr>
            </a:lvl3pPr>
            <a:lvl4pPr marL="1600200" indent="-228600">
              <a:spcBef>
                <a:spcPct val="20000"/>
              </a:spcBef>
              <a:buChar char="–"/>
              <a:defRPr sz="2000">
                <a:solidFill>
                  <a:srgbClr val="0000FF"/>
                </a:solidFill>
                <a:latin typeface="Arial" charset="0"/>
              </a:defRPr>
            </a:lvl4pPr>
            <a:lvl5pPr marL="2057400" indent="-228600">
              <a:spcBef>
                <a:spcPct val="20000"/>
              </a:spcBef>
              <a:buChar char="»"/>
              <a:defRPr sz="2000">
                <a:solidFill>
                  <a:srgbClr val="0000FF"/>
                </a:solidFill>
                <a:latin typeface="Arial" charset="0"/>
              </a:defRPr>
            </a:lvl5pPr>
            <a:lvl6pPr marL="2514600" indent="-228600" eaLnBrk="0" fontAlgn="base" hangingPunct="0">
              <a:spcBef>
                <a:spcPct val="20000"/>
              </a:spcBef>
              <a:spcAft>
                <a:spcPct val="0"/>
              </a:spcAft>
              <a:buChar char="»"/>
              <a:defRPr sz="2000">
                <a:solidFill>
                  <a:srgbClr val="0000FF"/>
                </a:solidFill>
                <a:latin typeface="Arial" charset="0"/>
              </a:defRPr>
            </a:lvl6pPr>
            <a:lvl7pPr marL="2971800" indent="-228600" eaLnBrk="0" fontAlgn="base" hangingPunct="0">
              <a:spcBef>
                <a:spcPct val="20000"/>
              </a:spcBef>
              <a:spcAft>
                <a:spcPct val="0"/>
              </a:spcAft>
              <a:buChar char="»"/>
              <a:defRPr sz="2000">
                <a:solidFill>
                  <a:srgbClr val="0000FF"/>
                </a:solidFill>
                <a:latin typeface="Arial" charset="0"/>
              </a:defRPr>
            </a:lvl7pPr>
            <a:lvl8pPr marL="3429000" indent="-228600" eaLnBrk="0" fontAlgn="base" hangingPunct="0">
              <a:spcBef>
                <a:spcPct val="20000"/>
              </a:spcBef>
              <a:spcAft>
                <a:spcPct val="0"/>
              </a:spcAft>
              <a:buChar char="»"/>
              <a:defRPr sz="2000">
                <a:solidFill>
                  <a:srgbClr val="0000FF"/>
                </a:solidFill>
                <a:latin typeface="Arial" charset="0"/>
              </a:defRPr>
            </a:lvl8pPr>
            <a:lvl9pPr marL="3886200" indent="-228600" eaLnBrk="0" fontAlgn="base" hangingPunct="0">
              <a:spcBef>
                <a:spcPct val="20000"/>
              </a:spcBef>
              <a:spcAft>
                <a:spcPct val="0"/>
              </a:spcAft>
              <a:buChar char="»"/>
              <a:defRPr sz="2000">
                <a:solidFill>
                  <a:srgbClr val="0000FF"/>
                </a:solidFill>
                <a:latin typeface="Arial" charset="0"/>
              </a:defRPr>
            </a:lvl9pPr>
          </a:lstStyle>
          <a:p>
            <a:pPr algn="r">
              <a:spcBef>
                <a:spcPct val="0"/>
              </a:spcBef>
              <a:buFontTx/>
              <a:buNone/>
            </a:pPr>
            <a:endParaRPr lang="en-US" altLang="en-US" sz="4400">
              <a:latin typeface="Lucida Console" charset="0"/>
            </a:endParaRPr>
          </a:p>
        </p:txBody>
      </p:sp>
      <p:sp>
        <p:nvSpPr>
          <p:cNvPr id="21514" name="Rectangle 311"/>
          <p:cNvSpPr>
            <a:spLocks noChangeArrowheads="1"/>
          </p:cNvSpPr>
          <p:nvPr/>
        </p:nvSpPr>
        <p:spPr bwMode="auto">
          <a:xfrm>
            <a:off x="5032375" y="3486150"/>
            <a:ext cx="414338" cy="233363"/>
          </a:xfrm>
          <a:prstGeom prst="rect">
            <a:avLst/>
          </a:prstGeom>
          <a:solidFill>
            <a:srgbClr val="FFFFCC"/>
          </a:solidFill>
          <a:ln w="9525">
            <a:solidFill>
              <a:schemeClr val="tx1"/>
            </a:solidFill>
            <a:miter lim="800000"/>
            <a:headEnd/>
            <a:tailEnd/>
          </a:ln>
        </p:spPr>
        <p:txBody>
          <a:bodyPr wrap="none" anchor="ctr"/>
          <a:lstStyle>
            <a:lvl1pPr>
              <a:spcBef>
                <a:spcPct val="20000"/>
              </a:spcBef>
              <a:buChar char="•"/>
              <a:defRPr sz="3200">
                <a:solidFill>
                  <a:srgbClr val="0000FF"/>
                </a:solidFill>
                <a:latin typeface="Arial" charset="0"/>
              </a:defRPr>
            </a:lvl1pPr>
            <a:lvl2pPr marL="742950" indent="-285750">
              <a:spcBef>
                <a:spcPct val="20000"/>
              </a:spcBef>
              <a:buChar char="–"/>
              <a:defRPr sz="2800">
                <a:solidFill>
                  <a:srgbClr val="0000FF"/>
                </a:solidFill>
                <a:latin typeface="Arial" charset="0"/>
              </a:defRPr>
            </a:lvl2pPr>
            <a:lvl3pPr marL="1143000" indent="-228600">
              <a:spcBef>
                <a:spcPct val="20000"/>
              </a:spcBef>
              <a:buChar char="•"/>
              <a:defRPr sz="2400">
                <a:solidFill>
                  <a:srgbClr val="0000FF"/>
                </a:solidFill>
                <a:latin typeface="Arial" charset="0"/>
              </a:defRPr>
            </a:lvl3pPr>
            <a:lvl4pPr marL="1600200" indent="-228600">
              <a:spcBef>
                <a:spcPct val="20000"/>
              </a:spcBef>
              <a:buChar char="–"/>
              <a:defRPr sz="2000">
                <a:solidFill>
                  <a:srgbClr val="0000FF"/>
                </a:solidFill>
                <a:latin typeface="Arial" charset="0"/>
              </a:defRPr>
            </a:lvl4pPr>
            <a:lvl5pPr marL="2057400" indent="-228600">
              <a:spcBef>
                <a:spcPct val="20000"/>
              </a:spcBef>
              <a:buChar char="»"/>
              <a:defRPr sz="2000">
                <a:solidFill>
                  <a:srgbClr val="0000FF"/>
                </a:solidFill>
                <a:latin typeface="Arial" charset="0"/>
              </a:defRPr>
            </a:lvl5pPr>
            <a:lvl6pPr marL="2514600" indent="-228600" eaLnBrk="0" fontAlgn="base" hangingPunct="0">
              <a:spcBef>
                <a:spcPct val="20000"/>
              </a:spcBef>
              <a:spcAft>
                <a:spcPct val="0"/>
              </a:spcAft>
              <a:buChar char="»"/>
              <a:defRPr sz="2000">
                <a:solidFill>
                  <a:srgbClr val="0000FF"/>
                </a:solidFill>
                <a:latin typeface="Arial" charset="0"/>
              </a:defRPr>
            </a:lvl6pPr>
            <a:lvl7pPr marL="2971800" indent="-228600" eaLnBrk="0" fontAlgn="base" hangingPunct="0">
              <a:spcBef>
                <a:spcPct val="20000"/>
              </a:spcBef>
              <a:spcAft>
                <a:spcPct val="0"/>
              </a:spcAft>
              <a:buChar char="»"/>
              <a:defRPr sz="2000">
                <a:solidFill>
                  <a:srgbClr val="0000FF"/>
                </a:solidFill>
                <a:latin typeface="Arial" charset="0"/>
              </a:defRPr>
            </a:lvl7pPr>
            <a:lvl8pPr marL="3429000" indent="-228600" eaLnBrk="0" fontAlgn="base" hangingPunct="0">
              <a:spcBef>
                <a:spcPct val="20000"/>
              </a:spcBef>
              <a:spcAft>
                <a:spcPct val="0"/>
              </a:spcAft>
              <a:buChar char="»"/>
              <a:defRPr sz="2000">
                <a:solidFill>
                  <a:srgbClr val="0000FF"/>
                </a:solidFill>
                <a:latin typeface="Arial" charset="0"/>
              </a:defRPr>
            </a:lvl8pPr>
            <a:lvl9pPr marL="3886200" indent="-228600" eaLnBrk="0" fontAlgn="base" hangingPunct="0">
              <a:spcBef>
                <a:spcPct val="20000"/>
              </a:spcBef>
              <a:spcAft>
                <a:spcPct val="0"/>
              </a:spcAft>
              <a:buChar char="»"/>
              <a:defRPr sz="2000">
                <a:solidFill>
                  <a:srgbClr val="0000FF"/>
                </a:solidFill>
                <a:latin typeface="Arial" charset="0"/>
              </a:defRPr>
            </a:lvl9pPr>
          </a:lstStyle>
          <a:p>
            <a:pPr algn="r">
              <a:spcBef>
                <a:spcPct val="0"/>
              </a:spcBef>
              <a:buFontTx/>
              <a:buNone/>
            </a:pPr>
            <a:endParaRPr lang="en-US" altLang="en-US" sz="4400">
              <a:latin typeface="Lucida Console" charset="0"/>
            </a:endParaRPr>
          </a:p>
        </p:txBody>
      </p:sp>
      <p:sp>
        <p:nvSpPr>
          <p:cNvPr id="21515" name="Rectangle 312"/>
          <p:cNvSpPr>
            <a:spLocks noChangeArrowheads="1"/>
          </p:cNvSpPr>
          <p:nvPr/>
        </p:nvSpPr>
        <p:spPr bwMode="auto">
          <a:xfrm>
            <a:off x="6245225" y="3008313"/>
            <a:ext cx="320675" cy="341312"/>
          </a:xfrm>
          <a:prstGeom prst="rect">
            <a:avLst/>
          </a:prstGeom>
          <a:solidFill>
            <a:srgbClr val="FFFFCC"/>
          </a:solidFill>
          <a:ln w="9525">
            <a:solidFill>
              <a:schemeClr val="tx1"/>
            </a:solidFill>
            <a:miter lim="800000"/>
            <a:headEnd/>
            <a:tailEnd/>
          </a:ln>
        </p:spPr>
        <p:txBody>
          <a:bodyPr wrap="none" anchor="ctr"/>
          <a:lstStyle>
            <a:lvl1pPr>
              <a:spcBef>
                <a:spcPct val="20000"/>
              </a:spcBef>
              <a:buChar char="•"/>
              <a:defRPr sz="3200">
                <a:solidFill>
                  <a:srgbClr val="0000FF"/>
                </a:solidFill>
                <a:latin typeface="Arial" charset="0"/>
              </a:defRPr>
            </a:lvl1pPr>
            <a:lvl2pPr marL="742950" indent="-285750">
              <a:spcBef>
                <a:spcPct val="20000"/>
              </a:spcBef>
              <a:buChar char="–"/>
              <a:defRPr sz="2800">
                <a:solidFill>
                  <a:srgbClr val="0000FF"/>
                </a:solidFill>
                <a:latin typeface="Arial" charset="0"/>
              </a:defRPr>
            </a:lvl2pPr>
            <a:lvl3pPr marL="1143000" indent="-228600">
              <a:spcBef>
                <a:spcPct val="20000"/>
              </a:spcBef>
              <a:buChar char="•"/>
              <a:defRPr sz="2400">
                <a:solidFill>
                  <a:srgbClr val="0000FF"/>
                </a:solidFill>
                <a:latin typeface="Arial" charset="0"/>
              </a:defRPr>
            </a:lvl3pPr>
            <a:lvl4pPr marL="1600200" indent="-228600">
              <a:spcBef>
                <a:spcPct val="20000"/>
              </a:spcBef>
              <a:buChar char="–"/>
              <a:defRPr sz="2000">
                <a:solidFill>
                  <a:srgbClr val="0000FF"/>
                </a:solidFill>
                <a:latin typeface="Arial" charset="0"/>
              </a:defRPr>
            </a:lvl4pPr>
            <a:lvl5pPr marL="2057400" indent="-228600">
              <a:spcBef>
                <a:spcPct val="20000"/>
              </a:spcBef>
              <a:buChar char="»"/>
              <a:defRPr sz="2000">
                <a:solidFill>
                  <a:srgbClr val="0000FF"/>
                </a:solidFill>
                <a:latin typeface="Arial" charset="0"/>
              </a:defRPr>
            </a:lvl5pPr>
            <a:lvl6pPr marL="2514600" indent="-228600" eaLnBrk="0" fontAlgn="base" hangingPunct="0">
              <a:spcBef>
                <a:spcPct val="20000"/>
              </a:spcBef>
              <a:spcAft>
                <a:spcPct val="0"/>
              </a:spcAft>
              <a:buChar char="»"/>
              <a:defRPr sz="2000">
                <a:solidFill>
                  <a:srgbClr val="0000FF"/>
                </a:solidFill>
                <a:latin typeface="Arial" charset="0"/>
              </a:defRPr>
            </a:lvl6pPr>
            <a:lvl7pPr marL="2971800" indent="-228600" eaLnBrk="0" fontAlgn="base" hangingPunct="0">
              <a:spcBef>
                <a:spcPct val="20000"/>
              </a:spcBef>
              <a:spcAft>
                <a:spcPct val="0"/>
              </a:spcAft>
              <a:buChar char="»"/>
              <a:defRPr sz="2000">
                <a:solidFill>
                  <a:srgbClr val="0000FF"/>
                </a:solidFill>
                <a:latin typeface="Arial" charset="0"/>
              </a:defRPr>
            </a:lvl7pPr>
            <a:lvl8pPr marL="3429000" indent="-228600" eaLnBrk="0" fontAlgn="base" hangingPunct="0">
              <a:spcBef>
                <a:spcPct val="20000"/>
              </a:spcBef>
              <a:spcAft>
                <a:spcPct val="0"/>
              </a:spcAft>
              <a:buChar char="»"/>
              <a:defRPr sz="2000">
                <a:solidFill>
                  <a:srgbClr val="0000FF"/>
                </a:solidFill>
                <a:latin typeface="Arial" charset="0"/>
              </a:defRPr>
            </a:lvl8pPr>
            <a:lvl9pPr marL="3886200" indent="-228600" eaLnBrk="0" fontAlgn="base" hangingPunct="0">
              <a:spcBef>
                <a:spcPct val="20000"/>
              </a:spcBef>
              <a:spcAft>
                <a:spcPct val="0"/>
              </a:spcAft>
              <a:buChar char="»"/>
              <a:defRPr sz="2000">
                <a:solidFill>
                  <a:srgbClr val="0000FF"/>
                </a:solidFill>
                <a:latin typeface="Arial" charset="0"/>
              </a:defRPr>
            </a:lvl9pPr>
          </a:lstStyle>
          <a:p>
            <a:pPr algn="r">
              <a:spcBef>
                <a:spcPct val="0"/>
              </a:spcBef>
              <a:buFontTx/>
              <a:buNone/>
            </a:pPr>
            <a:endParaRPr lang="en-US" altLang="en-US" sz="4400">
              <a:latin typeface="Lucida Console" charset="0"/>
            </a:endParaRPr>
          </a:p>
        </p:txBody>
      </p:sp>
      <p:sp>
        <p:nvSpPr>
          <p:cNvPr id="21516" name="Rectangle 313"/>
          <p:cNvSpPr>
            <a:spLocks noChangeArrowheads="1"/>
          </p:cNvSpPr>
          <p:nvPr/>
        </p:nvSpPr>
        <p:spPr bwMode="auto">
          <a:xfrm>
            <a:off x="6592888" y="3008313"/>
            <a:ext cx="133350" cy="298450"/>
          </a:xfrm>
          <a:prstGeom prst="rect">
            <a:avLst/>
          </a:prstGeom>
          <a:solidFill>
            <a:srgbClr val="FFFFCC"/>
          </a:solidFill>
          <a:ln w="9525">
            <a:solidFill>
              <a:schemeClr val="tx1"/>
            </a:solidFill>
            <a:miter lim="800000"/>
            <a:headEnd/>
            <a:tailEnd/>
          </a:ln>
        </p:spPr>
        <p:txBody>
          <a:bodyPr wrap="none" anchor="ctr"/>
          <a:lstStyle>
            <a:lvl1pPr>
              <a:spcBef>
                <a:spcPct val="20000"/>
              </a:spcBef>
              <a:buChar char="•"/>
              <a:defRPr sz="3200">
                <a:solidFill>
                  <a:srgbClr val="0000FF"/>
                </a:solidFill>
                <a:latin typeface="Arial" charset="0"/>
              </a:defRPr>
            </a:lvl1pPr>
            <a:lvl2pPr marL="742950" indent="-285750">
              <a:spcBef>
                <a:spcPct val="20000"/>
              </a:spcBef>
              <a:buChar char="–"/>
              <a:defRPr sz="2800">
                <a:solidFill>
                  <a:srgbClr val="0000FF"/>
                </a:solidFill>
                <a:latin typeface="Arial" charset="0"/>
              </a:defRPr>
            </a:lvl2pPr>
            <a:lvl3pPr marL="1143000" indent="-228600">
              <a:spcBef>
                <a:spcPct val="20000"/>
              </a:spcBef>
              <a:buChar char="•"/>
              <a:defRPr sz="2400">
                <a:solidFill>
                  <a:srgbClr val="0000FF"/>
                </a:solidFill>
                <a:latin typeface="Arial" charset="0"/>
              </a:defRPr>
            </a:lvl3pPr>
            <a:lvl4pPr marL="1600200" indent="-228600">
              <a:spcBef>
                <a:spcPct val="20000"/>
              </a:spcBef>
              <a:buChar char="–"/>
              <a:defRPr sz="2000">
                <a:solidFill>
                  <a:srgbClr val="0000FF"/>
                </a:solidFill>
                <a:latin typeface="Arial" charset="0"/>
              </a:defRPr>
            </a:lvl4pPr>
            <a:lvl5pPr marL="2057400" indent="-228600">
              <a:spcBef>
                <a:spcPct val="20000"/>
              </a:spcBef>
              <a:buChar char="»"/>
              <a:defRPr sz="2000">
                <a:solidFill>
                  <a:srgbClr val="0000FF"/>
                </a:solidFill>
                <a:latin typeface="Arial" charset="0"/>
              </a:defRPr>
            </a:lvl5pPr>
            <a:lvl6pPr marL="2514600" indent="-228600" eaLnBrk="0" fontAlgn="base" hangingPunct="0">
              <a:spcBef>
                <a:spcPct val="20000"/>
              </a:spcBef>
              <a:spcAft>
                <a:spcPct val="0"/>
              </a:spcAft>
              <a:buChar char="»"/>
              <a:defRPr sz="2000">
                <a:solidFill>
                  <a:srgbClr val="0000FF"/>
                </a:solidFill>
                <a:latin typeface="Arial" charset="0"/>
              </a:defRPr>
            </a:lvl6pPr>
            <a:lvl7pPr marL="2971800" indent="-228600" eaLnBrk="0" fontAlgn="base" hangingPunct="0">
              <a:spcBef>
                <a:spcPct val="20000"/>
              </a:spcBef>
              <a:spcAft>
                <a:spcPct val="0"/>
              </a:spcAft>
              <a:buChar char="»"/>
              <a:defRPr sz="2000">
                <a:solidFill>
                  <a:srgbClr val="0000FF"/>
                </a:solidFill>
                <a:latin typeface="Arial" charset="0"/>
              </a:defRPr>
            </a:lvl7pPr>
            <a:lvl8pPr marL="3429000" indent="-228600" eaLnBrk="0" fontAlgn="base" hangingPunct="0">
              <a:spcBef>
                <a:spcPct val="20000"/>
              </a:spcBef>
              <a:spcAft>
                <a:spcPct val="0"/>
              </a:spcAft>
              <a:buChar char="»"/>
              <a:defRPr sz="2000">
                <a:solidFill>
                  <a:srgbClr val="0000FF"/>
                </a:solidFill>
                <a:latin typeface="Arial" charset="0"/>
              </a:defRPr>
            </a:lvl8pPr>
            <a:lvl9pPr marL="3886200" indent="-228600" eaLnBrk="0" fontAlgn="base" hangingPunct="0">
              <a:spcBef>
                <a:spcPct val="20000"/>
              </a:spcBef>
              <a:spcAft>
                <a:spcPct val="0"/>
              </a:spcAft>
              <a:buChar char="»"/>
              <a:defRPr sz="2000">
                <a:solidFill>
                  <a:srgbClr val="0000FF"/>
                </a:solidFill>
                <a:latin typeface="Arial" charset="0"/>
              </a:defRPr>
            </a:lvl9pPr>
          </a:lstStyle>
          <a:p>
            <a:pPr algn="r">
              <a:spcBef>
                <a:spcPct val="0"/>
              </a:spcBef>
              <a:buFontTx/>
              <a:buNone/>
            </a:pPr>
            <a:endParaRPr lang="en-US" altLang="en-US" sz="4400">
              <a:latin typeface="Lucida Console" charset="0"/>
            </a:endParaRPr>
          </a:p>
        </p:txBody>
      </p:sp>
      <p:sp>
        <p:nvSpPr>
          <p:cNvPr id="21517" name="Rectangle 314"/>
          <p:cNvSpPr>
            <a:spLocks noChangeArrowheads="1"/>
          </p:cNvSpPr>
          <p:nvPr/>
        </p:nvSpPr>
        <p:spPr bwMode="auto">
          <a:xfrm>
            <a:off x="6246813" y="3402013"/>
            <a:ext cx="222250" cy="325437"/>
          </a:xfrm>
          <a:prstGeom prst="rect">
            <a:avLst/>
          </a:prstGeom>
          <a:solidFill>
            <a:srgbClr val="FFFFCC"/>
          </a:solidFill>
          <a:ln w="9525">
            <a:solidFill>
              <a:schemeClr val="tx1"/>
            </a:solidFill>
            <a:miter lim="800000"/>
            <a:headEnd/>
            <a:tailEnd/>
          </a:ln>
        </p:spPr>
        <p:txBody>
          <a:bodyPr wrap="none" anchor="ctr"/>
          <a:lstStyle>
            <a:lvl1pPr>
              <a:spcBef>
                <a:spcPct val="20000"/>
              </a:spcBef>
              <a:buChar char="•"/>
              <a:defRPr sz="3200">
                <a:solidFill>
                  <a:srgbClr val="0000FF"/>
                </a:solidFill>
                <a:latin typeface="Arial" charset="0"/>
              </a:defRPr>
            </a:lvl1pPr>
            <a:lvl2pPr marL="742950" indent="-285750">
              <a:spcBef>
                <a:spcPct val="20000"/>
              </a:spcBef>
              <a:buChar char="–"/>
              <a:defRPr sz="2800">
                <a:solidFill>
                  <a:srgbClr val="0000FF"/>
                </a:solidFill>
                <a:latin typeface="Arial" charset="0"/>
              </a:defRPr>
            </a:lvl2pPr>
            <a:lvl3pPr marL="1143000" indent="-228600">
              <a:spcBef>
                <a:spcPct val="20000"/>
              </a:spcBef>
              <a:buChar char="•"/>
              <a:defRPr sz="2400">
                <a:solidFill>
                  <a:srgbClr val="0000FF"/>
                </a:solidFill>
                <a:latin typeface="Arial" charset="0"/>
              </a:defRPr>
            </a:lvl3pPr>
            <a:lvl4pPr marL="1600200" indent="-228600">
              <a:spcBef>
                <a:spcPct val="20000"/>
              </a:spcBef>
              <a:buChar char="–"/>
              <a:defRPr sz="2000">
                <a:solidFill>
                  <a:srgbClr val="0000FF"/>
                </a:solidFill>
                <a:latin typeface="Arial" charset="0"/>
              </a:defRPr>
            </a:lvl4pPr>
            <a:lvl5pPr marL="2057400" indent="-228600">
              <a:spcBef>
                <a:spcPct val="20000"/>
              </a:spcBef>
              <a:buChar char="»"/>
              <a:defRPr sz="2000">
                <a:solidFill>
                  <a:srgbClr val="0000FF"/>
                </a:solidFill>
                <a:latin typeface="Arial" charset="0"/>
              </a:defRPr>
            </a:lvl5pPr>
            <a:lvl6pPr marL="2514600" indent="-228600" eaLnBrk="0" fontAlgn="base" hangingPunct="0">
              <a:spcBef>
                <a:spcPct val="20000"/>
              </a:spcBef>
              <a:spcAft>
                <a:spcPct val="0"/>
              </a:spcAft>
              <a:buChar char="»"/>
              <a:defRPr sz="2000">
                <a:solidFill>
                  <a:srgbClr val="0000FF"/>
                </a:solidFill>
                <a:latin typeface="Arial" charset="0"/>
              </a:defRPr>
            </a:lvl6pPr>
            <a:lvl7pPr marL="2971800" indent="-228600" eaLnBrk="0" fontAlgn="base" hangingPunct="0">
              <a:spcBef>
                <a:spcPct val="20000"/>
              </a:spcBef>
              <a:spcAft>
                <a:spcPct val="0"/>
              </a:spcAft>
              <a:buChar char="»"/>
              <a:defRPr sz="2000">
                <a:solidFill>
                  <a:srgbClr val="0000FF"/>
                </a:solidFill>
                <a:latin typeface="Arial" charset="0"/>
              </a:defRPr>
            </a:lvl7pPr>
            <a:lvl8pPr marL="3429000" indent="-228600" eaLnBrk="0" fontAlgn="base" hangingPunct="0">
              <a:spcBef>
                <a:spcPct val="20000"/>
              </a:spcBef>
              <a:spcAft>
                <a:spcPct val="0"/>
              </a:spcAft>
              <a:buChar char="»"/>
              <a:defRPr sz="2000">
                <a:solidFill>
                  <a:srgbClr val="0000FF"/>
                </a:solidFill>
                <a:latin typeface="Arial" charset="0"/>
              </a:defRPr>
            </a:lvl8pPr>
            <a:lvl9pPr marL="3886200" indent="-228600" eaLnBrk="0" fontAlgn="base" hangingPunct="0">
              <a:spcBef>
                <a:spcPct val="20000"/>
              </a:spcBef>
              <a:spcAft>
                <a:spcPct val="0"/>
              </a:spcAft>
              <a:buChar char="»"/>
              <a:defRPr sz="2000">
                <a:solidFill>
                  <a:srgbClr val="0000FF"/>
                </a:solidFill>
                <a:latin typeface="Arial" charset="0"/>
              </a:defRPr>
            </a:lvl9pPr>
          </a:lstStyle>
          <a:p>
            <a:pPr algn="r">
              <a:spcBef>
                <a:spcPct val="0"/>
              </a:spcBef>
              <a:buFontTx/>
              <a:buNone/>
            </a:pPr>
            <a:endParaRPr lang="en-US" altLang="en-US" sz="4400">
              <a:latin typeface="Lucida Console" charset="0"/>
            </a:endParaRPr>
          </a:p>
        </p:txBody>
      </p:sp>
      <p:sp>
        <p:nvSpPr>
          <p:cNvPr id="21518" name="Rectangle 315"/>
          <p:cNvSpPr>
            <a:spLocks noChangeArrowheads="1"/>
          </p:cNvSpPr>
          <p:nvPr/>
        </p:nvSpPr>
        <p:spPr bwMode="auto">
          <a:xfrm>
            <a:off x="6508750" y="3402013"/>
            <a:ext cx="220663" cy="325437"/>
          </a:xfrm>
          <a:prstGeom prst="rect">
            <a:avLst/>
          </a:prstGeom>
          <a:solidFill>
            <a:srgbClr val="FFFFCC"/>
          </a:solidFill>
          <a:ln w="9525">
            <a:solidFill>
              <a:schemeClr val="tx1"/>
            </a:solidFill>
            <a:miter lim="800000"/>
            <a:headEnd/>
            <a:tailEnd/>
          </a:ln>
        </p:spPr>
        <p:txBody>
          <a:bodyPr wrap="none" anchor="ctr"/>
          <a:lstStyle>
            <a:lvl1pPr>
              <a:spcBef>
                <a:spcPct val="20000"/>
              </a:spcBef>
              <a:buChar char="•"/>
              <a:defRPr sz="3200">
                <a:solidFill>
                  <a:srgbClr val="0000FF"/>
                </a:solidFill>
                <a:latin typeface="Arial" charset="0"/>
              </a:defRPr>
            </a:lvl1pPr>
            <a:lvl2pPr marL="742950" indent="-285750">
              <a:spcBef>
                <a:spcPct val="20000"/>
              </a:spcBef>
              <a:buChar char="–"/>
              <a:defRPr sz="2800">
                <a:solidFill>
                  <a:srgbClr val="0000FF"/>
                </a:solidFill>
                <a:latin typeface="Arial" charset="0"/>
              </a:defRPr>
            </a:lvl2pPr>
            <a:lvl3pPr marL="1143000" indent="-228600">
              <a:spcBef>
                <a:spcPct val="20000"/>
              </a:spcBef>
              <a:buChar char="•"/>
              <a:defRPr sz="2400">
                <a:solidFill>
                  <a:srgbClr val="0000FF"/>
                </a:solidFill>
                <a:latin typeface="Arial" charset="0"/>
              </a:defRPr>
            </a:lvl3pPr>
            <a:lvl4pPr marL="1600200" indent="-228600">
              <a:spcBef>
                <a:spcPct val="20000"/>
              </a:spcBef>
              <a:buChar char="–"/>
              <a:defRPr sz="2000">
                <a:solidFill>
                  <a:srgbClr val="0000FF"/>
                </a:solidFill>
                <a:latin typeface="Arial" charset="0"/>
              </a:defRPr>
            </a:lvl4pPr>
            <a:lvl5pPr marL="2057400" indent="-228600">
              <a:spcBef>
                <a:spcPct val="20000"/>
              </a:spcBef>
              <a:buChar char="»"/>
              <a:defRPr sz="2000">
                <a:solidFill>
                  <a:srgbClr val="0000FF"/>
                </a:solidFill>
                <a:latin typeface="Arial" charset="0"/>
              </a:defRPr>
            </a:lvl5pPr>
            <a:lvl6pPr marL="2514600" indent="-228600" eaLnBrk="0" fontAlgn="base" hangingPunct="0">
              <a:spcBef>
                <a:spcPct val="20000"/>
              </a:spcBef>
              <a:spcAft>
                <a:spcPct val="0"/>
              </a:spcAft>
              <a:buChar char="»"/>
              <a:defRPr sz="2000">
                <a:solidFill>
                  <a:srgbClr val="0000FF"/>
                </a:solidFill>
                <a:latin typeface="Arial" charset="0"/>
              </a:defRPr>
            </a:lvl6pPr>
            <a:lvl7pPr marL="2971800" indent="-228600" eaLnBrk="0" fontAlgn="base" hangingPunct="0">
              <a:spcBef>
                <a:spcPct val="20000"/>
              </a:spcBef>
              <a:spcAft>
                <a:spcPct val="0"/>
              </a:spcAft>
              <a:buChar char="»"/>
              <a:defRPr sz="2000">
                <a:solidFill>
                  <a:srgbClr val="0000FF"/>
                </a:solidFill>
                <a:latin typeface="Arial" charset="0"/>
              </a:defRPr>
            </a:lvl7pPr>
            <a:lvl8pPr marL="3429000" indent="-228600" eaLnBrk="0" fontAlgn="base" hangingPunct="0">
              <a:spcBef>
                <a:spcPct val="20000"/>
              </a:spcBef>
              <a:spcAft>
                <a:spcPct val="0"/>
              </a:spcAft>
              <a:buChar char="»"/>
              <a:defRPr sz="2000">
                <a:solidFill>
                  <a:srgbClr val="0000FF"/>
                </a:solidFill>
                <a:latin typeface="Arial" charset="0"/>
              </a:defRPr>
            </a:lvl8pPr>
            <a:lvl9pPr marL="3886200" indent="-228600" eaLnBrk="0" fontAlgn="base" hangingPunct="0">
              <a:spcBef>
                <a:spcPct val="20000"/>
              </a:spcBef>
              <a:spcAft>
                <a:spcPct val="0"/>
              </a:spcAft>
              <a:buChar char="»"/>
              <a:defRPr sz="2000">
                <a:solidFill>
                  <a:srgbClr val="0000FF"/>
                </a:solidFill>
                <a:latin typeface="Arial" charset="0"/>
              </a:defRPr>
            </a:lvl9pPr>
          </a:lstStyle>
          <a:p>
            <a:pPr algn="r">
              <a:spcBef>
                <a:spcPct val="0"/>
              </a:spcBef>
              <a:buFontTx/>
              <a:buNone/>
            </a:pPr>
            <a:endParaRPr lang="en-US" altLang="en-US" sz="4400">
              <a:latin typeface="Lucida Console" charset="0"/>
            </a:endParaRPr>
          </a:p>
        </p:txBody>
      </p:sp>
      <p:sp>
        <p:nvSpPr>
          <p:cNvPr id="21519" name="Rectangle 316"/>
          <p:cNvSpPr>
            <a:spLocks noChangeArrowheads="1"/>
          </p:cNvSpPr>
          <p:nvPr/>
        </p:nvSpPr>
        <p:spPr bwMode="auto">
          <a:xfrm>
            <a:off x="6804025" y="3008313"/>
            <a:ext cx="204788" cy="254000"/>
          </a:xfrm>
          <a:prstGeom prst="rect">
            <a:avLst/>
          </a:prstGeom>
          <a:solidFill>
            <a:srgbClr val="FFFFCC"/>
          </a:solidFill>
          <a:ln w="9525">
            <a:solidFill>
              <a:schemeClr val="tx1"/>
            </a:solidFill>
            <a:miter lim="800000"/>
            <a:headEnd/>
            <a:tailEnd/>
          </a:ln>
        </p:spPr>
        <p:txBody>
          <a:bodyPr wrap="none" anchor="ctr"/>
          <a:lstStyle>
            <a:lvl1pPr>
              <a:spcBef>
                <a:spcPct val="20000"/>
              </a:spcBef>
              <a:buChar char="•"/>
              <a:defRPr sz="3200">
                <a:solidFill>
                  <a:srgbClr val="0000FF"/>
                </a:solidFill>
                <a:latin typeface="Arial" charset="0"/>
              </a:defRPr>
            </a:lvl1pPr>
            <a:lvl2pPr marL="742950" indent="-285750">
              <a:spcBef>
                <a:spcPct val="20000"/>
              </a:spcBef>
              <a:buChar char="–"/>
              <a:defRPr sz="2800">
                <a:solidFill>
                  <a:srgbClr val="0000FF"/>
                </a:solidFill>
                <a:latin typeface="Arial" charset="0"/>
              </a:defRPr>
            </a:lvl2pPr>
            <a:lvl3pPr marL="1143000" indent="-228600">
              <a:spcBef>
                <a:spcPct val="20000"/>
              </a:spcBef>
              <a:buChar char="•"/>
              <a:defRPr sz="2400">
                <a:solidFill>
                  <a:srgbClr val="0000FF"/>
                </a:solidFill>
                <a:latin typeface="Arial" charset="0"/>
              </a:defRPr>
            </a:lvl3pPr>
            <a:lvl4pPr marL="1600200" indent="-228600">
              <a:spcBef>
                <a:spcPct val="20000"/>
              </a:spcBef>
              <a:buChar char="–"/>
              <a:defRPr sz="2000">
                <a:solidFill>
                  <a:srgbClr val="0000FF"/>
                </a:solidFill>
                <a:latin typeface="Arial" charset="0"/>
              </a:defRPr>
            </a:lvl4pPr>
            <a:lvl5pPr marL="2057400" indent="-228600">
              <a:spcBef>
                <a:spcPct val="20000"/>
              </a:spcBef>
              <a:buChar char="»"/>
              <a:defRPr sz="2000">
                <a:solidFill>
                  <a:srgbClr val="0000FF"/>
                </a:solidFill>
                <a:latin typeface="Arial" charset="0"/>
              </a:defRPr>
            </a:lvl5pPr>
            <a:lvl6pPr marL="2514600" indent="-228600" eaLnBrk="0" fontAlgn="base" hangingPunct="0">
              <a:spcBef>
                <a:spcPct val="20000"/>
              </a:spcBef>
              <a:spcAft>
                <a:spcPct val="0"/>
              </a:spcAft>
              <a:buChar char="»"/>
              <a:defRPr sz="2000">
                <a:solidFill>
                  <a:srgbClr val="0000FF"/>
                </a:solidFill>
                <a:latin typeface="Arial" charset="0"/>
              </a:defRPr>
            </a:lvl6pPr>
            <a:lvl7pPr marL="2971800" indent="-228600" eaLnBrk="0" fontAlgn="base" hangingPunct="0">
              <a:spcBef>
                <a:spcPct val="20000"/>
              </a:spcBef>
              <a:spcAft>
                <a:spcPct val="0"/>
              </a:spcAft>
              <a:buChar char="»"/>
              <a:defRPr sz="2000">
                <a:solidFill>
                  <a:srgbClr val="0000FF"/>
                </a:solidFill>
                <a:latin typeface="Arial" charset="0"/>
              </a:defRPr>
            </a:lvl7pPr>
            <a:lvl8pPr marL="3429000" indent="-228600" eaLnBrk="0" fontAlgn="base" hangingPunct="0">
              <a:spcBef>
                <a:spcPct val="20000"/>
              </a:spcBef>
              <a:spcAft>
                <a:spcPct val="0"/>
              </a:spcAft>
              <a:buChar char="»"/>
              <a:defRPr sz="2000">
                <a:solidFill>
                  <a:srgbClr val="0000FF"/>
                </a:solidFill>
                <a:latin typeface="Arial" charset="0"/>
              </a:defRPr>
            </a:lvl8pPr>
            <a:lvl9pPr marL="3886200" indent="-228600" eaLnBrk="0" fontAlgn="base" hangingPunct="0">
              <a:spcBef>
                <a:spcPct val="20000"/>
              </a:spcBef>
              <a:spcAft>
                <a:spcPct val="0"/>
              </a:spcAft>
              <a:buChar char="»"/>
              <a:defRPr sz="2000">
                <a:solidFill>
                  <a:srgbClr val="0000FF"/>
                </a:solidFill>
                <a:latin typeface="Arial" charset="0"/>
              </a:defRPr>
            </a:lvl9pPr>
          </a:lstStyle>
          <a:p>
            <a:pPr algn="r">
              <a:spcBef>
                <a:spcPct val="0"/>
              </a:spcBef>
              <a:buFontTx/>
              <a:buNone/>
            </a:pPr>
            <a:endParaRPr lang="en-US" altLang="en-US" sz="4400">
              <a:latin typeface="Lucida Console" charset="0"/>
            </a:endParaRPr>
          </a:p>
        </p:txBody>
      </p:sp>
      <p:sp>
        <p:nvSpPr>
          <p:cNvPr id="21520" name="Rectangle 317"/>
          <p:cNvSpPr>
            <a:spLocks noChangeArrowheads="1"/>
          </p:cNvSpPr>
          <p:nvPr/>
        </p:nvSpPr>
        <p:spPr bwMode="auto">
          <a:xfrm>
            <a:off x="7064375" y="3008313"/>
            <a:ext cx="219075" cy="500062"/>
          </a:xfrm>
          <a:prstGeom prst="rect">
            <a:avLst/>
          </a:prstGeom>
          <a:solidFill>
            <a:srgbClr val="FFFFCC"/>
          </a:solidFill>
          <a:ln w="9525">
            <a:solidFill>
              <a:schemeClr val="tx1"/>
            </a:solidFill>
            <a:miter lim="800000"/>
            <a:headEnd/>
            <a:tailEnd/>
          </a:ln>
        </p:spPr>
        <p:txBody>
          <a:bodyPr wrap="none" anchor="ctr"/>
          <a:lstStyle>
            <a:lvl1pPr>
              <a:spcBef>
                <a:spcPct val="20000"/>
              </a:spcBef>
              <a:buChar char="•"/>
              <a:defRPr sz="3200">
                <a:solidFill>
                  <a:srgbClr val="0000FF"/>
                </a:solidFill>
                <a:latin typeface="Arial" charset="0"/>
              </a:defRPr>
            </a:lvl1pPr>
            <a:lvl2pPr marL="742950" indent="-285750">
              <a:spcBef>
                <a:spcPct val="20000"/>
              </a:spcBef>
              <a:buChar char="–"/>
              <a:defRPr sz="2800">
                <a:solidFill>
                  <a:srgbClr val="0000FF"/>
                </a:solidFill>
                <a:latin typeface="Arial" charset="0"/>
              </a:defRPr>
            </a:lvl2pPr>
            <a:lvl3pPr marL="1143000" indent="-228600">
              <a:spcBef>
                <a:spcPct val="20000"/>
              </a:spcBef>
              <a:buChar char="•"/>
              <a:defRPr sz="2400">
                <a:solidFill>
                  <a:srgbClr val="0000FF"/>
                </a:solidFill>
                <a:latin typeface="Arial" charset="0"/>
              </a:defRPr>
            </a:lvl3pPr>
            <a:lvl4pPr marL="1600200" indent="-228600">
              <a:spcBef>
                <a:spcPct val="20000"/>
              </a:spcBef>
              <a:buChar char="–"/>
              <a:defRPr sz="2000">
                <a:solidFill>
                  <a:srgbClr val="0000FF"/>
                </a:solidFill>
                <a:latin typeface="Arial" charset="0"/>
              </a:defRPr>
            </a:lvl4pPr>
            <a:lvl5pPr marL="2057400" indent="-228600">
              <a:spcBef>
                <a:spcPct val="20000"/>
              </a:spcBef>
              <a:buChar char="»"/>
              <a:defRPr sz="2000">
                <a:solidFill>
                  <a:srgbClr val="0000FF"/>
                </a:solidFill>
                <a:latin typeface="Arial" charset="0"/>
              </a:defRPr>
            </a:lvl5pPr>
            <a:lvl6pPr marL="2514600" indent="-228600" eaLnBrk="0" fontAlgn="base" hangingPunct="0">
              <a:spcBef>
                <a:spcPct val="20000"/>
              </a:spcBef>
              <a:spcAft>
                <a:spcPct val="0"/>
              </a:spcAft>
              <a:buChar char="»"/>
              <a:defRPr sz="2000">
                <a:solidFill>
                  <a:srgbClr val="0000FF"/>
                </a:solidFill>
                <a:latin typeface="Arial" charset="0"/>
              </a:defRPr>
            </a:lvl6pPr>
            <a:lvl7pPr marL="2971800" indent="-228600" eaLnBrk="0" fontAlgn="base" hangingPunct="0">
              <a:spcBef>
                <a:spcPct val="20000"/>
              </a:spcBef>
              <a:spcAft>
                <a:spcPct val="0"/>
              </a:spcAft>
              <a:buChar char="»"/>
              <a:defRPr sz="2000">
                <a:solidFill>
                  <a:srgbClr val="0000FF"/>
                </a:solidFill>
                <a:latin typeface="Arial" charset="0"/>
              </a:defRPr>
            </a:lvl7pPr>
            <a:lvl8pPr marL="3429000" indent="-228600" eaLnBrk="0" fontAlgn="base" hangingPunct="0">
              <a:spcBef>
                <a:spcPct val="20000"/>
              </a:spcBef>
              <a:spcAft>
                <a:spcPct val="0"/>
              </a:spcAft>
              <a:buChar char="»"/>
              <a:defRPr sz="2000">
                <a:solidFill>
                  <a:srgbClr val="0000FF"/>
                </a:solidFill>
                <a:latin typeface="Arial" charset="0"/>
              </a:defRPr>
            </a:lvl8pPr>
            <a:lvl9pPr marL="3886200" indent="-228600" eaLnBrk="0" fontAlgn="base" hangingPunct="0">
              <a:spcBef>
                <a:spcPct val="20000"/>
              </a:spcBef>
              <a:spcAft>
                <a:spcPct val="0"/>
              </a:spcAft>
              <a:buChar char="»"/>
              <a:defRPr sz="2000">
                <a:solidFill>
                  <a:srgbClr val="0000FF"/>
                </a:solidFill>
                <a:latin typeface="Arial" charset="0"/>
              </a:defRPr>
            </a:lvl9pPr>
          </a:lstStyle>
          <a:p>
            <a:pPr algn="r">
              <a:spcBef>
                <a:spcPct val="0"/>
              </a:spcBef>
              <a:buFontTx/>
              <a:buNone/>
            </a:pPr>
            <a:endParaRPr lang="en-US" altLang="en-US" sz="4400">
              <a:latin typeface="Lucida Console" charset="0"/>
            </a:endParaRPr>
          </a:p>
        </p:txBody>
      </p:sp>
      <p:sp>
        <p:nvSpPr>
          <p:cNvPr id="21521" name="Rectangle 318"/>
          <p:cNvSpPr>
            <a:spLocks noChangeArrowheads="1"/>
          </p:cNvSpPr>
          <p:nvPr/>
        </p:nvSpPr>
        <p:spPr bwMode="auto">
          <a:xfrm>
            <a:off x="6791325" y="3300413"/>
            <a:ext cx="222250" cy="427037"/>
          </a:xfrm>
          <a:prstGeom prst="rect">
            <a:avLst/>
          </a:prstGeom>
          <a:solidFill>
            <a:srgbClr val="FFFFCC"/>
          </a:solidFill>
          <a:ln w="9525">
            <a:solidFill>
              <a:schemeClr val="tx1"/>
            </a:solidFill>
            <a:miter lim="800000"/>
            <a:headEnd/>
            <a:tailEnd/>
          </a:ln>
        </p:spPr>
        <p:txBody>
          <a:bodyPr wrap="none" anchor="ctr"/>
          <a:lstStyle>
            <a:lvl1pPr>
              <a:spcBef>
                <a:spcPct val="20000"/>
              </a:spcBef>
              <a:buChar char="•"/>
              <a:defRPr sz="3200">
                <a:solidFill>
                  <a:srgbClr val="0000FF"/>
                </a:solidFill>
                <a:latin typeface="Arial" charset="0"/>
              </a:defRPr>
            </a:lvl1pPr>
            <a:lvl2pPr marL="742950" indent="-285750">
              <a:spcBef>
                <a:spcPct val="20000"/>
              </a:spcBef>
              <a:buChar char="–"/>
              <a:defRPr sz="2800">
                <a:solidFill>
                  <a:srgbClr val="0000FF"/>
                </a:solidFill>
                <a:latin typeface="Arial" charset="0"/>
              </a:defRPr>
            </a:lvl2pPr>
            <a:lvl3pPr marL="1143000" indent="-228600">
              <a:spcBef>
                <a:spcPct val="20000"/>
              </a:spcBef>
              <a:buChar char="•"/>
              <a:defRPr sz="2400">
                <a:solidFill>
                  <a:srgbClr val="0000FF"/>
                </a:solidFill>
                <a:latin typeface="Arial" charset="0"/>
              </a:defRPr>
            </a:lvl3pPr>
            <a:lvl4pPr marL="1600200" indent="-228600">
              <a:spcBef>
                <a:spcPct val="20000"/>
              </a:spcBef>
              <a:buChar char="–"/>
              <a:defRPr sz="2000">
                <a:solidFill>
                  <a:srgbClr val="0000FF"/>
                </a:solidFill>
                <a:latin typeface="Arial" charset="0"/>
              </a:defRPr>
            </a:lvl4pPr>
            <a:lvl5pPr marL="2057400" indent="-228600">
              <a:spcBef>
                <a:spcPct val="20000"/>
              </a:spcBef>
              <a:buChar char="»"/>
              <a:defRPr sz="2000">
                <a:solidFill>
                  <a:srgbClr val="0000FF"/>
                </a:solidFill>
                <a:latin typeface="Arial" charset="0"/>
              </a:defRPr>
            </a:lvl5pPr>
            <a:lvl6pPr marL="2514600" indent="-228600" eaLnBrk="0" fontAlgn="base" hangingPunct="0">
              <a:spcBef>
                <a:spcPct val="20000"/>
              </a:spcBef>
              <a:spcAft>
                <a:spcPct val="0"/>
              </a:spcAft>
              <a:buChar char="»"/>
              <a:defRPr sz="2000">
                <a:solidFill>
                  <a:srgbClr val="0000FF"/>
                </a:solidFill>
                <a:latin typeface="Arial" charset="0"/>
              </a:defRPr>
            </a:lvl6pPr>
            <a:lvl7pPr marL="2971800" indent="-228600" eaLnBrk="0" fontAlgn="base" hangingPunct="0">
              <a:spcBef>
                <a:spcPct val="20000"/>
              </a:spcBef>
              <a:spcAft>
                <a:spcPct val="0"/>
              </a:spcAft>
              <a:buChar char="»"/>
              <a:defRPr sz="2000">
                <a:solidFill>
                  <a:srgbClr val="0000FF"/>
                </a:solidFill>
                <a:latin typeface="Arial" charset="0"/>
              </a:defRPr>
            </a:lvl7pPr>
            <a:lvl8pPr marL="3429000" indent="-228600" eaLnBrk="0" fontAlgn="base" hangingPunct="0">
              <a:spcBef>
                <a:spcPct val="20000"/>
              </a:spcBef>
              <a:spcAft>
                <a:spcPct val="0"/>
              </a:spcAft>
              <a:buChar char="»"/>
              <a:defRPr sz="2000">
                <a:solidFill>
                  <a:srgbClr val="0000FF"/>
                </a:solidFill>
                <a:latin typeface="Arial" charset="0"/>
              </a:defRPr>
            </a:lvl8pPr>
            <a:lvl9pPr marL="3886200" indent="-228600" eaLnBrk="0" fontAlgn="base" hangingPunct="0">
              <a:spcBef>
                <a:spcPct val="20000"/>
              </a:spcBef>
              <a:spcAft>
                <a:spcPct val="0"/>
              </a:spcAft>
              <a:buChar char="»"/>
              <a:defRPr sz="2000">
                <a:solidFill>
                  <a:srgbClr val="0000FF"/>
                </a:solidFill>
                <a:latin typeface="Arial" charset="0"/>
              </a:defRPr>
            </a:lvl9pPr>
          </a:lstStyle>
          <a:p>
            <a:pPr algn="r">
              <a:spcBef>
                <a:spcPct val="0"/>
              </a:spcBef>
              <a:buFontTx/>
              <a:buNone/>
            </a:pPr>
            <a:endParaRPr lang="en-US" altLang="en-US" sz="4400">
              <a:latin typeface="Lucida Console" charset="0"/>
            </a:endParaRPr>
          </a:p>
        </p:txBody>
      </p:sp>
      <p:sp>
        <p:nvSpPr>
          <p:cNvPr id="21522" name="Rectangle 319"/>
          <p:cNvSpPr>
            <a:spLocks noChangeArrowheads="1"/>
          </p:cNvSpPr>
          <p:nvPr/>
        </p:nvSpPr>
        <p:spPr bwMode="auto">
          <a:xfrm>
            <a:off x="7067550" y="3517900"/>
            <a:ext cx="206375" cy="209550"/>
          </a:xfrm>
          <a:prstGeom prst="rect">
            <a:avLst/>
          </a:prstGeom>
          <a:solidFill>
            <a:srgbClr val="FFFFCC"/>
          </a:solidFill>
          <a:ln w="9525">
            <a:solidFill>
              <a:schemeClr val="tx1"/>
            </a:solidFill>
            <a:miter lim="800000"/>
            <a:headEnd/>
            <a:tailEnd/>
          </a:ln>
        </p:spPr>
        <p:txBody>
          <a:bodyPr wrap="none" anchor="ctr"/>
          <a:lstStyle>
            <a:lvl1pPr>
              <a:spcBef>
                <a:spcPct val="20000"/>
              </a:spcBef>
              <a:buChar char="•"/>
              <a:defRPr sz="3200">
                <a:solidFill>
                  <a:srgbClr val="0000FF"/>
                </a:solidFill>
                <a:latin typeface="Arial" charset="0"/>
              </a:defRPr>
            </a:lvl1pPr>
            <a:lvl2pPr marL="742950" indent="-285750">
              <a:spcBef>
                <a:spcPct val="20000"/>
              </a:spcBef>
              <a:buChar char="–"/>
              <a:defRPr sz="2800">
                <a:solidFill>
                  <a:srgbClr val="0000FF"/>
                </a:solidFill>
                <a:latin typeface="Arial" charset="0"/>
              </a:defRPr>
            </a:lvl2pPr>
            <a:lvl3pPr marL="1143000" indent="-228600">
              <a:spcBef>
                <a:spcPct val="20000"/>
              </a:spcBef>
              <a:buChar char="•"/>
              <a:defRPr sz="2400">
                <a:solidFill>
                  <a:srgbClr val="0000FF"/>
                </a:solidFill>
                <a:latin typeface="Arial" charset="0"/>
              </a:defRPr>
            </a:lvl3pPr>
            <a:lvl4pPr marL="1600200" indent="-228600">
              <a:spcBef>
                <a:spcPct val="20000"/>
              </a:spcBef>
              <a:buChar char="–"/>
              <a:defRPr sz="2000">
                <a:solidFill>
                  <a:srgbClr val="0000FF"/>
                </a:solidFill>
                <a:latin typeface="Arial" charset="0"/>
              </a:defRPr>
            </a:lvl4pPr>
            <a:lvl5pPr marL="2057400" indent="-228600">
              <a:spcBef>
                <a:spcPct val="20000"/>
              </a:spcBef>
              <a:buChar char="»"/>
              <a:defRPr sz="2000">
                <a:solidFill>
                  <a:srgbClr val="0000FF"/>
                </a:solidFill>
                <a:latin typeface="Arial" charset="0"/>
              </a:defRPr>
            </a:lvl5pPr>
            <a:lvl6pPr marL="2514600" indent="-228600" eaLnBrk="0" fontAlgn="base" hangingPunct="0">
              <a:spcBef>
                <a:spcPct val="20000"/>
              </a:spcBef>
              <a:spcAft>
                <a:spcPct val="0"/>
              </a:spcAft>
              <a:buChar char="»"/>
              <a:defRPr sz="2000">
                <a:solidFill>
                  <a:srgbClr val="0000FF"/>
                </a:solidFill>
                <a:latin typeface="Arial" charset="0"/>
              </a:defRPr>
            </a:lvl6pPr>
            <a:lvl7pPr marL="2971800" indent="-228600" eaLnBrk="0" fontAlgn="base" hangingPunct="0">
              <a:spcBef>
                <a:spcPct val="20000"/>
              </a:spcBef>
              <a:spcAft>
                <a:spcPct val="0"/>
              </a:spcAft>
              <a:buChar char="»"/>
              <a:defRPr sz="2000">
                <a:solidFill>
                  <a:srgbClr val="0000FF"/>
                </a:solidFill>
                <a:latin typeface="Arial" charset="0"/>
              </a:defRPr>
            </a:lvl7pPr>
            <a:lvl8pPr marL="3429000" indent="-228600" eaLnBrk="0" fontAlgn="base" hangingPunct="0">
              <a:spcBef>
                <a:spcPct val="20000"/>
              </a:spcBef>
              <a:spcAft>
                <a:spcPct val="0"/>
              </a:spcAft>
              <a:buChar char="»"/>
              <a:defRPr sz="2000">
                <a:solidFill>
                  <a:srgbClr val="0000FF"/>
                </a:solidFill>
                <a:latin typeface="Arial" charset="0"/>
              </a:defRPr>
            </a:lvl8pPr>
            <a:lvl9pPr marL="3886200" indent="-228600" eaLnBrk="0" fontAlgn="base" hangingPunct="0">
              <a:spcBef>
                <a:spcPct val="20000"/>
              </a:spcBef>
              <a:spcAft>
                <a:spcPct val="0"/>
              </a:spcAft>
              <a:buChar char="»"/>
              <a:defRPr sz="2000">
                <a:solidFill>
                  <a:srgbClr val="0000FF"/>
                </a:solidFill>
                <a:latin typeface="Arial" charset="0"/>
              </a:defRPr>
            </a:lvl9pPr>
          </a:lstStyle>
          <a:p>
            <a:pPr algn="r">
              <a:spcBef>
                <a:spcPct val="0"/>
              </a:spcBef>
              <a:buFontTx/>
              <a:buNone/>
            </a:pPr>
            <a:endParaRPr lang="en-US" altLang="en-US" sz="4400">
              <a:latin typeface="Lucida Console" charset="0"/>
            </a:endParaRPr>
          </a:p>
        </p:txBody>
      </p:sp>
      <p:grpSp>
        <p:nvGrpSpPr>
          <p:cNvPr id="21523" name="Group 170"/>
          <p:cNvGrpSpPr>
            <a:grpSpLocks/>
          </p:cNvGrpSpPr>
          <p:nvPr/>
        </p:nvGrpSpPr>
        <p:grpSpPr bwMode="auto">
          <a:xfrm>
            <a:off x="6596063" y="3028950"/>
            <a:ext cx="192087" cy="417513"/>
            <a:chOff x="2160" y="1548"/>
            <a:chExt cx="309" cy="441"/>
          </a:xfrm>
        </p:grpSpPr>
        <p:sp>
          <p:nvSpPr>
            <p:cNvPr id="21841" name="Freeform 171"/>
            <p:cNvSpPr>
              <a:spLocks/>
            </p:cNvSpPr>
            <p:nvPr/>
          </p:nvSpPr>
          <p:spPr bwMode="auto">
            <a:xfrm>
              <a:off x="2160" y="1548"/>
              <a:ext cx="140" cy="428"/>
            </a:xfrm>
            <a:custGeom>
              <a:avLst/>
              <a:gdLst>
                <a:gd name="T0" fmla="*/ 115 w 141"/>
                <a:gd name="T1" fmla="*/ 419 h 428"/>
                <a:gd name="T2" fmla="*/ 111 w 141"/>
                <a:gd name="T3" fmla="*/ 402 h 428"/>
                <a:gd name="T4" fmla="*/ 95 w 141"/>
                <a:gd name="T5" fmla="*/ 386 h 428"/>
                <a:gd name="T6" fmla="*/ 80 w 141"/>
                <a:gd name="T7" fmla="*/ 365 h 428"/>
                <a:gd name="T8" fmla="*/ 70 w 141"/>
                <a:gd name="T9" fmla="*/ 349 h 428"/>
                <a:gd name="T10" fmla="*/ 58 w 141"/>
                <a:gd name="T11" fmla="*/ 337 h 428"/>
                <a:gd name="T12" fmla="*/ 47 w 141"/>
                <a:gd name="T13" fmla="*/ 324 h 428"/>
                <a:gd name="T14" fmla="*/ 35 w 141"/>
                <a:gd name="T15" fmla="*/ 308 h 428"/>
                <a:gd name="T16" fmla="*/ 23 w 141"/>
                <a:gd name="T17" fmla="*/ 296 h 428"/>
                <a:gd name="T18" fmla="*/ 16 w 141"/>
                <a:gd name="T19" fmla="*/ 279 h 428"/>
                <a:gd name="T20" fmla="*/ 12 w 141"/>
                <a:gd name="T21" fmla="*/ 263 h 428"/>
                <a:gd name="T22" fmla="*/ 4 w 141"/>
                <a:gd name="T23" fmla="*/ 246 h 428"/>
                <a:gd name="T24" fmla="*/ 0 w 141"/>
                <a:gd name="T25" fmla="*/ 230 h 428"/>
                <a:gd name="T26" fmla="*/ 4 w 141"/>
                <a:gd name="T27" fmla="*/ 214 h 428"/>
                <a:gd name="T28" fmla="*/ 8 w 141"/>
                <a:gd name="T29" fmla="*/ 197 h 428"/>
                <a:gd name="T30" fmla="*/ 16 w 141"/>
                <a:gd name="T31" fmla="*/ 177 h 428"/>
                <a:gd name="T32" fmla="*/ 19 w 141"/>
                <a:gd name="T33" fmla="*/ 160 h 428"/>
                <a:gd name="T34" fmla="*/ 23 w 141"/>
                <a:gd name="T35" fmla="*/ 135 h 428"/>
                <a:gd name="T36" fmla="*/ 27 w 141"/>
                <a:gd name="T37" fmla="*/ 115 h 428"/>
                <a:gd name="T38" fmla="*/ 35 w 141"/>
                <a:gd name="T39" fmla="*/ 99 h 428"/>
                <a:gd name="T40" fmla="*/ 39 w 141"/>
                <a:gd name="T41" fmla="*/ 82 h 428"/>
                <a:gd name="T42" fmla="*/ 43 w 141"/>
                <a:gd name="T43" fmla="*/ 66 h 428"/>
                <a:gd name="T44" fmla="*/ 47 w 141"/>
                <a:gd name="T45" fmla="*/ 49 h 428"/>
                <a:gd name="T46" fmla="*/ 51 w 141"/>
                <a:gd name="T47" fmla="*/ 33 h 428"/>
                <a:gd name="T48" fmla="*/ 58 w 141"/>
                <a:gd name="T49" fmla="*/ 16 h 428"/>
                <a:gd name="T50" fmla="*/ 62 w 141"/>
                <a:gd name="T51" fmla="*/ 0 h 428"/>
                <a:gd name="T52" fmla="*/ 66 w 141"/>
                <a:gd name="T53" fmla="*/ 16 h 428"/>
                <a:gd name="T54" fmla="*/ 66 w 141"/>
                <a:gd name="T55" fmla="*/ 33 h 428"/>
                <a:gd name="T56" fmla="*/ 66 w 141"/>
                <a:gd name="T57" fmla="*/ 49 h 428"/>
                <a:gd name="T58" fmla="*/ 70 w 141"/>
                <a:gd name="T59" fmla="*/ 66 h 428"/>
                <a:gd name="T60" fmla="*/ 76 w 141"/>
                <a:gd name="T61" fmla="*/ 82 h 428"/>
                <a:gd name="T62" fmla="*/ 84 w 141"/>
                <a:gd name="T63" fmla="*/ 99 h 428"/>
                <a:gd name="T64" fmla="*/ 95 w 141"/>
                <a:gd name="T65" fmla="*/ 115 h 428"/>
                <a:gd name="T66" fmla="*/ 107 w 141"/>
                <a:gd name="T67" fmla="*/ 131 h 428"/>
                <a:gd name="T68" fmla="*/ 115 w 141"/>
                <a:gd name="T69" fmla="*/ 148 h 428"/>
                <a:gd name="T70" fmla="*/ 122 w 141"/>
                <a:gd name="T71" fmla="*/ 164 h 428"/>
                <a:gd name="T72" fmla="*/ 130 w 141"/>
                <a:gd name="T73" fmla="*/ 181 h 428"/>
                <a:gd name="T74" fmla="*/ 134 w 141"/>
                <a:gd name="T75" fmla="*/ 197 h 428"/>
                <a:gd name="T76" fmla="*/ 138 w 141"/>
                <a:gd name="T77" fmla="*/ 214 h 428"/>
                <a:gd name="T78" fmla="*/ 138 w 141"/>
                <a:gd name="T79" fmla="*/ 230 h 428"/>
                <a:gd name="T80" fmla="*/ 138 w 141"/>
                <a:gd name="T81" fmla="*/ 246 h 428"/>
                <a:gd name="T82" fmla="*/ 138 w 141"/>
                <a:gd name="T83" fmla="*/ 263 h 428"/>
                <a:gd name="T84" fmla="*/ 138 w 141"/>
                <a:gd name="T85" fmla="*/ 279 h 428"/>
                <a:gd name="T86" fmla="*/ 134 w 141"/>
                <a:gd name="T87" fmla="*/ 296 h 428"/>
                <a:gd name="T88" fmla="*/ 134 w 141"/>
                <a:gd name="T89" fmla="*/ 312 h 428"/>
                <a:gd name="T90" fmla="*/ 134 w 141"/>
                <a:gd name="T91" fmla="*/ 328 h 428"/>
                <a:gd name="T92" fmla="*/ 130 w 141"/>
                <a:gd name="T93" fmla="*/ 345 h 428"/>
                <a:gd name="T94" fmla="*/ 126 w 141"/>
                <a:gd name="T95" fmla="*/ 361 h 428"/>
                <a:gd name="T96" fmla="*/ 126 w 141"/>
                <a:gd name="T97" fmla="*/ 378 h 428"/>
                <a:gd name="T98" fmla="*/ 122 w 141"/>
                <a:gd name="T99" fmla="*/ 394 h 428"/>
                <a:gd name="T100" fmla="*/ 115 w 141"/>
                <a:gd name="T101" fmla="*/ 411 h 428"/>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41"/>
                <a:gd name="T154" fmla="*/ 0 h 428"/>
                <a:gd name="T155" fmla="*/ 141 w 141"/>
                <a:gd name="T156" fmla="*/ 428 h 428"/>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41" h="428">
                  <a:moveTo>
                    <a:pt x="117" y="427"/>
                  </a:moveTo>
                  <a:lnTo>
                    <a:pt x="117" y="419"/>
                  </a:lnTo>
                  <a:lnTo>
                    <a:pt x="117" y="411"/>
                  </a:lnTo>
                  <a:lnTo>
                    <a:pt x="113" y="402"/>
                  </a:lnTo>
                  <a:lnTo>
                    <a:pt x="105" y="390"/>
                  </a:lnTo>
                  <a:lnTo>
                    <a:pt x="97" y="386"/>
                  </a:lnTo>
                  <a:lnTo>
                    <a:pt x="89" y="378"/>
                  </a:lnTo>
                  <a:lnTo>
                    <a:pt x="82" y="365"/>
                  </a:lnTo>
                  <a:lnTo>
                    <a:pt x="74" y="357"/>
                  </a:lnTo>
                  <a:lnTo>
                    <a:pt x="70" y="349"/>
                  </a:lnTo>
                  <a:lnTo>
                    <a:pt x="62" y="345"/>
                  </a:lnTo>
                  <a:lnTo>
                    <a:pt x="58" y="337"/>
                  </a:lnTo>
                  <a:lnTo>
                    <a:pt x="54" y="328"/>
                  </a:lnTo>
                  <a:lnTo>
                    <a:pt x="47" y="324"/>
                  </a:lnTo>
                  <a:lnTo>
                    <a:pt x="39" y="316"/>
                  </a:lnTo>
                  <a:lnTo>
                    <a:pt x="35" y="308"/>
                  </a:lnTo>
                  <a:lnTo>
                    <a:pt x="27" y="304"/>
                  </a:lnTo>
                  <a:lnTo>
                    <a:pt x="23" y="296"/>
                  </a:lnTo>
                  <a:lnTo>
                    <a:pt x="19" y="287"/>
                  </a:lnTo>
                  <a:lnTo>
                    <a:pt x="16" y="279"/>
                  </a:lnTo>
                  <a:lnTo>
                    <a:pt x="12" y="271"/>
                  </a:lnTo>
                  <a:lnTo>
                    <a:pt x="12" y="263"/>
                  </a:lnTo>
                  <a:lnTo>
                    <a:pt x="8" y="255"/>
                  </a:lnTo>
                  <a:lnTo>
                    <a:pt x="4" y="246"/>
                  </a:lnTo>
                  <a:lnTo>
                    <a:pt x="4" y="238"/>
                  </a:lnTo>
                  <a:lnTo>
                    <a:pt x="0" y="230"/>
                  </a:lnTo>
                  <a:lnTo>
                    <a:pt x="0" y="222"/>
                  </a:lnTo>
                  <a:lnTo>
                    <a:pt x="4" y="214"/>
                  </a:lnTo>
                  <a:lnTo>
                    <a:pt x="8" y="205"/>
                  </a:lnTo>
                  <a:lnTo>
                    <a:pt x="8" y="197"/>
                  </a:lnTo>
                  <a:lnTo>
                    <a:pt x="12" y="185"/>
                  </a:lnTo>
                  <a:lnTo>
                    <a:pt x="16" y="177"/>
                  </a:lnTo>
                  <a:lnTo>
                    <a:pt x="16" y="168"/>
                  </a:lnTo>
                  <a:lnTo>
                    <a:pt x="19" y="160"/>
                  </a:lnTo>
                  <a:lnTo>
                    <a:pt x="19" y="148"/>
                  </a:lnTo>
                  <a:lnTo>
                    <a:pt x="23" y="135"/>
                  </a:lnTo>
                  <a:lnTo>
                    <a:pt x="27" y="127"/>
                  </a:lnTo>
                  <a:lnTo>
                    <a:pt x="27" y="115"/>
                  </a:lnTo>
                  <a:lnTo>
                    <a:pt x="31" y="107"/>
                  </a:lnTo>
                  <a:lnTo>
                    <a:pt x="35" y="99"/>
                  </a:lnTo>
                  <a:lnTo>
                    <a:pt x="39" y="90"/>
                  </a:lnTo>
                  <a:lnTo>
                    <a:pt x="39" y="82"/>
                  </a:lnTo>
                  <a:lnTo>
                    <a:pt x="43" y="74"/>
                  </a:lnTo>
                  <a:lnTo>
                    <a:pt x="43" y="66"/>
                  </a:lnTo>
                  <a:lnTo>
                    <a:pt x="47" y="57"/>
                  </a:lnTo>
                  <a:lnTo>
                    <a:pt x="47" y="49"/>
                  </a:lnTo>
                  <a:lnTo>
                    <a:pt x="51" y="41"/>
                  </a:lnTo>
                  <a:lnTo>
                    <a:pt x="51" y="33"/>
                  </a:lnTo>
                  <a:lnTo>
                    <a:pt x="54" y="25"/>
                  </a:lnTo>
                  <a:lnTo>
                    <a:pt x="58" y="16"/>
                  </a:lnTo>
                  <a:lnTo>
                    <a:pt x="62" y="8"/>
                  </a:lnTo>
                  <a:lnTo>
                    <a:pt x="62" y="0"/>
                  </a:lnTo>
                  <a:lnTo>
                    <a:pt x="66" y="8"/>
                  </a:lnTo>
                  <a:lnTo>
                    <a:pt x="66" y="16"/>
                  </a:lnTo>
                  <a:lnTo>
                    <a:pt x="66" y="25"/>
                  </a:lnTo>
                  <a:lnTo>
                    <a:pt x="66" y="33"/>
                  </a:lnTo>
                  <a:lnTo>
                    <a:pt x="66" y="41"/>
                  </a:lnTo>
                  <a:lnTo>
                    <a:pt x="66" y="49"/>
                  </a:lnTo>
                  <a:lnTo>
                    <a:pt x="66" y="57"/>
                  </a:lnTo>
                  <a:lnTo>
                    <a:pt x="70" y="66"/>
                  </a:lnTo>
                  <a:lnTo>
                    <a:pt x="74" y="74"/>
                  </a:lnTo>
                  <a:lnTo>
                    <a:pt x="78" y="82"/>
                  </a:lnTo>
                  <a:lnTo>
                    <a:pt x="82" y="90"/>
                  </a:lnTo>
                  <a:lnTo>
                    <a:pt x="86" y="99"/>
                  </a:lnTo>
                  <a:lnTo>
                    <a:pt x="89" y="107"/>
                  </a:lnTo>
                  <a:lnTo>
                    <a:pt x="97" y="115"/>
                  </a:lnTo>
                  <a:lnTo>
                    <a:pt x="101" y="123"/>
                  </a:lnTo>
                  <a:lnTo>
                    <a:pt x="109" y="131"/>
                  </a:lnTo>
                  <a:lnTo>
                    <a:pt x="113" y="140"/>
                  </a:lnTo>
                  <a:lnTo>
                    <a:pt x="117" y="148"/>
                  </a:lnTo>
                  <a:lnTo>
                    <a:pt x="121" y="156"/>
                  </a:lnTo>
                  <a:lnTo>
                    <a:pt x="124" y="164"/>
                  </a:lnTo>
                  <a:lnTo>
                    <a:pt x="128" y="172"/>
                  </a:lnTo>
                  <a:lnTo>
                    <a:pt x="132" y="181"/>
                  </a:lnTo>
                  <a:lnTo>
                    <a:pt x="136" y="189"/>
                  </a:lnTo>
                  <a:lnTo>
                    <a:pt x="136" y="197"/>
                  </a:lnTo>
                  <a:lnTo>
                    <a:pt x="140" y="205"/>
                  </a:lnTo>
                  <a:lnTo>
                    <a:pt x="140" y="214"/>
                  </a:lnTo>
                  <a:lnTo>
                    <a:pt x="140" y="222"/>
                  </a:lnTo>
                  <a:lnTo>
                    <a:pt x="140" y="230"/>
                  </a:lnTo>
                  <a:lnTo>
                    <a:pt x="140" y="238"/>
                  </a:lnTo>
                  <a:lnTo>
                    <a:pt x="140" y="246"/>
                  </a:lnTo>
                  <a:lnTo>
                    <a:pt x="140" y="255"/>
                  </a:lnTo>
                  <a:lnTo>
                    <a:pt x="140" y="263"/>
                  </a:lnTo>
                  <a:lnTo>
                    <a:pt x="140" y="271"/>
                  </a:lnTo>
                  <a:lnTo>
                    <a:pt x="140" y="279"/>
                  </a:lnTo>
                  <a:lnTo>
                    <a:pt x="140" y="287"/>
                  </a:lnTo>
                  <a:lnTo>
                    <a:pt x="136" y="296"/>
                  </a:lnTo>
                  <a:lnTo>
                    <a:pt x="136" y="304"/>
                  </a:lnTo>
                  <a:lnTo>
                    <a:pt x="136" y="312"/>
                  </a:lnTo>
                  <a:lnTo>
                    <a:pt x="136" y="320"/>
                  </a:lnTo>
                  <a:lnTo>
                    <a:pt x="136" y="328"/>
                  </a:lnTo>
                  <a:lnTo>
                    <a:pt x="136" y="337"/>
                  </a:lnTo>
                  <a:lnTo>
                    <a:pt x="132" y="345"/>
                  </a:lnTo>
                  <a:lnTo>
                    <a:pt x="132" y="353"/>
                  </a:lnTo>
                  <a:lnTo>
                    <a:pt x="128" y="361"/>
                  </a:lnTo>
                  <a:lnTo>
                    <a:pt x="128" y="370"/>
                  </a:lnTo>
                  <a:lnTo>
                    <a:pt x="128" y="378"/>
                  </a:lnTo>
                  <a:lnTo>
                    <a:pt x="128" y="386"/>
                  </a:lnTo>
                  <a:lnTo>
                    <a:pt x="124" y="394"/>
                  </a:lnTo>
                  <a:lnTo>
                    <a:pt x="121" y="402"/>
                  </a:lnTo>
                  <a:lnTo>
                    <a:pt x="117" y="411"/>
                  </a:lnTo>
                  <a:lnTo>
                    <a:pt x="117" y="419"/>
                  </a:lnTo>
                </a:path>
              </a:pathLst>
            </a:custGeom>
            <a:solidFill>
              <a:srgbClr val="FF6600"/>
            </a:solidFill>
            <a:ln w="25400" cap="rnd">
              <a:solidFill>
                <a:srgbClr val="F35B1B"/>
              </a:solidFill>
              <a:round/>
              <a:headEnd/>
              <a:tailEnd/>
            </a:ln>
          </p:spPr>
          <p:txBody>
            <a:bodyPr/>
            <a:lstStyle/>
            <a:p>
              <a:endParaRPr lang="en-US"/>
            </a:p>
          </p:txBody>
        </p:sp>
        <p:sp>
          <p:nvSpPr>
            <p:cNvPr id="21842" name="Freeform 172"/>
            <p:cNvSpPr>
              <a:spLocks/>
            </p:cNvSpPr>
            <p:nvPr/>
          </p:nvSpPr>
          <p:spPr bwMode="auto">
            <a:xfrm>
              <a:off x="2267" y="1692"/>
              <a:ext cx="143" cy="293"/>
            </a:xfrm>
            <a:custGeom>
              <a:avLst/>
              <a:gdLst>
                <a:gd name="T0" fmla="*/ 24 w 145"/>
                <a:gd name="T1" fmla="*/ 287 h 292"/>
                <a:gd name="T2" fmla="*/ 28 w 145"/>
                <a:gd name="T3" fmla="*/ 276 h 292"/>
                <a:gd name="T4" fmla="*/ 42 w 145"/>
                <a:gd name="T5" fmla="*/ 265 h 292"/>
                <a:gd name="T6" fmla="*/ 58 w 145"/>
                <a:gd name="T7" fmla="*/ 251 h 292"/>
                <a:gd name="T8" fmla="*/ 70 w 145"/>
                <a:gd name="T9" fmla="*/ 240 h 292"/>
                <a:gd name="T10" fmla="*/ 82 w 145"/>
                <a:gd name="T11" fmla="*/ 231 h 292"/>
                <a:gd name="T12" fmla="*/ 94 w 145"/>
                <a:gd name="T13" fmla="*/ 223 h 292"/>
                <a:gd name="T14" fmla="*/ 106 w 145"/>
                <a:gd name="T15" fmla="*/ 212 h 292"/>
                <a:gd name="T16" fmla="*/ 116 w 145"/>
                <a:gd name="T17" fmla="*/ 203 h 292"/>
                <a:gd name="T18" fmla="*/ 124 w 145"/>
                <a:gd name="T19" fmla="*/ 192 h 292"/>
                <a:gd name="T20" fmla="*/ 128 w 145"/>
                <a:gd name="T21" fmla="*/ 181 h 292"/>
                <a:gd name="T22" fmla="*/ 136 w 145"/>
                <a:gd name="T23" fmla="*/ 170 h 292"/>
                <a:gd name="T24" fmla="*/ 140 w 145"/>
                <a:gd name="T25" fmla="*/ 159 h 292"/>
                <a:gd name="T26" fmla="*/ 136 w 145"/>
                <a:gd name="T27" fmla="*/ 148 h 292"/>
                <a:gd name="T28" fmla="*/ 132 w 145"/>
                <a:gd name="T29" fmla="*/ 134 h 292"/>
                <a:gd name="T30" fmla="*/ 124 w 145"/>
                <a:gd name="T31" fmla="*/ 120 h 292"/>
                <a:gd name="T32" fmla="*/ 120 w 145"/>
                <a:gd name="T33" fmla="*/ 109 h 292"/>
                <a:gd name="T34" fmla="*/ 116 w 145"/>
                <a:gd name="T35" fmla="*/ 92 h 292"/>
                <a:gd name="T36" fmla="*/ 112 w 145"/>
                <a:gd name="T37" fmla="*/ 78 h 292"/>
                <a:gd name="T38" fmla="*/ 106 w 145"/>
                <a:gd name="T39" fmla="*/ 67 h 292"/>
                <a:gd name="T40" fmla="*/ 102 w 145"/>
                <a:gd name="T41" fmla="*/ 56 h 292"/>
                <a:gd name="T42" fmla="*/ 98 w 145"/>
                <a:gd name="T43" fmla="*/ 45 h 292"/>
                <a:gd name="T44" fmla="*/ 94 w 145"/>
                <a:gd name="T45" fmla="*/ 34 h 292"/>
                <a:gd name="T46" fmla="*/ 90 w 145"/>
                <a:gd name="T47" fmla="*/ 22 h 292"/>
                <a:gd name="T48" fmla="*/ 82 w 145"/>
                <a:gd name="T49" fmla="*/ 11 h 292"/>
                <a:gd name="T50" fmla="*/ 78 w 145"/>
                <a:gd name="T51" fmla="*/ 0 h 292"/>
                <a:gd name="T52" fmla="*/ 74 w 145"/>
                <a:gd name="T53" fmla="*/ 11 h 292"/>
                <a:gd name="T54" fmla="*/ 74 w 145"/>
                <a:gd name="T55" fmla="*/ 22 h 292"/>
                <a:gd name="T56" fmla="*/ 74 w 145"/>
                <a:gd name="T57" fmla="*/ 34 h 292"/>
                <a:gd name="T58" fmla="*/ 70 w 145"/>
                <a:gd name="T59" fmla="*/ 45 h 292"/>
                <a:gd name="T60" fmla="*/ 62 w 145"/>
                <a:gd name="T61" fmla="*/ 56 h 292"/>
                <a:gd name="T62" fmla="*/ 54 w 145"/>
                <a:gd name="T63" fmla="*/ 67 h 292"/>
                <a:gd name="T64" fmla="*/ 42 w 145"/>
                <a:gd name="T65" fmla="*/ 78 h 292"/>
                <a:gd name="T66" fmla="*/ 32 w 145"/>
                <a:gd name="T67" fmla="*/ 90 h 292"/>
                <a:gd name="T68" fmla="*/ 24 w 145"/>
                <a:gd name="T69" fmla="*/ 101 h 292"/>
                <a:gd name="T70" fmla="*/ 16 w 145"/>
                <a:gd name="T71" fmla="*/ 112 h 292"/>
                <a:gd name="T72" fmla="*/ 8 w 145"/>
                <a:gd name="T73" fmla="*/ 123 h 292"/>
                <a:gd name="T74" fmla="*/ 4 w 145"/>
                <a:gd name="T75" fmla="*/ 134 h 292"/>
                <a:gd name="T76" fmla="*/ 0 w 145"/>
                <a:gd name="T77" fmla="*/ 148 h 292"/>
                <a:gd name="T78" fmla="*/ 0 w 145"/>
                <a:gd name="T79" fmla="*/ 159 h 292"/>
                <a:gd name="T80" fmla="*/ 0 w 145"/>
                <a:gd name="T81" fmla="*/ 170 h 292"/>
                <a:gd name="T82" fmla="*/ 0 w 145"/>
                <a:gd name="T83" fmla="*/ 181 h 292"/>
                <a:gd name="T84" fmla="*/ 0 w 145"/>
                <a:gd name="T85" fmla="*/ 192 h 292"/>
                <a:gd name="T86" fmla="*/ 4 w 145"/>
                <a:gd name="T87" fmla="*/ 203 h 292"/>
                <a:gd name="T88" fmla="*/ 4 w 145"/>
                <a:gd name="T89" fmla="*/ 215 h 292"/>
                <a:gd name="T90" fmla="*/ 4 w 145"/>
                <a:gd name="T91" fmla="*/ 226 h 292"/>
                <a:gd name="T92" fmla="*/ 8 w 145"/>
                <a:gd name="T93" fmla="*/ 237 h 292"/>
                <a:gd name="T94" fmla="*/ 12 w 145"/>
                <a:gd name="T95" fmla="*/ 248 h 292"/>
                <a:gd name="T96" fmla="*/ 12 w 145"/>
                <a:gd name="T97" fmla="*/ 259 h 292"/>
                <a:gd name="T98" fmla="*/ 16 w 145"/>
                <a:gd name="T99" fmla="*/ 271 h 292"/>
                <a:gd name="T100" fmla="*/ 24 w 145"/>
                <a:gd name="T101" fmla="*/ 282 h 292"/>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45"/>
                <a:gd name="T154" fmla="*/ 0 h 292"/>
                <a:gd name="T155" fmla="*/ 145 w 145"/>
                <a:gd name="T156" fmla="*/ 292 h 292"/>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45" h="292">
                  <a:moveTo>
                    <a:pt x="24" y="291"/>
                  </a:moveTo>
                  <a:lnTo>
                    <a:pt x="24" y="285"/>
                  </a:lnTo>
                  <a:lnTo>
                    <a:pt x="24" y="280"/>
                  </a:lnTo>
                  <a:lnTo>
                    <a:pt x="28" y="274"/>
                  </a:lnTo>
                  <a:lnTo>
                    <a:pt x="36" y="266"/>
                  </a:lnTo>
                  <a:lnTo>
                    <a:pt x="44" y="263"/>
                  </a:lnTo>
                  <a:lnTo>
                    <a:pt x="52" y="257"/>
                  </a:lnTo>
                  <a:lnTo>
                    <a:pt x="60" y="249"/>
                  </a:lnTo>
                  <a:lnTo>
                    <a:pt x="68" y="243"/>
                  </a:lnTo>
                  <a:lnTo>
                    <a:pt x="72" y="238"/>
                  </a:lnTo>
                  <a:lnTo>
                    <a:pt x="80" y="235"/>
                  </a:lnTo>
                  <a:lnTo>
                    <a:pt x="84" y="229"/>
                  </a:lnTo>
                  <a:lnTo>
                    <a:pt x="88" y="224"/>
                  </a:lnTo>
                  <a:lnTo>
                    <a:pt x="96" y="221"/>
                  </a:lnTo>
                  <a:lnTo>
                    <a:pt x="104" y="215"/>
                  </a:lnTo>
                  <a:lnTo>
                    <a:pt x="108" y="210"/>
                  </a:lnTo>
                  <a:lnTo>
                    <a:pt x="116" y="207"/>
                  </a:lnTo>
                  <a:lnTo>
                    <a:pt x="120" y="201"/>
                  </a:lnTo>
                  <a:lnTo>
                    <a:pt x="124" y="196"/>
                  </a:lnTo>
                  <a:lnTo>
                    <a:pt x="128" y="190"/>
                  </a:lnTo>
                  <a:lnTo>
                    <a:pt x="132" y="185"/>
                  </a:lnTo>
                  <a:lnTo>
                    <a:pt x="132" y="179"/>
                  </a:lnTo>
                  <a:lnTo>
                    <a:pt x="136" y="173"/>
                  </a:lnTo>
                  <a:lnTo>
                    <a:pt x="140" y="168"/>
                  </a:lnTo>
                  <a:lnTo>
                    <a:pt x="140" y="162"/>
                  </a:lnTo>
                  <a:lnTo>
                    <a:pt x="144" y="157"/>
                  </a:lnTo>
                  <a:lnTo>
                    <a:pt x="144" y="151"/>
                  </a:lnTo>
                  <a:lnTo>
                    <a:pt x="140" y="146"/>
                  </a:lnTo>
                  <a:lnTo>
                    <a:pt x="136" y="140"/>
                  </a:lnTo>
                  <a:lnTo>
                    <a:pt x="136" y="134"/>
                  </a:lnTo>
                  <a:lnTo>
                    <a:pt x="132" y="126"/>
                  </a:lnTo>
                  <a:lnTo>
                    <a:pt x="128" y="120"/>
                  </a:lnTo>
                  <a:lnTo>
                    <a:pt x="128" y="115"/>
                  </a:lnTo>
                  <a:lnTo>
                    <a:pt x="124" y="109"/>
                  </a:lnTo>
                  <a:lnTo>
                    <a:pt x="124" y="101"/>
                  </a:lnTo>
                  <a:lnTo>
                    <a:pt x="120" y="92"/>
                  </a:lnTo>
                  <a:lnTo>
                    <a:pt x="116" y="87"/>
                  </a:lnTo>
                  <a:lnTo>
                    <a:pt x="116" y="78"/>
                  </a:lnTo>
                  <a:lnTo>
                    <a:pt x="112" y="73"/>
                  </a:lnTo>
                  <a:lnTo>
                    <a:pt x="108" y="67"/>
                  </a:lnTo>
                  <a:lnTo>
                    <a:pt x="104" y="62"/>
                  </a:lnTo>
                  <a:lnTo>
                    <a:pt x="104" y="56"/>
                  </a:lnTo>
                  <a:lnTo>
                    <a:pt x="100" y="50"/>
                  </a:lnTo>
                  <a:lnTo>
                    <a:pt x="100" y="45"/>
                  </a:lnTo>
                  <a:lnTo>
                    <a:pt x="96" y="39"/>
                  </a:lnTo>
                  <a:lnTo>
                    <a:pt x="96" y="34"/>
                  </a:lnTo>
                  <a:lnTo>
                    <a:pt x="92" y="28"/>
                  </a:lnTo>
                  <a:lnTo>
                    <a:pt x="92" y="22"/>
                  </a:lnTo>
                  <a:lnTo>
                    <a:pt x="88" y="17"/>
                  </a:lnTo>
                  <a:lnTo>
                    <a:pt x="84" y="11"/>
                  </a:lnTo>
                  <a:lnTo>
                    <a:pt x="80" y="6"/>
                  </a:lnTo>
                  <a:lnTo>
                    <a:pt x="80" y="0"/>
                  </a:lnTo>
                  <a:lnTo>
                    <a:pt x="76" y="6"/>
                  </a:lnTo>
                  <a:lnTo>
                    <a:pt x="76" y="11"/>
                  </a:lnTo>
                  <a:lnTo>
                    <a:pt x="76" y="17"/>
                  </a:lnTo>
                  <a:lnTo>
                    <a:pt x="76" y="22"/>
                  </a:lnTo>
                  <a:lnTo>
                    <a:pt x="76" y="28"/>
                  </a:lnTo>
                  <a:lnTo>
                    <a:pt x="76" y="34"/>
                  </a:lnTo>
                  <a:lnTo>
                    <a:pt x="76" y="39"/>
                  </a:lnTo>
                  <a:lnTo>
                    <a:pt x="72" y="45"/>
                  </a:lnTo>
                  <a:lnTo>
                    <a:pt x="68" y="50"/>
                  </a:lnTo>
                  <a:lnTo>
                    <a:pt x="64" y="56"/>
                  </a:lnTo>
                  <a:lnTo>
                    <a:pt x="60" y="62"/>
                  </a:lnTo>
                  <a:lnTo>
                    <a:pt x="56" y="67"/>
                  </a:lnTo>
                  <a:lnTo>
                    <a:pt x="52" y="73"/>
                  </a:lnTo>
                  <a:lnTo>
                    <a:pt x="44" y="78"/>
                  </a:lnTo>
                  <a:lnTo>
                    <a:pt x="40" y="84"/>
                  </a:lnTo>
                  <a:lnTo>
                    <a:pt x="32" y="90"/>
                  </a:lnTo>
                  <a:lnTo>
                    <a:pt x="28" y="95"/>
                  </a:lnTo>
                  <a:lnTo>
                    <a:pt x="24" y="101"/>
                  </a:lnTo>
                  <a:lnTo>
                    <a:pt x="20" y="106"/>
                  </a:lnTo>
                  <a:lnTo>
                    <a:pt x="16" y="112"/>
                  </a:lnTo>
                  <a:lnTo>
                    <a:pt x="12" y="118"/>
                  </a:lnTo>
                  <a:lnTo>
                    <a:pt x="8" y="123"/>
                  </a:lnTo>
                  <a:lnTo>
                    <a:pt x="4" y="129"/>
                  </a:lnTo>
                  <a:lnTo>
                    <a:pt x="4" y="134"/>
                  </a:lnTo>
                  <a:lnTo>
                    <a:pt x="0" y="140"/>
                  </a:lnTo>
                  <a:lnTo>
                    <a:pt x="0" y="146"/>
                  </a:lnTo>
                  <a:lnTo>
                    <a:pt x="0" y="151"/>
                  </a:lnTo>
                  <a:lnTo>
                    <a:pt x="0" y="157"/>
                  </a:lnTo>
                  <a:lnTo>
                    <a:pt x="0" y="162"/>
                  </a:lnTo>
                  <a:lnTo>
                    <a:pt x="0" y="168"/>
                  </a:lnTo>
                  <a:lnTo>
                    <a:pt x="0" y="173"/>
                  </a:lnTo>
                  <a:lnTo>
                    <a:pt x="0" y="179"/>
                  </a:lnTo>
                  <a:lnTo>
                    <a:pt x="0" y="185"/>
                  </a:lnTo>
                  <a:lnTo>
                    <a:pt x="0" y="190"/>
                  </a:lnTo>
                  <a:lnTo>
                    <a:pt x="0" y="196"/>
                  </a:lnTo>
                  <a:lnTo>
                    <a:pt x="4" y="201"/>
                  </a:lnTo>
                  <a:lnTo>
                    <a:pt x="4" y="207"/>
                  </a:lnTo>
                  <a:lnTo>
                    <a:pt x="4" y="213"/>
                  </a:lnTo>
                  <a:lnTo>
                    <a:pt x="4" y="218"/>
                  </a:lnTo>
                  <a:lnTo>
                    <a:pt x="4" y="224"/>
                  </a:lnTo>
                  <a:lnTo>
                    <a:pt x="4" y="229"/>
                  </a:lnTo>
                  <a:lnTo>
                    <a:pt x="8" y="235"/>
                  </a:lnTo>
                  <a:lnTo>
                    <a:pt x="8" y="241"/>
                  </a:lnTo>
                  <a:lnTo>
                    <a:pt x="12" y="246"/>
                  </a:lnTo>
                  <a:lnTo>
                    <a:pt x="12" y="252"/>
                  </a:lnTo>
                  <a:lnTo>
                    <a:pt x="12" y="257"/>
                  </a:lnTo>
                  <a:lnTo>
                    <a:pt x="12" y="263"/>
                  </a:lnTo>
                  <a:lnTo>
                    <a:pt x="16" y="269"/>
                  </a:lnTo>
                  <a:lnTo>
                    <a:pt x="20" y="274"/>
                  </a:lnTo>
                  <a:lnTo>
                    <a:pt x="24" y="280"/>
                  </a:lnTo>
                  <a:lnTo>
                    <a:pt x="24" y="285"/>
                  </a:lnTo>
                </a:path>
              </a:pathLst>
            </a:custGeom>
            <a:solidFill>
              <a:srgbClr val="FF5008"/>
            </a:solidFill>
            <a:ln w="25400" cap="rnd">
              <a:solidFill>
                <a:srgbClr val="FE9B03"/>
              </a:solidFill>
              <a:round/>
              <a:headEnd/>
              <a:tailEnd/>
            </a:ln>
          </p:spPr>
          <p:txBody>
            <a:bodyPr/>
            <a:lstStyle/>
            <a:p>
              <a:endParaRPr lang="en-US"/>
            </a:p>
          </p:txBody>
        </p:sp>
        <p:sp>
          <p:nvSpPr>
            <p:cNvPr id="21843" name="Freeform 173"/>
            <p:cNvSpPr>
              <a:spLocks/>
            </p:cNvSpPr>
            <p:nvPr/>
          </p:nvSpPr>
          <p:spPr bwMode="auto">
            <a:xfrm>
              <a:off x="2201" y="1587"/>
              <a:ext cx="232" cy="312"/>
            </a:xfrm>
            <a:custGeom>
              <a:avLst/>
              <a:gdLst>
                <a:gd name="T0" fmla="*/ 94 w 232"/>
                <a:gd name="T1" fmla="*/ 304 h 313"/>
                <a:gd name="T2" fmla="*/ 98 w 232"/>
                <a:gd name="T3" fmla="*/ 292 h 313"/>
                <a:gd name="T4" fmla="*/ 117 w 232"/>
                <a:gd name="T5" fmla="*/ 280 h 313"/>
                <a:gd name="T6" fmla="*/ 135 w 232"/>
                <a:gd name="T7" fmla="*/ 265 h 313"/>
                <a:gd name="T8" fmla="*/ 149 w 232"/>
                <a:gd name="T9" fmla="*/ 253 h 313"/>
                <a:gd name="T10" fmla="*/ 162 w 232"/>
                <a:gd name="T11" fmla="*/ 244 h 313"/>
                <a:gd name="T12" fmla="*/ 177 w 232"/>
                <a:gd name="T13" fmla="*/ 235 h 313"/>
                <a:gd name="T14" fmla="*/ 190 w 232"/>
                <a:gd name="T15" fmla="*/ 223 h 313"/>
                <a:gd name="T16" fmla="*/ 203 w 232"/>
                <a:gd name="T17" fmla="*/ 214 h 313"/>
                <a:gd name="T18" fmla="*/ 213 w 232"/>
                <a:gd name="T19" fmla="*/ 202 h 313"/>
                <a:gd name="T20" fmla="*/ 218 w 232"/>
                <a:gd name="T21" fmla="*/ 190 h 313"/>
                <a:gd name="T22" fmla="*/ 226 w 232"/>
                <a:gd name="T23" fmla="*/ 178 h 313"/>
                <a:gd name="T24" fmla="*/ 231 w 232"/>
                <a:gd name="T25" fmla="*/ 166 h 313"/>
                <a:gd name="T26" fmla="*/ 226 w 232"/>
                <a:gd name="T27" fmla="*/ 156 h 313"/>
                <a:gd name="T28" fmla="*/ 221 w 232"/>
                <a:gd name="T29" fmla="*/ 144 h 313"/>
                <a:gd name="T30" fmla="*/ 213 w 232"/>
                <a:gd name="T31" fmla="*/ 129 h 313"/>
                <a:gd name="T32" fmla="*/ 208 w 232"/>
                <a:gd name="T33" fmla="*/ 118 h 313"/>
                <a:gd name="T34" fmla="*/ 203 w 232"/>
                <a:gd name="T35" fmla="*/ 99 h 313"/>
                <a:gd name="T36" fmla="*/ 200 w 232"/>
                <a:gd name="T37" fmla="*/ 84 h 313"/>
                <a:gd name="T38" fmla="*/ 190 w 232"/>
                <a:gd name="T39" fmla="*/ 72 h 313"/>
                <a:gd name="T40" fmla="*/ 185 w 232"/>
                <a:gd name="T41" fmla="*/ 60 h 313"/>
                <a:gd name="T42" fmla="*/ 180 w 232"/>
                <a:gd name="T43" fmla="*/ 48 h 313"/>
                <a:gd name="T44" fmla="*/ 181 w 232"/>
                <a:gd name="T45" fmla="*/ 100 h 313"/>
                <a:gd name="T46" fmla="*/ 172 w 232"/>
                <a:gd name="T47" fmla="*/ 24 h 313"/>
                <a:gd name="T48" fmla="*/ 162 w 232"/>
                <a:gd name="T49" fmla="*/ 12 h 313"/>
                <a:gd name="T50" fmla="*/ 158 w 232"/>
                <a:gd name="T51" fmla="*/ 0 h 313"/>
                <a:gd name="T52" fmla="*/ 154 w 232"/>
                <a:gd name="T53" fmla="*/ 12 h 313"/>
                <a:gd name="T54" fmla="*/ 154 w 232"/>
                <a:gd name="T55" fmla="*/ 24 h 313"/>
                <a:gd name="T56" fmla="*/ 154 w 232"/>
                <a:gd name="T57" fmla="*/ 36 h 313"/>
                <a:gd name="T58" fmla="*/ 149 w 232"/>
                <a:gd name="T59" fmla="*/ 48 h 313"/>
                <a:gd name="T60" fmla="*/ 139 w 232"/>
                <a:gd name="T61" fmla="*/ 60 h 313"/>
                <a:gd name="T62" fmla="*/ 131 w 232"/>
                <a:gd name="T63" fmla="*/ 72 h 313"/>
                <a:gd name="T64" fmla="*/ 117 w 232"/>
                <a:gd name="T65" fmla="*/ 84 h 313"/>
                <a:gd name="T66" fmla="*/ 103 w 232"/>
                <a:gd name="T67" fmla="*/ 96 h 313"/>
                <a:gd name="T68" fmla="*/ 94 w 232"/>
                <a:gd name="T69" fmla="*/ 108 h 313"/>
                <a:gd name="T70" fmla="*/ 85 w 232"/>
                <a:gd name="T71" fmla="*/ 120 h 313"/>
                <a:gd name="T72" fmla="*/ 76 w 232"/>
                <a:gd name="T73" fmla="*/ 132 h 313"/>
                <a:gd name="T74" fmla="*/ 71 w 232"/>
                <a:gd name="T75" fmla="*/ 144 h 313"/>
                <a:gd name="T76" fmla="*/ 67 w 232"/>
                <a:gd name="T77" fmla="*/ 156 h 313"/>
                <a:gd name="T78" fmla="*/ 67 w 232"/>
                <a:gd name="T79" fmla="*/ 166 h 313"/>
                <a:gd name="T80" fmla="*/ 67 w 232"/>
                <a:gd name="T81" fmla="*/ 178 h 313"/>
                <a:gd name="T82" fmla="*/ 67 w 232"/>
                <a:gd name="T83" fmla="*/ 190 h 313"/>
                <a:gd name="T84" fmla="*/ 67 w 232"/>
                <a:gd name="T85" fmla="*/ 202 h 313"/>
                <a:gd name="T86" fmla="*/ 71 w 232"/>
                <a:gd name="T87" fmla="*/ 214 h 313"/>
                <a:gd name="T88" fmla="*/ 71 w 232"/>
                <a:gd name="T89" fmla="*/ 226 h 313"/>
                <a:gd name="T90" fmla="*/ 71 w 232"/>
                <a:gd name="T91" fmla="*/ 238 h 313"/>
                <a:gd name="T92" fmla="*/ 76 w 232"/>
                <a:gd name="T93" fmla="*/ 250 h 313"/>
                <a:gd name="T94" fmla="*/ 80 w 232"/>
                <a:gd name="T95" fmla="*/ 262 h 313"/>
                <a:gd name="T96" fmla="*/ 80 w 232"/>
                <a:gd name="T97" fmla="*/ 274 h 313"/>
                <a:gd name="T98" fmla="*/ 85 w 232"/>
                <a:gd name="T99" fmla="*/ 286 h 313"/>
                <a:gd name="T100" fmla="*/ 94 w 232"/>
                <a:gd name="T101" fmla="*/ 298 h 313"/>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232"/>
                <a:gd name="T154" fmla="*/ 0 h 313"/>
                <a:gd name="T155" fmla="*/ 232 w 232"/>
                <a:gd name="T156" fmla="*/ 313 h 313"/>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232" h="313">
                  <a:moveTo>
                    <a:pt x="94" y="312"/>
                  </a:moveTo>
                  <a:lnTo>
                    <a:pt x="94" y="306"/>
                  </a:lnTo>
                  <a:lnTo>
                    <a:pt x="94" y="300"/>
                  </a:lnTo>
                  <a:lnTo>
                    <a:pt x="98" y="294"/>
                  </a:lnTo>
                  <a:lnTo>
                    <a:pt x="108" y="285"/>
                  </a:lnTo>
                  <a:lnTo>
                    <a:pt x="117" y="282"/>
                  </a:lnTo>
                  <a:lnTo>
                    <a:pt x="0" y="276"/>
                  </a:lnTo>
                  <a:lnTo>
                    <a:pt x="135" y="267"/>
                  </a:lnTo>
                  <a:lnTo>
                    <a:pt x="144" y="261"/>
                  </a:lnTo>
                  <a:lnTo>
                    <a:pt x="149" y="255"/>
                  </a:lnTo>
                  <a:lnTo>
                    <a:pt x="158" y="252"/>
                  </a:lnTo>
                  <a:lnTo>
                    <a:pt x="162" y="246"/>
                  </a:lnTo>
                  <a:lnTo>
                    <a:pt x="167" y="240"/>
                  </a:lnTo>
                  <a:lnTo>
                    <a:pt x="177" y="237"/>
                  </a:lnTo>
                  <a:lnTo>
                    <a:pt x="185" y="231"/>
                  </a:lnTo>
                  <a:lnTo>
                    <a:pt x="190" y="225"/>
                  </a:lnTo>
                  <a:lnTo>
                    <a:pt x="200" y="222"/>
                  </a:lnTo>
                  <a:lnTo>
                    <a:pt x="203" y="216"/>
                  </a:lnTo>
                  <a:lnTo>
                    <a:pt x="208" y="210"/>
                  </a:lnTo>
                  <a:lnTo>
                    <a:pt x="213" y="204"/>
                  </a:lnTo>
                  <a:lnTo>
                    <a:pt x="218" y="198"/>
                  </a:lnTo>
                  <a:lnTo>
                    <a:pt x="218" y="192"/>
                  </a:lnTo>
                  <a:lnTo>
                    <a:pt x="221" y="186"/>
                  </a:lnTo>
                  <a:lnTo>
                    <a:pt x="226" y="180"/>
                  </a:lnTo>
                  <a:lnTo>
                    <a:pt x="226" y="174"/>
                  </a:lnTo>
                  <a:lnTo>
                    <a:pt x="231" y="168"/>
                  </a:lnTo>
                  <a:lnTo>
                    <a:pt x="231" y="162"/>
                  </a:lnTo>
                  <a:lnTo>
                    <a:pt x="226" y="156"/>
                  </a:lnTo>
                  <a:lnTo>
                    <a:pt x="221" y="150"/>
                  </a:lnTo>
                  <a:lnTo>
                    <a:pt x="221" y="144"/>
                  </a:lnTo>
                  <a:lnTo>
                    <a:pt x="218" y="135"/>
                  </a:lnTo>
                  <a:lnTo>
                    <a:pt x="213" y="129"/>
                  </a:lnTo>
                  <a:lnTo>
                    <a:pt x="213" y="123"/>
                  </a:lnTo>
                  <a:lnTo>
                    <a:pt x="208" y="118"/>
                  </a:lnTo>
                  <a:lnTo>
                    <a:pt x="208" y="108"/>
                  </a:lnTo>
                  <a:lnTo>
                    <a:pt x="203" y="99"/>
                  </a:lnTo>
                  <a:lnTo>
                    <a:pt x="200" y="93"/>
                  </a:lnTo>
                  <a:lnTo>
                    <a:pt x="200" y="84"/>
                  </a:lnTo>
                  <a:lnTo>
                    <a:pt x="195" y="78"/>
                  </a:lnTo>
                  <a:lnTo>
                    <a:pt x="190" y="72"/>
                  </a:lnTo>
                  <a:lnTo>
                    <a:pt x="185" y="66"/>
                  </a:lnTo>
                  <a:lnTo>
                    <a:pt x="185" y="60"/>
                  </a:lnTo>
                  <a:lnTo>
                    <a:pt x="180" y="54"/>
                  </a:lnTo>
                  <a:lnTo>
                    <a:pt x="180" y="48"/>
                  </a:lnTo>
                  <a:lnTo>
                    <a:pt x="177" y="42"/>
                  </a:lnTo>
                  <a:lnTo>
                    <a:pt x="181" y="100"/>
                  </a:lnTo>
                  <a:lnTo>
                    <a:pt x="172" y="30"/>
                  </a:lnTo>
                  <a:lnTo>
                    <a:pt x="172" y="24"/>
                  </a:lnTo>
                  <a:lnTo>
                    <a:pt x="167" y="18"/>
                  </a:lnTo>
                  <a:lnTo>
                    <a:pt x="162" y="12"/>
                  </a:lnTo>
                  <a:lnTo>
                    <a:pt x="158" y="6"/>
                  </a:lnTo>
                  <a:lnTo>
                    <a:pt x="158" y="0"/>
                  </a:lnTo>
                  <a:lnTo>
                    <a:pt x="100" y="122"/>
                  </a:lnTo>
                  <a:lnTo>
                    <a:pt x="154" y="12"/>
                  </a:lnTo>
                  <a:lnTo>
                    <a:pt x="154" y="18"/>
                  </a:lnTo>
                  <a:lnTo>
                    <a:pt x="154" y="24"/>
                  </a:lnTo>
                  <a:lnTo>
                    <a:pt x="154" y="30"/>
                  </a:lnTo>
                  <a:lnTo>
                    <a:pt x="154" y="36"/>
                  </a:lnTo>
                  <a:lnTo>
                    <a:pt x="154" y="42"/>
                  </a:lnTo>
                  <a:lnTo>
                    <a:pt x="149" y="48"/>
                  </a:lnTo>
                  <a:lnTo>
                    <a:pt x="144" y="54"/>
                  </a:lnTo>
                  <a:lnTo>
                    <a:pt x="139" y="60"/>
                  </a:lnTo>
                  <a:lnTo>
                    <a:pt x="135" y="66"/>
                  </a:lnTo>
                  <a:lnTo>
                    <a:pt x="131" y="72"/>
                  </a:lnTo>
                  <a:lnTo>
                    <a:pt x="126" y="78"/>
                  </a:lnTo>
                  <a:lnTo>
                    <a:pt x="117" y="84"/>
                  </a:lnTo>
                  <a:lnTo>
                    <a:pt x="112" y="90"/>
                  </a:lnTo>
                  <a:lnTo>
                    <a:pt x="103" y="96"/>
                  </a:lnTo>
                  <a:lnTo>
                    <a:pt x="98" y="102"/>
                  </a:lnTo>
                  <a:lnTo>
                    <a:pt x="94" y="108"/>
                  </a:lnTo>
                  <a:lnTo>
                    <a:pt x="89" y="114"/>
                  </a:lnTo>
                  <a:lnTo>
                    <a:pt x="85" y="120"/>
                  </a:lnTo>
                  <a:lnTo>
                    <a:pt x="80" y="126"/>
                  </a:lnTo>
                  <a:lnTo>
                    <a:pt x="76" y="132"/>
                  </a:lnTo>
                  <a:lnTo>
                    <a:pt x="71" y="138"/>
                  </a:lnTo>
                  <a:lnTo>
                    <a:pt x="71" y="144"/>
                  </a:lnTo>
                  <a:lnTo>
                    <a:pt x="67" y="150"/>
                  </a:lnTo>
                  <a:lnTo>
                    <a:pt x="67" y="156"/>
                  </a:lnTo>
                  <a:lnTo>
                    <a:pt x="67" y="162"/>
                  </a:lnTo>
                  <a:lnTo>
                    <a:pt x="67" y="168"/>
                  </a:lnTo>
                  <a:lnTo>
                    <a:pt x="67" y="174"/>
                  </a:lnTo>
                  <a:lnTo>
                    <a:pt x="67" y="180"/>
                  </a:lnTo>
                  <a:lnTo>
                    <a:pt x="67" y="186"/>
                  </a:lnTo>
                  <a:lnTo>
                    <a:pt x="67" y="192"/>
                  </a:lnTo>
                  <a:lnTo>
                    <a:pt x="67" y="198"/>
                  </a:lnTo>
                  <a:lnTo>
                    <a:pt x="67" y="204"/>
                  </a:lnTo>
                  <a:lnTo>
                    <a:pt x="67" y="210"/>
                  </a:lnTo>
                  <a:lnTo>
                    <a:pt x="71" y="216"/>
                  </a:lnTo>
                  <a:lnTo>
                    <a:pt x="71" y="222"/>
                  </a:lnTo>
                  <a:lnTo>
                    <a:pt x="71" y="228"/>
                  </a:lnTo>
                  <a:lnTo>
                    <a:pt x="71" y="234"/>
                  </a:lnTo>
                  <a:lnTo>
                    <a:pt x="71" y="240"/>
                  </a:lnTo>
                  <a:lnTo>
                    <a:pt x="71" y="246"/>
                  </a:lnTo>
                  <a:lnTo>
                    <a:pt x="76" y="252"/>
                  </a:lnTo>
                  <a:lnTo>
                    <a:pt x="76" y="258"/>
                  </a:lnTo>
                  <a:lnTo>
                    <a:pt x="80" y="264"/>
                  </a:lnTo>
                  <a:lnTo>
                    <a:pt x="80" y="270"/>
                  </a:lnTo>
                  <a:lnTo>
                    <a:pt x="80" y="276"/>
                  </a:lnTo>
                  <a:lnTo>
                    <a:pt x="80" y="282"/>
                  </a:lnTo>
                  <a:lnTo>
                    <a:pt x="85" y="288"/>
                  </a:lnTo>
                  <a:lnTo>
                    <a:pt x="89" y="294"/>
                  </a:lnTo>
                  <a:lnTo>
                    <a:pt x="94" y="300"/>
                  </a:lnTo>
                  <a:lnTo>
                    <a:pt x="94" y="306"/>
                  </a:lnTo>
                </a:path>
              </a:pathLst>
            </a:custGeom>
            <a:solidFill>
              <a:srgbClr val="FF6600"/>
            </a:solidFill>
            <a:ln w="25400" cap="rnd">
              <a:solidFill>
                <a:srgbClr val="FAFD00"/>
              </a:solidFill>
              <a:round/>
              <a:headEnd/>
              <a:tailEnd/>
            </a:ln>
          </p:spPr>
          <p:txBody>
            <a:bodyPr/>
            <a:lstStyle/>
            <a:p>
              <a:endParaRPr lang="en-US"/>
            </a:p>
          </p:txBody>
        </p:sp>
        <p:sp>
          <p:nvSpPr>
            <p:cNvPr id="21844" name="Freeform 174"/>
            <p:cNvSpPr>
              <a:spLocks/>
            </p:cNvSpPr>
            <p:nvPr/>
          </p:nvSpPr>
          <p:spPr bwMode="auto">
            <a:xfrm>
              <a:off x="2280" y="1680"/>
              <a:ext cx="189" cy="292"/>
            </a:xfrm>
            <a:custGeom>
              <a:avLst/>
              <a:gdLst>
                <a:gd name="T0" fmla="*/ 31 w 189"/>
                <a:gd name="T1" fmla="*/ 286 h 291"/>
                <a:gd name="T2" fmla="*/ 37 w 189"/>
                <a:gd name="T3" fmla="*/ 275 h 291"/>
                <a:gd name="T4" fmla="*/ 57 w 189"/>
                <a:gd name="T5" fmla="*/ 264 h 291"/>
                <a:gd name="T6" fmla="*/ 78 w 189"/>
                <a:gd name="T7" fmla="*/ 250 h 291"/>
                <a:gd name="T8" fmla="*/ 94 w 189"/>
                <a:gd name="T9" fmla="*/ 239 h 291"/>
                <a:gd name="T10" fmla="*/ 110 w 189"/>
                <a:gd name="T11" fmla="*/ 231 h 291"/>
                <a:gd name="T12" fmla="*/ 125 w 189"/>
                <a:gd name="T13" fmla="*/ 222 h 291"/>
                <a:gd name="T14" fmla="*/ 141 w 189"/>
                <a:gd name="T15" fmla="*/ 211 h 291"/>
                <a:gd name="T16" fmla="*/ 157 w 189"/>
                <a:gd name="T17" fmla="*/ 203 h 291"/>
                <a:gd name="T18" fmla="*/ 167 w 189"/>
                <a:gd name="T19" fmla="*/ 192 h 291"/>
                <a:gd name="T20" fmla="*/ 172 w 189"/>
                <a:gd name="T21" fmla="*/ 180 h 291"/>
                <a:gd name="T22" fmla="*/ 183 w 189"/>
                <a:gd name="T23" fmla="*/ 169 h 291"/>
                <a:gd name="T24" fmla="*/ 188 w 189"/>
                <a:gd name="T25" fmla="*/ 158 h 291"/>
                <a:gd name="T26" fmla="*/ 183 w 189"/>
                <a:gd name="T27" fmla="*/ 145 h 291"/>
                <a:gd name="T28" fmla="*/ 178 w 189"/>
                <a:gd name="T29" fmla="*/ 134 h 291"/>
                <a:gd name="T30" fmla="*/ 167 w 189"/>
                <a:gd name="T31" fmla="*/ 120 h 291"/>
                <a:gd name="T32" fmla="*/ 162 w 189"/>
                <a:gd name="T33" fmla="*/ 109 h 291"/>
                <a:gd name="T34" fmla="*/ 157 w 189"/>
                <a:gd name="T35" fmla="*/ 92 h 291"/>
                <a:gd name="T36" fmla="*/ 151 w 189"/>
                <a:gd name="T37" fmla="*/ 78 h 291"/>
                <a:gd name="T38" fmla="*/ 141 w 189"/>
                <a:gd name="T39" fmla="*/ 67 h 291"/>
                <a:gd name="T40" fmla="*/ 136 w 189"/>
                <a:gd name="T41" fmla="*/ 56 h 291"/>
                <a:gd name="T42" fmla="*/ 131 w 189"/>
                <a:gd name="T43" fmla="*/ 45 h 291"/>
                <a:gd name="T44" fmla="*/ 125 w 189"/>
                <a:gd name="T45" fmla="*/ 33 h 291"/>
                <a:gd name="T46" fmla="*/ 120 w 189"/>
                <a:gd name="T47" fmla="*/ 22 h 291"/>
                <a:gd name="T48" fmla="*/ 110 w 189"/>
                <a:gd name="T49" fmla="*/ 11 h 291"/>
                <a:gd name="T50" fmla="*/ 104 w 189"/>
                <a:gd name="T51" fmla="*/ 0 h 291"/>
                <a:gd name="T52" fmla="*/ 99 w 189"/>
                <a:gd name="T53" fmla="*/ 11 h 291"/>
                <a:gd name="T54" fmla="*/ 99 w 189"/>
                <a:gd name="T55" fmla="*/ 22 h 291"/>
                <a:gd name="T56" fmla="*/ 99 w 189"/>
                <a:gd name="T57" fmla="*/ 33 h 291"/>
                <a:gd name="T58" fmla="*/ 94 w 189"/>
                <a:gd name="T59" fmla="*/ 45 h 291"/>
                <a:gd name="T60" fmla="*/ 84 w 189"/>
                <a:gd name="T61" fmla="*/ 56 h 291"/>
                <a:gd name="T62" fmla="*/ 73 w 189"/>
                <a:gd name="T63" fmla="*/ 67 h 291"/>
                <a:gd name="T64" fmla="*/ 57 w 189"/>
                <a:gd name="T65" fmla="*/ 78 h 291"/>
                <a:gd name="T66" fmla="*/ 42 w 189"/>
                <a:gd name="T67" fmla="*/ 89 h 291"/>
                <a:gd name="T68" fmla="*/ 31 w 189"/>
                <a:gd name="T69" fmla="*/ 100 h 291"/>
                <a:gd name="T70" fmla="*/ 21 w 189"/>
                <a:gd name="T71" fmla="*/ 112 h 291"/>
                <a:gd name="T72" fmla="*/ 10 w 189"/>
                <a:gd name="T73" fmla="*/ 123 h 291"/>
                <a:gd name="T74" fmla="*/ 5 w 189"/>
                <a:gd name="T75" fmla="*/ 134 h 291"/>
                <a:gd name="T76" fmla="*/ 0 w 189"/>
                <a:gd name="T77" fmla="*/ 145 h 291"/>
                <a:gd name="T78" fmla="*/ 0 w 189"/>
                <a:gd name="T79" fmla="*/ 158 h 291"/>
                <a:gd name="T80" fmla="*/ 0 w 189"/>
                <a:gd name="T81" fmla="*/ 169 h 291"/>
                <a:gd name="T82" fmla="*/ 0 w 189"/>
                <a:gd name="T83" fmla="*/ 180 h 291"/>
                <a:gd name="T84" fmla="*/ 0 w 189"/>
                <a:gd name="T85" fmla="*/ 192 h 291"/>
                <a:gd name="T86" fmla="*/ 5 w 189"/>
                <a:gd name="T87" fmla="*/ 203 h 291"/>
                <a:gd name="T88" fmla="*/ 5 w 189"/>
                <a:gd name="T89" fmla="*/ 214 h 291"/>
                <a:gd name="T90" fmla="*/ 5 w 189"/>
                <a:gd name="T91" fmla="*/ 225 h 291"/>
                <a:gd name="T92" fmla="*/ 10 w 189"/>
                <a:gd name="T93" fmla="*/ 236 h 291"/>
                <a:gd name="T94" fmla="*/ 16 w 189"/>
                <a:gd name="T95" fmla="*/ 247 h 291"/>
                <a:gd name="T96" fmla="*/ 16 w 189"/>
                <a:gd name="T97" fmla="*/ 259 h 291"/>
                <a:gd name="T98" fmla="*/ 21 w 189"/>
                <a:gd name="T99" fmla="*/ 270 h 291"/>
                <a:gd name="T100" fmla="*/ 31 w 189"/>
                <a:gd name="T101" fmla="*/ 281 h 291"/>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89"/>
                <a:gd name="T154" fmla="*/ 0 h 291"/>
                <a:gd name="T155" fmla="*/ 189 w 189"/>
                <a:gd name="T156" fmla="*/ 291 h 291"/>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89" h="291">
                  <a:moveTo>
                    <a:pt x="31" y="290"/>
                  </a:moveTo>
                  <a:lnTo>
                    <a:pt x="31" y="284"/>
                  </a:lnTo>
                  <a:lnTo>
                    <a:pt x="31" y="279"/>
                  </a:lnTo>
                  <a:lnTo>
                    <a:pt x="37" y="273"/>
                  </a:lnTo>
                  <a:lnTo>
                    <a:pt x="47" y="265"/>
                  </a:lnTo>
                  <a:lnTo>
                    <a:pt x="57" y="262"/>
                  </a:lnTo>
                  <a:lnTo>
                    <a:pt x="68" y="257"/>
                  </a:lnTo>
                  <a:lnTo>
                    <a:pt x="78" y="248"/>
                  </a:lnTo>
                  <a:lnTo>
                    <a:pt x="89" y="243"/>
                  </a:lnTo>
                  <a:lnTo>
                    <a:pt x="94" y="237"/>
                  </a:lnTo>
                  <a:lnTo>
                    <a:pt x="104" y="234"/>
                  </a:lnTo>
                  <a:lnTo>
                    <a:pt x="110" y="229"/>
                  </a:lnTo>
                  <a:lnTo>
                    <a:pt x="115" y="223"/>
                  </a:lnTo>
                  <a:lnTo>
                    <a:pt x="125" y="220"/>
                  </a:lnTo>
                  <a:lnTo>
                    <a:pt x="136" y="215"/>
                  </a:lnTo>
                  <a:lnTo>
                    <a:pt x="141" y="209"/>
                  </a:lnTo>
                  <a:lnTo>
                    <a:pt x="151" y="206"/>
                  </a:lnTo>
                  <a:lnTo>
                    <a:pt x="157" y="201"/>
                  </a:lnTo>
                  <a:lnTo>
                    <a:pt x="162" y="195"/>
                  </a:lnTo>
                  <a:lnTo>
                    <a:pt x="167" y="190"/>
                  </a:lnTo>
                  <a:lnTo>
                    <a:pt x="172" y="184"/>
                  </a:lnTo>
                  <a:lnTo>
                    <a:pt x="172" y="178"/>
                  </a:lnTo>
                  <a:lnTo>
                    <a:pt x="178" y="173"/>
                  </a:lnTo>
                  <a:lnTo>
                    <a:pt x="183" y="167"/>
                  </a:lnTo>
                  <a:lnTo>
                    <a:pt x="183" y="162"/>
                  </a:lnTo>
                  <a:lnTo>
                    <a:pt x="188" y="156"/>
                  </a:lnTo>
                  <a:lnTo>
                    <a:pt x="188" y="151"/>
                  </a:lnTo>
                  <a:lnTo>
                    <a:pt x="183" y="145"/>
                  </a:lnTo>
                  <a:lnTo>
                    <a:pt x="178" y="139"/>
                  </a:lnTo>
                  <a:lnTo>
                    <a:pt x="178" y="134"/>
                  </a:lnTo>
                  <a:lnTo>
                    <a:pt x="172" y="125"/>
                  </a:lnTo>
                  <a:lnTo>
                    <a:pt x="167" y="120"/>
                  </a:lnTo>
                  <a:lnTo>
                    <a:pt x="167" y="114"/>
                  </a:lnTo>
                  <a:lnTo>
                    <a:pt x="162" y="109"/>
                  </a:lnTo>
                  <a:lnTo>
                    <a:pt x="162" y="100"/>
                  </a:lnTo>
                  <a:lnTo>
                    <a:pt x="157" y="92"/>
                  </a:lnTo>
                  <a:lnTo>
                    <a:pt x="151" y="86"/>
                  </a:lnTo>
                  <a:lnTo>
                    <a:pt x="151" y="78"/>
                  </a:lnTo>
                  <a:lnTo>
                    <a:pt x="146" y="73"/>
                  </a:lnTo>
                  <a:lnTo>
                    <a:pt x="141" y="67"/>
                  </a:lnTo>
                  <a:lnTo>
                    <a:pt x="136" y="61"/>
                  </a:lnTo>
                  <a:lnTo>
                    <a:pt x="136" y="56"/>
                  </a:lnTo>
                  <a:lnTo>
                    <a:pt x="131" y="50"/>
                  </a:lnTo>
                  <a:lnTo>
                    <a:pt x="131" y="45"/>
                  </a:lnTo>
                  <a:lnTo>
                    <a:pt x="125" y="39"/>
                  </a:lnTo>
                  <a:lnTo>
                    <a:pt x="125" y="33"/>
                  </a:lnTo>
                  <a:lnTo>
                    <a:pt x="120" y="28"/>
                  </a:lnTo>
                  <a:lnTo>
                    <a:pt x="120" y="22"/>
                  </a:lnTo>
                  <a:lnTo>
                    <a:pt x="115" y="17"/>
                  </a:lnTo>
                  <a:lnTo>
                    <a:pt x="110" y="11"/>
                  </a:lnTo>
                  <a:lnTo>
                    <a:pt x="104" y="6"/>
                  </a:lnTo>
                  <a:lnTo>
                    <a:pt x="104" y="0"/>
                  </a:lnTo>
                  <a:lnTo>
                    <a:pt x="99" y="6"/>
                  </a:lnTo>
                  <a:lnTo>
                    <a:pt x="99" y="11"/>
                  </a:lnTo>
                  <a:lnTo>
                    <a:pt x="99" y="17"/>
                  </a:lnTo>
                  <a:lnTo>
                    <a:pt x="99" y="22"/>
                  </a:lnTo>
                  <a:lnTo>
                    <a:pt x="99" y="28"/>
                  </a:lnTo>
                  <a:lnTo>
                    <a:pt x="99" y="33"/>
                  </a:lnTo>
                  <a:lnTo>
                    <a:pt x="99" y="39"/>
                  </a:lnTo>
                  <a:lnTo>
                    <a:pt x="94" y="45"/>
                  </a:lnTo>
                  <a:lnTo>
                    <a:pt x="89" y="50"/>
                  </a:lnTo>
                  <a:lnTo>
                    <a:pt x="84" y="56"/>
                  </a:lnTo>
                  <a:lnTo>
                    <a:pt x="78" y="61"/>
                  </a:lnTo>
                  <a:lnTo>
                    <a:pt x="73" y="67"/>
                  </a:lnTo>
                  <a:lnTo>
                    <a:pt x="68" y="73"/>
                  </a:lnTo>
                  <a:lnTo>
                    <a:pt x="57" y="78"/>
                  </a:lnTo>
                  <a:lnTo>
                    <a:pt x="52" y="84"/>
                  </a:lnTo>
                  <a:lnTo>
                    <a:pt x="42" y="89"/>
                  </a:lnTo>
                  <a:lnTo>
                    <a:pt x="37" y="95"/>
                  </a:lnTo>
                  <a:lnTo>
                    <a:pt x="31" y="100"/>
                  </a:lnTo>
                  <a:lnTo>
                    <a:pt x="26" y="106"/>
                  </a:lnTo>
                  <a:lnTo>
                    <a:pt x="21" y="112"/>
                  </a:lnTo>
                  <a:lnTo>
                    <a:pt x="16" y="117"/>
                  </a:lnTo>
                  <a:lnTo>
                    <a:pt x="10" y="123"/>
                  </a:lnTo>
                  <a:lnTo>
                    <a:pt x="5" y="128"/>
                  </a:lnTo>
                  <a:lnTo>
                    <a:pt x="5" y="134"/>
                  </a:lnTo>
                  <a:lnTo>
                    <a:pt x="0" y="139"/>
                  </a:lnTo>
                  <a:lnTo>
                    <a:pt x="0" y="145"/>
                  </a:lnTo>
                  <a:lnTo>
                    <a:pt x="0" y="151"/>
                  </a:lnTo>
                  <a:lnTo>
                    <a:pt x="0" y="156"/>
                  </a:lnTo>
                  <a:lnTo>
                    <a:pt x="0" y="162"/>
                  </a:lnTo>
                  <a:lnTo>
                    <a:pt x="0" y="167"/>
                  </a:lnTo>
                  <a:lnTo>
                    <a:pt x="0" y="173"/>
                  </a:lnTo>
                  <a:lnTo>
                    <a:pt x="0" y="178"/>
                  </a:lnTo>
                  <a:lnTo>
                    <a:pt x="0" y="184"/>
                  </a:lnTo>
                  <a:lnTo>
                    <a:pt x="0" y="190"/>
                  </a:lnTo>
                  <a:lnTo>
                    <a:pt x="0" y="195"/>
                  </a:lnTo>
                  <a:lnTo>
                    <a:pt x="5" y="201"/>
                  </a:lnTo>
                  <a:lnTo>
                    <a:pt x="5" y="206"/>
                  </a:lnTo>
                  <a:lnTo>
                    <a:pt x="5" y="212"/>
                  </a:lnTo>
                  <a:lnTo>
                    <a:pt x="5" y="218"/>
                  </a:lnTo>
                  <a:lnTo>
                    <a:pt x="5" y="223"/>
                  </a:lnTo>
                  <a:lnTo>
                    <a:pt x="5" y="229"/>
                  </a:lnTo>
                  <a:lnTo>
                    <a:pt x="10" y="234"/>
                  </a:lnTo>
                  <a:lnTo>
                    <a:pt x="10" y="240"/>
                  </a:lnTo>
                  <a:lnTo>
                    <a:pt x="16" y="245"/>
                  </a:lnTo>
                  <a:lnTo>
                    <a:pt x="16" y="251"/>
                  </a:lnTo>
                  <a:lnTo>
                    <a:pt x="16" y="257"/>
                  </a:lnTo>
                  <a:lnTo>
                    <a:pt x="16" y="262"/>
                  </a:lnTo>
                  <a:lnTo>
                    <a:pt x="21" y="268"/>
                  </a:lnTo>
                  <a:lnTo>
                    <a:pt x="26" y="273"/>
                  </a:lnTo>
                  <a:lnTo>
                    <a:pt x="31" y="279"/>
                  </a:lnTo>
                  <a:lnTo>
                    <a:pt x="31" y="284"/>
                  </a:lnTo>
                </a:path>
              </a:pathLst>
            </a:custGeom>
            <a:solidFill>
              <a:srgbClr val="FF5008"/>
            </a:solidFill>
            <a:ln w="25400" cap="rnd">
              <a:solidFill>
                <a:srgbClr val="FE9B03"/>
              </a:solidFill>
              <a:round/>
              <a:headEnd/>
              <a:tailEnd/>
            </a:ln>
          </p:spPr>
          <p:txBody>
            <a:bodyPr/>
            <a:lstStyle/>
            <a:p>
              <a:endParaRPr lang="en-US"/>
            </a:p>
          </p:txBody>
        </p:sp>
        <p:sp>
          <p:nvSpPr>
            <p:cNvPr id="21845" name="Freeform 175"/>
            <p:cNvSpPr>
              <a:spLocks/>
            </p:cNvSpPr>
            <p:nvPr/>
          </p:nvSpPr>
          <p:spPr bwMode="auto">
            <a:xfrm>
              <a:off x="2173" y="1634"/>
              <a:ext cx="171" cy="355"/>
            </a:xfrm>
            <a:custGeom>
              <a:avLst/>
              <a:gdLst>
                <a:gd name="T0" fmla="*/ 143 w 170"/>
                <a:gd name="T1" fmla="*/ 346 h 356"/>
                <a:gd name="T2" fmla="*/ 138 w 170"/>
                <a:gd name="T3" fmla="*/ 333 h 356"/>
                <a:gd name="T4" fmla="*/ 119 w 170"/>
                <a:gd name="T5" fmla="*/ 319 h 356"/>
                <a:gd name="T6" fmla="*/ 101 w 170"/>
                <a:gd name="T7" fmla="*/ 302 h 356"/>
                <a:gd name="T8" fmla="*/ 87 w 170"/>
                <a:gd name="T9" fmla="*/ 288 h 356"/>
                <a:gd name="T10" fmla="*/ 70 w 170"/>
                <a:gd name="T11" fmla="*/ 278 h 356"/>
                <a:gd name="T12" fmla="*/ 56 w 170"/>
                <a:gd name="T13" fmla="*/ 268 h 356"/>
                <a:gd name="T14" fmla="*/ 42 w 170"/>
                <a:gd name="T15" fmla="*/ 254 h 356"/>
                <a:gd name="T16" fmla="*/ 28 w 170"/>
                <a:gd name="T17" fmla="*/ 244 h 356"/>
                <a:gd name="T18" fmla="*/ 19 w 170"/>
                <a:gd name="T19" fmla="*/ 230 h 356"/>
                <a:gd name="T20" fmla="*/ 14 w 170"/>
                <a:gd name="T21" fmla="*/ 216 h 356"/>
                <a:gd name="T22" fmla="*/ 5 w 170"/>
                <a:gd name="T23" fmla="*/ 203 h 356"/>
                <a:gd name="T24" fmla="*/ 0 w 170"/>
                <a:gd name="T25" fmla="*/ 189 h 356"/>
                <a:gd name="T26" fmla="*/ 5 w 170"/>
                <a:gd name="T27" fmla="*/ 178 h 356"/>
                <a:gd name="T28" fmla="*/ 9 w 170"/>
                <a:gd name="T29" fmla="*/ 164 h 356"/>
                <a:gd name="T30" fmla="*/ 19 w 170"/>
                <a:gd name="T31" fmla="*/ 147 h 356"/>
                <a:gd name="T32" fmla="*/ 23 w 170"/>
                <a:gd name="T33" fmla="*/ 133 h 356"/>
                <a:gd name="T34" fmla="*/ 28 w 170"/>
                <a:gd name="T35" fmla="*/ 113 h 356"/>
                <a:gd name="T36" fmla="*/ 33 w 170"/>
                <a:gd name="T37" fmla="*/ 96 h 356"/>
                <a:gd name="T38" fmla="*/ 42 w 170"/>
                <a:gd name="T39" fmla="*/ 82 h 356"/>
                <a:gd name="T40" fmla="*/ 47 w 170"/>
                <a:gd name="T41" fmla="*/ 68 h 356"/>
                <a:gd name="T42" fmla="*/ 52 w 170"/>
                <a:gd name="T43" fmla="*/ 55 h 356"/>
                <a:gd name="T44" fmla="*/ 56 w 170"/>
                <a:gd name="T45" fmla="*/ 41 h 356"/>
                <a:gd name="T46" fmla="*/ 61 w 170"/>
                <a:gd name="T47" fmla="*/ 27 h 356"/>
                <a:gd name="T48" fmla="*/ 70 w 170"/>
                <a:gd name="T49" fmla="*/ 14 h 356"/>
                <a:gd name="T50" fmla="*/ 75 w 170"/>
                <a:gd name="T51" fmla="*/ 0 h 356"/>
                <a:gd name="T52" fmla="*/ 80 w 170"/>
                <a:gd name="T53" fmla="*/ 14 h 356"/>
                <a:gd name="T54" fmla="*/ 80 w 170"/>
                <a:gd name="T55" fmla="*/ 27 h 356"/>
                <a:gd name="T56" fmla="*/ 80 w 170"/>
                <a:gd name="T57" fmla="*/ 41 h 356"/>
                <a:gd name="T58" fmla="*/ 87 w 170"/>
                <a:gd name="T59" fmla="*/ 55 h 356"/>
                <a:gd name="T60" fmla="*/ 96 w 170"/>
                <a:gd name="T61" fmla="*/ 68 h 356"/>
                <a:gd name="T62" fmla="*/ 105 w 170"/>
                <a:gd name="T63" fmla="*/ 82 h 356"/>
                <a:gd name="T64" fmla="*/ 119 w 170"/>
                <a:gd name="T65" fmla="*/ 96 h 356"/>
                <a:gd name="T66" fmla="*/ 133 w 170"/>
                <a:gd name="T67" fmla="*/ 109 h 356"/>
                <a:gd name="T68" fmla="*/ 143 w 170"/>
                <a:gd name="T69" fmla="*/ 123 h 356"/>
                <a:gd name="T70" fmla="*/ 152 w 170"/>
                <a:gd name="T71" fmla="*/ 137 h 356"/>
                <a:gd name="T72" fmla="*/ 162 w 170"/>
                <a:gd name="T73" fmla="*/ 150 h 356"/>
                <a:gd name="T74" fmla="*/ 166 w 170"/>
                <a:gd name="T75" fmla="*/ 164 h 356"/>
                <a:gd name="T76" fmla="*/ 171 w 170"/>
                <a:gd name="T77" fmla="*/ 178 h 356"/>
                <a:gd name="T78" fmla="*/ 171 w 170"/>
                <a:gd name="T79" fmla="*/ 189 h 356"/>
                <a:gd name="T80" fmla="*/ 171 w 170"/>
                <a:gd name="T81" fmla="*/ 203 h 356"/>
                <a:gd name="T82" fmla="*/ 171 w 170"/>
                <a:gd name="T83" fmla="*/ 216 h 356"/>
                <a:gd name="T84" fmla="*/ 171 w 170"/>
                <a:gd name="T85" fmla="*/ 230 h 356"/>
                <a:gd name="T86" fmla="*/ 166 w 170"/>
                <a:gd name="T87" fmla="*/ 244 h 356"/>
                <a:gd name="T88" fmla="*/ 166 w 170"/>
                <a:gd name="T89" fmla="*/ 257 h 356"/>
                <a:gd name="T90" fmla="*/ 166 w 170"/>
                <a:gd name="T91" fmla="*/ 271 h 356"/>
                <a:gd name="T92" fmla="*/ 162 w 170"/>
                <a:gd name="T93" fmla="*/ 285 h 356"/>
                <a:gd name="T94" fmla="*/ 157 w 170"/>
                <a:gd name="T95" fmla="*/ 298 h 356"/>
                <a:gd name="T96" fmla="*/ 157 w 170"/>
                <a:gd name="T97" fmla="*/ 312 h 356"/>
                <a:gd name="T98" fmla="*/ 152 w 170"/>
                <a:gd name="T99" fmla="*/ 326 h 356"/>
                <a:gd name="T100" fmla="*/ 143 w 170"/>
                <a:gd name="T101" fmla="*/ 339 h 35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70"/>
                <a:gd name="T154" fmla="*/ 0 h 356"/>
                <a:gd name="T155" fmla="*/ 170 w 170"/>
                <a:gd name="T156" fmla="*/ 356 h 35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70" h="356">
                  <a:moveTo>
                    <a:pt x="141" y="355"/>
                  </a:moveTo>
                  <a:lnTo>
                    <a:pt x="141" y="348"/>
                  </a:lnTo>
                  <a:lnTo>
                    <a:pt x="141" y="341"/>
                  </a:lnTo>
                  <a:lnTo>
                    <a:pt x="136" y="335"/>
                  </a:lnTo>
                  <a:lnTo>
                    <a:pt x="127" y="324"/>
                  </a:lnTo>
                  <a:lnTo>
                    <a:pt x="117" y="321"/>
                  </a:lnTo>
                  <a:lnTo>
                    <a:pt x="108" y="314"/>
                  </a:lnTo>
                  <a:lnTo>
                    <a:pt x="99" y="304"/>
                  </a:lnTo>
                  <a:lnTo>
                    <a:pt x="89" y="297"/>
                  </a:lnTo>
                  <a:lnTo>
                    <a:pt x="85" y="290"/>
                  </a:lnTo>
                  <a:lnTo>
                    <a:pt x="75" y="287"/>
                  </a:lnTo>
                  <a:lnTo>
                    <a:pt x="70" y="280"/>
                  </a:lnTo>
                  <a:lnTo>
                    <a:pt x="66" y="273"/>
                  </a:lnTo>
                  <a:lnTo>
                    <a:pt x="56" y="270"/>
                  </a:lnTo>
                  <a:lnTo>
                    <a:pt x="47" y="263"/>
                  </a:lnTo>
                  <a:lnTo>
                    <a:pt x="42" y="256"/>
                  </a:lnTo>
                  <a:lnTo>
                    <a:pt x="33" y="253"/>
                  </a:lnTo>
                  <a:lnTo>
                    <a:pt x="28" y="246"/>
                  </a:lnTo>
                  <a:lnTo>
                    <a:pt x="23" y="239"/>
                  </a:lnTo>
                  <a:lnTo>
                    <a:pt x="19" y="232"/>
                  </a:lnTo>
                  <a:lnTo>
                    <a:pt x="14" y="225"/>
                  </a:lnTo>
                  <a:lnTo>
                    <a:pt x="14" y="218"/>
                  </a:lnTo>
                  <a:lnTo>
                    <a:pt x="9" y="212"/>
                  </a:lnTo>
                  <a:lnTo>
                    <a:pt x="5" y="205"/>
                  </a:lnTo>
                  <a:lnTo>
                    <a:pt x="5" y="198"/>
                  </a:lnTo>
                  <a:lnTo>
                    <a:pt x="0" y="191"/>
                  </a:lnTo>
                  <a:lnTo>
                    <a:pt x="0" y="184"/>
                  </a:lnTo>
                  <a:lnTo>
                    <a:pt x="5" y="178"/>
                  </a:lnTo>
                  <a:lnTo>
                    <a:pt x="9" y="171"/>
                  </a:lnTo>
                  <a:lnTo>
                    <a:pt x="9" y="164"/>
                  </a:lnTo>
                  <a:lnTo>
                    <a:pt x="14" y="154"/>
                  </a:lnTo>
                  <a:lnTo>
                    <a:pt x="19" y="147"/>
                  </a:lnTo>
                  <a:lnTo>
                    <a:pt x="19" y="140"/>
                  </a:lnTo>
                  <a:lnTo>
                    <a:pt x="23" y="133"/>
                  </a:lnTo>
                  <a:lnTo>
                    <a:pt x="23" y="123"/>
                  </a:lnTo>
                  <a:lnTo>
                    <a:pt x="28" y="113"/>
                  </a:lnTo>
                  <a:lnTo>
                    <a:pt x="33" y="106"/>
                  </a:lnTo>
                  <a:lnTo>
                    <a:pt x="33" y="96"/>
                  </a:lnTo>
                  <a:lnTo>
                    <a:pt x="38" y="89"/>
                  </a:lnTo>
                  <a:lnTo>
                    <a:pt x="42" y="82"/>
                  </a:lnTo>
                  <a:lnTo>
                    <a:pt x="47" y="75"/>
                  </a:lnTo>
                  <a:lnTo>
                    <a:pt x="47" y="68"/>
                  </a:lnTo>
                  <a:lnTo>
                    <a:pt x="52" y="61"/>
                  </a:lnTo>
                  <a:lnTo>
                    <a:pt x="52" y="55"/>
                  </a:lnTo>
                  <a:lnTo>
                    <a:pt x="56" y="48"/>
                  </a:lnTo>
                  <a:lnTo>
                    <a:pt x="56" y="41"/>
                  </a:lnTo>
                  <a:lnTo>
                    <a:pt x="61" y="34"/>
                  </a:lnTo>
                  <a:lnTo>
                    <a:pt x="61" y="27"/>
                  </a:lnTo>
                  <a:lnTo>
                    <a:pt x="66" y="20"/>
                  </a:lnTo>
                  <a:lnTo>
                    <a:pt x="70" y="14"/>
                  </a:lnTo>
                  <a:lnTo>
                    <a:pt x="75" y="7"/>
                  </a:lnTo>
                  <a:lnTo>
                    <a:pt x="75" y="0"/>
                  </a:lnTo>
                  <a:lnTo>
                    <a:pt x="80" y="7"/>
                  </a:lnTo>
                  <a:lnTo>
                    <a:pt x="80" y="14"/>
                  </a:lnTo>
                  <a:lnTo>
                    <a:pt x="80" y="20"/>
                  </a:lnTo>
                  <a:lnTo>
                    <a:pt x="80" y="27"/>
                  </a:lnTo>
                  <a:lnTo>
                    <a:pt x="80" y="34"/>
                  </a:lnTo>
                  <a:lnTo>
                    <a:pt x="80" y="41"/>
                  </a:lnTo>
                  <a:lnTo>
                    <a:pt x="80" y="48"/>
                  </a:lnTo>
                  <a:lnTo>
                    <a:pt x="85" y="55"/>
                  </a:lnTo>
                  <a:lnTo>
                    <a:pt x="89" y="61"/>
                  </a:lnTo>
                  <a:lnTo>
                    <a:pt x="94" y="68"/>
                  </a:lnTo>
                  <a:lnTo>
                    <a:pt x="99" y="75"/>
                  </a:lnTo>
                  <a:lnTo>
                    <a:pt x="103" y="82"/>
                  </a:lnTo>
                  <a:lnTo>
                    <a:pt x="108" y="89"/>
                  </a:lnTo>
                  <a:lnTo>
                    <a:pt x="117" y="96"/>
                  </a:lnTo>
                  <a:lnTo>
                    <a:pt x="122" y="102"/>
                  </a:lnTo>
                  <a:lnTo>
                    <a:pt x="131" y="109"/>
                  </a:lnTo>
                  <a:lnTo>
                    <a:pt x="136" y="116"/>
                  </a:lnTo>
                  <a:lnTo>
                    <a:pt x="141" y="123"/>
                  </a:lnTo>
                  <a:lnTo>
                    <a:pt x="146" y="130"/>
                  </a:lnTo>
                  <a:lnTo>
                    <a:pt x="150" y="137"/>
                  </a:lnTo>
                  <a:lnTo>
                    <a:pt x="155" y="143"/>
                  </a:lnTo>
                  <a:lnTo>
                    <a:pt x="160" y="150"/>
                  </a:lnTo>
                  <a:lnTo>
                    <a:pt x="164" y="157"/>
                  </a:lnTo>
                  <a:lnTo>
                    <a:pt x="164" y="164"/>
                  </a:lnTo>
                  <a:lnTo>
                    <a:pt x="169" y="171"/>
                  </a:lnTo>
                  <a:lnTo>
                    <a:pt x="169" y="178"/>
                  </a:lnTo>
                  <a:lnTo>
                    <a:pt x="169" y="184"/>
                  </a:lnTo>
                  <a:lnTo>
                    <a:pt x="169" y="191"/>
                  </a:lnTo>
                  <a:lnTo>
                    <a:pt x="169" y="198"/>
                  </a:lnTo>
                  <a:lnTo>
                    <a:pt x="169" y="205"/>
                  </a:lnTo>
                  <a:lnTo>
                    <a:pt x="169" y="212"/>
                  </a:lnTo>
                  <a:lnTo>
                    <a:pt x="169" y="218"/>
                  </a:lnTo>
                  <a:lnTo>
                    <a:pt x="169" y="225"/>
                  </a:lnTo>
                  <a:lnTo>
                    <a:pt x="169" y="232"/>
                  </a:lnTo>
                  <a:lnTo>
                    <a:pt x="169" y="239"/>
                  </a:lnTo>
                  <a:lnTo>
                    <a:pt x="164" y="246"/>
                  </a:lnTo>
                  <a:lnTo>
                    <a:pt x="164" y="253"/>
                  </a:lnTo>
                  <a:lnTo>
                    <a:pt x="164" y="259"/>
                  </a:lnTo>
                  <a:lnTo>
                    <a:pt x="164" y="266"/>
                  </a:lnTo>
                  <a:lnTo>
                    <a:pt x="164" y="273"/>
                  </a:lnTo>
                  <a:lnTo>
                    <a:pt x="164" y="280"/>
                  </a:lnTo>
                  <a:lnTo>
                    <a:pt x="160" y="287"/>
                  </a:lnTo>
                  <a:lnTo>
                    <a:pt x="160" y="294"/>
                  </a:lnTo>
                  <a:lnTo>
                    <a:pt x="155" y="300"/>
                  </a:lnTo>
                  <a:lnTo>
                    <a:pt x="155" y="307"/>
                  </a:lnTo>
                  <a:lnTo>
                    <a:pt x="155" y="314"/>
                  </a:lnTo>
                  <a:lnTo>
                    <a:pt x="155" y="321"/>
                  </a:lnTo>
                  <a:lnTo>
                    <a:pt x="150" y="328"/>
                  </a:lnTo>
                  <a:lnTo>
                    <a:pt x="146" y="335"/>
                  </a:lnTo>
                  <a:lnTo>
                    <a:pt x="141" y="341"/>
                  </a:lnTo>
                  <a:lnTo>
                    <a:pt x="141" y="348"/>
                  </a:lnTo>
                </a:path>
              </a:pathLst>
            </a:custGeom>
            <a:solidFill>
              <a:srgbClr val="FFFF00"/>
            </a:solidFill>
            <a:ln w="25400" cap="rnd">
              <a:solidFill>
                <a:srgbClr val="EF9100"/>
              </a:solidFill>
              <a:round/>
              <a:headEnd/>
              <a:tailEnd/>
            </a:ln>
          </p:spPr>
          <p:txBody>
            <a:bodyPr/>
            <a:lstStyle/>
            <a:p>
              <a:endParaRPr lang="en-US"/>
            </a:p>
          </p:txBody>
        </p:sp>
        <p:sp>
          <p:nvSpPr>
            <p:cNvPr id="21846" name="Freeform 176"/>
            <p:cNvSpPr>
              <a:spLocks/>
            </p:cNvSpPr>
            <p:nvPr/>
          </p:nvSpPr>
          <p:spPr bwMode="auto">
            <a:xfrm>
              <a:off x="2252" y="1590"/>
              <a:ext cx="110" cy="386"/>
            </a:xfrm>
            <a:custGeom>
              <a:avLst/>
              <a:gdLst>
                <a:gd name="T0" fmla="*/ 19 w 112"/>
                <a:gd name="T1" fmla="*/ 378 h 386"/>
                <a:gd name="T2" fmla="*/ 22 w 112"/>
                <a:gd name="T3" fmla="*/ 363 h 386"/>
                <a:gd name="T4" fmla="*/ 32 w 112"/>
                <a:gd name="T5" fmla="*/ 348 h 386"/>
                <a:gd name="T6" fmla="*/ 44 w 112"/>
                <a:gd name="T7" fmla="*/ 329 h 386"/>
                <a:gd name="T8" fmla="*/ 54 w 112"/>
                <a:gd name="T9" fmla="*/ 315 h 386"/>
                <a:gd name="T10" fmla="*/ 63 w 112"/>
                <a:gd name="T11" fmla="*/ 304 h 386"/>
                <a:gd name="T12" fmla="*/ 72 w 112"/>
                <a:gd name="T13" fmla="*/ 292 h 386"/>
                <a:gd name="T14" fmla="*/ 81 w 112"/>
                <a:gd name="T15" fmla="*/ 278 h 386"/>
                <a:gd name="T16" fmla="*/ 89 w 112"/>
                <a:gd name="T17" fmla="*/ 267 h 386"/>
                <a:gd name="T18" fmla="*/ 95 w 112"/>
                <a:gd name="T19" fmla="*/ 252 h 386"/>
                <a:gd name="T20" fmla="*/ 98 w 112"/>
                <a:gd name="T21" fmla="*/ 237 h 386"/>
                <a:gd name="T22" fmla="*/ 104 w 112"/>
                <a:gd name="T23" fmla="*/ 222 h 386"/>
                <a:gd name="T24" fmla="*/ 107 w 112"/>
                <a:gd name="T25" fmla="*/ 207 h 386"/>
                <a:gd name="T26" fmla="*/ 104 w 112"/>
                <a:gd name="T27" fmla="*/ 193 h 386"/>
                <a:gd name="T28" fmla="*/ 101 w 112"/>
                <a:gd name="T29" fmla="*/ 178 h 386"/>
                <a:gd name="T30" fmla="*/ 95 w 112"/>
                <a:gd name="T31" fmla="*/ 159 h 386"/>
                <a:gd name="T32" fmla="*/ 92 w 112"/>
                <a:gd name="T33" fmla="*/ 144 h 386"/>
                <a:gd name="T34" fmla="*/ 89 w 112"/>
                <a:gd name="T35" fmla="*/ 122 h 386"/>
                <a:gd name="T36" fmla="*/ 85 w 112"/>
                <a:gd name="T37" fmla="*/ 104 h 386"/>
                <a:gd name="T38" fmla="*/ 81 w 112"/>
                <a:gd name="T39" fmla="*/ 89 h 386"/>
                <a:gd name="T40" fmla="*/ 78 w 112"/>
                <a:gd name="T41" fmla="*/ 74 h 386"/>
                <a:gd name="T42" fmla="*/ 75 w 112"/>
                <a:gd name="T43" fmla="*/ 59 h 386"/>
                <a:gd name="T44" fmla="*/ 72 w 112"/>
                <a:gd name="T45" fmla="*/ 44 h 386"/>
                <a:gd name="T46" fmla="*/ 69 w 112"/>
                <a:gd name="T47" fmla="*/ 30 h 386"/>
                <a:gd name="T48" fmla="*/ 63 w 112"/>
                <a:gd name="T49" fmla="*/ 15 h 386"/>
                <a:gd name="T50" fmla="*/ 60 w 112"/>
                <a:gd name="T51" fmla="*/ 0 h 386"/>
                <a:gd name="T52" fmla="*/ 57 w 112"/>
                <a:gd name="T53" fmla="*/ 15 h 386"/>
                <a:gd name="T54" fmla="*/ 57 w 112"/>
                <a:gd name="T55" fmla="*/ 30 h 386"/>
                <a:gd name="T56" fmla="*/ 57 w 112"/>
                <a:gd name="T57" fmla="*/ 44 h 386"/>
                <a:gd name="T58" fmla="*/ 54 w 112"/>
                <a:gd name="T59" fmla="*/ 59 h 386"/>
                <a:gd name="T60" fmla="*/ 47 w 112"/>
                <a:gd name="T61" fmla="*/ 74 h 386"/>
                <a:gd name="T62" fmla="*/ 41 w 112"/>
                <a:gd name="T63" fmla="*/ 89 h 386"/>
                <a:gd name="T64" fmla="*/ 32 w 112"/>
                <a:gd name="T65" fmla="*/ 104 h 386"/>
                <a:gd name="T66" fmla="*/ 25 w 112"/>
                <a:gd name="T67" fmla="*/ 118 h 386"/>
                <a:gd name="T68" fmla="*/ 19 w 112"/>
                <a:gd name="T69" fmla="*/ 133 h 386"/>
                <a:gd name="T70" fmla="*/ 12 w 112"/>
                <a:gd name="T71" fmla="*/ 148 h 386"/>
                <a:gd name="T72" fmla="*/ 6 w 112"/>
                <a:gd name="T73" fmla="*/ 163 h 386"/>
                <a:gd name="T74" fmla="*/ 3 w 112"/>
                <a:gd name="T75" fmla="*/ 178 h 386"/>
                <a:gd name="T76" fmla="*/ 0 w 112"/>
                <a:gd name="T77" fmla="*/ 193 h 386"/>
                <a:gd name="T78" fmla="*/ 0 w 112"/>
                <a:gd name="T79" fmla="*/ 207 h 386"/>
                <a:gd name="T80" fmla="*/ 0 w 112"/>
                <a:gd name="T81" fmla="*/ 222 h 386"/>
                <a:gd name="T82" fmla="*/ 0 w 112"/>
                <a:gd name="T83" fmla="*/ 237 h 386"/>
                <a:gd name="T84" fmla="*/ 0 w 112"/>
                <a:gd name="T85" fmla="*/ 252 h 386"/>
                <a:gd name="T86" fmla="*/ 3 w 112"/>
                <a:gd name="T87" fmla="*/ 267 h 386"/>
                <a:gd name="T88" fmla="*/ 3 w 112"/>
                <a:gd name="T89" fmla="*/ 281 h 386"/>
                <a:gd name="T90" fmla="*/ 3 w 112"/>
                <a:gd name="T91" fmla="*/ 296 h 386"/>
                <a:gd name="T92" fmla="*/ 6 w 112"/>
                <a:gd name="T93" fmla="*/ 311 h 386"/>
                <a:gd name="T94" fmla="*/ 9 w 112"/>
                <a:gd name="T95" fmla="*/ 326 h 386"/>
                <a:gd name="T96" fmla="*/ 9 w 112"/>
                <a:gd name="T97" fmla="*/ 341 h 386"/>
                <a:gd name="T98" fmla="*/ 12 w 112"/>
                <a:gd name="T99" fmla="*/ 355 h 386"/>
                <a:gd name="T100" fmla="*/ 19 w 112"/>
                <a:gd name="T101" fmla="*/ 370 h 38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12"/>
                <a:gd name="T154" fmla="*/ 0 h 386"/>
                <a:gd name="T155" fmla="*/ 112 w 112"/>
                <a:gd name="T156" fmla="*/ 386 h 38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12" h="386">
                  <a:moveTo>
                    <a:pt x="19" y="385"/>
                  </a:moveTo>
                  <a:lnTo>
                    <a:pt x="19" y="378"/>
                  </a:lnTo>
                  <a:lnTo>
                    <a:pt x="19" y="370"/>
                  </a:lnTo>
                  <a:lnTo>
                    <a:pt x="22" y="363"/>
                  </a:lnTo>
                  <a:lnTo>
                    <a:pt x="28" y="352"/>
                  </a:lnTo>
                  <a:lnTo>
                    <a:pt x="34" y="348"/>
                  </a:lnTo>
                  <a:lnTo>
                    <a:pt x="40" y="341"/>
                  </a:lnTo>
                  <a:lnTo>
                    <a:pt x="46" y="329"/>
                  </a:lnTo>
                  <a:lnTo>
                    <a:pt x="52" y="322"/>
                  </a:lnTo>
                  <a:lnTo>
                    <a:pt x="56" y="315"/>
                  </a:lnTo>
                  <a:lnTo>
                    <a:pt x="62" y="311"/>
                  </a:lnTo>
                  <a:lnTo>
                    <a:pt x="65" y="304"/>
                  </a:lnTo>
                  <a:lnTo>
                    <a:pt x="68" y="296"/>
                  </a:lnTo>
                  <a:lnTo>
                    <a:pt x="74" y="292"/>
                  </a:lnTo>
                  <a:lnTo>
                    <a:pt x="80" y="285"/>
                  </a:lnTo>
                  <a:lnTo>
                    <a:pt x="83" y="278"/>
                  </a:lnTo>
                  <a:lnTo>
                    <a:pt x="89" y="274"/>
                  </a:lnTo>
                  <a:lnTo>
                    <a:pt x="93" y="267"/>
                  </a:lnTo>
                  <a:lnTo>
                    <a:pt x="96" y="259"/>
                  </a:lnTo>
                  <a:lnTo>
                    <a:pt x="99" y="252"/>
                  </a:lnTo>
                  <a:lnTo>
                    <a:pt x="102" y="244"/>
                  </a:lnTo>
                  <a:lnTo>
                    <a:pt x="102" y="237"/>
                  </a:lnTo>
                  <a:lnTo>
                    <a:pt x="105" y="230"/>
                  </a:lnTo>
                  <a:lnTo>
                    <a:pt x="108" y="222"/>
                  </a:lnTo>
                  <a:lnTo>
                    <a:pt x="108" y="215"/>
                  </a:lnTo>
                  <a:lnTo>
                    <a:pt x="111" y="207"/>
                  </a:lnTo>
                  <a:lnTo>
                    <a:pt x="111" y="200"/>
                  </a:lnTo>
                  <a:lnTo>
                    <a:pt x="108" y="193"/>
                  </a:lnTo>
                  <a:lnTo>
                    <a:pt x="105" y="185"/>
                  </a:lnTo>
                  <a:lnTo>
                    <a:pt x="105" y="178"/>
                  </a:lnTo>
                  <a:lnTo>
                    <a:pt x="102" y="167"/>
                  </a:lnTo>
                  <a:lnTo>
                    <a:pt x="99" y="159"/>
                  </a:lnTo>
                  <a:lnTo>
                    <a:pt x="99" y="152"/>
                  </a:lnTo>
                  <a:lnTo>
                    <a:pt x="96" y="144"/>
                  </a:lnTo>
                  <a:lnTo>
                    <a:pt x="96" y="133"/>
                  </a:lnTo>
                  <a:lnTo>
                    <a:pt x="93" y="122"/>
                  </a:lnTo>
                  <a:lnTo>
                    <a:pt x="89" y="115"/>
                  </a:lnTo>
                  <a:lnTo>
                    <a:pt x="89" y="104"/>
                  </a:lnTo>
                  <a:lnTo>
                    <a:pt x="86" y="96"/>
                  </a:lnTo>
                  <a:lnTo>
                    <a:pt x="83" y="89"/>
                  </a:lnTo>
                  <a:lnTo>
                    <a:pt x="80" y="81"/>
                  </a:lnTo>
                  <a:lnTo>
                    <a:pt x="80" y="74"/>
                  </a:lnTo>
                  <a:lnTo>
                    <a:pt x="77" y="67"/>
                  </a:lnTo>
                  <a:lnTo>
                    <a:pt x="77" y="59"/>
                  </a:lnTo>
                  <a:lnTo>
                    <a:pt x="74" y="52"/>
                  </a:lnTo>
                  <a:lnTo>
                    <a:pt x="74" y="44"/>
                  </a:lnTo>
                  <a:lnTo>
                    <a:pt x="71" y="37"/>
                  </a:lnTo>
                  <a:lnTo>
                    <a:pt x="71" y="30"/>
                  </a:lnTo>
                  <a:lnTo>
                    <a:pt x="68" y="22"/>
                  </a:lnTo>
                  <a:lnTo>
                    <a:pt x="65" y="15"/>
                  </a:lnTo>
                  <a:lnTo>
                    <a:pt x="62" y="7"/>
                  </a:lnTo>
                  <a:lnTo>
                    <a:pt x="62" y="0"/>
                  </a:lnTo>
                  <a:lnTo>
                    <a:pt x="59" y="7"/>
                  </a:lnTo>
                  <a:lnTo>
                    <a:pt x="59" y="15"/>
                  </a:lnTo>
                  <a:lnTo>
                    <a:pt x="59" y="22"/>
                  </a:lnTo>
                  <a:lnTo>
                    <a:pt x="59" y="30"/>
                  </a:lnTo>
                  <a:lnTo>
                    <a:pt x="59" y="37"/>
                  </a:lnTo>
                  <a:lnTo>
                    <a:pt x="59" y="44"/>
                  </a:lnTo>
                  <a:lnTo>
                    <a:pt x="59" y="52"/>
                  </a:lnTo>
                  <a:lnTo>
                    <a:pt x="56" y="59"/>
                  </a:lnTo>
                  <a:lnTo>
                    <a:pt x="52" y="67"/>
                  </a:lnTo>
                  <a:lnTo>
                    <a:pt x="49" y="74"/>
                  </a:lnTo>
                  <a:lnTo>
                    <a:pt x="46" y="81"/>
                  </a:lnTo>
                  <a:lnTo>
                    <a:pt x="43" y="89"/>
                  </a:lnTo>
                  <a:lnTo>
                    <a:pt x="40" y="96"/>
                  </a:lnTo>
                  <a:lnTo>
                    <a:pt x="34" y="104"/>
                  </a:lnTo>
                  <a:lnTo>
                    <a:pt x="31" y="111"/>
                  </a:lnTo>
                  <a:lnTo>
                    <a:pt x="25" y="118"/>
                  </a:lnTo>
                  <a:lnTo>
                    <a:pt x="22" y="126"/>
                  </a:lnTo>
                  <a:lnTo>
                    <a:pt x="19" y="133"/>
                  </a:lnTo>
                  <a:lnTo>
                    <a:pt x="15" y="141"/>
                  </a:lnTo>
                  <a:lnTo>
                    <a:pt x="12" y="148"/>
                  </a:lnTo>
                  <a:lnTo>
                    <a:pt x="9" y="155"/>
                  </a:lnTo>
                  <a:lnTo>
                    <a:pt x="6" y="163"/>
                  </a:lnTo>
                  <a:lnTo>
                    <a:pt x="3" y="170"/>
                  </a:lnTo>
                  <a:lnTo>
                    <a:pt x="3" y="178"/>
                  </a:lnTo>
                  <a:lnTo>
                    <a:pt x="0" y="185"/>
                  </a:lnTo>
                  <a:lnTo>
                    <a:pt x="0" y="193"/>
                  </a:lnTo>
                  <a:lnTo>
                    <a:pt x="0" y="200"/>
                  </a:lnTo>
                  <a:lnTo>
                    <a:pt x="0" y="207"/>
                  </a:lnTo>
                  <a:lnTo>
                    <a:pt x="0" y="215"/>
                  </a:lnTo>
                  <a:lnTo>
                    <a:pt x="0" y="222"/>
                  </a:lnTo>
                  <a:lnTo>
                    <a:pt x="0" y="230"/>
                  </a:lnTo>
                  <a:lnTo>
                    <a:pt x="0" y="237"/>
                  </a:lnTo>
                  <a:lnTo>
                    <a:pt x="0" y="244"/>
                  </a:lnTo>
                  <a:lnTo>
                    <a:pt x="0" y="252"/>
                  </a:lnTo>
                  <a:lnTo>
                    <a:pt x="0" y="259"/>
                  </a:lnTo>
                  <a:lnTo>
                    <a:pt x="3" y="267"/>
                  </a:lnTo>
                  <a:lnTo>
                    <a:pt x="3" y="274"/>
                  </a:lnTo>
                  <a:lnTo>
                    <a:pt x="3" y="281"/>
                  </a:lnTo>
                  <a:lnTo>
                    <a:pt x="3" y="289"/>
                  </a:lnTo>
                  <a:lnTo>
                    <a:pt x="3" y="296"/>
                  </a:lnTo>
                  <a:lnTo>
                    <a:pt x="3" y="304"/>
                  </a:lnTo>
                  <a:lnTo>
                    <a:pt x="6" y="311"/>
                  </a:lnTo>
                  <a:lnTo>
                    <a:pt x="6" y="318"/>
                  </a:lnTo>
                  <a:lnTo>
                    <a:pt x="9" y="326"/>
                  </a:lnTo>
                  <a:lnTo>
                    <a:pt x="9" y="333"/>
                  </a:lnTo>
                  <a:lnTo>
                    <a:pt x="9" y="341"/>
                  </a:lnTo>
                  <a:lnTo>
                    <a:pt x="9" y="348"/>
                  </a:lnTo>
                  <a:lnTo>
                    <a:pt x="12" y="355"/>
                  </a:lnTo>
                  <a:lnTo>
                    <a:pt x="15" y="363"/>
                  </a:lnTo>
                  <a:lnTo>
                    <a:pt x="19" y="370"/>
                  </a:lnTo>
                  <a:lnTo>
                    <a:pt x="19" y="378"/>
                  </a:lnTo>
                </a:path>
              </a:pathLst>
            </a:custGeom>
            <a:solidFill>
              <a:srgbClr val="FF0000"/>
            </a:solidFill>
            <a:ln w="25400" cap="rnd">
              <a:solidFill>
                <a:srgbClr val="FE9B03"/>
              </a:solidFill>
              <a:round/>
              <a:headEnd/>
              <a:tailEnd/>
            </a:ln>
          </p:spPr>
          <p:txBody>
            <a:bodyPr/>
            <a:lstStyle/>
            <a:p>
              <a:endParaRPr lang="en-US"/>
            </a:p>
          </p:txBody>
        </p:sp>
        <p:sp>
          <p:nvSpPr>
            <p:cNvPr id="21847" name="Freeform 177"/>
            <p:cNvSpPr>
              <a:spLocks/>
            </p:cNvSpPr>
            <p:nvPr/>
          </p:nvSpPr>
          <p:spPr bwMode="auto">
            <a:xfrm>
              <a:off x="2303" y="1843"/>
              <a:ext cx="128" cy="129"/>
            </a:xfrm>
            <a:custGeom>
              <a:avLst/>
              <a:gdLst>
                <a:gd name="T0" fmla="*/ 0 w 127"/>
                <a:gd name="T1" fmla="*/ 128 h 129"/>
                <a:gd name="T2" fmla="*/ 10 w 127"/>
                <a:gd name="T3" fmla="*/ 128 h 129"/>
                <a:gd name="T4" fmla="*/ 15 w 127"/>
                <a:gd name="T5" fmla="*/ 119 h 129"/>
                <a:gd name="T6" fmla="*/ 24 w 127"/>
                <a:gd name="T7" fmla="*/ 119 h 129"/>
                <a:gd name="T8" fmla="*/ 34 w 127"/>
                <a:gd name="T9" fmla="*/ 111 h 129"/>
                <a:gd name="T10" fmla="*/ 44 w 127"/>
                <a:gd name="T11" fmla="*/ 107 h 129"/>
                <a:gd name="T12" fmla="*/ 48 w 127"/>
                <a:gd name="T13" fmla="*/ 98 h 129"/>
                <a:gd name="T14" fmla="*/ 58 w 127"/>
                <a:gd name="T15" fmla="*/ 98 h 129"/>
                <a:gd name="T16" fmla="*/ 63 w 127"/>
                <a:gd name="T17" fmla="*/ 90 h 129"/>
                <a:gd name="T18" fmla="*/ 70 w 127"/>
                <a:gd name="T19" fmla="*/ 81 h 129"/>
                <a:gd name="T20" fmla="*/ 80 w 127"/>
                <a:gd name="T21" fmla="*/ 73 h 129"/>
                <a:gd name="T22" fmla="*/ 80 w 127"/>
                <a:gd name="T23" fmla="*/ 64 h 129"/>
                <a:gd name="T24" fmla="*/ 89 w 127"/>
                <a:gd name="T25" fmla="*/ 60 h 129"/>
                <a:gd name="T26" fmla="*/ 89 w 127"/>
                <a:gd name="T27" fmla="*/ 51 h 129"/>
                <a:gd name="T28" fmla="*/ 89 w 127"/>
                <a:gd name="T29" fmla="*/ 43 h 129"/>
                <a:gd name="T30" fmla="*/ 94 w 127"/>
                <a:gd name="T31" fmla="*/ 34 h 129"/>
                <a:gd name="T32" fmla="*/ 104 w 127"/>
                <a:gd name="T33" fmla="*/ 30 h 129"/>
                <a:gd name="T34" fmla="*/ 104 w 127"/>
                <a:gd name="T35" fmla="*/ 21 h 129"/>
                <a:gd name="T36" fmla="*/ 109 w 127"/>
                <a:gd name="T37" fmla="*/ 13 h 129"/>
                <a:gd name="T38" fmla="*/ 109 w 127"/>
                <a:gd name="T39" fmla="*/ 4 h 129"/>
                <a:gd name="T40" fmla="*/ 118 w 127"/>
                <a:gd name="T41" fmla="*/ 0 h 129"/>
                <a:gd name="T42" fmla="*/ 118 w 127"/>
                <a:gd name="T43" fmla="*/ 9 h 129"/>
                <a:gd name="T44" fmla="*/ 118 w 127"/>
                <a:gd name="T45" fmla="*/ 17 h 129"/>
                <a:gd name="T46" fmla="*/ 123 w 127"/>
                <a:gd name="T47" fmla="*/ 26 h 129"/>
                <a:gd name="T48" fmla="*/ 123 w 127"/>
                <a:gd name="T49" fmla="*/ 34 h 129"/>
                <a:gd name="T50" fmla="*/ 123 w 127"/>
                <a:gd name="T51" fmla="*/ 43 h 129"/>
                <a:gd name="T52" fmla="*/ 128 w 127"/>
                <a:gd name="T53" fmla="*/ 51 h 129"/>
                <a:gd name="T54" fmla="*/ 128 w 127"/>
                <a:gd name="T55" fmla="*/ 60 h 129"/>
                <a:gd name="T56" fmla="*/ 128 w 127"/>
                <a:gd name="T57" fmla="*/ 68 h 129"/>
                <a:gd name="T58" fmla="*/ 128 w 127"/>
                <a:gd name="T59" fmla="*/ 77 h 129"/>
                <a:gd name="T60" fmla="*/ 128 w 127"/>
                <a:gd name="T61" fmla="*/ 85 h 129"/>
                <a:gd name="T62" fmla="*/ 123 w 127"/>
                <a:gd name="T63" fmla="*/ 94 h 129"/>
                <a:gd name="T64" fmla="*/ 113 w 127"/>
                <a:gd name="T65" fmla="*/ 94 h 129"/>
                <a:gd name="T66" fmla="*/ 109 w 127"/>
                <a:gd name="T67" fmla="*/ 102 h 129"/>
                <a:gd name="T68" fmla="*/ 99 w 127"/>
                <a:gd name="T69" fmla="*/ 107 h 129"/>
                <a:gd name="T70" fmla="*/ 89 w 127"/>
                <a:gd name="T71" fmla="*/ 111 h 129"/>
                <a:gd name="T72" fmla="*/ 80 w 127"/>
                <a:gd name="T73" fmla="*/ 115 h 129"/>
                <a:gd name="T74" fmla="*/ 70 w 127"/>
                <a:gd name="T75" fmla="*/ 115 h 129"/>
                <a:gd name="T76" fmla="*/ 58 w 127"/>
                <a:gd name="T77" fmla="*/ 115 h 129"/>
                <a:gd name="T78" fmla="*/ 48 w 127"/>
                <a:gd name="T79" fmla="*/ 115 h 129"/>
                <a:gd name="T80" fmla="*/ 39 w 127"/>
                <a:gd name="T81" fmla="*/ 115 h 129"/>
                <a:gd name="T82" fmla="*/ 29 w 127"/>
                <a:gd name="T83" fmla="*/ 119 h 129"/>
                <a:gd name="T84" fmla="*/ 19 w 127"/>
                <a:gd name="T85" fmla="*/ 124 h 129"/>
                <a:gd name="T86" fmla="*/ 10 w 127"/>
                <a:gd name="T87" fmla="*/ 128 h 129"/>
                <a:gd name="T88" fmla="*/ 0 w 127"/>
                <a:gd name="T89" fmla="*/ 128 h 129"/>
                <a:gd name="T90" fmla="*/ 63 w 127"/>
                <a:gd name="T91" fmla="*/ 98 h 129"/>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27"/>
                <a:gd name="T139" fmla="*/ 0 h 129"/>
                <a:gd name="T140" fmla="*/ 127 w 127"/>
                <a:gd name="T141" fmla="*/ 129 h 129"/>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27" h="129">
                  <a:moveTo>
                    <a:pt x="0" y="128"/>
                  </a:moveTo>
                  <a:lnTo>
                    <a:pt x="10" y="128"/>
                  </a:lnTo>
                  <a:lnTo>
                    <a:pt x="15" y="119"/>
                  </a:lnTo>
                  <a:lnTo>
                    <a:pt x="24" y="119"/>
                  </a:lnTo>
                  <a:lnTo>
                    <a:pt x="34" y="111"/>
                  </a:lnTo>
                  <a:lnTo>
                    <a:pt x="44" y="107"/>
                  </a:lnTo>
                  <a:lnTo>
                    <a:pt x="48" y="98"/>
                  </a:lnTo>
                  <a:lnTo>
                    <a:pt x="58" y="98"/>
                  </a:lnTo>
                  <a:lnTo>
                    <a:pt x="63" y="90"/>
                  </a:lnTo>
                  <a:lnTo>
                    <a:pt x="68" y="81"/>
                  </a:lnTo>
                  <a:lnTo>
                    <a:pt x="78" y="73"/>
                  </a:lnTo>
                  <a:lnTo>
                    <a:pt x="78" y="64"/>
                  </a:lnTo>
                  <a:lnTo>
                    <a:pt x="87" y="60"/>
                  </a:lnTo>
                  <a:lnTo>
                    <a:pt x="87" y="51"/>
                  </a:lnTo>
                  <a:lnTo>
                    <a:pt x="87" y="43"/>
                  </a:lnTo>
                  <a:lnTo>
                    <a:pt x="92" y="34"/>
                  </a:lnTo>
                  <a:lnTo>
                    <a:pt x="102" y="30"/>
                  </a:lnTo>
                  <a:lnTo>
                    <a:pt x="102" y="21"/>
                  </a:lnTo>
                  <a:lnTo>
                    <a:pt x="107" y="13"/>
                  </a:lnTo>
                  <a:lnTo>
                    <a:pt x="107" y="4"/>
                  </a:lnTo>
                  <a:lnTo>
                    <a:pt x="116" y="0"/>
                  </a:lnTo>
                  <a:lnTo>
                    <a:pt x="116" y="9"/>
                  </a:lnTo>
                  <a:lnTo>
                    <a:pt x="116" y="17"/>
                  </a:lnTo>
                  <a:lnTo>
                    <a:pt x="121" y="26"/>
                  </a:lnTo>
                  <a:lnTo>
                    <a:pt x="121" y="34"/>
                  </a:lnTo>
                  <a:lnTo>
                    <a:pt x="121" y="43"/>
                  </a:lnTo>
                  <a:lnTo>
                    <a:pt x="126" y="51"/>
                  </a:lnTo>
                  <a:lnTo>
                    <a:pt x="126" y="60"/>
                  </a:lnTo>
                  <a:lnTo>
                    <a:pt x="126" y="68"/>
                  </a:lnTo>
                  <a:lnTo>
                    <a:pt x="126" y="77"/>
                  </a:lnTo>
                  <a:lnTo>
                    <a:pt x="126" y="85"/>
                  </a:lnTo>
                  <a:lnTo>
                    <a:pt x="121" y="94"/>
                  </a:lnTo>
                  <a:lnTo>
                    <a:pt x="111" y="94"/>
                  </a:lnTo>
                  <a:lnTo>
                    <a:pt x="107" y="102"/>
                  </a:lnTo>
                  <a:lnTo>
                    <a:pt x="97" y="107"/>
                  </a:lnTo>
                  <a:lnTo>
                    <a:pt x="87" y="111"/>
                  </a:lnTo>
                  <a:lnTo>
                    <a:pt x="78" y="115"/>
                  </a:lnTo>
                  <a:lnTo>
                    <a:pt x="68" y="115"/>
                  </a:lnTo>
                  <a:lnTo>
                    <a:pt x="58" y="115"/>
                  </a:lnTo>
                  <a:lnTo>
                    <a:pt x="48" y="115"/>
                  </a:lnTo>
                  <a:lnTo>
                    <a:pt x="39" y="115"/>
                  </a:lnTo>
                  <a:lnTo>
                    <a:pt x="29" y="119"/>
                  </a:lnTo>
                  <a:lnTo>
                    <a:pt x="19" y="124"/>
                  </a:lnTo>
                  <a:lnTo>
                    <a:pt x="10" y="128"/>
                  </a:lnTo>
                  <a:lnTo>
                    <a:pt x="0" y="128"/>
                  </a:lnTo>
                  <a:lnTo>
                    <a:pt x="63" y="98"/>
                  </a:lnTo>
                </a:path>
              </a:pathLst>
            </a:custGeom>
            <a:solidFill>
              <a:srgbClr val="FFCC99"/>
            </a:solidFill>
            <a:ln w="25400" cap="rnd">
              <a:solidFill>
                <a:srgbClr val="FF0000"/>
              </a:solidFill>
              <a:round/>
              <a:headEnd/>
              <a:tailEnd/>
            </a:ln>
          </p:spPr>
          <p:txBody>
            <a:bodyPr/>
            <a:lstStyle/>
            <a:p>
              <a:endParaRPr lang="en-US"/>
            </a:p>
          </p:txBody>
        </p:sp>
      </p:grpSp>
      <p:grpSp>
        <p:nvGrpSpPr>
          <p:cNvPr id="21524" name="Group 178"/>
          <p:cNvGrpSpPr>
            <a:grpSpLocks/>
          </p:cNvGrpSpPr>
          <p:nvPr/>
        </p:nvGrpSpPr>
        <p:grpSpPr bwMode="auto">
          <a:xfrm>
            <a:off x="6215063" y="3114675"/>
            <a:ext cx="206375" cy="344488"/>
            <a:chOff x="2160" y="1548"/>
            <a:chExt cx="309" cy="441"/>
          </a:xfrm>
        </p:grpSpPr>
        <p:sp>
          <p:nvSpPr>
            <p:cNvPr id="21834" name="Freeform 179"/>
            <p:cNvSpPr>
              <a:spLocks/>
            </p:cNvSpPr>
            <p:nvPr/>
          </p:nvSpPr>
          <p:spPr bwMode="auto">
            <a:xfrm>
              <a:off x="2160" y="1548"/>
              <a:ext cx="140" cy="429"/>
            </a:xfrm>
            <a:custGeom>
              <a:avLst/>
              <a:gdLst>
                <a:gd name="T0" fmla="*/ 115 w 141"/>
                <a:gd name="T1" fmla="*/ 421 h 428"/>
                <a:gd name="T2" fmla="*/ 111 w 141"/>
                <a:gd name="T3" fmla="*/ 404 h 428"/>
                <a:gd name="T4" fmla="*/ 95 w 141"/>
                <a:gd name="T5" fmla="*/ 388 h 428"/>
                <a:gd name="T6" fmla="*/ 80 w 141"/>
                <a:gd name="T7" fmla="*/ 367 h 428"/>
                <a:gd name="T8" fmla="*/ 70 w 141"/>
                <a:gd name="T9" fmla="*/ 351 h 428"/>
                <a:gd name="T10" fmla="*/ 58 w 141"/>
                <a:gd name="T11" fmla="*/ 339 h 428"/>
                <a:gd name="T12" fmla="*/ 47 w 141"/>
                <a:gd name="T13" fmla="*/ 326 h 428"/>
                <a:gd name="T14" fmla="*/ 35 w 141"/>
                <a:gd name="T15" fmla="*/ 310 h 428"/>
                <a:gd name="T16" fmla="*/ 23 w 141"/>
                <a:gd name="T17" fmla="*/ 298 h 428"/>
                <a:gd name="T18" fmla="*/ 16 w 141"/>
                <a:gd name="T19" fmla="*/ 281 h 428"/>
                <a:gd name="T20" fmla="*/ 12 w 141"/>
                <a:gd name="T21" fmla="*/ 265 h 428"/>
                <a:gd name="T22" fmla="*/ 4 w 141"/>
                <a:gd name="T23" fmla="*/ 248 h 428"/>
                <a:gd name="T24" fmla="*/ 0 w 141"/>
                <a:gd name="T25" fmla="*/ 232 h 428"/>
                <a:gd name="T26" fmla="*/ 4 w 141"/>
                <a:gd name="T27" fmla="*/ 214 h 428"/>
                <a:gd name="T28" fmla="*/ 8 w 141"/>
                <a:gd name="T29" fmla="*/ 197 h 428"/>
                <a:gd name="T30" fmla="*/ 16 w 141"/>
                <a:gd name="T31" fmla="*/ 177 h 428"/>
                <a:gd name="T32" fmla="*/ 19 w 141"/>
                <a:gd name="T33" fmla="*/ 160 h 428"/>
                <a:gd name="T34" fmla="*/ 23 w 141"/>
                <a:gd name="T35" fmla="*/ 135 h 428"/>
                <a:gd name="T36" fmla="*/ 27 w 141"/>
                <a:gd name="T37" fmla="*/ 115 h 428"/>
                <a:gd name="T38" fmla="*/ 35 w 141"/>
                <a:gd name="T39" fmla="*/ 99 h 428"/>
                <a:gd name="T40" fmla="*/ 39 w 141"/>
                <a:gd name="T41" fmla="*/ 82 h 428"/>
                <a:gd name="T42" fmla="*/ 43 w 141"/>
                <a:gd name="T43" fmla="*/ 66 h 428"/>
                <a:gd name="T44" fmla="*/ 47 w 141"/>
                <a:gd name="T45" fmla="*/ 49 h 428"/>
                <a:gd name="T46" fmla="*/ 51 w 141"/>
                <a:gd name="T47" fmla="*/ 33 h 428"/>
                <a:gd name="T48" fmla="*/ 58 w 141"/>
                <a:gd name="T49" fmla="*/ 16 h 428"/>
                <a:gd name="T50" fmla="*/ 62 w 141"/>
                <a:gd name="T51" fmla="*/ 0 h 428"/>
                <a:gd name="T52" fmla="*/ 66 w 141"/>
                <a:gd name="T53" fmla="*/ 16 h 428"/>
                <a:gd name="T54" fmla="*/ 66 w 141"/>
                <a:gd name="T55" fmla="*/ 33 h 428"/>
                <a:gd name="T56" fmla="*/ 66 w 141"/>
                <a:gd name="T57" fmla="*/ 49 h 428"/>
                <a:gd name="T58" fmla="*/ 70 w 141"/>
                <a:gd name="T59" fmla="*/ 66 h 428"/>
                <a:gd name="T60" fmla="*/ 76 w 141"/>
                <a:gd name="T61" fmla="*/ 82 h 428"/>
                <a:gd name="T62" fmla="*/ 84 w 141"/>
                <a:gd name="T63" fmla="*/ 99 h 428"/>
                <a:gd name="T64" fmla="*/ 95 w 141"/>
                <a:gd name="T65" fmla="*/ 115 h 428"/>
                <a:gd name="T66" fmla="*/ 107 w 141"/>
                <a:gd name="T67" fmla="*/ 131 h 428"/>
                <a:gd name="T68" fmla="*/ 115 w 141"/>
                <a:gd name="T69" fmla="*/ 148 h 428"/>
                <a:gd name="T70" fmla="*/ 122 w 141"/>
                <a:gd name="T71" fmla="*/ 164 h 428"/>
                <a:gd name="T72" fmla="*/ 130 w 141"/>
                <a:gd name="T73" fmla="*/ 181 h 428"/>
                <a:gd name="T74" fmla="*/ 134 w 141"/>
                <a:gd name="T75" fmla="*/ 197 h 428"/>
                <a:gd name="T76" fmla="*/ 138 w 141"/>
                <a:gd name="T77" fmla="*/ 214 h 428"/>
                <a:gd name="T78" fmla="*/ 138 w 141"/>
                <a:gd name="T79" fmla="*/ 232 h 428"/>
                <a:gd name="T80" fmla="*/ 138 w 141"/>
                <a:gd name="T81" fmla="*/ 248 h 428"/>
                <a:gd name="T82" fmla="*/ 138 w 141"/>
                <a:gd name="T83" fmla="*/ 265 h 428"/>
                <a:gd name="T84" fmla="*/ 138 w 141"/>
                <a:gd name="T85" fmla="*/ 281 h 428"/>
                <a:gd name="T86" fmla="*/ 134 w 141"/>
                <a:gd name="T87" fmla="*/ 298 h 428"/>
                <a:gd name="T88" fmla="*/ 134 w 141"/>
                <a:gd name="T89" fmla="*/ 314 h 428"/>
                <a:gd name="T90" fmla="*/ 134 w 141"/>
                <a:gd name="T91" fmla="*/ 330 h 428"/>
                <a:gd name="T92" fmla="*/ 130 w 141"/>
                <a:gd name="T93" fmla="*/ 347 h 428"/>
                <a:gd name="T94" fmla="*/ 126 w 141"/>
                <a:gd name="T95" fmla="*/ 363 h 428"/>
                <a:gd name="T96" fmla="*/ 126 w 141"/>
                <a:gd name="T97" fmla="*/ 380 h 428"/>
                <a:gd name="T98" fmla="*/ 122 w 141"/>
                <a:gd name="T99" fmla="*/ 396 h 428"/>
                <a:gd name="T100" fmla="*/ 115 w 141"/>
                <a:gd name="T101" fmla="*/ 413 h 428"/>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41"/>
                <a:gd name="T154" fmla="*/ 0 h 428"/>
                <a:gd name="T155" fmla="*/ 141 w 141"/>
                <a:gd name="T156" fmla="*/ 428 h 428"/>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41" h="428">
                  <a:moveTo>
                    <a:pt x="117" y="427"/>
                  </a:moveTo>
                  <a:lnTo>
                    <a:pt x="117" y="419"/>
                  </a:lnTo>
                  <a:lnTo>
                    <a:pt x="117" y="411"/>
                  </a:lnTo>
                  <a:lnTo>
                    <a:pt x="113" y="402"/>
                  </a:lnTo>
                  <a:lnTo>
                    <a:pt x="105" y="390"/>
                  </a:lnTo>
                  <a:lnTo>
                    <a:pt x="97" y="386"/>
                  </a:lnTo>
                  <a:lnTo>
                    <a:pt x="89" y="378"/>
                  </a:lnTo>
                  <a:lnTo>
                    <a:pt x="82" y="365"/>
                  </a:lnTo>
                  <a:lnTo>
                    <a:pt x="74" y="357"/>
                  </a:lnTo>
                  <a:lnTo>
                    <a:pt x="70" y="349"/>
                  </a:lnTo>
                  <a:lnTo>
                    <a:pt x="62" y="345"/>
                  </a:lnTo>
                  <a:lnTo>
                    <a:pt x="58" y="337"/>
                  </a:lnTo>
                  <a:lnTo>
                    <a:pt x="54" y="328"/>
                  </a:lnTo>
                  <a:lnTo>
                    <a:pt x="47" y="324"/>
                  </a:lnTo>
                  <a:lnTo>
                    <a:pt x="39" y="316"/>
                  </a:lnTo>
                  <a:lnTo>
                    <a:pt x="35" y="308"/>
                  </a:lnTo>
                  <a:lnTo>
                    <a:pt x="27" y="304"/>
                  </a:lnTo>
                  <a:lnTo>
                    <a:pt x="23" y="296"/>
                  </a:lnTo>
                  <a:lnTo>
                    <a:pt x="19" y="287"/>
                  </a:lnTo>
                  <a:lnTo>
                    <a:pt x="16" y="279"/>
                  </a:lnTo>
                  <a:lnTo>
                    <a:pt x="12" y="271"/>
                  </a:lnTo>
                  <a:lnTo>
                    <a:pt x="12" y="263"/>
                  </a:lnTo>
                  <a:lnTo>
                    <a:pt x="8" y="255"/>
                  </a:lnTo>
                  <a:lnTo>
                    <a:pt x="4" y="246"/>
                  </a:lnTo>
                  <a:lnTo>
                    <a:pt x="4" y="238"/>
                  </a:lnTo>
                  <a:lnTo>
                    <a:pt x="0" y="230"/>
                  </a:lnTo>
                  <a:lnTo>
                    <a:pt x="0" y="222"/>
                  </a:lnTo>
                  <a:lnTo>
                    <a:pt x="4" y="214"/>
                  </a:lnTo>
                  <a:lnTo>
                    <a:pt x="8" y="205"/>
                  </a:lnTo>
                  <a:lnTo>
                    <a:pt x="8" y="197"/>
                  </a:lnTo>
                  <a:lnTo>
                    <a:pt x="12" y="185"/>
                  </a:lnTo>
                  <a:lnTo>
                    <a:pt x="16" y="177"/>
                  </a:lnTo>
                  <a:lnTo>
                    <a:pt x="16" y="168"/>
                  </a:lnTo>
                  <a:lnTo>
                    <a:pt x="19" y="160"/>
                  </a:lnTo>
                  <a:lnTo>
                    <a:pt x="19" y="148"/>
                  </a:lnTo>
                  <a:lnTo>
                    <a:pt x="23" y="135"/>
                  </a:lnTo>
                  <a:lnTo>
                    <a:pt x="27" y="127"/>
                  </a:lnTo>
                  <a:lnTo>
                    <a:pt x="27" y="115"/>
                  </a:lnTo>
                  <a:lnTo>
                    <a:pt x="31" y="107"/>
                  </a:lnTo>
                  <a:lnTo>
                    <a:pt x="35" y="99"/>
                  </a:lnTo>
                  <a:lnTo>
                    <a:pt x="39" y="90"/>
                  </a:lnTo>
                  <a:lnTo>
                    <a:pt x="39" y="82"/>
                  </a:lnTo>
                  <a:lnTo>
                    <a:pt x="43" y="74"/>
                  </a:lnTo>
                  <a:lnTo>
                    <a:pt x="43" y="66"/>
                  </a:lnTo>
                  <a:lnTo>
                    <a:pt x="47" y="57"/>
                  </a:lnTo>
                  <a:lnTo>
                    <a:pt x="47" y="49"/>
                  </a:lnTo>
                  <a:lnTo>
                    <a:pt x="51" y="41"/>
                  </a:lnTo>
                  <a:lnTo>
                    <a:pt x="51" y="33"/>
                  </a:lnTo>
                  <a:lnTo>
                    <a:pt x="54" y="25"/>
                  </a:lnTo>
                  <a:lnTo>
                    <a:pt x="58" y="16"/>
                  </a:lnTo>
                  <a:lnTo>
                    <a:pt x="62" y="8"/>
                  </a:lnTo>
                  <a:lnTo>
                    <a:pt x="62" y="0"/>
                  </a:lnTo>
                  <a:lnTo>
                    <a:pt x="66" y="8"/>
                  </a:lnTo>
                  <a:lnTo>
                    <a:pt x="66" y="16"/>
                  </a:lnTo>
                  <a:lnTo>
                    <a:pt x="66" y="25"/>
                  </a:lnTo>
                  <a:lnTo>
                    <a:pt x="66" y="33"/>
                  </a:lnTo>
                  <a:lnTo>
                    <a:pt x="66" y="41"/>
                  </a:lnTo>
                  <a:lnTo>
                    <a:pt x="66" y="49"/>
                  </a:lnTo>
                  <a:lnTo>
                    <a:pt x="66" y="57"/>
                  </a:lnTo>
                  <a:lnTo>
                    <a:pt x="70" y="66"/>
                  </a:lnTo>
                  <a:lnTo>
                    <a:pt x="74" y="74"/>
                  </a:lnTo>
                  <a:lnTo>
                    <a:pt x="78" y="82"/>
                  </a:lnTo>
                  <a:lnTo>
                    <a:pt x="82" y="90"/>
                  </a:lnTo>
                  <a:lnTo>
                    <a:pt x="86" y="99"/>
                  </a:lnTo>
                  <a:lnTo>
                    <a:pt x="89" y="107"/>
                  </a:lnTo>
                  <a:lnTo>
                    <a:pt x="97" y="115"/>
                  </a:lnTo>
                  <a:lnTo>
                    <a:pt x="101" y="123"/>
                  </a:lnTo>
                  <a:lnTo>
                    <a:pt x="109" y="131"/>
                  </a:lnTo>
                  <a:lnTo>
                    <a:pt x="113" y="140"/>
                  </a:lnTo>
                  <a:lnTo>
                    <a:pt x="117" y="148"/>
                  </a:lnTo>
                  <a:lnTo>
                    <a:pt x="121" y="156"/>
                  </a:lnTo>
                  <a:lnTo>
                    <a:pt x="124" y="164"/>
                  </a:lnTo>
                  <a:lnTo>
                    <a:pt x="128" y="172"/>
                  </a:lnTo>
                  <a:lnTo>
                    <a:pt x="132" y="181"/>
                  </a:lnTo>
                  <a:lnTo>
                    <a:pt x="136" y="189"/>
                  </a:lnTo>
                  <a:lnTo>
                    <a:pt x="136" y="197"/>
                  </a:lnTo>
                  <a:lnTo>
                    <a:pt x="140" y="205"/>
                  </a:lnTo>
                  <a:lnTo>
                    <a:pt x="140" y="214"/>
                  </a:lnTo>
                  <a:lnTo>
                    <a:pt x="140" y="222"/>
                  </a:lnTo>
                  <a:lnTo>
                    <a:pt x="140" y="230"/>
                  </a:lnTo>
                  <a:lnTo>
                    <a:pt x="140" y="238"/>
                  </a:lnTo>
                  <a:lnTo>
                    <a:pt x="140" y="246"/>
                  </a:lnTo>
                  <a:lnTo>
                    <a:pt x="140" y="255"/>
                  </a:lnTo>
                  <a:lnTo>
                    <a:pt x="140" y="263"/>
                  </a:lnTo>
                  <a:lnTo>
                    <a:pt x="140" y="271"/>
                  </a:lnTo>
                  <a:lnTo>
                    <a:pt x="140" y="279"/>
                  </a:lnTo>
                  <a:lnTo>
                    <a:pt x="140" y="287"/>
                  </a:lnTo>
                  <a:lnTo>
                    <a:pt x="136" y="296"/>
                  </a:lnTo>
                  <a:lnTo>
                    <a:pt x="136" y="304"/>
                  </a:lnTo>
                  <a:lnTo>
                    <a:pt x="136" y="312"/>
                  </a:lnTo>
                  <a:lnTo>
                    <a:pt x="136" y="320"/>
                  </a:lnTo>
                  <a:lnTo>
                    <a:pt x="136" y="328"/>
                  </a:lnTo>
                  <a:lnTo>
                    <a:pt x="136" y="337"/>
                  </a:lnTo>
                  <a:lnTo>
                    <a:pt x="132" y="345"/>
                  </a:lnTo>
                  <a:lnTo>
                    <a:pt x="132" y="353"/>
                  </a:lnTo>
                  <a:lnTo>
                    <a:pt x="128" y="361"/>
                  </a:lnTo>
                  <a:lnTo>
                    <a:pt x="128" y="370"/>
                  </a:lnTo>
                  <a:lnTo>
                    <a:pt x="128" y="378"/>
                  </a:lnTo>
                  <a:lnTo>
                    <a:pt x="128" y="386"/>
                  </a:lnTo>
                  <a:lnTo>
                    <a:pt x="124" y="394"/>
                  </a:lnTo>
                  <a:lnTo>
                    <a:pt x="121" y="402"/>
                  </a:lnTo>
                  <a:lnTo>
                    <a:pt x="117" y="411"/>
                  </a:lnTo>
                  <a:lnTo>
                    <a:pt x="117" y="419"/>
                  </a:lnTo>
                </a:path>
              </a:pathLst>
            </a:custGeom>
            <a:solidFill>
              <a:srgbClr val="FF6600"/>
            </a:solidFill>
            <a:ln w="25400" cap="rnd">
              <a:solidFill>
                <a:srgbClr val="F35B1B"/>
              </a:solidFill>
              <a:round/>
              <a:headEnd/>
              <a:tailEnd/>
            </a:ln>
          </p:spPr>
          <p:txBody>
            <a:bodyPr/>
            <a:lstStyle/>
            <a:p>
              <a:endParaRPr lang="en-US"/>
            </a:p>
          </p:txBody>
        </p:sp>
        <p:sp>
          <p:nvSpPr>
            <p:cNvPr id="21835" name="Freeform 180"/>
            <p:cNvSpPr>
              <a:spLocks/>
            </p:cNvSpPr>
            <p:nvPr/>
          </p:nvSpPr>
          <p:spPr bwMode="auto">
            <a:xfrm>
              <a:off x="2267" y="1692"/>
              <a:ext cx="145" cy="293"/>
            </a:xfrm>
            <a:custGeom>
              <a:avLst/>
              <a:gdLst>
                <a:gd name="T0" fmla="*/ 24 w 145"/>
                <a:gd name="T1" fmla="*/ 287 h 292"/>
                <a:gd name="T2" fmla="*/ 28 w 145"/>
                <a:gd name="T3" fmla="*/ 276 h 292"/>
                <a:gd name="T4" fmla="*/ 44 w 145"/>
                <a:gd name="T5" fmla="*/ 265 h 292"/>
                <a:gd name="T6" fmla="*/ 60 w 145"/>
                <a:gd name="T7" fmla="*/ 251 h 292"/>
                <a:gd name="T8" fmla="*/ 72 w 145"/>
                <a:gd name="T9" fmla="*/ 240 h 292"/>
                <a:gd name="T10" fmla="*/ 84 w 145"/>
                <a:gd name="T11" fmla="*/ 231 h 292"/>
                <a:gd name="T12" fmla="*/ 96 w 145"/>
                <a:gd name="T13" fmla="*/ 223 h 292"/>
                <a:gd name="T14" fmla="*/ 108 w 145"/>
                <a:gd name="T15" fmla="*/ 212 h 292"/>
                <a:gd name="T16" fmla="*/ 120 w 145"/>
                <a:gd name="T17" fmla="*/ 203 h 292"/>
                <a:gd name="T18" fmla="*/ 128 w 145"/>
                <a:gd name="T19" fmla="*/ 192 h 292"/>
                <a:gd name="T20" fmla="*/ 132 w 145"/>
                <a:gd name="T21" fmla="*/ 181 h 292"/>
                <a:gd name="T22" fmla="*/ 140 w 145"/>
                <a:gd name="T23" fmla="*/ 170 h 292"/>
                <a:gd name="T24" fmla="*/ 144 w 145"/>
                <a:gd name="T25" fmla="*/ 159 h 292"/>
                <a:gd name="T26" fmla="*/ 140 w 145"/>
                <a:gd name="T27" fmla="*/ 148 h 292"/>
                <a:gd name="T28" fmla="*/ 136 w 145"/>
                <a:gd name="T29" fmla="*/ 134 h 292"/>
                <a:gd name="T30" fmla="*/ 128 w 145"/>
                <a:gd name="T31" fmla="*/ 120 h 292"/>
                <a:gd name="T32" fmla="*/ 124 w 145"/>
                <a:gd name="T33" fmla="*/ 109 h 292"/>
                <a:gd name="T34" fmla="*/ 120 w 145"/>
                <a:gd name="T35" fmla="*/ 92 h 292"/>
                <a:gd name="T36" fmla="*/ 116 w 145"/>
                <a:gd name="T37" fmla="*/ 78 h 292"/>
                <a:gd name="T38" fmla="*/ 108 w 145"/>
                <a:gd name="T39" fmla="*/ 67 h 292"/>
                <a:gd name="T40" fmla="*/ 104 w 145"/>
                <a:gd name="T41" fmla="*/ 56 h 292"/>
                <a:gd name="T42" fmla="*/ 100 w 145"/>
                <a:gd name="T43" fmla="*/ 45 h 292"/>
                <a:gd name="T44" fmla="*/ 96 w 145"/>
                <a:gd name="T45" fmla="*/ 34 h 292"/>
                <a:gd name="T46" fmla="*/ 92 w 145"/>
                <a:gd name="T47" fmla="*/ 22 h 292"/>
                <a:gd name="T48" fmla="*/ 84 w 145"/>
                <a:gd name="T49" fmla="*/ 11 h 292"/>
                <a:gd name="T50" fmla="*/ 80 w 145"/>
                <a:gd name="T51" fmla="*/ 0 h 292"/>
                <a:gd name="T52" fmla="*/ 76 w 145"/>
                <a:gd name="T53" fmla="*/ 11 h 292"/>
                <a:gd name="T54" fmla="*/ 76 w 145"/>
                <a:gd name="T55" fmla="*/ 22 h 292"/>
                <a:gd name="T56" fmla="*/ 76 w 145"/>
                <a:gd name="T57" fmla="*/ 34 h 292"/>
                <a:gd name="T58" fmla="*/ 72 w 145"/>
                <a:gd name="T59" fmla="*/ 45 h 292"/>
                <a:gd name="T60" fmla="*/ 64 w 145"/>
                <a:gd name="T61" fmla="*/ 56 h 292"/>
                <a:gd name="T62" fmla="*/ 56 w 145"/>
                <a:gd name="T63" fmla="*/ 67 h 292"/>
                <a:gd name="T64" fmla="*/ 44 w 145"/>
                <a:gd name="T65" fmla="*/ 78 h 292"/>
                <a:gd name="T66" fmla="*/ 32 w 145"/>
                <a:gd name="T67" fmla="*/ 90 h 292"/>
                <a:gd name="T68" fmla="*/ 24 w 145"/>
                <a:gd name="T69" fmla="*/ 101 h 292"/>
                <a:gd name="T70" fmla="*/ 16 w 145"/>
                <a:gd name="T71" fmla="*/ 112 h 292"/>
                <a:gd name="T72" fmla="*/ 8 w 145"/>
                <a:gd name="T73" fmla="*/ 123 h 292"/>
                <a:gd name="T74" fmla="*/ 4 w 145"/>
                <a:gd name="T75" fmla="*/ 134 h 292"/>
                <a:gd name="T76" fmla="*/ 0 w 145"/>
                <a:gd name="T77" fmla="*/ 148 h 292"/>
                <a:gd name="T78" fmla="*/ 0 w 145"/>
                <a:gd name="T79" fmla="*/ 159 h 292"/>
                <a:gd name="T80" fmla="*/ 0 w 145"/>
                <a:gd name="T81" fmla="*/ 170 h 292"/>
                <a:gd name="T82" fmla="*/ 0 w 145"/>
                <a:gd name="T83" fmla="*/ 181 h 292"/>
                <a:gd name="T84" fmla="*/ 0 w 145"/>
                <a:gd name="T85" fmla="*/ 192 h 292"/>
                <a:gd name="T86" fmla="*/ 4 w 145"/>
                <a:gd name="T87" fmla="*/ 203 h 292"/>
                <a:gd name="T88" fmla="*/ 4 w 145"/>
                <a:gd name="T89" fmla="*/ 215 h 292"/>
                <a:gd name="T90" fmla="*/ 4 w 145"/>
                <a:gd name="T91" fmla="*/ 226 h 292"/>
                <a:gd name="T92" fmla="*/ 8 w 145"/>
                <a:gd name="T93" fmla="*/ 237 h 292"/>
                <a:gd name="T94" fmla="*/ 12 w 145"/>
                <a:gd name="T95" fmla="*/ 248 h 292"/>
                <a:gd name="T96" fmla="*/ 12 w 145"/>
                <a:gd name="T97" fmla="*/ 259 h 292"/>
                <a:gd name="T98" fmla="*/ 16 w 145"/>
                <a:gd name="T99" fmla="*/ 271 h 292"/>
                <a:gd name="T100" fmla="*/ 24 w 145"/>
                <a:gd name="T101" fmla="*/ 282 h 292"/>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45"/>
                <a:gd name="T154" fmla="*/ 0 h 292"/>
                <a:gd name="T155" fmla="*/ 145 w 145"/>
                <a:gd name="T156" fmla="*/ 292 h 292"/>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45" h="292">
                  <a:moveTo>
                    <a:pt x="24" y="291"/>
                  </a:moveTo>
                  <a:lnTo>
                    <a:pt x="24" y="285"/>
                  </a:lnTo>
                  <a:lnTo>
                    <a:pt x="24" y="280"/>
                  </a:lnTo>
                  <a:lnTo>
                    <a:pt x="28" y="274"/>
                  </a:lnTo>
                  <a:lnTo>
                    <a:pt x="36" y="266"/>
                  </a:lnTo>
                  <a:lnTo>
                    <a:pt x="44" y="263"/>
                  </a:lnTo>
                  <a:lnTo>
                    <a:pt x="52" y="257"/>
                  </a:lnTo>
                  <a:lnTo>
                    <a:pt x="60" y="249"/>
                  </a:lnTo>
                  <a:lnTo>
                    <a:pt x="68" y="243"/>
                  </a:lnTo>
                  <a:lnTo>
                    <a:pt x="72" y="238"/>
                  </a:lnTo>
                  <a:lnTo>
                    <a:pt x="80" y="235"/>
                  </a:lnTo>
                  <a:lnTo>
                    <a:pt x="84" y="229"/>
                  </a:lnTo>
                  <a:lnTo>
                    <a:pt x="88" y="224"/>
                  </a:lnTo>
                  <a:lnTo>
                    <a:pt x="96" y="221"/>
                  </a:lnTo>
                  <a:lnTo>
                    <a:pt x="104" y="215"/>
                  </a:lnTo>
                  <a:lnTo>
                    <a:pt x="108" y="210"/>
                  </a:lnTo>
                  <a:lnTo>
                    <a:pt x="116" y="207"/>
                  </a:lnTo>
                  <a:lnTo>
                    <a:pt x="120" y="201"/>
                  </a:lnTo>
                  <a:lnTo>
                    <a:pt x="124" y="196"/>
                  </a:lnTo>
                  <a:lnTo>
                    <a:pt x="128" y="190"/>
                  </a:lnTo>
                  <a:lnTo>
                    <a:pt x="132" y="185"/>
                  </a:lnTo>
                  <a:lnTo>
                    <a:pt x="132" y="179"/>
                  </a:lnTo>
                  <a:lnTo>
                    <a:pt x="136" y="173"/>
                  </a:lnTo>
                  <a:lnTo>
                    <a:pt x="140" y="168"/>
                  </a:lnTo>
                  <a:lnTo>
                    <a:pt x="140" y="162"/>
                  </a:lnTo>
                  <a:lnTo>
                    <a:pt x="144" y="157"/>
                  </a:lnTo>
                  <a:lnTo>
                    <a:pt x="144" y="151"/>
                  </a:lnTo>
                  <a:lnTo>
                    <a:pt x="140" y="146"/>
                  </a:lnTo>
                  <a:lnTo>
                    <a:pt x="136" y="140"/>
                  </a:lnTo>
                  <a:lnTo>
                    <a:pt x="136" y="134"/>
                  </a:lnTo>
                  <a:lnTo>
                    <a:pt x="132" y="126"/>
                  </a:lnTo>
                  <a:lnTo>
                    <a:pt x="128" y="120"/>
                  </a:lnTo>
                  <a:lnTo>
                    <a:pt x="128" y="115"/>
                  </a:lnTo>
                  <a:lnTo>
                    <a:pt x="124" y="109"/>
                  </a:lnTo>
                  <a:lnTo>
                    <a:pt x="124" y="101"/>
                  </a:lnTo>
                  <a:lnTo>
                    <a:pt x="120" y="92"/>
                  </a:lnTo>
                  <a:lnTo>
                    <a:pt x="116" y="87"/>
                  </a:lnTo>
                  <a:lnTo>
                    <a:pt x="116" y="78"/>
                  </a:lnTo>
                  <a:lnTo>
                    <a:pt x="112" y="73"/>
                  </a:lnTo>
                  <a:lnTo>
                    <a:pt x="108" y="67"/>
                  </a:lnTo>
                  <a:lnTo>
                    <a:pt x="104" y="62"/>
                  </a:lnTo>
                  <a:lnTo>
                    <a:pt x="104" y="56"/>
                  </a:lnTo>
                  <a:lnTo>
                    <a:pt x="100" y="50"/>
                  </a:lnTo>
                  <a:lnTo>
                    <a:pt x="100" y="45"/>
                  </a:lnTo>
                  <a:lnTo>
                    <a:pt x="96" y="39"/>
                  </a:lnTo>
                  <a:lnTo>
                    <a:pt x="96" y="34"/>
                  </a:lnTo>
                  <a:lnTo>
                    <a:pt x="92" y="28"/>
                  </a:lnTo>
                  <a:lnTo>
                    <a:pt x="92" y="22"/>
                  </a:lnTo>
                  <a:lnTo>
                    <a:pt x="88" y="17"/>
                  </a:lnTo>
                  <a:lnTo>
                    <a:pt x="84" y="11"/>
                  </a:lnTo>
                  <a:lnTo>
                    <a:pt x="80" y="6"/>
                  </a:lnTo>
                  <a:lnTo>
                    <a:pt x="80" y="0"/>
                  </a:lnTo>
                  <a:lnTo>
                    <a:pt x="76" y="6"/>
                  </a:lnTo>
                  <a:lnTo>
                    <a:pt x="76" y="11"/>
                  </a:lnTo>
                  <a:lnTo>
                    <a:pt x="76" y="17"/>
                  </a:lnTo>
                  <a:lnTo>
                    <a:pt x="76" y="22"/>
                  </a:lnTo>
                  <a:lnTo>
                    <a:pt x="76" y="28"/>
                  </a:lnTo>
                  <a:lnTo>
                    <a:pt x="76" y="34"/>
                  </a:lnTo>
                  <a:lnTo>
                    <a:pt x="76" y="39"/>
                  </a:lnTo>
                  <a:lnTo>
                    <a:pt x="72" y="45"/>
                  </a:lnTo>
                  <a:lnTo>
                    <a:pt x="68" y="50"/>
                  </a:lnTo>
                  <a:lnTo>
                    <a:pt x="64" y="56"/>
                  </a:lnTo>
                  <a:lnTo>
                    <a:pt x="60" y="62"/>
                  </a:lnTo>
                  <a:lnTo>
                    <a:pt x="56" y="67"/>
                  </a:lnTo>
                  <a:lnTo>
                    <a:pt x="52" y="73"/>
                  </a:lnTo>
                  <a:lnTo>
                    <a:pt x="44" y="78"/>
                  </a:lnTo>
                  <a:lnTo>
                    <a:pt x="40" y="84"/>
                  </a:lnTo>
                  <a:lnTo>
                    <a:pt x="32" y="90"/>
                  </a:lnTo>
                  <a:lnTo>
                    <a:pt x="28" y="95"/>
                  </a:lnTo>
                  <a:lnTo>
                    <a:pt x="24" y="101"/>
                  </a:lnTo>
                  <a:lnTo>
                    <a:pt x="20" y="106"/>
                  </a:lnTo>
                  <a:lnTo>
                    <a:pt x="16" y="112"/>
                  </a:lnTo>
                  <a:lnTo>
                    <a:pt x="12" y="118"/>
                  </a:lnTo>
                  <a:lnTo>
                    <a:pt x="8" y="123"/>
                  </a:lnTo>
                  <a:lnTo>
                    <a:pt x="4" y="129"/>
                  </a:lnTo>
                  <a:lnTo>
                    <a:pt x="4" y="134"/>
                  </a:lnTo>
                  <a:lnTo>
                    <a:pt x="0" y="140"/>
                  </a:lnTo>
                  <a:lnTo>
                    <a:pt x="0" y="146"/>
                  </a:lnTo>
                  <a:lnTo>
                    <a:pt x="0" y="151"/>
                  </a:lnTo>
                  <a:lnTo>
                    <a:pt x="0" y="157"/>
                  </a:lnTo>
                  <a:lnTo>
                    <a:pt x="0" y="162"/>
                  </a:lnTo>
                  <a:lnTo>
                    <a:pt x="0" y="168"/>
                  </a:lnTo>
                  <a:lnTo>
                    <a:pt x="0" y="173"/>
                  </a:lnTo>
                  <a:lnTo>
                    <a:pt x="0" y="179"/>
                  </a:lnTo>
                  <a:lnTo>
                    <a:pt x="0" y="185"/>
                  </a:lnTo>
                  <a:lnTo>
                    <a:pt x="0" y="190"/>
                  </a:lnTo>
                  <a:lnTo>
                    <a:pt x="0" y="196"/>
                  </a:lnTo>
                  <a:lnTo>
                    <a:pt x="4" y="201"/>
                  </a:lnTo>
                  <a:lnTo>
                    <a:pt x="4" y="207"/>
                  </a:lnTo>
                  <a:lnTo>
                    <a:pt x="4" y="213"/>
                  </a:lnTo>
                  <a:lnTo>
                    <a:pt x="4" y="218"/>
                  </a:lnTo>
                  <a:lnTo>
                    <a:pt x="4" y="224"/>
                  </a:lnTo>
                  <a:lnTo>
                    <a:pt x="4" y="229"/>
                  </a:lnTo>
                  <a:lnTo>
                    <a:pt x="8" y="235"/>
                  </a:lnTo>
                  <a:lnTo>
                    <a:pt x="8" y="241"/>
                  </a:lnTo>
                  <a:lnTo>
                    <a:pt x="12" y="246"/>
                  </a:lnTo>
                  <a:lnTo>
                    <a:pt x="12" y="252"/>
                  </a:lnTo>
                  <a:lnTo>
                    <a:pt x="12" y="257"/>
                  </a:lnTo>
                  <a:lnTo>
                    <a:pt x="12" y="263"/>
                  </a:lnTo>
                  <a:lnTo>
                    <a:pt x="16" y="269"/>
                  </a:lnTo>
                  <a:lnTo>
                    <a:pt x="20" y="274"/>
                  </a:lnTo>
                  <a:lnTo>
                    <a:pt x="24" y="280"/>
                  </a:lnTo>
                  <a:lnTo>
                    <a:pt x="24" y="285"/>
                  </a:lnTo>
                </a:path>
              </a:pathLst>
            </a:custGeom>
            <a:solidFill>
              <a:srgbClr val="FF5008"/>
            </a:solidFill>
            <a:ln w="25400" cap="rnd">
              <a:solidFill>
                <a:srgbClr val="FE9B03"/>
              </a:solidFill>
              <a:round/>
              <a:headEnd/>
              <a:tailEnd/>
            </a:ln>
          </p:spPr>
          <p:txBody>
            <a:bodyPr/>
            <a:lstStyle/>
            <a:p>
              <a:endParaRPr lang="en-US"/>
            </a:p>
          </p:txBody>
        </p:sp>
        <p:sp>
          <p:nvSpPr>
            <p:cNvPr id="21836" name="Freeform 181"/>
            <p:cNvSpPr>
              <a:spLocks/>
            </p:cNvSpPr>
            <p:nvPr/>
          </p:nvSpPr>
          <p:spPr bwMode="auto">
            <a:xfrm>
              <a:off x="2200" y="1587"/>
              <a:ext cx="233" cy="313"/>
            </a:xfrm>
            <a:custGeom>
              <a:avLst/>
              <a:gdLst>
                <a:gd name="T0" fmla="*/ 94 w 232"/>
                <a:gd name="T1" fmla="*/ 306 h 313"/>
                <a:gd name="T2" fmla="*/ 98 w 232"/>
                <a:gd name="T3" fmla="*/ 294 h 313"/>
                <a:gd name="T4" fmla="*/ 119 w 232"/>
                <a:gd name="T5" fmla="*/ 282 h 313"/>
                <a:gd name="T6" fmla="*/ 137 w 232"/>
                <a:gd name="T7" fmla="*/ 267 h 313"/>
                <a:gd name="T8" fmla="*/ 151 w 232"/>
                <a:gd name="T9" fmla="*/ 255 h 313"/>
                <a:gd name="T10" fmla="*/ 164 w 232"/>
                <a:gd name="T11" fmla="*/ 246 h 313"/>
                <a:gd name="T12" fmla="*/ 179 w 232"/>
                <a:gd name="T13" fmla="*/ 237 h 313"/>
                <a:gd name="T14" fmla="*/ 192 w 232"/>
                <a:gd name="T15" fmla="*/ 225 h 313"/>
                <a:gd name="T16" fmla="*/ 205 w 232"/>
                <a:gd name="T17" fmla="*/ 216 h 313"/>
                <a:gd name="T18" fmla="*/ 215 w 232"/>
                <a:gd name="T19" fmla="*/ 204 h 313"/>
                <a:gd name="T20" fmla="*/ 220 w 232"/>
                <a:gd name="T21" fmla="*/ 192 h 313"/>
                <a:gd name="T22" fmla="*/ 228 w 232"/>
                <a:gd name="T23" fmla="*/ 180 h 313"/>
                <a:gd name="T24" fmla="*/ 233 w 232"/>
                <a:gd name="T25" fmla="*/ 168 h 313"/>
                <a:gd name="T26" fmla="*/ 228 w 232"/>
                <a:gd name="T27" fmla="*/ 156 h 313"/>
                <a:gd name="T28" fmla="*/ 223 w 232"/>
                <a:gd name="T29" fmla="*/ 144 h 313"/>
                <a:gd name="T30" fmla="*/ 215 w 232"/>
                <a:gd name="T31" fmla="*/ 129 h 313"/>
                <a:gd name="T32" fmla="*/ 210 w 232"/>
                <a:gd name="T33" fmla="*/ 118 h 313"/>
                <a:gd name="T34" fmla="*/ 205 w 232"/>
                <a:gd name="T35" fmla="*/ 99 h 313"/>
                <a:gd name="T36" fmla="*/ 202 w 232"/>
                <a:gd name="T37" fmla="*/ 84 h 313"/>
                <a:gd name="T38" fmla="*/ 192 w 232"/>
                <a:gd name="T39" fmla="*/ 72 h 313"/>
                <a:gd name="T40" fmla="*/ 187 w 232"/>
                <a:gd name="T41" fmla="*/ 60 h 313"/>
                <a:gd name="T42" fmla="*/ 182 w 232"/>
                <a:gd name="T43" fmla="*/ 48 h 313"/>
                <a:gd name="T44" fmla="*/ 183 w 232"/>
                <a:gd name="T45" fmla="*/ 100 h 313"/>
                <a:gd name="T46" fmla="*/ 174 w 232"/>
                <a:gd name="T47" fmla="*/ 24 h 313"/>
                <a:gd name="T48" fmla="*/ 164 w 232"/>
                <a:gd name="T49" fmla="*/ 12 h 313"/>
                <a:gd name="T50" fmla="*/ 160 w 232"/>
                <a:gd name="T51" fmla="*/ 0 h 313"/>
                <a:gd name="T52" fmla="*/ 156 w 232"/>
                <a:gd name="T53" fmla="*/ 12 h 313"/>
                <a:gd name="T54" fmla="*/ 156 w 232"/>
                <a:gd name="T55" fmla="*/ 24 h 313"/>
                <a:gd name="T56" fmla="*/ 156 w 232"/>
                <a:gd name="T57" fmla="*/ 36 h 313"/>
                <a:gd name="T58" fmla="*/ 151 w 232"/>
                <a:gd name="T59" fmla="*/ 48 h 313"/>
                <a:gd name="T60" fmla="*/ 141 w 232"/>
                <a:gd name="T61" fmla="*/ 60 h 313"/>
                <a:gd name="T62" fmla="*/ 133 w 232"/>
                <a:gd name="T63" fmla="*/ 72 h 313"/>
                <a:gd name="T64" fmla="*/ 119 w 232"/>
                <a:gd name="T65" fmla="*/ 84 h 313"/>
                <a:gd name="T66" fmla="*/ 103 w 232"/>
                <a:gd name="T67" fmla="*/ 96 h 313"/>
                <a:gd name="T68" fmla="*/ 94 w 232"/>
                <a:gd name="T69" fmla="*/ 108 h 313"/>
                <a:gd name="T70" fmla="*/ 85 w 232"/>
                <a:gd name="T71" fmla="*/ 120 h 313"/>
                <a:gd name="T72" fmla="*/ 76 w 232"/>
                <a:gd name="T73" fmla="*/ 132 h 313"/>
                <a:gd name="T74" fmla="*/ 71 w 232"/>
                <a:gd name="T75" fmla="*/ 144 h 313"/>
                <a:gd name="T76" fmla="*/ 67 w 232"/>
                <a:gd name="T77" fmla="*/ 156 h 313"/>
                <a:gd name="T78" fmla="*/ 67 w 232"/>
                <a:gd name="T79" fmla="*/ 168 h 313"/>
                <a:gd name="T80" fmla="*/ 67 w 232"/>
                <a:gd name="T81" fmla="*/ 180 h 313"/>
                <a:gd name="T82" fmla="*/ 67 w 232"/>
                <a:gd name="T83" fmla="*/ 192 h 313"/>
                <a:gd name="T84" fmla="*/ 67 w 232"/>
                <a:gd name="T85" fmla="*/ 204 h 313"/>
                <a:gd name="T86" fmla="*/ 71 w 232"/>
                <a:gd name="T87" fmla="*/ 216 h 313"/>
                <a:gd name="T88" fmla="*/ 71 w 232"/>
                <a:gd name="T89" fmla="*/ 228 h 313"/>
                <a:gd name="T90" fmla="*/ 71 w 232"/>
                <a:gd name="T91" fmla="*/ 240 h 313"/>
                <a:gd name="T92" fmla="*/ 76 w 232"/>
                <a:gd name="T93" fmla="*/ 252 h 313"/>
                <a:gd name="T94" fmla="*/ 80 w 232"/>
                <a:gd name="T95" fmla="*/ 264 h 313"/>
                <a:gd name="T96" fmla="*/ 80 w 232"/>
                <a:gd name="T97" fmla="*/ 276 h 313"/>
                <a:gd name="T98" fmla="*/ 85 w 232"/>
                <a:gd name="T99" fmla="*/ 288 h 313"/>
                <a:gd name="T100" fmla="*/ 94 w 232"/>
                <a:gd name="T101" fmla="*/ 300 h 313"/>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232"/>
                <a:gd name="T154" fmla="*/ 0 h 313"/>
                <a:gd name="T155" fmla="*/ 232 w 232"/>
                <a:gd name="T156" fmla="*/ 313 h 313"/>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232" h="313">
                  <a:moveTo>
                    <a:pt x="94" y="312"/>
                  </a:moveTo>
                  <a:lnTo>
                    <a:pt x="94" y="306"/>
                  </a:lnTo>
                  <a:lnTo>
                    <a:pt x="94" y="300"/>
                  </a:lnTo>
                  <a:lnTo>
                    <a:pt x="98" y="294"/>
                  </a:lnTo>
                  <a:lnTo>
                    <a:pt x="108" y="285"/>
                  </a:lnTo>
                  <a:lnTo>
                    <a:pt x="117" y="282"/>
                  </a:lnTo>
                  <a:lnTo>
                    <a:pt x="0" y="276"/>
                  </a:lnTo>
                  <a:lnTo>
                    <a:pt x="135" y="267"/>
                  </a:lnTo>
                  <a:lnTo>
                    <a:pt x="144" y="261"/>
                  </a:lnTo>
                  <a:lnTo>
                    <a:pt x="149" y="255"/>
                  </a:lnTo>
                  <a:lnTo>
                    <a:pt x="158" y="252"/>
                  </a:lnTo>
                  <a:lnTo>
                    <a:pt x="162" y="246"/>
                  </a:lnTo>
                  <a:lnTo>
                    <a:pt x="167" y="240"/>
                  </a:lnTo>
                  <a:lnTo>
                    <a:pt x="177" y="237"/>
                  </a:lnTo>
                  <a:lnTo>
                    <a:pt x="185" y="231"/>
                  </a:lnTo>
                  <a:lnTo>
                    <a:pt x="190" y="225"/>
                  </a:lnTo>
                  <a:lnTo>
                    <a:pt x="200" y="222"/>
                  </a:lnTo>
                  <a:lnTo>
                    <a:pt x="203" y="216"/>
                  </a:lnTo>
                  <a:lnTo>
                    <a:pt x="208" y="210"/>
                  </a:lnTo>
                  <a:lnTo>
                    <a:pt x="213" y="204"/>
                  </a:lnTo>
                  <a:lnTo>
                    <a:pt x="218" y="198"/>
                  </a:lnTo>
                  <a:lnTo>
                    <a:pt x="218" y="192"/>
                  </a:lnTo>
                  <a:lnTo>
                    <a:pt x="221" y="186"/>
                  </a:lnTo>
                  <a:lnTo>
                    <a:pt x="226" y="180"/>
                  </a:lnTo>
                  <a:lnTo>
                    <a:pt x="226" y="174"/>
                  </a:lnTo>
                  <a:lnTo>
                    <a:pt x="231" y="168"/>
                  </a:lnTo>
                  <a:lnTo>
                    <a:pt x="231" y="162"/>
                  </a:lnTo>
                  <a:lnTo>
                    <a:pt x="226" y="156"/>
                  </a:lnTo>
                  <a:lnTo>
                    <a:pt x="221" y="150"/>
                  </a:lnTo>
                  <a:lnTo>
                    <a:pt x="221" y="144"/>
                  </a:lnTo>
                  <a:lnTo>
                    <a:pt x="218" y="135"/>
                  </a:lnTo>
                  <a:lnTo>
                    <a:pt x="213" y="129"/>
                  </a:lnTo>
                  <a:lnTo>
                    <a:pt x="213" y="123"/>
                  </a:lnTo>
                  <a:lnTo>
                    <a:pt x="208" y="118"/>
                  </a:lnTo>
                  <a:lnTo>
                    <a:pt x="208" y="108"/>
                  </a:lnTo>
                  <a:lnTo>
                    <a:pt x="203" y="99"/>
                  </a:lnTo>
                  <a:lnTo>
                    <a:pt x="200" y="93"/>
                  </a:lnTo>
                  <a:lnTo>
                    <a:pt x="200" y="84"/>
                  </a:lnTo>
                  <a:lnTo>
                    <a:pt x="195" y="78"/>
                  </a:lnTo>
                  <a:lnTo>
                    <a:pt x="190" y="72"/>
                  </a:lnTo>
                  <a:lnTo>
                    <a:pt x="185" y="66"/>
                  </a:lnTo>
                  <a:lnTo>
                    <a:pt x="185" y="60"/>
                  </a:lnTo>
                  <a:lnTo>
                    <a:pt x="180" y="54"/>
                  </a:lnTo>
                  <a:lnTo>
                    <a:pt x="180" y="48"/>
                  </a:lnTo>
                  <a:lnTo>
                    <a:pt x="177" y="42"/>
                  </a:lnTo>
                  <a:lnTo>
                    <a:pt x="181" y="100"/>
                  </a:lnTo>
                  <a:lnTo>
                    <a:pt x="172" y="30"/>
                  </a:lnTo>
                  <a:lnTo>
                    <a:pt x="172" y="24"/>
                  </a:lnTo>
                  <a:lnTo>
                    <a:pt x="167" y="18"/>
                  </a:lnTo>
                  <a:lnTo>
                    <a:pt x="162" y="12"/>
                  </a:lnTo>
                  <a:lnTo>
                    <a:pt x="158" y="6"/>
                  </a:lnTo>
                  <a:lnTo>
                    <a:pt x="158" y="0"/>
                  </a:lnTo>
                  <a:lnTo>
                    <a:pt x="100" y="122"/>
                  </a:lnTo>
                  <a:lnTo>
                    <a:pt x="154" y="12"/>
                  </a:lnTo>
                  <a:lnTo>
                    <a:pt x="154" y="18"/>
                  </a:lnTo>
                  <a:lnTo>
                    <a:pt x="154" y="24"/>
                  </a:lnTo>
                  <a:lnTo>
                    <a:pt x="154" y="30"/>
                  </a:lnTo>
                  <a:lnTo>
                    <a:pt x="154" y="36"/>
                  </a:lnTo>
                  <a:lnTo>
                    <a:pt x="154" y="42"/>
                  </a:lnTo>
                  <a:lnTo>
                    <a:pt x="149" y="48"/>
                  </a:lnTo>
                  <a:lnTo>
                    <a:pt x="144" y="54"/>
                  </a:lnTo>
                  <a:lnTo>
                    <a:pt x="139" y="60"/>
                  </a:lnTo>
                  <a:lnTo>
                    <a:pt x="135" y="66"/>
                  </a:lnTo>
                  <a:lnTo>
                    <a:pt x="131" y="72"/>
                  </a:lnTo>
                  <a:lnTo>
                    <a:pt x="126" y="78"/>
                  </a:lnTo>
                  <a:lnTo>
                    <a:pt x="117" y="84"/>
                  </a:lnTo>
                  <a:lnTo>
                    <a:pt x="112" y="90"/>
                  </a:lnTo>
                  <a:lnTo>
                    <a:pt x="103" y="96"/>
                  </a:lnTo>
                  <a:lnTo>
                    <a:pt x="98" y="102"/>
                  </a:lnTo>
                  <a:lnTo>
                    <a:pt x="94" y="108"/>
                  </a:lnTo>
                  <a:lnTo>
                    <a:pt x="89" y="114"/>
                  </a:lnTo>
                  <a:lnTo>
                    <a:pt x="85" y="120"/>
                  </a:lnTo>
                  <a:lnTo>
                    <a:pt x="80" y="126"/>
                  </a:lnTo>
                  <a:lnTo>
                    <a:pt x="76" y="132"/>
                  </a:lnTo>
                  <a:lnTo>
                    <a:pt x="71" y="138"/>
                  </a:lnTo>
                  <a:lnTo>
                    <a:pt x="71" y="144"/>
                  </a:lnTo>
                  <a:lnTo>
                    <a:pt x="67" y="150"/>
                  </a:lnTo>
                  <a:lnTo>
                    <a:pt x="67" y="156"/>
                  </a:lnTo>
                  <a:lnTo>
                    <a:pt x="67" y="162"/>
                  </a:lnTo>
                  <a:lnTo>
                    <a:pt x="67" y="168"/>
                  </a:lnTo>
                  <a:lnTo>
                    <a:pt x="67" y="174"/>
                  </a:lnTo>
                  <a:lnTo>
                    <a:pt x="67" y="180"/>
                  </a:lnTo>
                  <a:lnTo>
                    <a:pt x="67" y="186"/>
                  </a:lnTo>
                  <a:lnTo>
                    <a:pt x="67" y="192"/>
                  </a:lnTo>
                  <a:lnTo>
                    <a:pt x="67" y="198"/>
                  </a:lnTo>
                  <a:lnTo>
                    <a:pt x="67" y="204"/>
                  </a:lnTo>
                  <a:lnTo>
                    <a:pt x="67" y="210"/>
                  </a:lnTo>
                  <a:lnTo>
                    <a:pt x="71" y="216"/>
                  </a:lnTo>
                  <a:lnTo>
                    <a:pt x="71" y="222"/>
                  </a:lnTo>
                  <a:lnTo>
                    <a:pt x="71" y="228"/>
                  </a:lnTo>
                  <a:lnTo>
                    <a:pt x="71" y="234"/>
                  </a:lnTo>
                  <a:lnTo>
                    <a:pt x="71" y="240"/>
                  </a:lnTo>
                  <a:lnTo>
                    <a:pt x="71" y="246"/>
                  </a:lnTo>
                  <a:lnTo>
                    <a:pt x="76" y="252"/>
                  </a:lnTo>
                  <a:lnTo>
                    <a:pt x="76" y="258"/>
                  </a:lnTo>
                  <a:lnTo>
                    <a:pt x="80" y="264"/>
                  </a:lnTo>
                  <a:lnTo>
                    <a:pt x="80" y="270"/>
                  </a:lnTo>
                  <a:lnTo>
                    <a:pt x="80" y="276"/>
                  </a:lnTo>
                  <a:lnTo>
                    <a:pt x="80" y="282"/>
                  </a:lnTo>
                  <a:lnTo>
                    <a:pt x="85" y="288"/>
                  </a:lnTo>
                  <a:lnTo>
                    <a:pt x="89" y="294"/>
                  </a:lnTo>
                  <a:lnTo>
                    <a:pt x="94" y="300"/>
                  </a:lnTo>
                  <a:lnTo>
                    <a:pt x="94" y="306"/>
                  </a:lnTo>
                </a:path>
              </a:pathLst>
            </a:custGeom>
            <a:solidFill>
              <a:srgbClr val="FF6600"/>
            </a:solidFill>
            <a:ln w="25400" cap="rnd">
              <a:solidFill>
                <a:srgbClr val="FAFD00"/>
              </a:solidFill>
              <a:round/>
              <a:headEnd/>
              <a:tailEnd/>
            </a:ln>
          </p:spPr>
          <p:txBody>
            <a:bodyPr/>
            <a:lstStyle/>
            <a:p>
              <a:endParaRPr lang="en-US"/>
            </a:p>
          </p:txBody>
        </p:sp>
        <p:sp>
          <p:nvSpPr>
            <p:cNvPr id="21837" name="Freeform 182"/>
            <p:cNvSpPr>
              <a:spLocks/>
            </p:cNvSpPr>
            <p:nvPr/>
          </p:nvSpPr>
          <p:spPr bwMode="auto">
            <a:xfrm>
              <a:off x="2279" y="1680"/>
              <a:ext cx="190" cy="293"/>
            </a:xfrm>
            <a:custGeom>
              <a:avLst/>
              <a:gdLst>
                <a:gd name="T0" fmla="*/ 31 w 189"/>
                <a:gd name="T1" fmla="*/ 288 h 291"/>
                <a:gd name="T2" fmla="*/ 37 w 189"/>
                <a:gd name="T3" fmla="*/ 277 h 291"/>
                <a:gd name="T4" fmla="*/ 57 w 189"/>
                <a:gd name="T5" fmla="*/ 266 h 291"/>
                <a:gd name="T6" fmla="*/ 78 w 189"/>
                <a:gd name="T7" fmla="*/ 252 h 291"/>
                <a:gd name="T8" fmla="*/ 94 w 189"/>
                <a:gd name="T9" fmla="*/ 241 h 291"/>
                <a:gd name="T10" fmla="*/ 112 w 189"/>
                <a:gd name="T11" fmla="*/ 233 h 291"/>
                <a:gd name="T12" fmla="*/ 127 w 189"/>
                <a:gd name="T13" fmla="*/ 224 h 291"/>
                <a:gd name="T14" fmla="*/ 143 w 189"/>
                <a:gd name="T15" fmla="*/ 211 h 291"/>
                <a:gd name="T16" fmla="*/ 159 w 189"/>
                <a:gd name="T17" fmla="*/ 203 h 291"/>
                <a:gd name="T18" fmla="*/ 169 w 189"/>
                <a:gd name="T19" fmla="*/ 192 h 291"/>
                <a:gd name="T20" fmla="*/ 174 w 189"/>
                <a:gd name="T21" fmla="*/ 180 h 291"/>
                <a:gd name="T22" fmla="*/ 185 w 189"/>
                <a:gd name="T23" fmla="*/ 169 h 291"/>
                <a:gd name="T24" fmla="*/ 190 w 189"/>
                <a:gd name="T25" fmla="*/ 158 h 291"/>
                <a:gd name="T26" fmla="*/ 185 w 189"/>
                <a:gd name="T27" fmla="*/ 147 h 291"/>
                <a:gd name="T28" fmla="*/ 180 w 189"/>
                <a:gd name="T29" fmla="*/ 136 h 291"/>
                <a:gd name="T30" fmla="*/ 169 w 189"/>
                <a:gd name="T31" fmla="*/ 122 h 291"/>
                <a:gd name="T32" fmla="*/ 164 w 189"/>
                <a:gd name="T33" fmla="*/ 111 h 291"/>
                <a:gd name="T34" fmla="*/ 159 w 189"/>
                <a:gd name="T35" fmla="*/ 94 h 291"/>
                <a:gd name="T36" fmla="*/ 153 w 189"/>
                <a:gd name="T37" fmla="*/ 80 h 291"/>
                <a:gd name="T38" fmla="*/ 143 w 189"/>
                <a:gd name="T39" fmla="*/ 67 h 291"/>
                <a:gd name="T40" fmla="*/ 138 w 189"/>
                <a:gd name="T41" fmla="*/ 56 h 291"/>
                <a:gd name="T42" fmla="*/ 133 w 189"/>
                <a:gd name="T43" fmla="*/ 45 h 291"/>
                <a:gd name="T44" fmla="*/ 127 w 189"/>
                <a:gd name="T45" fmla="*/ 33 h 291"/>
                <a:gd name="T46" fmla="*/ 122 w 189"/>
                <a:gd name="T47" fmla="*/ 22 h 291"/>
                <a:gd name="T48" fmla="*/ 112 w 189"/>
                <a:gd name="T49" fmla="*/ 11 h 291"/>
                <a:gd name="T50" fmla="*/ 106 w 189"/>
                <a:gd name="T51" fmla="*/ 0 h 291"/>
                <a:gd name="T52" fmla="*/ 101 w 189"/>
                <a:gd name="T53" fmla="*/ 11 h 291"/>
                <a:gd name="T54" fmla="*/ 101 w 189"/>
                <a:gd name="T55" fmla="*/ 22 h 291"/>
                <a:gd name="T56" fmla="*/ 101 w 189"/>
                <a:gd name="T57" fmla="*/ 33 h 291"/>
                <a:gd name="T58" fmla="*/ 94 w 189"/>
                <a:gd name="T59" fmla="*/ 45 h 291"/>
                <a:gd name="T60" fmla="*/ 84 w 189"/>
                <a:gd name="T61" fmla="*/ 56 h 291"/>
                <a:gd name="T62" fmla="*/ 73 w 189"/>
                <a:gd name="T63" fmla="*/ 67 h 291"/>
                <a:gd name="T64" fmla="*/ 57 w 189"/>
                <a:gd name="T65" fmla="*/ 80 h 291"/>
                <a:gd name="T66" fmla="*/ 42 w 189"/>
                <a:gd name="T67" fmla="*/ 91 h 291"/>
                <a:gd name="T68" fmla="*/ 31 w 189"/>
                <a:gd name="T69" fmla="*/ 102 h 291"/>
                <a:gd name="T70" fmla="*/ 21 w 189"/>
                <a:gd name="T71" fmla="*/ 114 h 291"/>
                <a:gd name="T72" fmla="*/ 10 w 189"/>
                <a:gd name="T73" fmla="*/ 125 h 291"/>
                <a:gd name="T74" fmla="*/ 5 w 189"/>
                <a:gd name="T75" fmla="*/ 136 h 291"/>
                <a:gd name="T76" fmla="*/ 0 w 189"/>
                <a:gd name="T77" fmla="*/ 147 h 291"/>
                <a:gd name="T78" fmla="*/ 0 w 189"/>
                <a:gd name="T79" fmla="*/ 158 h 291"/>
                <a:gd name="T80" fmla="*/ 0 w 189"/>
                <a:gd name="T81" fmla="*/ 169 h 291"/>
                <a:gd name="T82" fmla="*/ 0 w 189"/>
                <a:gd name="T83" fmla="*/ 180 h 291"/>
                <a:gd name="T84" fmla="*/ 0 w 189"/>
                <a:gd name="T85" fmla="*/ 192 h 291"/>
                <a:gd name="T86" fmla="*/ 5 w 189"/>
                <a:gd name="T87" fmla="*/ 203 h 291"/>
                <a:gd name="T88" fmla="*/ 5 w 189"/>
                <a:gd name="T89" fmla="*/ 214 h 291"/>
                <a:gd name="T90" fmla="*/ 5 w 189"/>
                <a:gd name="T91" fmla="*/ 227 h 291"/>
                <a:gd name="T92" fmla="*/ 10 w 189"/>
                <a:gd name="T93" fmla="*/ 238 h 291"/>
                <a:gd name="T94" fmla="*/ 16 w 189"/>
                <a:gd name="T95" fmla="*/ 249 h 291"/>
                <a:gd name="T96" fmla="*/ 16 w 189"/>
                <a:gd name="T97" fmla="*/ 261 h 291"/>
                <a:gd name="T98" fmla="*/ 21 w 189"/>
                <a:gd name="T99" fmla="*/ 272 h 291"/>
                <a:gd name="T100" fmla="*/ 31 w 189"/>
                <a:gd name="T101" fmla="*/ 283 h 291"/>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89"/>
                <a:gd name="T154" fmla="*/ 0 h 291"/>
                <a:gd name="T155" fmla="*/ 189 w 189"/>
                <a:gd name="T156" fmla="*/ 291 h 291"/>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89" h="291">
                  <a:moveTo>
                    <a:pt x="31" y="290"/>
                  </a:moveTo>
                  <a:lnTo>
                    <a:pt x="31" y="284"/>
                  </a:lnTo>
                  <a:lnTo>
                    <a:pt x="31" y="279"/>
                  </a:lnTo>
                  <a:lnTo>
                    <a:pt x="37" y="273"/>
                  </a:lnTo>
                  <a:lnTo>
                    <a:pt x="47" y="265"/>
                  </a:lnTo>
                  <a:lnTo>
                    <a:pt x="57" y="262"/>
                  </a:lnTo>
                  <a:lnTo>
                    <a:pt x="68" y="257"/>
                  </a:lnTo>
                  <a:lnTo>
                    <a:pt x="78" y="248"/>
                  </a:lnTo>
                  <a:lnTo>
                    <a:pt x="89" y="243"/>
                  </a:lnTo>
                  <a:lnTo>
                    <a:pt x="94" y="237"/>
                  </a:lnTo>
                  <a:lnTo>
                    <a:pt x="104" y="234"/>
                  </a:lnTo>
                  <a:lnTo>
                    <a:pt x="110" y="229"/>
                  </a:lnTo>
                  <a:lnTo>
                    <a:pt x="115" y="223"/>
                  </a:lnTo>
                  <a:lnTo>
                    <a:pt x="125" y="220"/>
                  </a:lnTo>
                  <a:lnTo>
                    <a:pt x="136" y="215"/>
                  </a:lnTo>
                  <a:lnTo>
                    <a:pt x="141" y="209"/>
                  </a:lnTo>
                  <a:lnTo>
                    <a:pt x="151" y="206"/>
                  </a:lnTo>
                  <a:lnTo>
                    <a:pt x="157" y="201"/>
                  </a:lnTo>
                  <a:lnTo>
                    <a:pt x="162" y="195"/>
                  </a:lnTo>
                  <a:lnTo>
                    <a:pt x="167" y="190"/>
                  </a:lnTo>
                  <a:lnTo>
                    <a:pt x="172" y="184"/>
                  </a:lnTo>
                  <a:lnTo>
                    <a:pt x="172" y="178"/>
                  </a:lnTo>
                  <a:lnTo>
                    <a:pt x="178" y="173"/>
                  </a:lnTo>
                  <a:lnTo>
                    <a:pt x="183" y="167"/>
                  </a:lnTo>
                  <a:lnTo>
                    <a:pt x="183" y="162"/>
                  </a:lnTo>
                  <a:lnTo>
                    <a:pt x="188" y="156"/>
                  </a:lnTo>
                  <a:lnTo>
                    <a:pt x="188" y="151"/>
                  </a:lnTo>
                  <a:lnTo>
                    <a:pt x="183" y="145"/>
                  </a:lnTo>
                  <a:lnTo>
                    <a:pt x="178" y="139"/>
                  </a:lnTo>
                  <a:lnTo>
                    <a:pt x="178" y="134"/>
                  </a:lnTo>
                  <a:lnTo>
                    <a:pt x="172" y="125"/>
                  </a:lnTo>
                  <a:lnTo>
                    <a:pt x="167" y="120"/>
                  </a:lnTo>
                  <a:lnTo>
                    <a:pt x="167" y="114"/>
                  </a:lnTo>
                  <a:lnTo>
                    <a:pt x="162" y="109"/>
                  </a:lnTo>
                  <a:lnTo>
                    <a:pt x="162" y="100"/>
                  </a:lnTo>
                  <a:lnTo>
                    <a:pt x="157" y="92"/>
                  </a:lnTo>
                  <a:lnTo>
                    <a:pt x="151" y="86"/>
                  </a:lnTo>
                  <a:lnTo>
                    <a:pt x="151" y="78"/>
                  </a:lnTo>
                  <a:lnTo>
                    <a:pt x="146" y="73"/>
                  </a:lnTo>
                  <a:lnTo>
                    <a:pt x="141" y="67"/>
                  </a:lnTo>
                  <a:lnTo>
                    <a:pt x="136" y="61"/>
                  </a:lnTo>
                  <a:lnTo>
                    <a:pt x="136" y="56"/>
                  </a:lnTo>
                  <a:lnTo>
                    <a:pt x="131" y="50"/>
                  </a:lnTo>
                  <a:lnTo>
                    <a:pt x="131" y="45"/>
                  </a:lnTo>
                  <a:lnTo>
                    <a:pt x="125" y="39"/>
                  </a:lnTo>
                  <a:lnTo>
                    <a:pt x="125" y="33"/>
                  </a:lnTo>
                  <a:lnTo>
                    <a:pt x="120" y="28"/>
                  </a:lnTo>
                  <a:lnTo>
                    <a:pt x="120" y="22"/>
                  </a:lnTo>
                  <a:lnTo>
                    <a:pt x="115" y="17"/>
                  </a:lnTo>
                  <a:lnTo>
                    <a:pt x="110" y="11"/>
                  </a:lnTo>
                  <a:lnTo>
                    <a:pt x="104" y="6"/>
                  </a:lnTo>
                  <a:lnTo>
                    <a:pt x="104" y="0"/>
                  </a:lnTo>
                  <a:lnTo>
                    <a:pt x="99" y="6"/>
                  </a:lnTo>
                  <a:lnTo>
                    <a:pt x="99" y="11"/>
                  </a:lnTo>
                  <a:lnTo>
                    <a:pt x="99" y="17"/>
                  </a:lnTo>
                  <a:lnTo>
                    <a:pt x="99" y="22"/>
                  </a:lnTo>
                  <a:lnTo>
                    <a:pt x="99" y="28"/>
                  </a:lnTo>
                  <a:lnTo>
                    <a:pt x="99" y="33"/>
                  </a:lnTo>
                  <a:lnTo>
                    <a:pt x="99" y="39"/>
                  </a:lnTo>
                  <a:lnTo>
                    <a:pt x="94" y="45"/>
                  </a:lnTo>
                  <a:lnTo>
                    <a:pt x="89" y="50"/>
                  </a:lnTo>
                  <a:lnTo>
                    <a:pt x="84" y="56"/>
                  </a:lnTo>
                  <a:lnTo>
                    <a:pt x="78" y="61"/>
                  </a:lnTo>
                  <a:lnTo>
                    <a:pt x="73" y="67"/>
                  </a:lnTo>
                  <a:lnTo>
                    <a:pt x="68" y="73"/>
                  </a:lnTo>
                  <a:lnTo>
                    <a:pt x="57" y="78"/>
                  </a:lnTo>
                  <a:lnTo>
                    <a:pt x="52" y="84"/>
                  </a:lnTo>
                  <a:lnTo>
                    <a:pt x="42" y="89"/>
                  </a:lnTo>
                  <a:lnTo>
                    <a:pt x="37" y="95"/>
                  </a:lnTo>
                  <a:lnTo>
                    <a:pt x="31" y="100"/>
                  </a:lnTo>
                  <a:lnTo>
                    <a:pt x="26" y="106"/>
                  </a:lnTo>
                  <a:lnTo>
                    <a:pt x="21" y="112"/>
                  </a:lnTo>
                  <a:lnTo>
                    <a:pt x="16" y="117"/>
                  </a:lnTo>
                  <a:lnTo>
                    <a:pt x="10" y="123"/>
                  </a:lnTo>
                  <a:lnTo>
                    <a:pt x="5" y="128"/>
                  </a:lnTo>
                  <a:lnTo>
                    <a:pt x="5" y="134"/>
                  </a:lnTo>
                  <a:lnTo>
                    <a:pt x="0" y="139"/>
                  </a:lnTo>
                  <a:lnTo>
                    <a:pt x="0" y="145"/>
                  </a:lnTo>
                  <a:lnTo>
                    <a:pt x="0" y="151"/>
                  </a:lnTo>
                  <a:lnTo>
                    <a:pt x="0" y="156"/>
                  </a:lnTo>
                  <a:lnTo>
                    <a:pt x="0" y="162"/>
                  </a:lnTo>
                  <a:lnTo>
                    <a:pt x="0" y="167"/>
                  </a:lnTo>
                  <a:lnTo>
                    <a:pt x="0" y="173"/>
                  </a:lnTo>
                  <a:lnTo>
                    <a:pt x="0" y="178"/>
                  </a:lnTo>
                  <a:lnTo>
                    <a:pt x="0" y="184"/>
                  </a:lnTo>
                  <a:lnTo>
                    <a:pt x="0" y="190"/>
                  </a:lnTo>
                  <a:lnTo>
                    <a:pt x="0" y="195"/>
                  </a:lnTo>
                  <a:lnTo>
                    <a:pt x="5" y="201"/>
                  </a:lnTo>
                  <a:lnTo>
                    <a:pt x="5" y="206"/>
                  </a:lnTo>
                  <a:lnTo>
                    <a:pt x="5" y="212"/>
                  </a:lnTo>
                  <a:lnTo>
                    <a:pt x="5" y="218"/>
                  </a:lnTo>
                  <a:lnTo>
                    <a:pt x="5" y="223"/>
                  </a:lnTo>
                  <a:lnTo>
                    <a:pt x="5" y="229"/>
                  </a:lnTo>
                  <a:lnTo>
                    <a:pt x="10" y="234"/>
                  </a:lnTo>
                  <a:lnTo>
                    <a:pt x="10" y="240"/>
                  </a:lnTo>
                  <a:lnTo>
                    <a:pt x="16" y="245"/>
                  </a:lnTo>
                  <a:lnTo>
                    <a:pt x="16" y="251"/>
                  </a:lnTo>
                  <a:lnTo>
                    <a:pt x="16" y="257"/>
                  </a:lnTo>
                  <a:lnTo>
                    <a:pt x="16" y="262"/>
                  </a:lnTo>
                  <a:lnTo>
                    <a:pt x="21" y="268"/>
                  </a:lnTo>
                  <a:lnTo>
                    <a:pt x="26" y="273"/>
                  </a:lnTo>
                  <a:lnTo>
                    <a:pt x="31" y="279"/>
                  </a:lnTo>
                  <a:lnTo>
                    <a:pt x="31" y="284"/>
                  </a:lnTo>
                </a:path>
              </a:pathLst>
            </a:custGeom>
            <a:solidFill>
              <a:srgbClr val="FF5008"/>
            </a:solidFill>
            <a:ln w="25400" cap="rnd">
              <a:solidFill>
                <a:srgbClr val="FE9B03"/>
              </a:solidFill>
              <a:round/>
              <a:headEnd/>
              <a:tailEnd/>
            </a:ln>
          </p:spPr>
          <p:txBody>
            <a:bodyPr/>
            <a:lstStyle/>
            <a:p>
              <a:endParaRPr lang="en-US"/>
            </a:p>
          </p:txBody>
        </p:sp>
        <p:sp>
          <p:nvSpPr>
            <p:cNvPr id="21838" name="Freeform 183"/>
            <p:cNvSpPr>
              <a:spLocks/>
            </p:cNvSpPr>
            <p:nvPr/>
          </p:nvSpPr>
          <p:spPr bwMode="auto">
            <a:xfrm>
              <a:off x="2174" y="1633"/>
              <a:ext cx="169" cy="356"/>
            </a:xfrm>
            <a:custGeom>
              <a:avLst/>
              <a:gdLst>
                <a:gd name="T0" fmla="*/ 139 w 170"/>
                <a:gd name="T1" fmla="*/ 348 h 356"/>
                <a:gd name="T2" fmla="*/ 134 w 170"/>
                <a:gd name="T3" fmla="*/ 335 h 356"/>
                <a:gd name="T4" fmla="*/ 115 w 170"/>
                <a:gd name="T5" fmla="*/ 321 h 356"/>
                <a:gd name="T6" fmla="*/ 97 w 170"/>
                <a:gd name="T7" fmla="*/ 304 h 356"/>
                <a:gd name="T8" fmla="*/ 85 w 170"/>
                <a:gd name="T9" fmla="*/ 290 h 356"/>
                <a:gd name="T10" fmla="*/ 70 w 170"/>
                <a:gd name="T11" fmla="*/ 280 h 356"/>
                <a:gd name="T12" fmla="*/ 56 w 170"/>
                <a:gd name="T13" fmla="*/ 270 h 356"/>
                <a:gd name="T14" fmla="*/ 42 w 170"/>
                <a:gd name="T15" fmla="*/ 256 h 356"/>
                <a:gd name="T16" fmla="*/ 28 w 170"/>
                <a:gd name="T17" fmla="*/ 246 h 356"/>
                <a:gd name="T18" fmla="*/ 19 w 170"/>
                <a:gd name="T19" fmla="*/ 232 h 356"/>
                <a:gd name="T20" fmla="*/ 14 w 170"/>
                <a:gd name="T21" fmla="*/ 218 h 356"/>
                <a:gd name="T22" fmla="*/ 5 w 170"/>
                <a:gd name="T23" fmla="*/ 205 h 356"/>
                <a:gd name="T24" fmla="*/ 0 w 170"/>
                <a:gd name="T25" fmla="*/ 191 h 356"/>
                <a:gd name="T26" fmla="*/ 5 w 170"/>
                <a:gd name="T27" fmla="*/ 178 h 356"/>
                <a:gd name="T28" fmla="*/ 9 w 170"/>
                <a:gd name="T29" fmla="*/ 164 h 356"/>
                <a:gd name="T30" fmla="*/ 19 w 170"/>
                <a:gd name="T31" fmla="*/ 147 h 356"/>
                <a:gd name="T32" fmla="*/ 23 w 170"/>
                <a:gd name="T33" fmla="*/ 133 h 356"/>
                <a:gd name="T34" fmla="*/ 28 w 170"/>
                <a:gd name="T35" fmla="*/ 113 h 356"/>
                <a:gd name="T36" fmla="*/ 33 w 170"/>
                <a:gd name="T37" fmla="*/ 96 h 356"/>
                <a:gd name="T38" fmla="*/ 42 w 170"/>
                <a:gd name="T39" fmla="*/ 82 h 356"/>
                <a:gd name="T40" fmla="*/ 47 w 170"/>
                <a:gd name="T41" fmla="*/ 68 h 356"/>
                <a:gd name="T42" fmla="*/ 52 w 170"/>
                <a:gd name="T43" fmla="*/ 55 h 356"/>
                <a:gd name="T44" fmla="*/ 56 w 170"/>
                <a:gd name="T45" fmla="*/ 41 h 356"/>
                <a:gd name="T46" fmla="*/ 61 w 170"/>
                <a:gd name="T47" fmla="*/ 27 h 356"/>
                <a:gd name="T48" fmla="*/ 70 w 170"/>
                <a:gd name="T49" fmla="*/ 14 h 356"/>
                <a:gd name="T50" fmla="*/ 75 w 170"/>
                <a:gd name="T51" fmla="*/ 0 h 356"/>
                <a:gd name="T52" fmla="*/ 80 w 170"/>
                <a:gd name="T53" fmla="*/ 14 h 356"/>
                <a:gd name="T54" fmla="*/ 80 w 170"/>
                <a:gd name="T55" fmla="*/ 27 h 356"/>
                <a:gd name="T56" fmla="*/ 80 w 170"/>
                <a:gd name="T57" fmla="*/ 41 h 356"/>
                <a:gd name="T58" fmla="*/ 85 w 170"/>
                <a:gd name="T59" fmla="*/ 55 h 356"/>
                <a:gd name="T60" fmla="*/ 92 w 170"/>
                <a:gd name="T61" fmla="*/ 68 h 356"/>
                <a:gd name="T62" fmla="*/ 101 w 170"/>
                <a:gd name="T63" fmla="*/ 82 h 356"/>
                <a:gd name="T64" fmla="*/ 115 w 170"/>
                <a:gd name="T65" fmla="*/ 96 h 356"/>
                <a:gd name="T66" fmla="*/ 129 w 170"/>
                <a:gd name="T67" fmla="*/ 109 h 356"/>
                <a:gd name="T68" fmla="*/ 139 w 170"/>
                <a:gd name="T69" fmla="*/ 123 h 356"/>
                <a:gd name="T70" fmla="*/ 148 w 170"/>
                <a:gd name="T71" fmla="*/ 137 h 356"/>
                <a:gd name="T72" fmla="*/ 158 w 170"/>
                <a:gd name="T73" fmla="*/ 150 h 356"/>
                <a:gd name="T74" fmla="*/ 162 w 170"/>
                <a:gd name="T75" fmla="*/ 164 h 356"/>
                <a:gd name="T76" fmla="*/ 167 w 170"/>
                <a:gd name="T77" fmla="*/ 178 h 356"/>
                <a:gd name="T78" fmla="*/ 167 w 170"/>
                <a:gd name="T79" fmla="*/ 191 h 356"/>
                <a:gd name="T80" fmla="*/ 167 w 170"/>
                <a:gd name="T81" fmla="*/ 205 h 356"/>
                <a:gd name="T82" fmla="*/ 167 w 170"/>
                <a:gd name="T83" fmla="*/ 218 h 356"/>
                <a:gd name="T84" fmla="*/ 167 w 170"/>
                <a:gd name="T85" fmla="*/ 232 h 356"/>
                <a:gd name="T86" fmla="*/ 162 w 170"/>
                <a:gd name="T87" fmla="*/ 246 h 356"/>
                <a:gd name="T88" fmla="*/ 162 w 170"/>
                <a:gd name="T89" fmla="*/ 259 h 356"/>
                <a:gd name="T90" fmla="*/ 162 w 170"/>
                <a:gd name="T91" fmla="*/ 273 h 356"/>
                <a:gd name="T92" fmla="*/ 158 w 170"/>
                <a:gd name="T93" fmla="*/ 287 h 356"/>
                <a:gd name="T94" fmla="*/ 153 w 170"/>
                <a:gd name="T95" fmla="*/ 300 h 356"/>
                <a:gd name="T96" fmla="*/ 153 w 170"/>
                <a:gd name="T97" fmla="*/ 314 h 356"/>
                <a:gd name="T98" fmla="*/ 148 w 170"/>
                <a:gd name="T99" fmla="*/ 328 h 356"/>
                <a:gd name="T100" fmla="*/ 139 w 170"/>
                <a:gd name="T101" fmla="*/ 341 h 35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70"/>
                <a:gd name="T154" fmla="*/ 0 h 356"/>
                <a:gd name="T155" fmla="*/ 170 w 170"/>
                <a:gd name="T156" fmla="*/ 356 h 35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70" h="356">
                  <a:moveTo>
                    <a:pt x="141" y="355"/>
                  </a:moveTo>
                  <a:lnTo>
                    <a:pt x="141" y="348"/>
                  </a:lnTo>
                  <a:lnTo>
                    <a:pt x="141" y="341"/>
                  </a:lnTo>
                  <a:lnTo>
                    <a:pt x="136" y="335"/>
                  </a:lnTo>
                  <a:lnTo>
                    <a:pt x="127" y="324"/>
                  </a:lnTo>
                  <a:lnTo>
                    <a:pt x="117" y="321"/>
                  </a:lnTo>
                  <a:lnTo>
                    <a:pt x="108" y="314"/>
                  </a:lnTo>
                  <a:lnTo>
                    <a:pt x="99" y="304"/>
                  </a:lnTo>
                  <a:lnTo>
                    <a:pt x="89" y="297"/>
                  </a:lnTo>
                  <a:lnTo>
                    <a:pt x="85" y="290"/>
                  </a:lnTo>
                  <a:lnTo>
                    <a:pt x="75" y="287"/>
                  </a:lnTo>
                  <a:lnTo>
                    <a:pt x="70" y="280"/>
                  </a:lnTo>
                  <a:lnTo>
                    <a:pt x="66" y="273"/>
                  </a:lnTo>
                  <a:lnTo>
                    <a:pt x="56" y="270"/>
                  </a:lnTo>
                  <a:lnTo>
                    <a:pt x="47" y="263"/>
                  </a:lnTo>
                  <a:lnTo>
                    <a:pt x="42" y="256"/>
                  </a:lnTo>
                  <a:lnTo>
                    <a:pt x="33" y="253"/>
                  </a:lnTo>
                  <a:lnTo>
                    <a:pt x="28" y="246"/>
                  </a:lnTo>
                  <a:lnTo>
                    <a:pt x="23" y="239"/>
                  </a:lnTo>
                  <a:lnTo>
                    <a:pt x="19" y="232"/>
                  </a:lnTo>
                  <a:lnTo>
                    <a:pt x="14" y="225"/>
                  </a:lnTo>
                  <a:lnTo>
                    <a:pt x="14" y="218"/>
                  </a:lnTo>
                  <a:lnTo>
                    <a:pt x="9" y="212"/>
                  </a:lnTo>
                  <a:lnTo>
                    <a:pt x="5" y="205"/>
                  </a:lnTo>
                  <a:lnTo>
                    <a:pt x="5" y="198"/>
                  </a:lnTo>
                  <a:lnTo>
                    <a:pt x="0" y="191"/>
                  </a:lnTo>
                  <a:lnTo>
                    <a:pt x="0" y="184"/>
                  </a:lnTo>
                  <a:lnTo>
                    <a:pt x="5" y="178"/>
                  </a:lnTo>
                  <a:lnTo>
                    <a:pt x="9" y="171"/>
                  </a:lnTo>
                  <a:lnTo>
                    <a:pt x="9" y="164"/>
                  </a:lnTo>
                  <a:lnTo>
                    <a:pt x="14" y="154"/>
                  </a:lnTo>
                  <a:lnTo>
                    <a:pt x="19" y="147"/>
                  </a:lnTo>
                  <a:lnTo>
                    <a:pt x="19" y="140"/>
                  </a:lnTo>
                  <a:lnTo>
                    <a:pt x="23" y="133"/>
                  </a:lnTo>
                  <a:lnTo>
                    <a:pt x="23" y="123"/>
                  </a:lnTo>
                  <a:lnTo>
                    <a:pt x="28" y="113"/>
                  </a:lnTo>
                  <a:lnTo>
                    <a:pt x="33" y="106"/>
                  </a:lnTo>
                  <a:lnTo>
                    <a:pt x="33" y="96"/>
                  </a:lnTo>
                  <a:lnTo>
                    <a:pt x="38" y="89"/>
                  </a:lnTo>
                  <a:lnTo>
                    <a:pt x="42" y="82"/>
                  </a:lnTo>
                  <a:lnTo>
                    <a:pt x="47" y="75"/>
                  </a:lnTo>
                  <a:lnTo>
                    <a:pt x="47" y="68"/>
                  </a:lnTo>
                  <a:lnTo>
                    <a:pt x="52" y="61"/>
                  </a:lnTo>
                  <a:lnTo>
                    <a:pt x="52" y="55"/>
                  </a:lnTo>
                  <a:lnTo>
                    <a:pt x="56" y="48"/>
                  </a:lnTo>
                  <a:lnTo>
                    <a:pt x="56" y="41"/>
                  </a:lnTo>
                  <a:lnTo>
                    <a:pt x="61" y="34"/>
                  </a:lnTo>
                  <a:lnTo>
                    <a:pt x="61" y="27"/>
                  </a:lnTo>
                  <a:lnTo>
                    <a:pt x="66" y="20"/>
                  </a:lnTo>
                  <a:lnTo>
                    <a:pt x="70" y="14"/>
                  </a:lnTo>
                  <a:lnTo>
                    <a:pt x="75" y="7"/>
                  </a:lnTo>
                  <a:lnTo>
                    <a:pt x="75" y="0"/>
                  </a:lnTo>
                  <a:lnTo>
                    <a:pt x="80" y="7"/>
                  </a:lnTo>
                  <a:lnTo>
                    <a:pt x="80" y="14"/>
                  </a:lnTo>
                  <a:lnTo>
                    <a:pt x="80" y="20"/>
                  </a:lnTo>
                  <a:lnTo>
                    <a:pt x="80" y="27"/>
                  </a:lnTo>
                  <a:lnTo>
                    <a:pt x="80" y="34"/>
                  </a:lnTo>
                  <a:lnTo>
                    <a:pt x="80" y="41"/>
                  </a:lnTo>
                  <a:lnTo>
                    <a:pt x="80" y="48"/>
                  </a:lnTo>
                  <a:lnTo>
                    <a:pt x="85" y="55"/>
                  </a:lnTo>
                  <a:lnTo>
                    <a:pt x="89" y="61"/>
                  </a:lnTo>
                  <a:lnTo>
                    <a:pt x="94" y="68"/>
                  </a:lnTo>
                  <a:lnTo>
                    <a:pt x="99" y="75"/>
                  </a:lnTo>
                  <a:lnTo>
                    <a:pt x="103" y="82"/>
                  </a:lnTo>
                  <a:lnTo>
                    <a:pt x="108" y="89"/>
                  </a:lnTo>
                  <a:lnTo>
                    <a:pt x="117" y="96"/>
                  </a:lnTo>
                  <a:lnTo>
                    <a:pt x="122" y="102"/>
                  </a:lnTo>
                  <a:lnTo>
                    <a:pt x="131" y="109"/>
                  </a:lnTo>
                  <a:lnTo>
                    <a:pt x="136" y="116"/>
                  </a:lnTo>
                  <a:lnTo>
                    <a:pt x="141" y="123"/>
                  </a:lnTo>
                  <a:lnTo>
                    <a:pt x="146" y="130"/>
                  </a:lnTo>
                  <a:lnTo>
                    <a:pt x="150" y="137"/>
                  </a:lnTo>
                  <a:lnTo>
                    <a:pt x="155" y="143"/>
                  </a:lnTo>
                  <a:lnTo>
                    <a:pt x="160" y="150"/>
                  </a:lnTo>
                  <a:lnTo>
                    <a:pt x="164" y="157"/>
                  </a:lnTo>
                  <a:lnTo>
                    <a:pt x="164" y="164"/>
                  </a:lnTo>
                  <a:lnTo>
                    <a:pt x="169" y="171"/>
                  </a:lnTo>
                  <a:lnTo>
                    <a:pt x="169" y="178"/>
                  </a:lnTo>
                  <a:lnTo>
                    <a:pt x="169" y="184"/>
                  </a:lnTo>
                  <a:lnTo>
                    <a:pt x="169" y="191"/>
                  </a:lnTo>
                  <a:lnTo>
                    <a:pt x="169" y="198"/>
                  </a:lnTo>
                  <a:lnTo>
                    <a:pt x="169" y="205"/>
                  </a:lnTo>
                  <a:lnTo>
                    <a:pt x="169" y="212"/>
                  </a:lnTo>
                  <a:lnTo>
                    <a:pt x="169" y="218"/>
                  </a:lnTo>
                  <a:lnTo>
                    <a:pt x="169" y="225"/>
                  </a:lnTo>
                  <a:lnTo>
                    <a:pt x="169" y="232"/>
                  </a:lnTo>
                  <a:lnTo>
                    <a:pt x="169" y="239"/>
                  </a:lnTo>
                  <a:lnTo>
                    <a:pt x="164" y="246"/>
                  </a:lnTo>
                  <a:lnTo>
                    <a:pt x="164" y="253"/>
                  </a:lnTo>
                  <a:lnTo>
                    <a:pt x="164" y="259"/>
                  </a:lnTo>
                  <a:lnTo>
                    <a:pt x="164" y="266"/>
                  </a:lnTo>
                  <a:lnTo>
                    <a:pt x="164" y="273"/>
                  </a:lnTo>
                  <a:lnTo>
                    <a:pt x="164" y="280"/>
                  </a:lnTo>
                  <a:lnTo>
                    <a:pt x="160" y="287"/>
                  </a:lnTo>
                  <a:lnTo>
                    <a:pt x="160" y="294"/>
                  </a:lnTo>
                  <a:lnTo>
                    <a:pt x="155" y="300"/>
                  </a:lnTo>
                  <a:lnTo>
                    <a:pt x="155" y="307"/>
                  </a:lnTo>
                  <a:lnTo>
                    <a:pt x="155" y="314"/>
                  </a:lnTo>
                  <a:lnTo>
                    <a:pt x="155" y="321"/>
                  </a:lnTo>
                  <a:lnTo>
                    <a:pt x="150" y="328"/>
                  </a:lnTo>
                  <a:lnTo>
                    <a:pt x="146" y="335"/>
                  </a:lnTo>
                  <a:lnTo>
                    <a:pt x="141" y="341"/>
                  </a:lnTo>
                  <a:lnTo>
                    <a:pt x="141" y="348"/>
                  </a:lnTo>
                </a:path>
              </a:pathLst>
            </a:custGeom>
            <a:solidFill>
              <a:srgbClr val="FFFF00"/>
            </a:solidFill>
            <a:ln w="25400" cap="rnd">
              <a:solidFill>
                <a:srgbClr val="EF9100"/>
              </a:solidFill>
              <a:round/>
              <a:headEnd/>
              <a:tailEnd/>
            </a:ln>
          </p:spPr>
          <p:txBody>
            <a:bodyPr/>
            <a:lstStyle/>
            <a:p>
              <a:endParaRPr lang="en-US"/>
            </a:p>
          </p:txBody>
        </p:sp>
        <p:sp>
          <p:nvSpPr>
            <p:cNvPr id="21839" name="Freeform 184"/>
            <p:cNvSpPr>
              <a:spLocks/>
            </p:cNvSpPr>
            <p:nvPr/>
          </p:nvSpPr>
          <p:spPr bwMode="auto">
            <a:xfrm>
              <a:off x="2250" y="1591"/>
              <a:ext cx="112" cy="386"/>
            </a:xfrm>
            <a:custGeom>
              <a:avLst/>
              <a:gdLst>
                <a:gd name="T0" fmla="*/ 19 w 112"/>
                <a:gd name="T1" fmla="*/ 378 h 386"/>
                <a:gd name="T2" fmla="*/ 22 w 112"/>
                <a:gd name="T3" fmla="*/ 363 h 386"/>
                <a:gd name="T4" fmla="*/ 34 w 112"/>
                <a:gd name="T5" fmla="*/ 348 h 386"/>
                <a:gd name="T6" fmla="*/ 46 w 112"/>
                <a:gd name="T7" fmla="*/ 329 h 386"/>
                <a:gd name="T8" fmla="*/ 56 w 112"/>
                <a:gd name="T9" fmla="*/ 315 h 386"/>
                <a:gd name="T10" fmla="*/ 65 w 112"/>
                <a:gd name="T11" fmla="*/ 304 h 386"/>
                <a:gd name="T12" fmla="*/ 74 w 112"/>
                <a:gd name="T13" fmla="*/ 292 h 386"/>
                <a:gd name="T14" fmla="*/ 83 w 112"/>
                <a:gd name="T15" fmla="*/ 278 h 386"/>
                <a:gd name="T16" fmla="*/ 93 w 112"/>
                <a:gd name="T17" fmla="*/ 267 h 386"/>
                <a:gd name="T18" fmla="*/ 99 w 112"/>
                <a:gd name="T19" fmla="*/ 252 h 386"/>
                <a:gd name="T20" fmla="*/ 102 w 112"/>
                <a:gd name="T21" fmla="*/ 237 h 386"/>
                <a:gd name="T22" fmla="*/ 108 w 112"/>
                <a:gd name="T23" fmla="*/ 222 h 386"/>
                <a:gd name="T24" fmla="*/ 111 w 112"/>
                <a:gd name="T25" fmla="*/ 207 h 386"/>
                <a:gd name="T26" fmla="*/ 108 w 112"/>
                <a:gd name="T27" fmla="*/ 193 h 386"/>
                <a:gd name="T28" fmla="*/ 105 w 112"/>
                <a:gd name="T29" fmla="*/ 178 h 386"/>
                <a:gd name="T30" fmla="*/ 99 w 112"/>
                <a:gd name="T31" fmla="*/ 159 h 386"/>
                <a:gd name="T32" fmla="*/ 96 w 112"/>
                <a:gd name="T33" fmla="*/ 144 h 386"/>
                <a:gd name="T34" fmla="*/ 93 w 112"/>
                <a:gd name="T35" fmla="*/ 122 h 386"/>
                <a:gd name="T36" fmla="*/ 89 w 112"/>
                <a:gd name="T37" fmla="*/ 104 h 386"/>
                <a:gd name="T38" fmla="*/ 83 w 112"/>
                <a:gd name="T39" fmla="*/ 89 h 386"/>
                <a:gd name="T40" fmla="*/ 80 w 112"/>
                <a:gd name="T41" fmla="*/ 74 h 386"/>
                <a:gd name="T42" fmla="*/ 77 w 112"/>
                <a:gd name="T43" fmla="*/ 59 h 386"/>
                <a:gd name="T44" fmla="*/ 74 w 112"/>
                <a:gd name="T45" fmla="*/ 44 h 386"/>
                <a:gd name="T46" fmla="*/ 71 w 112"/>
                <a:gd name="T47" fmla="*/ 30 h 386"/>
                <a:gd name="T48" fmla="*/ 65 w 112"/>
                <a:gd name="T49" fmla="*/ 15 h 386"/>
                <a:gd name="T50" fmla="*/ 62 w 112"/>
                <a:gd name="T51" fmla="*/ 0 h 386"/>
                <a:gd name="T52" fmla="*/ 59 w 112"/>
                <a:gd name="T53" fmla="*/ 15 h 386"/>
                <a:gd name="T54" fmla="*/ 59 w 112"/>
                <a:gd name="T55" fmla="*/ 30 h 386"/>
                <a:gd name="T56" fmla="*/ 59 w 112"/>
                <a:gd name="T57" fmla="*/ 44 h 386"/>
                <a:gd name="T58" fmla="*/ 56 w 112"/>
                <a:gd name="T59" fmla="*/ 59 h 386"/>
                <a:gd name="T60" fmla="*/ 49 w 112"/>
                <a:gd name="T61" fmla="*/ 74 h 386"/>
                <a:gd name="T62" fmla="*/ 43 w 112"/>
                <a:gd name="T63" fmla="*/ 89 h 386"/>
                <a:gd name="T64" fmla="*/ 34 w 112"/>
                <a:gd name="T65" fmla="*/ 104 h 386"/>
                <a:gd name="T66" fmla="*/ 25 w 112"/>
                <a:gd name="T67" fmla="*/ 118 h 386"/>
                <a:gd name="T68" fmla="*/ 19 w 112"/>
                <a:gd name="T69" fmla="*/ 133 h 386"/>
                <a:gd name="T70" fmla="*/ 12 w 112"/>
                <a:gd name="T71" fmla="*/ 148 h 386"/>
                <a:gd name="T72" fmla="*/ 6 w 112"/>
                <a:gd name="T73" fmla="*/ 163 h 386"/>
                <a:gd name="T74" fmla="*/ 3 w 112"/>
                <a:gd name="T75" fmla="*/ 178 h 386"/>
                <a:gd name="T76" fmla="*/ 0 w 112"/>
                <a:gd name="T77" fmla="*/ 193 h 386"/>
                <a:gd name="T78" fmla="*/ 0 w 112"/>
                <a:gd name="T79" fmla="*/ 207 h 386"/>
                <a:gd name="T80" fmla="*/ 0 w 112"/>
                <a:gd name="T81" fmla="*/ 222 h 386"/>
                <a:gd name="T82" fmla="*/ 0 w 112"/>
                <a:gd name="T83" fmla="*/ 237 h 386"/>
                <a:gd name="T84" fmla="*/ 0 w 112"/>
                <a:gd name="T85" fmla="*/ 252 h 386"/>
                <a:gd name="T86" fmla="*/ 3 w 112"/>
                <a:gd name="T87" fmla="*/ 267 h 386"/>
                <a:gd name="T88" fmla="*/ 3 w 112"/>
                <a:gd name="T89" fmla="*/ 281 h 386"/>
                <a:gd name="T90" fmla="*/ 3 w 112"/>
                <a:gd name="T91" fmla="*/ 296 h 386"/>
                <a:gd name="T92" fmla="*/ 6 w 112"/>
                <a:gd name="T93" fmla="*/ 311 h 386"/>
                <a:gd name="T94" fmla="*/ 9 w 112"/>
                <a:gd name="T95" fmla="*/ 326 h 386"/>
                <a:gd name="T96" fmla="*/ 9 w 112"/>
                <a:gd name="T97" fmla="*/ 341 h 386"/>
                <a:gd name="T98" fmla="*/ 12 w 112"/>
                <a:gd name="T99" fmla="*/ 355 h 386"/>
                <a:gd name="T100" fmla="*/ 19 w 112"/>
                <a:gd name="T101" fmla="*/ 370 h 38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12"/>
                <a:gd name="T154" fmla="*/ 0 h 386"/>
                <a:gd name="T155" fmla="*/ 112 w 112"/>
                <a:gd name="T156" fmla="*/ 386 h 38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12" h="386">
                  <a:moveTo>
                    <a:pt x="19" y="385"/>
                  </a:moveTo>
                  <a:lnTo>
                    <a:pt x="19" y="378"/>
                  </a:lnTo>
                  <a:lnTo>
                    <a:pt x="19" y="370"/>
                  </a:lnTo>
                  <a:lnTo>
                    <a:pt x="22" y="363"/>
                  </a:lnTo>
                  <a:lnTo>
                    <a:pt x="28" y="352"/>
                  </a:lnTo>
                  <a:lnTo>
                    <a:pt x="34" y="348"/>
                  </a:lnTo>
                  <a:lnTo>
                    <a:pt x="40" y="341"/>
                  </a:lnTo>
                  <a:lnTo>
                    <a:pt x="46" y="329"/>
                  </a:lnTo>
                  <a:lnTo>
                    <a:pt x="52" y="322"/>
                  </a:lnTo>
                  <a:lnTo>
                    <a:pt x="56" y="315"/>
                  </a:lnTo>
                  <a:lnTo>
                    <a:pt x="62" y="311"/>
                  </a:lnTo>
                  <a:lnTo>
                    <a:pt x="65" y="304"/>
                  </a:lnTo>
                  <a:lnTo>
                    <a:pt x="68" y="296"/>
                  </a:lnTo>
                  <a:lnTo>
                    <a:pt x="74" y="292"/>
                  </a:lnTo>
                  <a:lnTo>
                    <a:pt x="80" y="285"/>
                  </a:lnTo>
                  <a:lnTo>
                    <a:pt x="83" y="278"/>
                  </a:lnTo>
                  <a:lnTo>
                    <a:pt x="89" y="274"/>
                  </a:lnTo>
                  <a:lnTo>
                    <a:pt x="93" y="267"/>
                  </a:lnTo>
                  <a:lnTo>
                    <a:pt x="96" y="259"/>
                  </a:lnTo>
                  <a:lnTo>
                    <a:pt x="99" y="252"/>
                  </a:lnTo>
                  <a:lnTo>
                    <a:pt x="102" y="244"/>
                  </a:lnTo>
                  <a:lnTo>
                    <a:pt x="102" y="237"/>
                  </a:lnTo>
                  <a:lnTo>
                    <a:pt x="105" y="230"/>
                  </a:lnTo>
                  <a:lnTo>
                    <a:pt x="108" y="222"/>
                  </a:lnTo>
                  <a:lnTo>
                    <a:pt x="108" y="215"/>
                  </a:lnTo>
                  <a:lnTo>
                    <a:pt x="111" y="207"/>
                  </a:lnTo>
                  <a:lnTo>
                    <a:pt x="111" y="200"/>
                  </a:lnTo>
                  <a:lnTo>
                    <a:pt x="108" y="193"/>
                  </a:lnTo>
                  <a:lnTo>
                    <a:pt x="105" y="185"/>
                  </a:lnTo>
                  <a:lnTo>
                    <a:pt x="105" y="178"/>
                  </a:lnTo>
                  <a:lnTo>
                    <a:pt x="102" y="167"/>
                  </a:lnTo>
                  <a:lnTo>
                    <a:pt x="99" y="159"/>
                  </a:lnTo>
                  <a:lnTo>
                    <a:pt x="99" y="152"/>
                  </a:lnTo>
                  <a:lnTo>
                    <a:pt x="96" y="144"/>
                  </a:lnTo>
                  <a:lnTo>
                    <a:pt x="96" y="133"/>
                  </a:lnTo>
                  <a:lnTo>
                    <a:pt x="93" y="122"/>
                  </a:lnTo>
                  <a:lnTo>
                    <a:pt x="89" y="115"/>
                  </a:lnTo>
                  <a:lnTo>
                    <a:pt x="89" y="104"/>
                  </a:lnTo>
                  <a:lnTo>
                    <a:pt x="86" y="96"/>
                  </a:lnTo>
                  <a:lnTo>
                    <a:pt x="83" y="89"/>
                  </a:lnTo>
                  <a:lnTo>
                    <a:pt x="80" y="81"/>
                  </a:lnTo>
                  <a:lnTo>
                    <a:pt x="80" y="74"/>
                  </a:lnTo>
                  <a:lnTo>
                    <a:pt x="77" y="67"/>
                  </a:lnTo>
                  <a:lnTo>
                    <a:pt x="77" y="59"/>
                  </a:lnTo>
                  <a:lnTo>
                    <a:pt x="74" y="52"/>
                  </a:lnTo>
                  <a:lnTo>
                    <a:pt x="74" y="44"/>
                  </a:lnTo>
                  <a:lnTo>
                    <a:pt x="71" y="37"/>
                  </a:lnTo>
                  <a:lnTo>
                    <a:pt x="71" y="30"/>
                  </a:lnTo>
                  <a:lnTo>
                    <a:pt x="68" y="22"/>
                  </a:lnTo>
                  <a:lnTo>
                    <a:pt x="65" y="15"/>
                  </a:lnTo>
                  <a:lnTo>
                    <a:pt x="62" y="7"/>
                  </a:lnTo>
                  <a:lnTo>
                    <a:pt x="62" y="0"/>
                  </a:lnTo>
                  <a:lnTo>
                    <a:pt x="59" y="7"/>
                  </a:lnTo>
                  <a:lnTo>
                    <a:pt x="59" y="15"/>
                  </a:lnTo>
                  <a:lnTo>
                    <a:pt x="59" y="22"/>
                  </a:lnTo>
                  <a:lnTo>
                    <a:pt x="59" y="30"/>
                  </a:lnTo>
                  <a:lnTo>
                    <a:pt x="59" y="37"/>
                  </a:lnTo>
                  <a:lnTo>
                    <a:pt x="59" y="44"/>
                  </a:lnTo>
                  <a:lnTo>
                    <a:pt x="59" y="52"/>
                  </a:lnTo>
                  <a:lnTo>
                    <a:pt x="56" y="59"/>
                  </a:lnTo>
                  <a:lnTo>
                    <a:pt x="52" y="67"/>
                  </a:lnTo>
                  <a:lnTo>
                    <a:pt x="49" y="74"/>
                  </a:lnTo>
                  <a:lnTo>
                    <a:pt x="46" y="81"/>
                  </a:lnTo>
                  <a:lnTo>
                    <a:pt x="43" y="89"/>
                  </a:lnTo>
                  <a:lnTo>
                    <a:pt x="40" y="96"/>
                  </a:lnTo>
                  <a:lnTo>
                    <a:pt x="34" y="104"/>
                  </a:lnTo>
                  <a:lnTo>
                    <a:pt x="31" y="111"/>
                  </a:lnTo>
                  <a:lnTo>
                    <a:pt x="25" y="118"/>
                  </a:lnTo>
                  <a:lnTo>
                    <a:pt x="22" y="126"/>
                  </a:lnTo>
                  <a:lnTo>
                    <a:pt x="19" y="133"/>
                  </a:lnTo>
                  <a:lnTo>
                    <a:pt x="15" y="141"/>
                  </a:lnTo>
                  <a:lnTo>
                    <a:pt x="12" y="148"/>
                  </a:lnTo>
                  <a:lnTo>
                    <a:pt x="9" y="155"/>
                  </a:lnTo>
                  <a:lnTo>
                    <a:pt x="6" y="163"/>
                  </a:lnTo>
                  <a:lnTo>
                    <a:pt x="3" y="170"/>
                  </a:lnTo>
                  <a:lnTo>
                    <a:pt x="3" y="178"/>
                  </a:lnTo>
                  <a:lnTo>
                    <a:pt x="0" y="185"/>
                  </a:lnTo>
                  <a:lnTo>
                    <a:pt x="0" y="193"/>
                  </a:lnTo>
                  <a:lnTo>
                    <a:pt x="0" y="200"/>
                  </a:lnTo>
                  <a:lnTo>
                    <a:pt x="0" y="207"/>
                  </a:lnTo>
                  <a:lnTo>
                    <a:pt x="0" y="215"/>
                  </a:lnTo>
                  <a:lnTo>
                    <a:pt x="0" y="222"/>
                  </a:lnTo>
                  <a:lnTo>
                    <a:pt x="0" y="230"/>
                  </a:lnTo>
                  <a:lnTo>
                    <a:pt x="0" y="237"/>
                  </a:lnTo>
                  <a:lnTo>
                    <a:pt x="0" y="244"/>
                  </a:lnTo>
                  <a:lnTo>
                    <a:pt x="0" y="252"/>
                  </a:lnTo>
                  <a:lnTo>
                    <a:pt x="0" y="259"/>
                  </a:lnTo>
                  <a:lnTo>
                    <a:pt x="3" y="267"/>
                  </a:lnTo>
                  <a:lnTo>
                    <a:pt x="3" y="274"/>
                  </a:lnTo>
                  <a:lnTo>
                    <a:pt x="3" y="281"/>
                  </a:lnTo>
                  <a:lnTo>
                    <a:pt x="3" y="289"/>
                  </a:lnTo>
                  <a:lnTo>
                    <a:pt x="3" y="296"/>
                  </a:lnTo>
                  <a:lnTo>
                    <a:pt x="3" y="304"/>
                  </a:lnTo>
                  <a:lnTo>
                    <a:pt x="6" y="311"/>
                  </a:lnTo>
                  <a:lnTo>
                    <a:pt x="6" y="318"/>
                  </a:lnTo>
                  <a:lnTo>
                    <a:pt x="9" y="326"/>
                  </a:lnTo>
                  <a:lnTo>
                    <a:pt x="9" y="333"/>
                  </a:lnTo>
                  <a:lnTo>
                    <a:pt x="9" y="341"/>
                  </a:lnTo>
                  <a:lnTo>
                    <a:pt x="9" y="348"/>
                  </a:lnTo>
                  <a:lnTo>
                    <a:pt x="12" y="355"/>
                  </a:lnTo>
                  <a:lnTo>
                    <a:pt x="15" y="363"/>
                  </a:lnTo>
                  <a:lnTo>
                    <a:pt x="19" y="370"/>
                  </a:lnTo>
                  <a:lnTo>
                    <a:pt x="19" y="378"/>
                  </a:lnTo>
                </a:path>
              </a:pathLst>
            </a:custGeom>
            <a:solidFill>
              <a:srgbClr val="FF0000"/>
            </a:solidFill>
            <a:ln w="25400" cap="rnd">
              <a:solidFill>
                <a:srgbClr val="FE9B03"/>
              </a:solidFill>
              <a:round/>
              <a:headEnd/>
              <a:tailEnd/>
            </a:ln>
          </p:spPr>
          <p:txBody>
            <a:bodyPr/>
            <a:lstStyle/>
            <a:p>
              <a:endParaRPr lang="en-US"/>
            </a:p>
          </p:txBody>
        </p:sp>
        <p:sp>
          <p:nvSpPr>
            <p:cNvPr id="21840" name="Freeform 185"/>
            <p:cNvSpPr>
              <a:spLocks/>
            </p:cNvSpPr>
            <p:nvPr/>
          </p:nvSpPr>
          <p:spPr bwMode="auto">
            <a:xfrm>
              <a:off x="2305" y="1843"/>
              <a:ext cx="126" cy="130"/>
            </a:xfrm>
            <a:custGeom>
              <a:avLst/>
              <a:gdLst>
                <a:gd name="T0" fmla="*/ 0 w 127"/>
                <a:gd name="T1" fmla="*/ 130 h 129"/>
                <a:gd name="T2" fmla="*/ 10 w 127"/>
                <a:gd name="T3" fmla="*/ 130 h 129"/>
                <a:gd name="T4" fmla="*/ 15 w 127"/>
                <a:gd name="T5" fmla="*/ 121 h 129"/>
                <a:gd name="T6" fmla="*/ 24 w 127"/>
                <a:gd name="T7" fmla="*/ 121 h 129"/>
                <a:gd name="T8" fmla="*/ 34 w 127"/>
                <a:gd name="T9" fmla="*/ 113 h 129"/>
                <a:gd name="T10" fmla="*/ 44 w 127"/>
                <a:gd name="T11" fmla="*/ 109 h 129"/>
                <a:gd name="T12" fmla="*/ 48 w 127"/>
                <a:gd name="T13" fmla="*/ 100 h 129"/>
                <a:gd name="T14" fmla="*/ 58 w 127"/>
                <a:gd name="T15" fmla="*/ 100 h 129"/>
                <a:gd name="T16" fmla="*/ 63 w 127"/>
                <a:gd name="T17" fmla="*/ 92 h 129"/>
                <a:gd name="T18" fmla="*/ 66 w 127"/>
                <a:gd name="T19" fmla="*/ 83 h 129"/>
                <a:gd name="T20" fmla="*/ 76 w 127"/>
                <a:gd name="T21" fmla="*/ 75 h 129"/>
                <a:gd name="T22" fmla="*/ 76 w 127"/>
                <a:gd name="T23" fmla="*/ 64 h 129"/>
                <a:gd name="T24" fmla="*/ 85 w 127"/>
                <a:gd name="T25" fmla="*/ 60 h 129"/>
                <a:gd name="T26" fmla="*/ 85 w 127"/>
                <a:gd name="T27" fmla="*/ 51 h 129"/>
                <a:gd name="T28" fmla="*/ 85 w 127"/>
                <a:gd name="T29" fmla="*/ 43 h 129"/>
                <a:gd name="T30" fmla="*/ 90 w 127"/>
                <a:gd name="T31" fmla="*/ 34 h 129"/>
                <a:gd name="T32" fmla="*/ 100 w 127"/>
                <a:gd name="T33" fmla="*/ 30 h 129"/>
                <a:gd name="T34" fmla="*/ 100 w 127"/>
                <a:gd name="T35" fmla="*/ 21 h 129"/>
                <a:gd name="T36" fmla="*/ 105 w 127"/>
                <a:gd name="T37" fmla="*/ 13 h 129"/>
                <a:gd name="T38" fmla="*/ 105 w 127"/>
                <a:gd name="T39" fmla="*/ 4 h 129"/>
                <a:gd name="T40" fmla="*/ 114 w 127"/>
                <a:gd name="T41" fmla="*/ 0 h 129"/>
                <a:gd name="T42" fmla="*/ 114 w 127"/>
                <a:gd name="T43" fmla="*/ 9 h 129"/>
                <a:gd name="T44" fmla="*/ 114 w 127"/>
                <a:gd name="T45" fmla="*/ 17 h 129"/>
                <a:gd name="T46" fmla="*/ 119 w 127"/>
                <a:gd name="T47" fmla="*/ 26 h 129"/>
                <a:gd name="T48" fmla="*/ 119 w 127"/>
                <a:gd name="T49" fmla="*/ 34 h 129"/>
                <a:gd name="T50" fmla="*/ 119 w 127"/>
                <a:gd name="T51" fmla="*/ 43 h 129"/>
                <a:gd name="T52" fmla="*/ 124 w 127"/>
                <a:gd name="T53" fmla="*/ 51 h 129"/>
                <a:gd name="T54" fmla="*/ 124 w 127"/>
                <a:gd name="T55" fmla="*/ 60 h 129"/>
                <a:gd name="T56" fmla="*/ 124 w 127"/>
                <a:gd name="T57" fmla="*/ 70 h 129"/>
                <a:gd name="T58" fmla="*/ 124 w 127"/>
                <a:gd name="T59" fmla="*/ 79 h 129"/>
                <a:gd name="T60" fmla="*/ 124 w 127"/>
                <a:gd name="T61" fmla="*/ 87 h 129"/>
                <a:gd name="T62" fmla="*/ 119 w 127"/>
                <a:gd name="T63" fmla="*/ 96 h 129"/>
                <a:gd name="T64" fmla="*/ 109 w 127"/>
                <a:gd name="T65" fmla="*/ 96 h 129"/>
                <a:gd name="T66" fmla="*/ 105 w 127"/>
                <a:gd name="T67" fmla="*/ 104 h 129"/>
                <a:gd name="T68" fmla="*/ 95 w 127"/>
                <a:gd name="T69" fmla="*/ 109 h 129"/>
                <a:gd name="T70" fmla="*/ 85 w 127"/>
                <a:gd name="T71" fmla="*/ 113 h 129"/>
                <a:gd name="T72" fmla="*/ 76 w 127"/>
                <a:gd name="T73" fmla="*/ 117 h 129"/>
                <a:gd name="T74" fmla="*/ 66 w 127"/>
                <a:gd name="T75" fmla="*/ 117 h 129"/>
                <a:gd name="T76" fmla="*/ 58 w 127"/>
                <a:gd name="T77" fmla="*/ 117 h 129"/>
                <a:gd name="T78" fmla="*/ 48 w 127"/>
                <a:gd name="T79" fmla="*/ 117 h 129"/>
                <a:gd name="T80" fmla="*/ 39 w 127"/>
                <a:gd name="T81" fmla="*/ 117 h 129"/>
                <a:gd name="T82" fmla="*/ 29 w 127"/>
                <a:gd name="T83" fmla="*/ 121 h 129"/>
                <a:gd name="T84" fmla="*/ 19 w 127"/>
                <a:gd name="T85" fmla="*/ 126 h 129"/>
                <a:gd name="T86" fmla="*/ 10 w 127"/>
                <a:gd name="T87" fmla="*/ 130 h 129"/>
                <a:gd name="T88" fmla="*/ 0 w 127"/>
                <a:gd name="T89" fmla="*/ 130 h 129"/>
                <a:gd name="T90" fmla="*/ 63 w 127"/>
                <a:gd name="T91" fmla="*/ 100 h 129"/>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27"/>
                <a:gd name="T139" fmla="*/ 0 h 129"/>
                <a:gd name="T140" fmla="*/ 127 w 127"/>
                <a:gd name="T141" fmla="*/ 129 h 129"/>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27" h="129">
                  <a:moveTo>
                    <a:pt x="0" y="128"/>
                  </a:moveTo>
                  <a:lnTo>
                    <a:pt x="10" y="128"/>
                  </a:lnTo>
                  <a:lnTo>
                    <a:pt x="15" y="119"/>
                  </a:lnTo>
                  <a:lnTo>
                    <a:pt x="24" y="119"/>
                  </a:lnTo>
                  <a:lnTo>
                    <a:pt x="34" y="111"/>
                  </a:lnTo>
                  <a:lnTo>
                    <a:pt x="44" y="107"/>
                  </a:lnTo>
                  <a:lnTo>
                    <a:pt x="48" y="98"/>
                  </a:lnTo>
                  <a:lnTo>
                    <a:pt x="58" y="98"/>
                  </a:lnTo>
                  <a:lnTo>
                    <a:pt x="63" y="90"/>
                  </a:lnTo>
                  <a:lnTo>
                    <a:pt x="68" y="81"/>
                  </a:lnTo>
                  <a:lnTo>
                    <a:pt x="78" y="73"/>
                  </a:lnTo>
                  <a:lnTo>
                    <a:pt x="78" y="64"/>
                  </a:lnTo>
                  <a:lnTo>
                    <a:pt x="87" y="60"/>
                  </a:lnTo>
                  <a:lnTo>
                    <a:pt x="87" y="51"/>
                  </a:lnTo>
                  <a:lnTo>
                    <a:pt x="87" y="43"/>
                  </a:lnTo>
                  <a:lnTo>
                    <a:pt x="92" y="34"/>
                  </a:lnTo>
                  <a:lnTo>
                    <a:pt x="102" y="30"/>
                  </a:lnTo>
                  <a:lnTo>
                    <a:pt x="102" y="21"/>
                  </a:lnTo>
                  <a:lnTo>
                    <a:pt x="107" y="13"/>
                  </a:lnTo>
                  <a:lnTo>
                    <a:pt x="107" y="4"/>
                  </a:lnTo>
                  <a:lnTo>
                    <a:pt x="116" y="0"/>
                  </a:lnTo>
                  <a:lnTo>
                    <a:pt x="116" y="9"/>
                  </a:lnTo>
                  <a:lnTo>
                    <a:pt x="116" y="17"/>
                  </a:lnTo>
                  <a:lnTo>
                    <a:pt x="121" y="26"/>
                  </a:lnTo>
                  <a:lnTo>
                    <a:pt x="121" y="34"/>
                  </a:lnTo>
                  <a:lnTo>
                    <a:pt x="121" y="43"/>
                  </a:lnTo>
                  <a:lnTo>
                    <a:pt x="126" y="51"/>
                  </a:lnTo>
                  <a:lnTo>
                    <a:pt x="126" y="60"/>
                  </a:lnTo>
                  <a:lnTo>
                    <a:pt x="126" y="68"/>
                  </a:lnTo>
                  <a:lnTo>
                    <a:pt x="126" y="77"/>
                  </a:lnTo>
                  <a:lnTo>
                    <a:pt x="126" y="85"/>
                  </a:lnTo>
                  <a:lnTo>
                    <a:pt x="121" y="94"/>
                  </a:lnTo>
                  <a:lnTo>
                    <a:pt x="111" y="94"/>
                  </a:lnTo>
                  <a:lnTo>
                    <a:pt x="107" y="102"/>
                  </a:lnTo>
                  <a:lnTo>
                    <a:pt x="97" y="107"/>
                  </a:lnTo>
                  <a:lnTo>
                    <a:pt x="87" y="111"/>
                  </a:lnTo>
                  <a:lnTo>
                    <a:pt x="78" y="115"/>
                  </a:lnTo>
                  <a:lnTo>
                    <a:pt x="68" y="115"/>
                  </a:lnTo>
                  <a:lnTo>
                    <a:pt x="58" y="115"/>
                  </a:lnTo>
                  <a:lnTo>
                    <a:pt x="48" y="115"/>
                  </a:lnTo>
                  <a:lnTo>
                    <a:pt x="39" y="115"/>
                  </a:lnTo>
                  <a:lnTo>
                    <a:pt x="29" y="119"/>
                  </a:lnTo>
                  <a:lnTo>
                    <a:pt x="19" y="124"/>
                  </a:lnTo>
                  <a:lnTo>
                    <a:pt x="10" y="128"/>
                  </a:lnTo>
                  <a:lnTo>
                    <a:pt x="0" y="128"/>
                  </a:lnTo>
                  <a:lnTo>
                    <a:pt x="63" y="98"/>
                  </a:lnTo>
                </a:path>
              </a:pathLst>
            </a:custGeom>
            <a:solidFill>
              <a:srgbClr val="FFCC99"/>
            </a:solidFill>
            <a:ln w="25400" cap="rnd">
              <a:solidFill>
                <a:srgbClr val="FF0000"/>
              </a:solidFill>
              <a:round/>
              <a:headEnd/>
              <a:tailEnd/>
            </a:ln>
          </p:spPr>
          <p:txBody>
            <a:bodyPr/>
            <a:lstStyle/>
            <a:p>
              <a:endParaRPr lang="en-US"/>
            </a:p>
          </p:txBody>
        </p:sp>
      </p:grpSp>
      <p:sp>
        <p:nvSpPr>
          <p:cNvPr id="21525" name="Rectangle 267"/>
          <p:cNvSpPr>
            <a:spLocks noChangeArrowheads="1"/>
          </p:cNvSpPr>
          <p:nvPr/>
        </p:nvSpPr>
        <p:spPr bwMode="auto">
          <a:xfrm>
            <a:off x="2403475" y="1473200"/>
            <a:ext cx="4906963" cy="1117600"/>
          </a:xfrm>
          <a:prstGeom prst="rect">
            <a:avLst/>
          </a:prstGeom>
          <a:solidFill>
            <a:schemeClr val="bg1">
              <a:alpha val="50195"/>
            </a:schemeClr>
          </a:solidFill>
          <a:ln w="9525">
            <a:solidFill>
              <a:schemeClr val="tx1"/>
            </a:solidFill>
            <a:miter lim="800000"/>
            <a:headEnd/>
            <a:tailEnd/>
          </a:ln>
        </p:spPr>
        <p:txBody>
          <a:bodyPr wrap="none" anchor="ctr"/>
          <a:lstStyle>
            <a:lvl1pPr>
              <a:spcBef>
                <a:spcPct val="20000"/>
              </a:spcBef>
              <a:buChar char="•"/>
              <a:defRPr sz="3200">
                <a:solidFill>
                  <a:srgbClr val="0000FF"/>
                </a:solidFill>
                <a:latin typeface="Arial" charset="0"/>
              </a:defRPr>
            </a:lvl1pPr>
            <a:lvl2pPr marL="742950" indent="-285750">
              <a:spcBef>
                <a:spcPct val="20000"/>
              </a:spcBef>
              <a:buChar char="–"/>
              <a:defRPr sz="2800">
                <a:solidFill>
                  <a:srgbClr val="0000FF"/>
                </a:solidFill>
                <a:latin typeface="Arial" charset="0"/>
              </a:defRPr>
            </a:lvl2pPr>
            <a:lvl3pPr marL="1143000" indent="-228600">
              <a:spcBef>
                <a:spcPct val="20000"/>
              </a:spcBef>
              <a:buChar char="•"/>
              <a:defRPr sz="2400">
                <a:solidFill>
                  <a:srgbClr val="0000FF"/>
                </a:solidFill>
                <a:latin typeface="Arial" charset="0"/>
              </a:defRPr>
            </a:lvl3pPr>
            <a:lvl4pPr marL="1600200" indent="-228600">
              <a:spcBef>
                <a:spcPct val="20000"/>
              </a:spcBef>
              <a:buChar char="–"/>
              <a:defRPr sz="2000">
                <a:solidFill>
                  <a:srgbClr val="0000FF"/>
                </a:solidFill>
                <a:latin typeface="Arial" charset="0"/>
              </a:defRPr>
            </a:lvl4pPr>
            <a:lvl5pPr marL="2057400" indent="-228600">
              <a:spcBef>
                <a:spcPct val="20000"/>
              </a:spcBef>
              <a:buChar char="»"/>
              <a:defRPr sz="2000">
                <a:solidFill>
                  <a:srgbClr val="0000FF"/>
                </a:solidFill>
                <a:latin typeface="Arial" charset="0"/>
              </a:defRPr>
            </a:lvl5pPr>
            <a:lvl6pPr marL="2514600" indent="-228600" eaLnBrk="0" fontAlgn="base" hangingPunct="0">
              <a:spcBef>
                <a:spcPct val="20000"/>
              </a:spcBef>
              <a:spcAft>
                <a:spcPct val="0"/>
              </a:spcAft>
              <a:buChar char="»"/>
              <a:defRPr sz="2000">
                <a:solidFill>
                  <a:srgbClr val="0000FF"/>
                </a:solidFill>
                <a:latin typeface="Arial" charset="0"/>
              </a:defRPr>
            </a:lvl6pPr>
            <a:lvl7pPr marL="2971800" indent="-228600" eaLnBrk="0" fontAlgn="base" hangingPunct="0">
              <a:spcBef>
                <a:spcPct val="20000"/>
              </a:spcBef>
              <a:spcAft>
                <a:spcPct val="0"/>
              </a:spcAft>
              <a:buChar char="»"/>
              <a:defRPr sz="2000">
                <a:solidFill>
                  <a:srgbClr val="0000FF"/>
                </a:solidFill>
                <a:latin typeface="Arial" charset="0"/>
              </a:defRPr>
            </a:lvl7pPr>
            <a:lvl8pPr marL="3429000" indent="-228600" eaLnBrk="0" fontAlgn="base" hangingPunct="0">
              <a:spcBef>
                <a:spcPct val="20000"/>
              </a:spcBef>
              <a:spcAft>
                <a:spcPct val="0"/>
              </a:spcAft>
              <a:buChar char="»"/>
              <a:defRPr sz="2000">
                <a:solidFill>
                  <a:srgbClr val="0000FF"/>
                </a:solidFill>
                <a:latin typeface="Arial" charset="0"/>
              </a:defRPr>
            </a:lvl8pPr>
            <a:lvl9pPr marL="3886200" indent="-228600" eaLnBrk="0" fontAlgn="base" hangingPunct="0">
              <a:spcBef>
                <a:spcPct val="20000"/>
              </a:spcBef>
              <a:spcAft>
                <a:spcPct val="0"/>
              </a:spcAft>
              <a:buChar char="»"/>
              <a:defRPr sz="2000">
                <a:solidFill>
                  <a:srgbClr val="0000FF"/>
                </a:solidFill>
                <a:latin typeface="Arial" charset="0"/>
              </a:defRPr>
            </a:lvl9pPr>
          </a:lstStyle>
          <a:p>
            <a:pPr algn="r">
              <a:spcBef>
                <a:spcPct val="0"/>
              </a:spcBef>
              <a:buFontTx/>
              <a:buNone/>
            </a:pPr>
            <a:endParaRPr lang="en-US" altLang="en-US" sz="4400">
              <a:latin typeface="Lucida Console" charset="0"/>
            </a:endParaRPr>
          </a:p>
        </p:txBody>
      </p:sp>
      <p:sp>
        <p:nvSpPr>
          <p:cNvPr id="21526" name="Oval 268"/>
          <p:cNvSpPr>
            <a:spLocks noChangeArrowheads="1"/>
          </p:cNvSpPr>
          <p:nvPr/>
        </p:nvSpPr>
        <p:spPr bwMode="auto">
          <a:xfrm>
            <a:off x="2897188" y="2505075"/>
            <a:ext cx="88900" cy="115888"/>
          </a:xfrm>
          <a:prstGeom prst="ellipse">
            <a:avLst/>
          </a:prstGeom>
          <a:solidFill>
            <a:srgbClr val="CC0000">
              <a:alpha val="50195"/>
            </a:srgbClr>
          </a:solidFill>
          <a:ln w="9525">
            <a:solidFill>
              <a:schemeClr val="tx1"/>
            </a:solidFill>
            <a:round/>
            <a:headEnd/>
            <a:tailEnd/>
          </a:ln>
        </p:spPr>
        <p:txBody>
          <a:bodyPr wrap="none" anchor="ctr"/>
          <a:lstStyle>
            <a:lvl1pPr>
              <a:spcBef>
                <a:spcPct val="20000"/>
              </a:spcBef>
              <a:buChar char="•"/>
              <a:defRPr sz="3200">
                <a:solidFill>
                  <a:srgbClr val="0000FF"/>
                </a:solidFill>
                <a:latin typeface="Arial" charset="0"/>
              </a:defRPr>
            </a:lvl1pPr>
            <a:lvl2pPr marL="742950" indent="-285750">
              <a:spcBef>
                <a:spcPct val="20000"/>
              </a:spcBef>
              <a:buChar char="–"/>
              <a:defRPr sz="2800">
                <a:solidFill>
                  <a:srgbClr val="0000FF"/>
                </a:solidFill>
                <a:latin typeface="Arial" charset="0"/>
              </a:defRPr>
            </a:lvl2pPr>
            <a:lvl3pPr marL="1143000" indent="-228600">
              <a:spcBef>
                <a:spcPct val="20000"/>
              </a:spcBef>
              <a:buChar char="•"/>
              <a:defRPr sz="2400">
                <a:solidFill>
                  <a:srgbClr val="0000FF"/>
                </a:solidFill>
                <a:latin typeface="Arial" charset="0"/>
              </a:defRPr>
            </a:lvl3pPr>
            <a:lvl4pPr marL="1600200" indent="-228600">
              <a:spcBef>
                <a:spcPct val="20000"/>
              </a:spcBef>
              <a:buChar char="–"/>
              <a:defRPr sz="2000">
                <a:solidFill>
                  <a:srgbClr val="0000FF"/>
                </a:solidFill>
                <a:latin typeface="Arial" charset="0"/>
              </a:defRPr>
            </a:lvl4pPr>
            <a:lvl5pPr marL="2057400" indent="-228600">
              <a:spcBef>
                <a:spcPct val="20000"/>
              </a:spcBef>
              <a:buChar char="»"/>
              <a:defRPr sz="2000">
                <a:solidFill>
                  <a:srgbClr val="0000FF"/>
                </a:solidFill>
                <a:latin typeface="Arial" charset="0"/>
              </a:defRPr>
            </a:lvl5pPr>
            <a:lvl6pPr marL="2514600" indent="-228600" eaLnBrk="0" fontAlgn="base" hangingPunct="0">
              <a:spcBef>
                <a:spcPct val="20000"/>
              </a:spcBef>
              <a:spcAft>
                <a:spcPct val="0"/>
              </a:spcAft>
              <a:buChar char="»"/>
              <a:defRPr sz="2000">
                <a:solidFill>
                  <a:srgbClr val="0000FF"/>
                </a:solidFill>
                <a:latin typeface="Arial" charset="0"/>
              </a:defRPr>
            </a:lvl6pPr>
            <a:lvl7pPr marL="2971800" indent="-228600" eaLnBrk="0" fontAlgn="base" hangingPunct="0">
              <a:spcBef>
                <a:spcPct val="20000"/>
              </a:spcBef>
              <a:spcAft>
                <a:spcPct val="0"/>
              </a:spcAft>
              <a:buChar char="»"/>
              <a:defRPr sz="2000">
                <a:solidFill>
                  <a:srgbClr val="0000FF"/>
                </a:solidFill>
                <a:latin typeface="Arial" charset="0"/>
              </a:defRPr>
            </a:lvl7pPr>
            <a:lvl8pPr marL="3429000" indent="-228600" eaLnBrk="0" fontAlgn="base" hangingPunct="0">
              <a:spcBef>
                <a:spcPct val="20000"/>
              </a:spcBef>
              <a:spcAft>
                <a:spcPct val="0"/>
              </a:spcAft>
              <a:buChar char="»"/>
              <a:defRPr sz="2000">
                <a:solidFill>
                  <a:srgbClr val="0000FF"/>
                </a:solidFill>
                <a:latin typeface="Arial" charset="0"/>
              </a:defRPr>
            </a:lvl8pPr>
            <a:lvl9pPr marL="3886200" indent="-228600" eaLnBrk="0" fontAlgn="base" hangingPunct="0">
              <a:spcBef>
                <a:spcPct val="20000"/>
              </a:spcBef>
              <a:spcAft>
                <a:spcPct val="0"/>
              </a:spcAft>
              <a:buChar char="»"/>
              <a:defRPr sz="2000">
                <a:solidFill>
                  <a:srgbClr val="0000FF"/>
                </a:solidFill>
                <a:latin typeface="Arial" charset="0"/>
              </a:defRPr>
            </a:lvl9pPr>
          </a:lstStyle>
          <a:p>
            <a:pPr algn="r">
              <a:spcBef>
                <a:spcPct val="0"/>
              </a:spcBef>
              <a:buFontTx/>
              <a:buNone/>
            </a:pPr>
            <a:endParaRPr lang="en-US" altLang="en-US" sz="4400">
              <a:latin typeface="Lucida Console" charset="0"/>
            </a:endParaRPr>
          </a:p>
        </p:txBody>
      </p:sp>
      <p:sp>
        <p:nvSpPr>
          <p:cNvPr id="21527" name="Oval 269"/>
          <p:cNvSpPr>
            <a:spLocks noChangeArrowheads="1"/>
          </p:cNvSpPr>
          <p:nvPr/>
        </p:nvSpPr>
        <p:spPr bwMode="auto">
          <a:xfrm>
            <a:off x="4738688" y="2473325"/>
            <a:ext cx="88900" cy="115888"/>
          </a:xfrm>
          <a:prstGeom prst="ellipse">
            <a:avLst/>
          </a:prstGeom>
          <a:solidFill>
            <a:srgbClr val="CC0000">
              <a:alpha val="50195"/>
            </a:srgbClr>
          </a:solidFill>
          <a:ln w="9525">
            <a:solidFill>
              <a:schemeClr val="tx1"/>
            </a:solidFill>
            <a:round/>
            <a:headEnd/>
            <a:tailEnd/>
          </a:ln>
        </p:spPr>
        <p:txBody>
          <a:bodyPr wrap="none" anchor="ctr"/>
          <a:lstStyle>
            <a:lvl1pPr>
              <a:spcBef>
                <a:spcPct val="20000"/>
              </a:spcBef>
              <a:buChar char="•"/>
              <a:defRPr sz="3200">
                <a:solidFill>
                  <a:srgbClr val="0000FF"/>
                </a:solidFill>
                <a:latin typeface="Arial" charset="0"/>
              </a:defRPr>
            </a:lvl1pPr>
            <a:lvl2pPr marL="742950" indent="-285750">
              <a:spcBef>
                <a:spcPct val="20000"/>
              </a:spcBef>
              <a:buChar char="–"/>
              <a:defRPr sz="2800">
                <a:solidFill>
                  <a:srgbClr val="0000FF"/>
                </a:solidFill>
                <a:latin typeface="Arial" charset="0"/>
              </a:defRPr>
            </a:lvl2pPr>
            <a:lvl3pPr marL="1143000" indent="-228600">
              <a:spcBef>
                <a:spcPct val="20000"/>
              </a:spcBef>
              <a:buChar char="•"/>
              <a:defRPr sz="2400">
                <a:solidFill>
                  <a:srgbClr val="0000FF"/>
                </a:solidFill>
                <a:latin typeface="Arial" charset="0"/>
              </a:defRPr>
            </a:lvl3pPr>
            <a:lvl4pPr marL="1600200" indent="-228600">
              <a:spcBef>
                <a:spcPct val="20000"/>
              </a:spcBef>
              <a:buChar char="–"/>
              <a:defRPr sz="2000">
                <a:solidFill>
                  <a:srgbClr val="0000FF"/>
                </a:solidFill>
                <a:latin typeface="Arial" charset="0"/>
              </a:defRPr>
            </a:lvl4pPr>
            <a:lvl5pPr marL="2057400" indent="-228600">
              <a:spcBef>
                <a:spcPct val="20000"/>
              </a:spcBef>
              <a:buChar char="»"/>
              <a:defRPr sz="2000">
                <a:solidFill>
                  <a:srgbClr val="0000FF"/>
                </a:solidFill>
                <a:latin typeface="Arial" charset="0"/>
              </a:defRPr>
            </a:lvl5pPr>
            <a:lvl6pPr marL="2514600" indent="-228600" eaLnBrk="0" fontAlgn="base" hangingPunct="0">
              <a:spcBef>
                <a:spcPct val="20000"/>
              </a:spcBef>
              <a:spcAft>
                <a:spcPct val="0"/>
              </a:spcAft>
              <a:buChar char="»"/>
              <a:defRPr sz="2000">
                <a:solidFill>
                  <a:srgbClr val="0000FF"/>
                </a:solidFill>
                <a:latin typeface="Arial" charset="0"/>
              </a:defRPr>
            </a:lvl6pPr>
            <a:lvl7pPr marL="2971800" indent="-228600" eaLnBrk="0" fontAlgn="base" hangingPunct="0">
              <a:spcBef>
                <a:spcPct val="20000"/>
              </a:spcBef>
              <a:spcAft>
                <a:spcPct val="0"/>
              </a:spcAft>
              <a:buChar char="»"/>
              <a:defRPr sz="2000">
                <a:solidFill>
                  <a:srgbClr val="0000FF"/>
                </a:solidFill>
                <a:latin typeface="Arial" charset="0"/>
              </a:defRPr>
            </a:lvl7pPr>
            <a:lvl8pPr marL="3429000" indent="-228600" eaLnBrk="0" fontAlgn="base" hangingPunct="0">
              <a:spcBef>
                <a:spcPct val="20000"/>
              </a:spcBef>
              <a:spcAft>
                <a:spcPct val="0"/>
              </a:spcAft>
              <a:buChar char="»"/>
              <a:defRPr sz="2000">
                <a:solidFill>
                  <a:srgbClr val="0000FF"/>
                </a:solidFill>
                <a:latin typeface="Arial" charset="0"/>
              </a:defRPr>
            </a:lvl8pPr>
            <a:lvl9pPr marL="3886200" indent="-228600" eaLnBrk="0" fontAlgn="base" hangingPunct="0">
              <a:spcBef>
                <a:spcPct val="20000"/>
              </a:spcBef>
              <a:spcAft>
                <a:spcPct val="0"/>
              </a:spcAft>
              <a:buChar char="»"/>
              <a:defRPr sz="2000">
                <a:solidFill>
                  <a:srgbClr val="0000FF"/>
                </a:solidFill>
                <a:latin typeface="Arial" charset="0"/>
              </a:defRPr>
            </a:lvl9pPr>
          </a:lstStyle>
          <a:p>
            <a:pPr algn="r">
              <a:spcBef>
                <a:spcPct val="0"/>
              </a:spcBef>
              <a:buFontTx/>
              <a:buNone/>
            </a:pPr>
            <a:endParaRPr lang="en-US" altLang="en-US" sz="4400">
              <a:latin typeface="Lucida Console" charset="0"/>
            </a:endParaRPr>
          </a:p>
        </p:txBody>
      </p:sp>
      <p:sp>
        <p:nvSpPr>
          <p:cNvPr id="21528" name="Oval 270"/>
          <p:cNvSpPr>
            <a:spLocks noChangeArrowheads="1"/>
          </p:cNvSpPr>
          <p:nvPr/>
        </p:nvSpPr>
        <p:spPr bwMode="auto">
          <a:xfrm>
            <a:off x="6769100" y="2341563"/>
            <a:ext cx="88900" cy="115887"/>
          </a:xfrm>
          <a:prstGeom prst="ellipse">
            <a:avLst/>
          </a:prstGeom>
          <a:solidFill>
            <a:srgbClr val="CC0000">
              <a:alpha val="50195"/>
            </a:srgbClr>
          </a:solidFill>
          <a:ln w="9525">
            <a:solidFill>
              <a:schemeClr val="tx1"/>
            </a:solidFill>
            <a:round/>
            <a:headEnd/>
            <a:tailEnd/>
          </a:ln>
        </p:spPr>
        <p:txBody>
          <a:bodyPr wrap="none" anchor="ctr"/>
          <a:lstStyle>
            <a:lvl1pPr>
              <a:spcBef>
                <a:spcPct val="20000"/>
              </a:spcBef>
              <a:buChar char="•"/>
              <a:defRPr sz="3200">
                <a:solidFill>
                  <a:srgbClr val="0000FF"/>
                </a:solidFill>
                <a:latin typeface="Arial" charset="0"/>
              </a:defRPr>
            </a:lvl1pPr>
            <a:lvl2pPr marL="742950" indent="-285750">
              <a:spcBef>
                <a:spcPct val="20000"/>
              </a:spcBef>
              <a:buChar char="–"/>
              <a:defRPr sz="2800">
                <a:solidFill>
                  <a:srgbClr val="0000FF"/>
                </a:solidFill>
                <a:latin typeface="Arial" charset="0"/>
              </a:defRPr>
            </a:lvl2pPr>
            <a:lvl3pPr marL="1143000" indent="-228600">
              <a:spcBef>
                <a:spcPct val="20000"/>
              </a:spcBef>
              <a:buChar char="•"/>
              <a:defRPr sz="2400">
                <a:solidFill>
                  <a:srgbClr val="0000FF"/>
                </a:solidFill>
                <a:latin typeface="Arial" charset="0"/>
              </a:defRPr>
            </a:lvl3pPr>
            <a:lvl4pPr marL="1600200" indent="-228600">
              <a:spcBef>
                <a:spcPct val="20000"/>
              </a:spcBef>
              <a:buChar char="–"/>
              <a:defRPr sz="2000">
                <a:solidFill>
                  <a:srgbClr val="0000FF"/>
                </a:solidFill>
                <a:latin typeface="Arial" charset="0"/>
              </a:defRPr>
            </a:lvl4pPr>
            <a:lvl5pPr marL="2057400" indent="-228600">
              <a:spcBef>
                <a:spcPct val="20000"/>
              </a:spcBef>
              <a:buChar char="»"/>
              <a:defRPr sz="2000">
                <a:solidFill>
                  <a:srgbClr val="0000FF"/>
                </a:solidFill>
                <a:latin typeface="Arial" charset="0"/>
              </a:defRPr>
            </a:lvl5pPr>
            <a:lvl6pPr marL="2514600" indent="-228600" eaLnBrk="0" fontAlgn="base" hangingPunct="0">
              <a:spcBef>
                <a:spcPct val="20000"/>
              </a:spcBef>
              <a:spcAft>
                <a:spcPct val="0"/>
              </a:spcAft>
              <a:buChar char="»"/>
              <a:defRPr sz="2000">
                <a:solidFill>
                  <a:srgbClr val="0000FF"/>
                </a:solidFill>
                <a:latin typeface="Arial" charset="0"/>
              </a:defRPr>
            </a:lvl6pPr>
            <a:lvl7pPr marL="2971800" indent="-228600" eaLnBrk="0" fontAlgn="base" hangingPunct="0">
              <a:spcBef>
                <a:spcPct val="20000"/>
              </a:spcBef>
              <a:spcAft>
                <a:spcPct val="0"/>
              </a:spcAft>
              <a:buChar char="»"/>
              <a:defRPr sz="2000">
                <a:solidFill>
                  <a:srgbClr val="0000FF"/>
                </a:solidFill>
                <a:latin typeface="Arial" charset="0"/>
              </a:defRPr>
            </a:lvl7pPr>
            <a:lvl8pPr marL="3429000" indent="-228600" eaLnBrk="0" fontAlgn="base" hangingPunct="0">
              <a:spcBef>
                <a:spcPct val="20000"/>
              </a:spcBef>
              <a:spcAft>
                <a:spcPct val="0"/>
              </a:spcAft>
              <a:buChar char="»"/>
              <a:defRPr sz="2000">
                <a:solidFill>
                  <a:srgbClr val="0000FF"/>
                </a:solidFill>
                <a:latin typeface="Arial" charset="0"/>
              </a:defRPr>
            </a:lvl8pPr>
            <a:lvl9pPr marL="3886200" indent="-228600" eaLnBrk="0" fontAlgn="base" hangingPunct="0">
              <a:spcBef>
                <a:spcPct val="20000"/>
              </a:spcBef>
              <a:spcAft>
                <a:spcPct val="0"/>
              </a:spcAft>
              <a:buChar char="»"/>
              <a:defRPr sz="2000">
                <a:solidFill>
                  <a:srgbClr val="0000FF"/>
                </a:solidFill>
                <a:latin typeface="Arial" charset="0"/>
              </a:defRPr>
            </a:lvl9pPr>
          </a:lstStyle>
          <a:p>
            <a:pPr algn="r">
              <a:spcBef>
                <a:spcPct val="0"/>
              </a:spcBef>
              <a:buFontTx/>
              <a:buNone/>
            </a:pPr>
            <a:endParaRPr lang="en-US" altLang="en-US" sz="4400">
              <a:latin typeface="Lucida Console" charset="0"/>
            </a:endParaRPr>
          </a:p>
        </p:txBody>
      </p:sp>
      <p:grpSp>
        <p:nvGrpSpPr>
          <p:cNvPr id="21529" name="Group 271"/>
          <p:cNvGrpSpPr>
            <a:grpSpLocks/>
          </p:cNvGrpSpPr>
          <p:nvPr/>
        </p:nvGrpSpPr>
        <p:grpSpPr bwMode="auto">
          <a:xfrm>
            <a:off x="6192838" y="2808288"/>
            <a:ext cx="119062" cy="200025"/>
            <a:chOff x="2160" y="1548"/>
            <a:chExt cx="309" cy="441"/>
          </a:xfrm>
        </p:grpSpPr>
        <p:sp>
          <p:nvSpPr>
            <p:cNvPr id="21827" name="Freeform 272"/>
            <p:cNvSpPr>
              <a:spLocks/>
            </p:cNvSpPr>
            <p:nvPr/>
          </p:nvSpPr>
          <p:spPr bwMode="auto">
            <a:xfrm>
              <a:off x="2160" y="1548"/>
              <a:ext cx="140" cy="427"/>
            </a:xfrm>
            <a:custGeom>
              <a:avLst/>
              <a:gdLst>
                <a:gd name="T0" fmla="*/ 115 w 141"/>
                <a:gd name="T1" fmla="*/ 417 h 428"/>
                <a:gd name="T2" fmla="*/ 111 w 141"/>
                <a:gd name="T3" fmla="*/ 400 h 428"/>
                <a:gd name="T4" fmla="*/ 95 w 141"/>
                <a:gd name="T5" fmla="*/ 384 h 428"/>
                <a:gd name="T6" fmla="*/ 80 w 141"/>
                <a:gd name="T7" fmla="*/ 363 h 428"/>
                <a:gd name="T8" fmla="*/ 70 w 141"/>
                <a:gd name="T9" fmla="*/ 347 h 428"/>
                <a:gd name="T10" fmla="*/ 58 w 141"/>
                <a:gd name="T11" fmla="*/ 335 h 428"/>
                <a:gd name="T12" fmla="*/ 47 w 141"/>
                <a:gd name="T13" fmla="*/ 322 h 428"/>
                <a:gd name="T14" fmla="*/ 35 w 141"/>
                <a:gd name="T15" fmla="*/ 306 h 428"/>
                <a:gd name="T16" fmla="*/ 23 w 141"/>
                <a:gd name="T17" fmla="*/ 294 h 428"/>
                <a:gd name="T18" fmla="*/ 16 w 141"/>
                <a:gd name="T19" fmla="*/ 277 h 428"/>
                <a:gd name="T20" fmla="*/ 12 w 141"/>
                <a:gd name="T21" fmla="*/ 261 h 428"/>
                <a:gd name="T22" fmla="*/ 4 w 141"/>
                <a:gd name="T23" fmla="*/ 244 h 428"/>
                <a:gd name="T24" fmla="*/ 0 w 141"/>
                <a:gd name="T25" fmla="*/ 228 h 428"/>
                <a:gd name="T26" fmla="*/ 4 w 141"/>
                <a:gd name="T27" fmla="*/ 214 h 428"/>
                <a:gd name="T28" fmla="*/ 8 w 141"/>
                <a:gd name="T29" fmla="*/ 197 h 428"/>
                <a:gd name="T30" fmla="*/ 16 w 141"/>
                <a:gd name="T31" fmla="*/ 177 h 428"/>
                <a:gd name="T32" fmla="*/ 19 w 141"/>
                <a:gd name="T33" fmla="*/ 160 h 428"/>
                <a:gd name="T34" fmla="*/ 23 w 141"/>
                <a:gd name="T35" fmla="*/ 135 h 428"/>
                <a:gd name="T36" fmla="*/ 27 w 141"/>
                <a:gd name="T37" fmla="*/ 115 h 428"/>
                <a:gd name="T38" fmla="*/ 35 w 141"/>
                <a:gd name="T39" fmla="*/ 99 h 428"/>
                <a:gd name="T40" fmla="*/ 39 w 141"/>
                <a:gd name="T41" fmla="*/ 82 h 428"/>
                <a:gd name="T42" fmla="*/ 43 w 141"/>
                <a:gd name="T43" fmla="*/ 66 h 428"/>
                <a:gd name="T44" fmla="*/ 47 w 141"/>
                <a:gd name="T45" fmla="*/ 49 h 428"/>
                <a:gd name="T46" fmla="*/ 51 w 141"/>
                <a:gd name="T47" fmla="*/ 33 h 428"/>
                <a:gd name="T48" fmla="*/ 58 w 141"/>
                <a:gd name="T49" fmla="*/ 16 h 428"/>
                <a:gd name="T50" fmla="*/ 62 w 141"/>
                <a:gd name="T51" fmla="*/ 0 h 428"/>
                <a:gd name="T52" fmla="*/ 66 w 141"/>
                <a:gd name="T53" fmla="*/ 16 h 428"/>
                <a:gd name="T54" fmla="*/ 66 w 141"/>
                <a:gd name="T55" fmla="*/ 33 h 428"/>
                <a:gd name="T56" fmla="*/ 66 w 141"/>
                <a:gd name="T57" fmla="*/ 49 h 428"/>
                <a:gd name="T58" fmla="*/ 70 w 141"/>
                <a:gd name="T59" fmla="*/ 66 h 428"/>
                <a:gd name="T60" fmla="*/ 76 w 141"/>
                <a:gd name="T61" fmla="*/ 82 h 428"/>
                <a:gd name="T62" fmla="*/ 84 w 141"/>
                <a:gd name="T63" fmla="*/ 99 h 428"/>
                <a:gd name="T64" fmla="*/ 95 w 141"/>
                <a:gd name="T65" fmla="*/ 115 h 428"/>
                <a:gd name="T66" fmla="*/ 107 w 141"/>
                <a:gd name="T67" fmla="*/ 131 h 428"/>
                <a:gd name="T68" fmla="*/ 115 w 141"/>
                <a:gd name="T69" fmla="*/ 148 h 428"/>
                <a:gd name="T70" fmla="*/ 122 w 141"/>
                <a:gd name="T71" fmla="*/ 164 h 428"/>
                <a:gd name="T72" fmla="*/ 130 w 141"/>
                <a:gd name="T73" fmla="*/ 181 h 428"/>
                <a:gd name="T74" fmla="*/ 134 w 141"/>
                <a:gd name="T75" fmla="*/ 197 h 428"/>
                <a:gd name="T76" fmla="*/ 138 w 141"/>
                <a:gd name="T77" fmla="*/ 214 h 428"/>
                <a:gd name="T78" fmla="*/ 138 w 141"/>
                <a:gd name="T79" fmla="*/ 228 h 428"/>
                <a:gd name="T80" fmla="*/ 138 w 141"/>
                <a:gd name="T81" fmla="*/ 244 h 428"/>
                <a:gd name="T82" fmla="*/ 138 w 141"/>
                <a:gd name="T83" fmla="*/ 261 h 428"/>
                <a:gd name="T84" fmla="*/ 138 w 141"/>
                <a:gd name="T85" fmla="*/ 277 h 428"/>
                <a:gd name="T86" fmla="*/ 134 w 141"/>
                <a:gd name="T87" fmla="*/ 294 h 428"/>
                <a:gd name="T88" fmla="*/ 134 w 141"/>
                <a:gd name="T89" fmla="*/ 310 h 428"/>
                <a:gd name="T90" fmla="*/ 134 w 141"/>
                <a:gd name="T91" fmla="*/ 326 h 428"/>
                <a:gd name="T92" fmla="*/ 130 w 141"/>
                <a:gd name="T93" fmla="*/ 343 h 428"/>
                <a:gd name="T94" fmla="*/ 126 w 141"/>
                <a:gd name="T95" fmla="*/ 359 h 428"/>
                <a:gd name="T96" fmla="*/ 126 w 141"/>
                <a:gd name="T97" fmla="*/ 376 h 428"/>
                <a:gd name="T98" fmla="*/ 122 w 141"/>
                <a:gd name="T99" fmla="*/ 392 h 428"/>
                <a:gd name="T100" fmla="*/ 115 w 141"/>
                <a:gd name="T101" fmla="*/ 409 h 428"/>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41"/>
                <a:gd name="T154" fmla="*/ 0 h 428"/>
                <a:gd name="T155" fmla="*/ 141 w 141"/>
                <a:gd name="T156" fmla="*/ 428 h 428"/>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41" h="428">
                  <a:moveTo>
                    <a:pt x="117" y="427"/>
                  </a:moveTo>
                  <a:lnTo>
                    <a:pt x="117" y="419"/>
                  </a:lnTo>
                  <a:lnTo>
                    <a:pt x="117" y="411"/>
                  </a:lnTo>
                  <a:lnTo>
                    <a:pt x="113" y="402"/>
                  </a:lnTo>
                  <a:lnTo>
                    <a:pt x="105" y="390"/>
                  </a:lnTo>
                  <a:lnTo>
                    <a:pt x="97" y="386"/>
                  </a:lnTo>
                  <a:lnTo>
                    <a:pt x="89" y="378"/>
                  </a:lnTo>
                  <a:lnTo>
                    <a:pt x="82" y="365"/>
                  </a:lnTo>
                  <a:lnTo>
                    <a:pt x="74" y="357"/>
                  </a:lnTo>
                  <a:lnTo>
                    <a:pt x="70" y="349"/>
                  </a:lnTo>
                  <a:lnTo>
                    <a:pt x="62" y="345"/>
                  </a:lnTo>
                  <a:lnTo>
                    <a:pt x="58" y="337"/>
                  </a:lnTo>
                  <a:lnTo>
                    <a:pt x="54" y="328"/>
                  </a:lnTo>
                  <a:lnTo>
                    <a:pt x="47" y="324"/>
                  </a:lnTo>
                  <a:lnTo>
                    <a:pt x="39" y="316"/>
                  </a:lnTo>
                  <a:lnTo>
                    <a:pt x="35" y="308"/>
                  </a:lnTo>
                  <a:lnTo>
                    <a:pt x="27" y="304"/>
                  </a:lnTo>
                  <a:lnTo>
                    <a:pt x="23" y="296"/>
                  </a:lnTo>
                  <a:lnTo>
                    <a:pt x="19" y="287"/>
                  </a:lnTo>
                  <a:lnTo>
                    <a:pt x="16" y="279"/>
                  </a:lnTo>
                  <a:lnTo>
                    <a:pt x="12" y="271"/>
                  </a:lnTo>
                  <a:lnTo>
                    <a:pt x="12" y="263"/>
                  </a:lnTo>
                  <a:lnTo>
                    <a:pt x="8" y="255"/>
                  </a:lnTo>
                  <a:lnTo>
                    <a:pt x="4" y="246"/>
                  </a:lnTo>
                  <a:lnTo>
                    <a:pt x="4" y="238"/>
                  </a:lnTo>
                  <a:lnTo>
                    <a:pt x="0" y="230"/>
                  </a:lnTo>
                  <a:lnTo>
                    <a:pt x="0" y="222"/>
                  </a:lnTo>
                  <a:lnTo>
                    <a:pt x="4" y="214"/>
                  </a:lnTo>
                  <a:lnTo>
                    <a:pt x="8" y="205"/>
                  </a:lnTo>
                  <a:lnTo>
                    <a:pt x="8" y="197"/>
                  </a:lnTo>
                  <a:lnTo>
                    <a:pt x="12" y="185"/>
                  </a:lnTo>
                  <a:lnTo>
                    <a:pt x="16" y="177"/>
                  </a:lnTo>
                  <a:lnTo>
                    <a:pt x="16" y="168"/>
                  </a:lnTo>
                  <a:lnTo>
                    <a:pt x="19" y="160"/>
                  </a:lnTo>
                  <a:lnTo>
                    <a:pt x="19" y="148"/>
                  </a:lnTo>
                  <a:lnTo>
                    <a:pt x="23" y="135"/>
                  </a:lnTo>
                  <a:lnTo>
                    <a:pt x="27" y="127"/>
                  </a:lnTo>
                  <a:lnTo>
                    <a:pt x="27" y="115"/>
                  </a:lnTo>
                  <a:lnTo>
                    <a:pt x="31" y="107"/>
                  </a:lnTo>
                  <a:lnTo>
                    <a:pt x="35" y="99"/>
                  </a:lnTo>
                  <a:lnTo>
                    <a:pt x="39" y="90"/>
                  </a:lnTo>
                  <a:lnTo>
                    <a:pt x="39" y="82"/>
                  </a:lnTo>
                  <a:lnTo>
                    <a:pt x="43" y="74"/>
                  </a:lnTo>
                  <a:lnTo>
                    <a:pt x="43" y="66"/>
                  </a:lnTo>
                  <a:lnTo>
                    <a:pt x="47" y="57"/>
                  </a:lnTo>
                  <a:lnTo>
                    <a:pt x="47" y="49"/>
                  </a:lnTo>
                  <a:lnTo>
                    <a:pt x="51" y="41"/>
                  </a:lnTo>
                  <a:lnTo>
                    <a:pt x="51" y="33"/>
                  </a:lnTo>
                  <a:lnTo>
                    <a:pt x="54" y="25"/>
                  </a:lnTo>
                  <a:lnTo>
                    <a:pt x="58" y="16"/>
                  </a:lnTo>
                  <a:lnTo>
                    <a:pt x="62" y="8"/>
                  </a:lnTo>
                  <a:lnTo>
                    <a:pt x="62" y="0"/>
                  </a:lnTo>
                  <a:lnTo>
                    <a:pt x="66" y="8"/>
                  </a:lnTo>
                  <a:lnTo>
                    <a:pt x="66" y="16"/>
                  </a:lnTo>
                  <a:lnTo>
                    <a:pt x="66" y="25"/>
                  </a:lnTo>
                  <a:lnTo>
                    <a:pt x="66" y="33"/>
                  </a:lnTo>
                  <a:lnTo>
                    <a:pt x="66" y="41"/>
                  </a:lnTo>
                  <a:lnTo>
                    <a:pt x="66" y="49"/>
                  </a:lnTo>
                  <a:lnTo>
                    <a:pt x="66" y="57"/>
                  </a:lnTo>
                  <a:lnTo>
                    <a:pt x="70" y="66"/>
                  </a:lnTo>
                  <a:lnTo>
                    <a:pt x="74" y="74"/>
                  </a:lnTo>
                  <a:lnTo>
                    <a:pt x="78" y="82"/>
                  </a:lnTo>
                  <a:lnTo>
                    <a:pt x="82" y="90"/>
                  </a:lnTo>
                  <a:lnTo>
                    <a:pt x="86" y="99"/>
                  </a:lnTo>
                  <a:lnTo>
                    <a:pt x="89" y="107"/>
                  </a:lnTo>
                  <a:lnTo>
                    <a:pt x="97" y="115"/>
                  </a:lnTo>
                  <a:lnTo>
                    <a:pt x="101" y="123"/>
                  </a:lnTo>
                  <a:lnTo>
                    <a:pt x="109" y="131"/>
                  </a:lnTo>
                  <a:lnTo>
                    <a:pt x="113" y="140"/>
                  </a:lnTo>
                  <a:lnTo>
                    <a:pt x="117" y="148"/>
                  </a:lnTo>
                  <a:lnTo>
                    <a:pt x="121" y="156"/>
                  </a:lnTo>
                  <a:lnTo>
                    <a:pt x="124" y="164"/>
                  </a:lnTo>
                  <a:lnTo>
                    <a:pt x="128" y="172"/>
                  </a:lnTo>
                  <a:lnTo>
                    <a:pt x="132" y="181"/>
                  </a:lnTo>
                  <a:lnTo>
                    <a:pt x="136" y="189"/>
                  </a:lnTo>
                  <a:lnTo>
                    <a:pt x="136" y="197"/>
                  </a:lnTo>
                  <a:lnTo>
                    <a:pt x="140" y="205"/>
                  </a:lnTo>
                  <a:lnTo>
                    <a:pt x="140" y="214"/>
                  </a:lnTo>
                  <a:lnTo>
                    <a:pt x="140" y="222"/>
                  </a:lnTo>
                  <a:lnTo>
                    <a:pt x="140" y="230"/>
                  </a:lnTo>
                  <a:lnTo>
                    <a:pt x="140" y="238"/>
                  </a:lnTo>
                  <a:lnTo>
                    <a:pt x="140" y="246"/>
                  </a:lnTo>
                  <a:lnTo>
                    <a:pt x="140" y="255"/>
                  </a:lnTo>
                  <a:lnTo>
                    <a:pt x="140" y="263"/>
                  </a:lnTo>
                  <a:lnTo>
                    <a:pt x="140" y="271"/>
                  </a:lnTo>
                  <a:lnTo>
                    <a:pt x="140" y="279"/>
                  </a:lnTo>
                  <a:lnTo>
                    <a:pt x="140" y="287"/>
                  </a:lnTo>
                  <a:lnTo>
                    <a:pt x="136" y="296"/>
                  </a:lnTo>
                  <a:lnTo>
                    <a:pt x="136" y="304"/>
                  </a:lnTo>
                  <a:lnTo>
                    <a:pt x="136" y="312"/>
                  </a:lnTo>
                  <a:lnTo>
                    <a:pt x="136" y="320"/>
                  </a:lnTo>
                  <a:lnTo>
                    <a:pt x="136" y="328"/>
                  </a:lnTo>
                  <a:lnTo>
                    <a:pt x="136" y="337"/>
                  </a:lnTo>
                  <a:lnTo>
                    <a:pt x="132" y="345"/>
                  </a:lnTo>
                  <a:lnTo>
                    <a:pt x="132" y="353"/>
                  </a:lnTo>
                  <a:lnTo>
                    <a:pt x="128" y="361"/>
                  </a:lnTo>
                  <a:lnTo>
                    <a:pt x="128" y="370"/>
                  </a:lnTo>
                  <a:lnTo>
                    <a:pt x="128" y="378"/>
                  </a:lnTo>
                  <a:lnTo>
                    <a:pt x="128" y="386"/>
                  </a:lnTo>
                  <a:lnTo>
                    <a:pt x="124" y="394"/>
                  </a:lnTo>
                  <a:lnTo>
                    <a:pt x="121" y="402"/>
                  </a:lnTo>
                  <a:lnTo>
                    <a:pt x="117" y="411"/>
                  </a:lnTo>
                  <a:lnTo>
                    <a:pt x="117" y="419"/>
                  </a:lnTo>
                </a:path>
              </a:pathLst>
            </a:custGeom>
            <a:solidFill>
              <a:srgbClr val="FF6600"/>
            </a:solidFill>
            <a:ln w="25400" cap="rnd">
              <a:solidFill>
                <a:srgbClr val="F35B1B"/>
              </a:solidFill>
              <a:round/>
              <a:headEnd/>
              <a:tailEnd/>
            </a:ln>
          </p:spPr>
          <p:txBody>
            <a:bodyPr/>
            <a:lstStyle/>
            <a:p>
              <a:endParaRPr lang="en-US"/>
            </a:p>
          </p:txBody>
        </p:sp>
        <p:sp>
          <p:nvSpPr>
            <p:cNvPr id="21828" name="Freeform 273"/>
            <p:cNvSpPr>
              <a:spLocks/>
            </p:cNvSpPr>
            <p:nvPr/>
          </p:nvSpPr>
          <p:spPr bwMode="auto">
            <a:xfrm>
              <a:off x="2267" y="1691"/>
              <a:ext cx="144" cy="294"/>
            </a:xfrm>
            <a:custGeom>
              <a:avLst/>
              <a:gdLst>
                <a:gd name="T0" fmla="*/ 24 w 145"/>
                <a:gd name="T1" fmla="*/ 289 h 292"/>
                <a:gd name="T2" fmla="*/ 28 w 145"/>
                <a:gd name="T3" fmla="*/ 278 h 292"/>
                <a:gd name="T4" fmla="*/ 44 w 145"/>
                <a:gd name="T5" fmla="*/ 267 h 292"/>
                <a:gd name="T6" fmla="*/ 60 w 145"/>
                <a:gd name="T7" fmla="*/ 253 h 292"/>
                <a:gd name="T8" fmla="*/ 72 w 145"/>
                <a:gd name="T9" fmla="*/ 242 h 292"/>
                <a:gd name="T10" fmla="*/ 82 w 145"/>
                <a:gd name="T11" fmla="*/ 233 h 292"/>
                <a:gd name="T12" fmla="*/ 94 w 145"/>
                <a:gd name="T13" fmla="*/ 225 h 292"/>
                <a:gd name="T14" fmla="*/ 106 w 145"/>
                <a:gd name="T15" fmla="*/ 212 h 292"/>
                <a:gd name="T16" fmla="*/ 118 w 145"/>
                <a:gd name="T17" fmla="*/ 203 h 292"/>
                <a:gd name="T18" fmla="*/ 126 w 145"/>
                <a:gd name="T19" fmla="*/ 192 h 292"/>
                <a:gd name="T20" fmla="*/ 130 w 145"/>
                <a:gd name="T21" fmla="*/ 181 h 292"/>
                <a:gd name="T22" fmla="*/ 138 w 145"/>
                <a:gd name="T23" fmla="*/ 170 h 292"/>
                <a:gd name="T24" fmla="*/ 142 w 145"/>
                <a:gd name="T25" fmla="*/ 159 h 292"/>
                <a:gd name="T26" fmla="*/ 138 w 145"/>
                <a:gd name="T27" fmla="*/ 148 h 292"/>
                <a:gd name="T28" fmla="*/ 134 w 145"/>
                <a:gd name="T29" fmla="*/ 136 h 292"/>
                <a:gd name="T30" fmla="*/ 126 w 145"/>
                <a:gd name="T31" fmla="*/ 122 h 292"/>
                <a:gd name="T32" fmla="*/ 122 w 145"/>
                <a:gd name="T33" fmla="*/ 111 h 292"/>
                <a:gd name="T34" fmla="*/ 118 w 145"/>
                <a:gd name="T35" fmla="*/ 94 h 292"/>
                <a:gd name="T36" fmla="*/ 114 w 145"/>
                <a:gd name="T37" fmla="*/ 80 h 292"/>
                <a:gd name="T38" fmla="*/ 106 w 145"/>
                <a:gd name="T39" fmla="*/ 67 h 292"/>
                <a:gd name="T40" fmla="*/ 102 w 145"/>
                <a:gd name="T41" fmla="*/ 56 h 292"/>
                <a:gd name="T42" fmla="*/ 98 w 145"/>
                <a:gd name="T43" fmla="*/ 45 h 292"/>
                <a:gd name="T44" fmla="*/ 94 w 145"/>
                <a:gd name="T45" fmla="*/ 34 h 292"/>
                <a:gd name="T46" fmla="*/ 90 w 145"/>
                <a:gd name="T47" fmla="*/ 22 h 292"/>
                <a:gd name="T48" fmla="*/ 82 w 145"/>
                <a:gd name="T49" fmla="*/ 11 h 292"/>
                <a:gd name="T50" fmla="*/ 78 w 145"/>
                <a:gd name="T51" fmla="*/ 0 h 292"/>
                <a:gd name="T52" fmla="*/ 74 w 145"/>
                <a:gd name="T53" fmla="*/ 11 h 292"/>
                <a:gd name="T54" fmla="*/ 74 w 145"/>
                <a:gd name="T55" fmla="*/ 22 h 292"/>
                <a:gd name="T56" fmla="*/ 74 w 145"/>
                <a:gd name="T57" fmla="*/ 34 h 292"/>
                <a:gd name="T58" fmla="*/ 72 w 145"/>
                <a:gd name="T59" fmla="*/ 45 h 292"/>
                <a:gd name="T60" fmla="*/ 64 w 145"/>
                <a:gd name="T61" fmla="*/ 56 h 292"/>
                <a:gd name="T62" fmla="*/ 56 w 145"/>
                <a:gd name="T63" fmla="*/ 67 h 292"/>
                <a:gd name="T64" fmla="*/ 44 w 145"/>
                <a:gd name="T65" fmla="*/ 80 h 292"/>
                <a:gd name="T66" fmla="*/ 32 w 145"/>
                <a:gd name="T67" fmla="*/ 92 h 292"/>
                <a:gd name="T68" fmla="*/ 24 w 145"/>
                <a:gd name="T69" fmla="*/ 103 h 292"/>
                <a:gd name="T70" fmla="*/ 16 w 145"/>
                <a:gd name="T71" fmla="*/ 114 h 292"/>
                <a:gd name="T72" fmla="*/ 8 w 145"/>
                <a:gd name="T73" fmla="*/ 125 h 292"/>
                <a:gd name="T74" fmla="*/ 4 w 145"/>
                <a:gd name="T75" fmla="*/ 136 h 292"/>
                <a:gd name="T76" fmla="*/ 0 w 145"/>
                <a:gd name="T77" fmla="*/ 148 h 292"/>
                <a:gd name="T78" fmla="*/ 0 w 145"/>
                <a:gd name="T79" fmla="*/ 159 h 292"/>
                <a:gd name="T80" fmla="*/ 0 w 145"/>
                <a:gd name="T81" fmla="*/ 170 h 292"/>
                <a:gd name="T82" fmla="*/ 0 w 145"/>
                <a:gd name="T83" fmla="*/ 181 h 292"/>
                <a:gd name="T84" fmla="*/ 0 w 145"/>
                <a:gd name="T85" fmla="*/ 192 h 292"/>
                <a:gd name="T86" fmla="*/ 4 w 145"/>
                <a:gd name="T87" fmla="*/ 203 h 292"/>
                <a:gd name="T88" fmla="*/ 4 w 145"/>
                <a:gd name="T89" fmla="*/ 215 h 292"/>
                <a:gd name="T90" fmla="*/ 4 w 145"/>
                <a:gd name="T91" fmla="*/ 228 h 292"/>
                <a:gd name="T92" fmla="*/ 8 w 145"/>
                <a:gd name="T93" fmla="*/ 239 h 292"/>
                <a:gd name="T94" fmla="*/ 12 w 145"/>
                <a:gd name="T95" fmla="*/ 250 h 292"/>
                <a:gd name="T96" fmla="*/ 12 w 145"/>
                <a:gd name="T97" fmla="*/ 261 h 292"/>
                <a:gd name="T98" fmla="*/ 16 w 145"/>
                <a:gd name="T99" fmla="*/ 273 h 292"/>
                <a:gd name="T100" fmla="*/ 24 w 145"/>
                <a:gd name="T101" fmla="*/ 284 h 292"/>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45"/>
                <a:gd name="T154" fmla="*/ 0 h 292"/>
                <a:gd name="T155" fmla="*/ 145 w 145"/>
                <a:gd name="T156" fmla="*/ 292 h 292"/>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45" h="292">
                  <a:moveTo>
                    <a:pt x="24" y="291"/>
                  </a:moveTo>
                  <a:lnTo>
                    <a:pt x="24" y="285"/>
                  </a:lnTo>
                  <a:lnTo>
                    <a:pt x="24" y="280"/>
                  </a:lnTo>
                  <a:lnTo>
                    <a:pt x="28" y="274"/>
                  </a:lnTo>
                  <a:lnTo>
                    <a:pt x="36" y="266"/>
                  </a:lnTo>
                  <a:lnTo>
                    <a:pt x="44" y="263"/>
                  </a:lnTo>
                  <a:lnTo>
                    <a:pt x="52" y="257"/>
                  </a:lnTo>
                  <a:lnTo>
                    <a:pt x="60" y="249"/>
                  </a:lnTo>
                  <a:lnTo>
                    <a:pt x="68" y="243"/>
                  </a:lnTo>
                  <a:lnTo>
                    <a:pt x="72" y="238"/>
                  </a:lnTo>
                  <a:lnTo>
                    <a:pt x="80" y="235"/>
                  </a:lnTo>
                  <a:lnTo>
                    <a:pt x="84" y="229"/>
                  </a:lnTo>
                  <a:lnTo>
                    <a:pt x="88" y="224"/>
                  </a:lnTo>
                  <a:lnTo>
                    <a:pt x="96" y="221"/>
                  </a:lnTo>
                  <a:lnTo>
                    <a:pt x="104" y="215"/>
                  </a:lnTo>
                  <a:lnTo>
                    <a:pt x="108" y="210"/>
                  </a:lnTo>
                  <a:lnTo>
                    <a:pt x="116" y="207"/>
                  </a:lnTo>
                  <a:lnTo>
                    <a:pt x="120" y="201"/>
                  </a:lnTo>
                  <a:lnTo>
                    <a:pt x="124" y="196"/>
                  </a:lnTo>
                  <a:lnTo>
                    <a:pt x="128" y="190"/>
                  </a:lnTo>
                  <a:lnTo>
                    <a:pt x="132" y="185"/>
                  </a:lnTo>
                  <a:lnTo>
                    <a:pt x="132" y="179"/>
                  </a:lnTo>
                  <a:lnTo>
                    <a:pt x="136" y="173"/>
                  </a:lnTo>
                  <a:lnTo>
                    <a:pt x="140" y="168"/>
                  </a:lnTo>
                  <a:lnTo>
                    <a:pt x="140" y="162"/>
                  </a:lnTo>
                  <a:lnTo>
                    <a:pt x="144" y="157"/>
                  </a:lnTo>
                  <a:lnTo>
                    <a:pt x="144" y="151"/>
                  </a:lnTo>
                  <a:lnTo>
                    <a:pt x="140" y="146"/>
                  </a:lnTo>
                  <a:lnTo>
                    <a:pt x="136" y="140"/>
                  </a:lnTo>
                  <a:lnTo>
                    <a:pt x="136" y="134"/>
                  </a:lnTo>
                  <a:lnTo>
                    <a:pt x="132" y="126"/>
                  </a:lnTo>
                  <a:lnTo>
                    <a:pt x="128" y="120"/>
                  </a:lnTo>
                  <a:lnTo>
                    <a:pt x="128" y="115"/>
                  </a:lnTo>
                  <a:lnTo>
                    <a:pt x="124" y="109"/>
                  </a:lnTo>
                  <a:lnTo>
                    <a:pt x="124" y="101"/>
                  </a:lnTo>
                  <a:lnTo>
                    <a:pt x="120" y="92"/>
                  </a:lnTo>
                  <a:lnTo>
                    <a:pt x="116" y="87"/>
                  </a:lnTo>
                  <a:lnTo>
                    <a:pt x="116" y="78"/>
                  </a:lnTo>
                  <a:lnTo>
                    <a:pt x="112" y="73"/>
                  </a:lnTo>
                  <a:lnTo>
                    <a:pt x="108" y="67"/>
                  </a:lnTo>
                  <a:lnTo>
                    <a:pt x="104" y="62"/>
                  </a:lnTo>
                  <a:lnTo>
                    <a:pt x="104" y="56"/>
                  </a:lnTo>
                  <a:lnTo>
                    <a:pt x="100" y="50"/>
                  </a:lnTo>
                  <a:lnTo>
                    <a:pt x="100" y="45"/>
                  </a:lnTo>
                  <a:lnTo>
                    <a:pt x="96" y="39"/>
                  </a:lnTo>
                  <a:lnTo>
                    <a:pt x="96" y="34"/>
                  </a:lnTo>
                  <a:lnTo>
                    <a:pt x="92" y="28"/>
                  </a:lnTo>
                  <a:lnTo>
                    <a:pt x="92" y="22"/>
                  </a:lnTo>
                  <a:lnTo>
                    <a:pt x="88" y="17"/>
                  </a:lnTo>
                  <a:lnTo>
                    <a:pt x="84" y="11"/>
                  </a:lnTo>
                  <a:lnTo>
                    <a:pt x="80" y="6"/>
                  </a:lnTo>
                  <a:lnTo>
                    <a:pt x="80" y="0"/>
                  </a:lnTo>
                  <a:lnTo>
                    <a:pt x="76" y="6"/>
                  </a:lnTo>
                  <a:lnTo>
                    <a:pt x="76" y="11"/>
                  </a:lnTo>
                  <a:lnTo>
                    <a:pt x="76" y="17"/>
                  </a:lnTo>
                  <a:lnTo>
                    <a:pt x="76" y="22"/>
                  </a:lnTo>
                  <a:lnTo>
                    <a:pt x="76" y="28"/>
                  </a:lnTo>
                  <a:lnTo>
                    <a:pt x="76" y="34"/>
                  </a:lnTo>
                  <a:lnTo>
                    <a:pt x="76" y="39"/>
                  </a:lnTo>
                  <a:lnTo>
                    <a:pt x="72" y="45"/>
                  </a:lnTo>
                  <a:lnTo>
                    <a:pt x="68" y="50"/>
                  </a:lnTo>
                  <a:lnTo>
                    <a:pt x="64" y="56"/>
                  </a:lnTo>
                  <a:lnTo>
                    <a:pt x="60" y="62"/>
                  </a:lnTo>
                  <a:lnTo>
                    <a:pt x="56" y="67"/>
                  </a:lnTo>
                  <a:lnTo>
                    <a:pt x="52" y="73"/>
                  </a:lnTo>
                  <a:lnTo>
                    <a:pt x="44" y="78"/>
                  </a:lnTo>
                  <a:lnTo>
                    <a:pt x="40" y="84"/>
                  </a:lnTo>
                  <a:lnTo>
                    <a:pt x="32" y="90"/>
                  </a:lnTo>
                  <a:lnTo>
                    <a:pt x="28" y="95"/>
                  </a:lnTo>
                  <a:lnTo>
                    <a:pt x="24" y="101"/>
                  </a:lnTo>
                  <a:lnTo>
                    <a:pt x="20" y="106"/>
                  </a:lnTo>
                  <a:lnTo>
                    <a:pt x="16" y="112"/>
                  </a:lnTo>
                  <a:lnTo>
                    <a:pt x="12" y="118"/>
                  </a:lnTo>
                  <a:lnTo>
                    <a:pt x="8" y="123"/>
                  </a:lnTo>
                  <a:lnTo>
                    <a:pt x="4" y="129"/>
                  </a:lnTo>
                  <a:lnTo>
                    <a:pt x="4" y="134"/>
                  </a:lnTo>
                  <a:lnTo>
                    <a:pt x="0" y="140"/>
                  </a:lnTo>
                  <a:lnTo>
                    <a:pt x="0" y="146"/>
                  </a:lnTo>
                  <a:lnTo>
                    <a:pt x="0" y="151"/>
                  </a:lnTo>
                  <a:lnTo>
                    <a:pt x="0" y="157"/>
                  </a:lnTo>
                  <a:lnTo>
                    <a:pt x="0" y="162"/>
                  </a:lnTo>
                  <a:lnTo>
                    <a:pt x="0" y="168"/>
                  </a:lnTo>
                  <a:lnTo>
                    <a:pt x="0" y="173"/>
                  </a:lnTo>
                  <a:lnTo>
                    <a:pt x="0" y="179"/>
                  </a:lnTo>
                  <a:lnTo>
                    <a:pt x="0" y="185"/>
                  </a:lnTo>
                  <a:lnTo>
                    <a:pt x="0" y="190"/>
                  </a:lnTo>
                  <a:lnTo>
                    <a:pt x="0" y="196"/>
                  </a:lnTo>
                  <a:lnTo>
                    <a:pt x="4" y="201"/>
                  </a:lnTo>
                  <a:lnTo>
                    <a:pt x="4" y="207"/>
                  </a:lnTo>
                  <a:lnTo>
                    <a:pt x="4" y="213"/>
                  </a:lnTo>
                  <a:lnTo>
                    <a:pt x="4" y="218"/>
                  </a:lnTo>
                  <a:lnTo>
                    <a:pt x="4" y="224"/>
                  </a:lnTo>
                  <a:lnTo>
                    <a:pt x="4" y="229"/>
                  </a:lnTo>
                  <a:lnTo>
                    <a:pt x="8" y="235"/>
                  </a:lnTo>
                  <a:lnTo>
                    <a:pt x="8" y="241"/>
                  </a:lnTo>
                  <a:lnTo>
                    <a:pt x="12" y="246"/>
                  </a:lnTo>
                  <a:lnTo>
                    <a:pt x="12" y="252"/>
                  </a:lnTo>
                  <a:lnTo>
                    <a:pt x="12" y="257"/>
                  </a:lnTo>
                  <a:lnTo>
                    <a:pt x="12" y="263"/>
                  </a:lnTo>
                  <a:lnTo>
                    <a:pt x="16" y="269"/>
                  </a:lnTo>
                  <a:lnTo>
                    <a:pt x="20" y="274"/>
                  </a:lnTo>
                  <a:lnTo>
                    <a:pt x="24" y="280"/>
                  </a:lnTo>
                  <a:lnTo>
                    <a:pt x="24" y="285"/>
                  </a:lnTo>
                </a:path>
              </a:pathLst>
            </a:custGeom>
            <a:solidFill>
              <a:srgbClr val="FF5008"/>
            </a:solidFill>
            <a:ln w="25400" cap="rnd">
              <a:solidFill>
                <a:srgbClr val="FE9B03"/>
              </a:solidFill>
              <a:round/>
              <a:headEnd/>
              <a:tailEnd/>
            </a:ln>
          </p:spPr>
          <p:txBody>
            <a:bodyPr/>
            <a:lstStyle/>
            <a:p>
              <a:endParaRPr lang="en-US"/>
            </a:p>
          </p:txBody>
        </p:sp>
        <p:sp>
          <p:nvSpPr>
            <p:cNvPr id="21829" name="Freeform 274"/>
            <p:cNvSpPr>
              <a:spLocks/>
            </p:cNvSpPr>
            <p:nvPr/>
          </p:nvSpPr>
          <p:spPr bwMode="auto">
            <a:xfrm>
              <a:off x="2201" y="1586"/>
              <a:ext cx="231" cy="312"/>
            </a:xfrm>
            <a:custGeom>
              <a:avLst/>
              <a:gdLst>
                <a:gd name="T0" fmla="*/ 94 w 232"/>
                <a:gd name="T1" fmla="*/ 304 h 313"/>
                <a:gd name="T2" fmla="*/ 98 w 232"/>
                <a:gd name="T3" fmla="*/ 292 h 313"/>
                <a:gd name="T4" fmla="*/ 116 w 232"/>
                <a:gd name="T5" fmla="*/ 280 h 313"/>
                <a:gd name="T6" fmla="*/ 133 w 232"/>
                <a:gd name="T7" fmla="*/ 265 h 313"/>
                <a:gd name="T8" fmla="*/ 147 w 232"/>
                <a:gd name="T9" fmla="*/ 253 h 313"/>
                <a:gd name="T10" fmla="*/ 160 w 232"/>
                <a:gd name="T11" fmla="*/ 244 h 313"/>
                <a:gd name="T12" fmla="*/ 175 w 232"/>
                <a:gd name="T13" fmla="*/ 235 h 313"/>
                <a:gd name="T14" fmla="*/ 188 w 232"/>
                <a:gd name="T15" fmla="*/ 223 h 313"/>
                <a:gd name="T16" fmla="*/ 201 w 232"/>
                <a:gd name="T17" fmla="*/ 214 h 313"/>
                <a:gd name="T18" fmla="*/ 211 w 232"/>
                <a:gd name="T19" fmla="*/ 202 h 313"/>
                <a:gd name="T20" fmla="*/ 216 w 232"/>
                <a:gd name="T21" fmla="*/ 190 h 313"/>
                <a:gd name="T22" fmla="*/ 224 w 232"/>
                <a:gd name="T23" fmla="*/ 178 h 313"/>
                <a:gd name="T24" fmla="*/ 229 w 232"/>
                <a:gd name="T25" fmla="*/ 166 h 313"/>
                <a:gd name="T26" fmla="*/ 224 w 232"/>
                <a:gd name="T27" fmla="*/ 156 h 313"/>
                <a:gd name="T28" fmla="*/ 219 w 232"/>
                <a:gd name="T29" fmla="*/ 144 h 313"/>
                <a:gd name="T30" fmla="*/ 211 w 232"/>
                <a:gd name="T31" fmla="*/ 129 h 313"/>
                <a:gd name="T32" fmla="*/ 206 w 232"/>
                <a:gd name="T33" fmla="*/ 118 h 313"/>
                <a:gd name="T34" fmla="*/ 201 w 232"/>
                <a:gd name="T35" fmla="*/ 99 h 313"/>
                <a:gd name="T36" fmla="*/ 198 w 232"/>
                <a:gd name="T37" fmla="*/ 84 h 313"/>
                <a:gd name="T38" fmla="*/ 188 w 232"/>
                <a:gd name="T39" fmla="*/ 72 h 313"/>
                <a:gd name="T40" fmla="*/ 183 w 232"/>
                <a:gd name="T41" fmla="*/ 60 h 313"/>
                <a:gd name="T42" fmla="*/ 178 w 232"/>
                <a:gd name="T43" fmla="*/ 48 h 313"/>
                <a:gd name="T44" fmla="*/ 179 w 232"/>
                <a:gd name="T45" fmla="*/ 100 h 313"/>
                <a:gd name="T46" fmla="*/ 170 w 232"/>
                <a:gd name="T47" fmla="*/ 24 h 313"/>
                <a:gd name="T48" fmla="*/ 160 w 232"/>
                <a:gd name="T49" fmla="*/ 12 h 313"/>
                <a:gd name="T50" fmla="*/ 156 w 232"/>
                <a:gd name="T51" fmla="*/ 0 h 313"/>
                <a:gd name="T52" fmla="*/ 152 w 232"/>
                <a:gd name="T53" fmla="*/ 12 h 313"/>
                <a:gd name="T54" fmla="*/ 152 w 232"/>
                <a:gd name="T55" fmla="*/ 24 h 313"/>
                <a:gd name="T56" fmla="*/ 152 w 232"/>
                <a:gd name="T57" fmla="*/ 36 h 313"/>
                <a:gd name="T58" fmla="*/ 147 w 232"/>
                <a:gd name="T59" fmla="*/ 48 h 313"/>
                <a:gd name="T60" fmla="*/ 137 w 232"/>
                <a:gd name="T61" fmla="*/ 60 h 313"/>
                <a:gd name="T62" fmla="*/ 129 w 232"/>
                <a:gd name="T63" fmla="*/ 72 h 313"/>
                <a:gd name="T64" fmla="*/ 116 w 232"/>
                <a:gd name="T65" fmla="*/ 84 h 313"/>
                <a:gd name="T66" fmla="*/ 103 w 232"/>
                <a:gd name="T67" fmla="*/ 96 h 313"/>
                <a:gd name="T68" fmla="*/ 94 w 232"/>
                <a:gd name="T69" fmla="*/ 108 h 313"/>
                <a:gd name="T70" fmla="*/ 85 w 232"/>
                <a:gd name="T71" fmla="*/ 120 h 313"/>
                <a:gd name="T72" fmla="*/ 76 w 232"/>
                <a:gd name="T73" fmla="*/ 132 h 313"/>
                <a:gd name="T74" fmla="*/ 71 w 232"/>
                <a:gd name="T75" fmla="*/ 144 h 313"/>
                <a:gd name="T76" fmla="*/ 67 w 232"/>
                <a:gd name="T77" fmla="*/ 156 h 313"/>
                <a:gd name="T78" fmla="*/ 67 w 232"/>
                <a:gd name="T79" fmla="*/ 166 h 313"/>
                <a:gd name="T80" fmla="*/ 67 w 232"/>
                <a:gd name="T81" fmla="*/ 178 h 313"/>
                <a:gd name="T82" fmla="*/ 67 w 232"/>
                <a:gd name="T83" fmla="*/ 190 h 313"/>
                <a:gd name="T84" fmla="*/ 67 w 232"/>
                <a:gd name="T85" fmla="*/ 202 h 313"/>
                <a:gd name="T86" fmla="*/ 71 w 232"/>
                <a:gd name="T87" fmla="*/ 214 h 313"/>
                <a:gd name="T88" fmla="*/ 71 w 232"/>
                <a:gd name="T89" fmla="*/ 226 h 313"/>
                <a:gd name="T90" fmla="*/ 71 w 232"/>
                <a:gd name="T91" fmla="*/ 238 h 313"/>
                <a:gd name="T92" fmla="*/ 76 w 232"/>
                <a:gd name="T93" fmla="*/ 250 h 313"/>
                <a:gd name="T94" fmla="*/ 80 w 232"/>
                <a:gd name="T95" fmla="*/ 262 h 313"/>
                <a:gd name="T96" fmla="*/ 80 w 232"/>
                <a:gd name="T97" fmla="*/ 274 h 313"/>
                <a:gd name="T98" fmla="*/ 85 w 232"/>
                <a:gd name="T99" fmla="*/ 286 h 313"/>
                <a:gd name="T100" fmla="*/ 94 w 232"/>
                <a:gd name="T101" fmla="*/ 298 h 313"/>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232"/>
                <a:gd name="T154" fmla="*/ 0 h 313"/>
                <a:gd name="T155" fmla="*/ 232 w 232"/>
                <a:gd name="T156" fmla="*/ 313 h 313"/>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232" h="313">
                  <a:moveTo>
                    <a:pt x="94" y="312"/>
                  </a:moveTo>
                  <a:lnTo>
                    <a:pt x="94" y="306"/>
                  </a:lnTo>
                  <a:lnTo>
                    <a:pt x="94" y="300"/>
                  </a:lnTo>
                  <a:lnTo>
                    <a:pt x="98" y="294"/>
                  </a:lnTo>
                  <a:lnTo>
                    <a:pt x="108" y="285"/>
                  </a:lnTo>
                  <a:lnTo>
                    <a:pt x="117" y="282"/>
                  </a:lnTo>
                  <a:lnTo>
                    <a:pt x="0" y="276"/>
                  </a:lnTo>
                  <a:lnTo>
                    <a:pt x="135" y="267"/>
                  </a:lnTo>
                  <a:lnTo>
                    <a:pt x="144" y="261"/>
                  </a:lnTo>
                  <a:lnTo>
                    <a:pt x="149" y="255"/>
                  </a:lnTo>
                  <a:lnTo>
                    <a:pt x="158" y="252"/>
                  </a:lnTo>
                  <a:lnTo>
                    <a:pt x="162" y="246"/>
                  </a:lnTo>
                  <a:lnTo>
                    <a:pt x="167" y="240"/>
                  </a:lnTo>
                  <a:lnTo>
                    <a:pt x="177" y="237"/>
                  </a:lnTo>
                  <a:lnTo>
                    <a:pt x="185" y="231"/>
                  </a:lnTo>
                  <a:lnTo>
                    <a:pt x="190" y="225"/>
                  </a:lnTo>
                  <a:lnTo>
                    <a:pt x="200" y="222"/>
                  </a:lnTo>
                  <a:lnTo>
                    <a:pt x="203" y="216"/>
                  </a:lnTo>
                  <a:lnTo>
                    <a:pt x="208" y="210"/>
                  </a:lnTo>
                  <a:lnTo>
                    <a:pt x="213" y="204"/>
                  </a:lnTo>
                  <a:lnTo>
                    <a:pt x="218" y="198"/>
                  </a:lnTo>
                  <a:lnTo>
                    <a:pt x="218" y="192"/>
                  </a:lnTo>
                  <a:lnTo>
                    <a:pt x="221" y="186"/>
                  </a:lnTo>
                  <a:lnTo>
                    <a:pt x="226" y="180"/>
                  </a:lnTo>
                  <a:lnTo>
                    <a:pt x="226" y="174"/>
                  </a:lnTo>
                  <a:lnTo>
                    <a:pt x="231" y="168"/>
                  </a:lnTo>
                  <a:lnTo>
                    <a:pt x="231" y="162"/>
                  </a:lnTo>
                  <a:lnTo>
                    <a:pt x="226" y="156"/>
                  </a:lnTo>
                  <a:lnTo>
                    <a:pt x="221" y="150"/>
                  </a:lnTo>
                  <a:lnTo>
                    <a:pt x="221" y="144"/>
                  </a:lnTo>
                  <a:lnTo>
                    <a:pt x="218" y="135"/>
                  </a:lnTo>
                  <a:lnTo>
                    <a:pt x="213" y="129"/>
                  </a:lnTo>
                  <a:lnTo>
                    <a:pt x="213" y="123"/>
                  </a:lnTo>
                  <a:lnTo>
                    <a:pt x="208" y="118"/>
                  </a:lnTo>
                  <a:lnTo>
                    <a:pt x="208" y="108"/>
                  </a:lnTo>
                  <a:lnTo>
                    <a:pt x="203" y="99"/>
                  </a:lnTo>
                  <a:lnTo>
                    <a:pt x="200" y="93"/>
                  </a:lnTo>
                  <a:lnTo>
                    <a:pt x="200" y="84"/>
                  </a:lnTo>
                  <a:lnTo>
                    <a:pt x="195" y="78"/>
                  </a:lnTo>
                  <a:lnTo>
                    <a:pt x="190" y="72"/>
                  </a:lnTo>
                  <a:lnTo>
                    <a:pt x="185" y="66"/>
                  </a:lnTo>
                  <a:lnTo>
                    <a:pt x="185" y="60"/>
                  </a:lnTo>
                  <a:lnTo>
                    <a:pt x="180" y="54"/>
                  </a:lnTo>
                  <a:lnTo>
                    <a:pt x="180" y="48"/>
                  </a:lnTo>
                  <a:lnTo>
                    <a:pt x="177" y="42"/>
                  </a:lnTo>
                  <a:lnTo>
                    <a:pt x="181" y="100"/>
                  </a:lnTo>
                  <a:lnTo>
                    <a:pt x="172" y="30"/>
                  </a:lnTo>
                  <a:lnTo>
                    <a:pt x="172" y="24"/>
                  </a:lnTo>
                  <a:lnTo>
                    <a:pt x="167" y="18"/>
                  </a:lnTo>
                  <a:lnTo>
                    <a:pt x="162" y="12"/>
                  </a:lnTo>
                  <a:lnTo>
                    <a:pt x="158" y="6"/>
                  </a:lnTo>
                  <a:lnTo>
                    <a:pt x="158" y="0"/>
                  </a:lnTo>
                  <a:lnTo>
                    <a:pt x="100" y="122"/>
                  </a:lnTo>
                  <a:lnTo>
                    <a:pt x="154" y="12"/>
                  </a:lnTo>
                  <a:lnTo>
                    <a:pt x="154" y="18"/>
                  </a:lnTo>
                  <a:lnTo>
                    <a:pt x="154" y="24"/>
                  </a:lnTo>
                  <a:lnTo>
                    <a:pt x="154" y="30"/>
                  </a:lnTo>
                  <a:lnTo>
                    <a:pt x="154" y="36"/>
                  </a:lnTo>
                  <a:lnTo>
                    <a:pt x="154" y="42"/>
                  </a:lnTo>
                  <a:lnTo>
                    <a:pt x="149" y="48"/>
                  </a:lnTo>
                  <a:lnTo>
                    <a:pt x="144" y="54"/>
                  </a:lnTo>
                  <a:lnTo>
                    <a:pt x="139" y="60"/>
                  </a:lnTo>
                  <a:lnTo>
                    <a:pt x="135" y="66"/>
                  </a:lnTo>
                  <a:lnTo>
                    <a:pt x="131" y="72"/>
                  </a:lnTo>
                  <a:lnTo>
                    <a:pt x="126" y="78"/>
                  </a:lnTo>
                  <a:lnTo>
                    <a:pt x="117" y="84"/>
                  </a:lnTo>
                  <a:lnTo>
                    <a:pt x="112" y="90"/>
                  </a:lnTo>
                  <a:lnTo>
                    <a:pt x="103" y="96"/>
                  </a:lnTo>
                  <a:lnTo>
                    <a:pt x="98" y="102"/>
                  </a:lnTo>
                  <a:lnTo>
                    <a:pt x="94" y="108"/>
                  </a:lnTo>
                  <a:lnTo>
                    <a:pt x="89" y="114"/>
                  </a:lnTo>
                  <a:lnTo>
                    <a:pt x="85" y="120"/>
                  </a:lnTo>
                  <a:lnTo>
                    <a:pt x="80" y="126"/>
                  </a:lnTo>
                  <a:lnTo>
                    <a:pt x="76" y="132"/>
                  </a:lnTo>
                  <a:lnTo>
                    <a:pt x="71" y="138"/>
                  </a:lnTo>
                  <a:lnTo>
                    <a:pt x="71" y="144"/>
                  </a:lnTo>
                  <a:lnTo>
                    <a:pt x="67" y="150"/>
                  </a:lnTo>
                  <a:lnTo>
                    <a:pt x="67" y="156"/>
                  </a:lnTo>
                  <a:lnTo>
                    <a:pt x="67" y="162"/>
                  </a:lnTo>
                  <a:lnTo>
                    <a:pt x="67" y="168"/>
                  </a:lnTo>
                  <a:lnTo>
                    <a:pt x="67" y="174"/>
                  </a:lnTo>
                  <a:lnTo>
                    <a:pt x="67" y="180"/>
                  </a:lnTo>
                  <a:lnTo>
                    <a:pt x="67" y="186"/>
                  </a:lnTo>
                  <a:lnTo>
                    <a:pt x="67" y="192"/>
                  </a:lnTo>
                  <a:lnTo>
                    <a:pt x="67" y="198"/>
                  </a:lnTo>
                  <a:lnTo>
                    <a:pt x="67" y="204"/>
                  </a:lnTo>
                  <a:lnTo>
                    <a:pt x="67" y="210"/>
                  </a:lnTo>
                  <a:lnTo>
                    <a:pt x="71" y="216"/>
                  </a:lnTo>
                  <a:lnTo>
                    <a:pt x="71" y="222"/>
                  </a:lnTo>
                  <a:lnTo>
                    <a:pt x="71" y="228"/>
                  </a:lnTo>
                  <a:lnTo>
                    <a:pt x="71" y="234"/>
                  </a:lnTo>
                  <a:lnTo>
                    <a:pt x="71" y="240"/>
                  </a:lnTo>
                  <a:lnTo>
                    <a:pt x="71" y="246"/>
                  </a:lnTo>
                  <a:lnTo>
                    <a:pt x="76" y="252"/>
                  </a:lnTo>
                  <a:lnTo>
                    <a:pt x="76" y="258"/>
                  </a:lnTo>
                  <a:lnTo>
                    <a:pt x="80" y="264"/>
                  </a:lnTo>
                  <a:lnTo>
                    <a:pt x="80" y="270"/>
                  </a:lnTo>
                  <a:lnTo>
                    <a:pt x="80" y="276"/>
                  </a:lnTo>
                  <a:lnTo>
                    <a:pt x="80" y="282"/>
                  </a:lnTo>
                  <a:lnTo>
                    <a:pt x="85" y="288"/>
                  </a:lnTo>
                  <a:lnTo>
                    <a:pt x="89" y="294"/>
                  </a:lnTo>
                  <a:lnTo>
                    <a:pt x="94" y="300"/>
                  </a:lnTo>
                  <a:lnTo>
                    <a:pt x="94" y="306"/>
                  </a:lnTo>
                </a:path>
              </a:pathLst>
            </a:custGeom>
            <a:solidFill>
              <a:srgbClr val="FF6600"/>
            </a:solidFill>
            <a:ln w="25400" cap="rnd">
              <a:solidFill>
                <a:srgbClr val="FAFD00"/>
              </a:solidFill>
              <a:round/>
              <a:headEnd/>
              <a:tailEnd/>
            </a:ln>
          </p:spPr>
          <p:txBody>
            <a:bodyPr/>
            <a:lstStyle/>
            <a:p>
              <a:endParaRPr lang="en-US"/>
            </a:p>
          </p:txBody>
        </p:sp>
        <p:sp>
          <p:nvSpPr>
            <p:cNvPr id="21830" name="Freeform 275"/>
            <p:cNvSpPr>
              <a:spLocks/>
            </p:cNvSpPr>
            <p:nvPr/>
          </p:nvSpPr>
          <p:spPr bwMode="auto">
            <a:xfrm>
              <a:off x="2279" y="1681"/>
              <a:ext cx="190" cy="290"/>
            </a:xfrm>
            <a:custGeom>
              <a:avLst/>
              <a:gdLst>
                <a:gd name="T0" fmla="*/ 31 w 189"/>
                <a:gd name="T1" fmla="*/ 282 h 291"/>
                <a:gd name="T2" fmla="*/ 37 w 189"/>
                <a:gd name="T3" fmla="*/ 271 h 291"/>
                <a:gd name="T4" fmla="*/ 57 w 189"/>
                <a:gd name="T5" fmla="*/ 260 h 291"/>
                <a:gd name="T6" fmla="*/ 78 w 189"/>
                <a:gd name="T7" fmla="*/ 246 h 291"/>
                <a:gd name="T8" fmla="*/ 94 w 189"/>
                <a:gd name="T9" fmla="*/ 235 h 291"/>
                <a:gd name="T10" fmla="*/ 112 w 189"/>
                <a:gd name="T11" fmla="*/ 227 h 291"/>
                <a:gd name="T12" fmla="*/ 127 w 189"/>
                <a:gd name="T13" fmla="*/ 218 h 291"/>
                <a:gd name="T14" fmla="*/ 143 w 189"/>
                <a:gd name="T15" fmla="*/ 207 h 291"/>
                <a:gd name="T16" fmla="*/ 159 w 189"/>
                <a:gd name="T17" fmla="*/ 199 h 291"/>
                <a:gd name="T18" fmla="*/ 169 w 189"/>
                <a:gd name="T19" fmla="*/ 188 h 291"/>
                <a:gd name="T20" fmla="*/ 174 w 189"/>
                <a:gd name="T21" fmla="*/ 176 h 291"/>
                <a:gd name="T22" fmla="*/ 185 w 189"/>
                <a:gd name="T23" fmla="*/ 165 h 291"/>
                <a:gd name="T24" fmla="*/ 190 w 189"/>
                <a:gd name="T25" fmla="*/ 154 h 291"/>
                <a:gd name="T26" fmla="*/ 185 w 189"/>
                <a:gd name="T27" fmla="*/ 145 h 291"/>
                <a:gd name="T28" fmla="*/ 180 w 189"/>
                <a:gd name="T29" fmla="*/ 134 h 291"/>
                <a:gd name="T30" fmla="*/ 169 w 189"/>
                <a:gd name="T31" fmla="*/ 120 h 291"/>
                <a:gd name="T32" fmla="*/ 164 w 189"/>
                <a:gd name="T33" fmla="*/ 109 h 291"/>
                <a:gd name="T34" fmla="*/ 159 w 189"/>
                <a:gd name="T35" fmla="*/ 92 h 291"/>
                <a:gd name="T36" fmla="*/ 153 w 189"/>
                <a:gd name="T37" fmla="*/ 78 h 291"/>
                <a:gd name="T38" fmla="*/ 143 w 189"/>
                <a:gd name="T39" fmla="*/ 67 h 291"/>
                <a:gd name="T40" fmla="*/ 138 w 189"/>
                <a:gd name="T41" fmla="*/ 56 h 291"/>
                <a:gd name="T42" fmla="*/ 133 w 189"/>
                <a:gd name="T43" fmla="*/ 45 h 291"/>
                <a:gd name="T44" fmla="*/ 127 w 189"/>
                <a:gd name="T45" fmla="*/ 33 h 291"/>
                <a:gd name="T46" fmla="*/ 122 w 189"/>
                <a:gd name="T47" fmla="*/ 22 h 291"/>
                <a:gd name="T48" fmla="*/ 112 w 189"/>
                <a:gd name="T49" fmla="*/ 11 h 291"/>
                <a:gd name="T50" fmla="*/ 106 w 189"/>
                <a:gd name="T51" fmla="*/ 0 h 291"/>
                <a:gd name="T52" fmla="*/ 101 w 189"/>
                <a:gd name="T53" fmla="*/ 11 h 291"/>
                <a:gd name="T54" fmla="*/ 101 w 189"/>
                <a:gd name="T55" fmla="*/ 22 h 291"/>
                <a:gd name="T56" fmla="*/ 101 w 189"/>
                <a:gd name="T57" fmla="*/ 33 h 291"/>
                <a:gd name="T58" fmla="*/ 94 w 189"/>
                <a:gd name="T59" fmla="*/ 45 h 291"/>
                <a:gd name="T60" fmla="*/ 84 w 189"/>
                <a:gd name="T61" fmla="*/ 56 h 291"/>
                <a:gd name="T62" fmla="*/ 73 w 189"/>
                <a:gd name="T63" fmla="*/ 67 h 291"/>
                <a:gd name="T64" fmla="*/ 57 w 189"/>
                <a:gd name="T65" fmla="*/ 78 h 291"/>
                <a:gd name="T66" fmla="*/ 42 w 189"/>
                <a:gd name="T67" fmla="*/ 89 h 291"/>
                <a:gd name="T68" fmla="*/ 31 w 189"/>
                <a:gd name="T69" fmla="*/ 100 h 291"/>
                <a:gd name="T70" fmla="*/ 21 w 189"/>
                <a:gd name="T71" fmla="*/ 112 h 291"/>
                <a:gd name="T72" fmla="*/ 10 w 189"/>
                <a:gd name="T73" fmla="*/ 123 h 291"/>
                <a:gd name="T74" fmla="*/ 5 w 189"/>
                <a:gd name="T75" fmla="*/ 134 h 291"/>
                <a:gd name="T76" fmla="*/ 0 w 189"/>
                <a:gd name="T77" fmla="*/ 145 h 291"/>
                <a:gd name="T78" fmla="*/ 0 w 189"/>
                <a:gd name="T79" fmla="*/ 154 h 291"/>
                <a:gd name="T80" fmla="*/ 0 w 189"/>
                <a:gd name="T81" fmla="*/ 165 h 291"/>
                <a:gd name="T82" fmla="*/ 0 w 189"/>
                <a:gd name="T83" fmla="*/ 176 h 291"/>
                <a:gd name="T84" fmla="*/ 0 w 189"/>
                <a:gd name="T85" fmla="*/ 188 h 291"/>
                <a:gd name="T86" fmla="*/ 5 w 189"/>
                <a:gd name="T87" fmla="*/ 199 h 291"/>
                <a:gd name="T88" fmla="*/ 5 w 189"/>
                <a:gd name="T89" fmla="*/ 210 h 291"/>
                <a:gd name="T90" fmla="*/ 5 w 189"/>
                <a:gd name="T91" fmla="*/ 221 h 291"/>
                <a:gd name="T92" fmla="*/ 10 w 189"/>
                <a:gd name="T93" fmla="*/ 232 h 291"/>
                <a:gd name="T94" fmla="*/ 16 w 189"/>
                <a:gd name="T95" fmla="*/ 243 h 291"/>
                <a:gd name="T96" fmla="*/ 16 w 189"/>
                <a:gd name="T97" fmla="*/ 255 h 291"/>
                <a:gd name="T98" fmla="*/ 21 w 189"/>
                <a:gd name="T99" fmla="*/ 266 h 291"/>
                <a:gd name="T100" fmla="*/ 31 w 189"/>
                <a:gd name="T101" fmla="*/ 277 h 291"/>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89"/>
                <a:gd name="T154" fmla="*/ 0 h 291"/>
                <a:gd name="T155" fmla="*/ 189 w 189"/>
                <a:gd name="T156" fmla="*/ 291 h 291"/>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89" h="291">
                  <a:moveTo>
                    <a:pt x="31" y="290"/>
                  </a:moveTo>
                  <a:lnTo>
                    <a:pt x="31" y="284"/>
                  </a:lnTo>
                  <a:lnTo>
                    <a:pt x="31" y="279"/>
                  </a:lnTo>
                  <a:lnTo>
                    <a:pt x="37" y="273"/>
                  </a:lnTo>
                  <a:lnTo>
                    <a:pt x="47" y="265"/>
                  </a:lnTo>
                  <a:lnTo>
                    <a:pt x="57" y="262"/>
                  </a:lnTo>
                  <a:lnTo>
                    <a:pt x="68" y="257"/>
                  </a:lnTo>
                  <a:lnTo>
                    <a:pt x="78" y="248"/>
                  </a:lnTo>
                  <a:lnTo>
                    <a:pt x="89" y="243"/>
                  </a:lnTo>
                  <a:lnTo>
                    <a:pt x="94" y="237"/>
                  </a:lnTo>
                  <a:lnTo>
                    <a:pt x="104" y="234"/>
                  </a:lnTo>
                  <a:lnTo>
                    <a:pt x="110" y="229"/>
                  </a:lnTo>
                  <a:lnTo>
                    <a:pt x="115" y="223"/>
                  </a:lnTo>
                  <a:lnTo>
                    <a:pt x="125" y="220"/>
                  </a:lnTo>
                  <a:lnTo>
                    <a:pt x="136" y="215"/>
                  </a:lnTo>
                  <a:lnTo>
                    <a:pt x="141" y="209"/>
                  </a:lnTo>
                  <a:lnTo>
                    <a:pt x="151" y="206"/>
                  </a:lnTo>
                  <a:lnTo>
                    <a:pt x="157" y="201"/>
                  </a:lnTo>
                  <a:lnTo>
                    <a:pt x="162" y="195"/>
                  </a:lnTo>
                  <a:lnTo>
                    <a:pt x="167" y="190"/>
                  </a:lnTo>
                  <a:lnTo>
                    <a:pt x="172" y="184"/>
                  </a:lnTo>
                  <a:lnTo>
                    <a:pt x="172" y="178"/>
                  </a:lnTo>
                  <a:lnTo>
                    <a:pt x="178" y="173"/>
                  </a:lnTo>
                  <a:lnTo>
                    <a:pt x="183" y="167"/>
                  </a:lnTo>
                  <a:lnTo>
                    <a:pt x="183" y="162"/>
                  </a:lnTo>
                  <a:lnTo>
                    <a:pt x="188" y="156"/>
                  </a:lnTo>
                  <a:lnTo>
                    <a:pt x="188" y="151"/>
                  </a:lnTo>
                  <a:lnTo>
                    <a:pt x="183" y="145"/>
                  </a:lnTo>
                  <a:lnTo>
                    <a:pt x="178" y="139"/>
                  </a:lnTo>
                  <a:lnTo>
                    <a:pt x="178" y="134"/>
                  </a:lnTo>
                  <a:lnTo>
                    <a:pt x="172" y="125"/>
                  </a:lnTo>
                  <a:lnTo>
                    <a:pt x="167" y="120"/>
                  </a:lnTo>
                  <a:lnTo>
                    <a:pt x="167" y="114"/>
                  </a:lnTo>
                  <a:lnTo>
                    <a:pt x="162" y="109"/>
                  </a:lnTo>
                  <a:lnTo>
                    <a:pt x="162" y="100"/>
                  </a:lnTo>
                  <a:lnTo>
                    <a:pt x="157" y="92"/>
                  </a:lnTo>
                  <a:lnTo>
                    <a:pt x="151" y="86"/>
                  </a:lnTo>
                  <a:lnTo>
                    <a:pt x="151" y="78"/>
                  </a:lnTo>
                  <a:lnTo>
                    <a:pt x="146" y="73"/>
                  </a:lnTo>
                  <a:lnTo>
                    <a:pt x="141" y="67"/>
                  </a:lnTo>
                  <a:lnTo>
                    <a:pt x="136" y="61"/>
                  </a:lnTo>
                  <a:lnTo>
                    <a:pt x="136" y="56"/>
                  </a:lnTo>
                  <a:lnTo>
                    <a:pt x="131" y="50"/>
                  </a:lnTo>
                  <a:lnTo>
                    <a:pt x="131" y="45"/>
                  </a:lnTo>
                  <a:lnTo>
                    <a:pt x="125" y="39"/>
                  </a:lnTo>
                  <a:lnTo>
                    <a:pt x="125" y="33"/>
                  </a:lnTo>
                  <a:lnTo>
                    <a:pt x="120" y="28"/>
                  </a:lnTo>
                  <a:lnTo>
                    <a:pt x="120" y="22"/>
                  </a:lnTo>
                  <a:lnTo>
                    <a:pt x="115" y="17"/>
                  </a:lnTo>
                  <a:lnTo>
                    <a:pt x="110" y="11"/>
                  </a:lnTo>
                  <a:lnTo>
                    <a:pt x="104" y="6"/>
                  </a:lnTo>
                  <a:lnTo>
                    <a:pt x="104" y="0"/>
                  </a:lnTo>
                  <a:lnTo>
                    <a:pt x="99" y="6"/>
                  </a:lnTo>
                  <a:lnTo>
                    <a:pt x="99" y="11"/>
                  </a:lnTo>
                  <a:lnTo>
                    <a:pt x="99" y="17"/>
                  </a:lnTo>
                  <a:lnTo>
                    <a:pt x="99" y="22"/>
                  </a:lnTo>
                  <a:lnTo>
                    <a:pt x="99" y="28"/>
                  </a:lnTo>
                  <a:lnTo>
                    <a:pt x="99" y="33"/>
                  </a:lnTo>
                  <a:lnTo>
                    <a:pt x="99" y="39"/>
                  </a:lnTo>
                  <a:lnTo>
                    <a:pt x="94" y="45"/>
                  </a:lnTo>
                  <a:lnTo>
                    <a:pt x="89" y="50"/>
                  </a:lnTo>
                  <a:lnTo>
                    <a:pt x="84" y="56"/>
                  </a:lnTo>
                  <a:lnTo>
                    <a:pt x="78" y="61"/>
                  </a:lnTo>
                  <a:lnTo>
                    <a:pt x="73" y="67"/>
                  </a:lnTo>
                  <a:lnTo>
                    <a:pt x="68" y="73"/>
                  </a:lnTo>
                  <a:lnTo>
                    <a:pt x="57" y="78"/>
                  </a:lnTo>
                  <a:lnTo>
                    <a:pt x="52" y="84"/>
                  </a:lnTo>
                  <a:lnTo>
                    <a:pt x="42" y="89"/>
                  </a:lnTo>
                  <a:lnTo>
                    <a:pt x="37" y="95"/>
                  </a:lnTo>
                  <a:lnTo>
                    <a:pt x="31" y="100"/>
                  </a:lnTo>
                  <a:lnTo>
                    <a:pt x="26" y="106"/>
                  </a:lnTo>
                  <a:lnTo>
                    <a:pt x="21" y="112"/>
                  </a:lnTo>
                  <a:lnTo>
                    <a:pt x="16" y="117"/>
                  </a:lnTo>
                  <a:lnTo>
                    <a:pt x="10" y="123"/>
                  </a:lnTo>
                  <a:lnTo>
                    <a:pt x="5" y="128"/>
                  </a:lnTo>
                  <a:lnTo>
                    <a:pt x="5" y="134"/>
                  </a:lnTo>
                  <a:lnTo>
                    <a:pt x="0" y="139"/>
                  </a:lnTo>
                  <a:lnTo>
                    <a:pt x="0" y="145"/>
                  </a:lnTo>
                  <a:lnTo>
                    <a:pt x="0" y="151"/>
                  </a:lnTo>
                  <a:lnTo>
                    <a:pt x="0" y="156"/>
                  </a:lnTo>
                  <a:lnTo>
                    <a:pt x="0" y="162"/>
                  </a:lnTo>
                  <a:lnTo>
                    <a:pt x="0" y="167"/>
                  </a:lnTo>
                  <a:lnTo>
                    <a:pt x="0" y="173"/>
                  </a:lnTo>
                  <a:lnTo>
                    <a:pt x="0" y="178"/>
                  </a:lnTo>
                  <a:lnTo>
                    <a:pt x="0" y="184"/>
                  </a:lnTo>
                  <a:lnTo>
                    <a:pt x="0" y="190"/>
                  </a:lnTo>
                  <a:lnTo>
                    <a:pt x="0" y="195"/>
                  </a:lnTo>
                  <a:lnTo>
                    <a:pt x="5" y="201"/>
                  </a:lnTo>
                  <a:lnTo>
                    <a:pt x="5" y="206"/>
                  </a:lnTo>
                  <a:lnTo>
                    <a:pt x="5" y="212"/>
                  </a:lnTo>
                  <a:lnTo>
                    <a:pt x="5" y="218"/>
                  </a:lnTo>
                  <a:lnTo>
                    <a:pt x="5" y="223"/>
                  </a:lnTo>
                  <a:lnTo>
                    <a:pt x="5" y="229"/>
                  </a:lnTo>
                  <a:lnTo>
                    <a:pt x="10" y="234"/>
                  </a:lnTo>
                  <a:lnTo>
                    <a:pt x="10" y="240"/>
                  </a:lnTo>
                  <a:lnTo>
                    <a:pt x="16" y="245"/>
                  </a:lnTo>
                  <a:lnTo>
                    <a:pt x="16" y="251"/>
                  </a:lnTo>
                  <a:lnTo>
                    <a:pt x="16" y="257"/>
                  </a:lnTo>
                  <a:lnTo>
                    <a:pt x="16" y="262"/>
                  </a:lnTo>
                  <a:lnTo>
                    <a:pt x="21" y="268"/>
                  </a:lnTo>
                  <a:lnTo>
                    <a:pt x="26" y="273"/>
                  </a:lnTo>
                  <a:lnTo>
                    <a:pt x="31" y="279"/>
                  </a:lnTo>
                  <a:lnTo>
                    <a:pt x="31" y="284"/>
                  </a:lnTo>
                </a:path>
              </a:pathLst>
            </a:custGeom>
            <a:solidFill>
              <a:srgbClr val="FF5008"/>
            </a:solidFill>
            <a:ln w="25400" cap="rnd">
              <a:solidFill>
                <a:srgbClr val="FE9B03"/>
              </a:solidFill>
              <a:round/>
              <a:headEnd/>
              <a:tailEnd/>
            </a:ln>
          </p:spPr>
          <p:txBody>
            <a:bodyPr/>
            <a:lstStyle/>
            <a:p>
              <a:endParaRPr lang="en-US"/>
            </a:p>
          </p:txBody>
        </p:sp>
        <p:sp>
          <p:nvSpPr>
            <p:cNvPr id="21831" name="Freeform 276"/>
            <p:cNvSpPr>
              <a:spLocks/>
            </p:cNvSpPr>
            <p:nvPr/>
          </p:nvSpPr>
          <p:spPr bwMode="auto">
            <a:xfrm>
              <a:off x="2172" y="1632"/>
              <a:ext cx="173" cy="357"/>
            </a:xfrm>
            <a:custGeom>
              <a:avLst/>
              <a:gdLst>
                <a:gd name="T0" fmla="*/ 146 w 170"/>
                <a:gd name="T1" fmla="*/ 350 h 356"/>
                <a:gd name="T2" fmla="*/ 140 w 170"/>
                <a:gd name="T3" fmla="*/ 337 h 356"/>
                <a:gd name="T4" fmla="*/ 121 w 170"/>
                <a:gd name="T5" fmla="*/ 323 h 356"/>
                <a:gd name="T6" fmla="*/ 103 w 170"/>
                <a:gd name="T7" fmla="*/ 306 h 356"/>
                <a:gd name="T8" fmla="*/ 89 w 170"/>
                <a:gd name="T9" fmla="*/ 292 h 356"/>
                <a:gd name="T10" fmla="*/ 72 w 170"/>
                <a:gd name="T11" fmla="*/ 282 h 356"/>
                <a:gd name="T12" fmla="*/ 58 w 170"/>
                <a:gd name="T13" fmla="*/ 272 h 356"/>
                <a:gd name="T14" fmla="*/ 44 w 170"/>
                <a:gd name="T15" fmla="*/ 258 h 356"/>
                <a:gd name="T16" fmla="*/ 28 w 170"/>
                <a:gd name="T17" fmla="*/ 248 h 356"/>
                <a:gd name="T18" fmla="*/ 19 w 170"/>
                <a:gd name="T19" fmla="*/ 234 h 356"/>
                <a:gd name="T20" fmla="*/ 14 w 170"/>
                <a:gd name="T21" fmla="*/ 220 h 356"/>
                <a:gd name="T22" fmla="*/ 5 w 170"/>
                <a:gd name="T23" fmla="*/ 207 h 356"/>
                <a:gd name="T24" fmla="*/ 0 w 170"/>
                <a:gd name="T25" fmla="*/ 193 h 356"/>
                <a:gd name="T26" fmla="*/ 5 w 170"/>
                <a:gd name="T27" fmla="*/ 180 h 356"/>
                <a:gd name="T28" fmla="*/ 9 w 170"/>
                <a:gd name="T29" fmla="*/ 164 h 356"/>
                <a:gd name="T30" fmla="*/ 19 w 170"/>
                <a:gd name="T31" fmla="*/ 147 h 356"/>
                <a:gd name="T32" fmla="*/ 23 w 170"/>
                <a:gd name="T33" fmla="*/ 133 h 356"/>
                <a:gd name="T34" fmla="*/ 28 w 170"/>
                <a:gd name="T35" fmla="*/ 113 h 356"/>
                <a:gd name="T36" fmla="*/ 35 w 170"/>
                <a:gd name="T37" fmla="*/ 96 h 356"/>
                <a:gd name="T38" fmla="*/ 44 w 170"/>
                <a:gd name="T39" fmla="*/ 82 h 356"/>
                <a:gd name="T40" fmla="*/ 49 w 170"/>
                <a:gd name="T41" fmla="*/ 68 h 356"/>
                <a:gd name="T42" fmla="*/ 54 w 170"/>
                <a:gd name="T43" fmla="*/ 55 h 356"/>
                <a:gd name="T44" fmla="*/ 58 w 170"/>
                <a:gd name="T45" fmla="*/ 41 h 356"/>
                <a:gd name="T46" fmla="*/ 63 w 170"/>
                <a:gd name="T47" fmla="*/ 27 h 356"/>
                <a:gd name="T48" fmla="*/ 72 w 170"/>
                <a:gd name="T49" fmla="*/ 14 h 356"/>
                <a:gd name="T50" fmla="*/ 77 w 170"/>
                <a:gd name="T51" fmla="*/ 0 h 356"/>
                <a:gd name="T52" fmla="*/ 82 w 170"/>
                <a:gd name="T53" fmla="*/ 14 h 356"/>
                <a:gd name="T54" fmla="*/ 82 w 170"/>
                <a:gd name="T55" fmla="*/ 27 h 356"/>
                <a:gd name="T56" fmla="*/ 82 w 170"/>
                <a:gd name="T57" fmla="*/ 41 h 356"/>
                <a:gd name="T58" fmla="*/ 89 w 170"/>
                <a:gd name="T59" fmla="*/ 55 h 356"/>
                <a:gd name="T60" fmla="*/ 98 w 170"/>
                <a:gd name="T61" fmla="*/ 68 h 356"/>
                <a:gd name="T62" fmla="*/ 107 w 170"/>
                <a:gd name="T63" fmla="*/ 82 h 356"/>
                <a:gd name="T64" fmla="*/ 121 w 170"/>
                <a:gd name="T65" fmla="*/ 96 h 356"/>
                <a:gd name="T66" fmla="*/ 135 w 170"/>
                <a:gd name="T67" fmla="*/ 109 h 356"/>
                <a:gd name="T68" fmla="*/ 146 w 170"/>
                <a:gd name="T69" fmla="*/ 123 h 356"/>
                <a:gd name="T70" fmla="*/ 156 w 170"/>
                <a:gd name="T71" fmla="*/ 137 h 356"/>
                <a:gd name="T72" fmla="*/ 166 w 170"/>
                <a:gd name="T73" fmla="*/ 150 h 356"/>
                <a:gd name="T74" fmla="*/ 170 w 170"/>
                <a:gd name="T75" fmla="*/ 164 h 356"/>
                <a:gd name="T76" fmla="*/ 175 w 170"/>
                <a:gd name="T77" fmla="*/ 180 h 356"/>
                <a:gd name="T78" fmla="*/ 175 w 170"/>
                <a:gd name="T79" fmla="*/ 193 h 356"/>
                <a:gd name="T80" fmla="*/ 175 w 170"/>
                <a:gd name="T81" fmla="*/ 207 h 356"/>
                <a:gd name="T82" fmla="*/ 175 w 170"/>
                <a:gd name="T83" fmla="*/ 220 h 356"/>
                <a:gd name="T84" fmla="*/ 175 w 170"/>
                <a:gd name="T85" fmla="*/ 234 h 356"/>
                <a:gd name="T86" fmla="*/ 170 w 170"/>
                <a:gd name="T87" fmla="*/ 248 h 356"/>
                <a:gd name="T88" fmla="*/ 170 w 170"/>
                <a:gd name="T89" fmla="*/ 261 h 356"/>
                <a:gd name="T90" fmla="*/ 170 w 170"/>
                <a:gd name="T91" fmla="*/ 275 h 356"/>
                <a:gd name="T92" fmla="*/ 166 w 170"/>
                <a:gd name="T93" fmla="*/ 289 h 356"/>
                <a:gd name="T94" fmla="*/ 161 w 170"/>
                <a:gd name="T95" fmla="*/ 302 h 356"/>
                <a:gd name="T96" fmla="*/ 161 w 170"/>
                <a:gd name="T97" fmla="*/ 316 h 356"/>
                <a:gd name="T98" fmla="*/ 156 w 170"/>
                <a:gd name="T99" fmla="*/ 330 h 356"/>
                <a:gd name="T100" fmla="*/ 146 w 170"/>
                <a:gd name="T101" fmla="*/ 343 h 35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70"/>
                <a:gd name="T154" fmla="*/ 0 h 356"/>
                <a:gd name="T155" fmla="*/ 170 w 170"/>
                <a:gd name="T156" fmla="*/ 356 h 35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70" h="356">
                  <a:moveTo>
                    <a:pt x="141" y="355"/>
                  </a:moveTo>
                  <a:lnTo>
                    <a:pt x="141" y="348"/>
                  </a:lnTo>
                  <a:lnTo>
                    <a:pt x="141" y="341"/>
                  </a:lnTo>
                  <a:lnTo>
                    <a:pt x="136" y="335"/>
                  </a:lnTo>
                  <a:lnTo>
                    <a:pt x="127" y="324"/>
                  </a:lnTo>
                  <a:lnTo>
                    <a:pt x="117" y="321"/>
                  </a:lnTo>
                  <a:lnTo>
                    <a:pt x="108" y="314"/>
                  </a:lnTo>
                  <a:lnTo>
                    <a:pt x="99" y="304"/>
                  </a:lnTo>
                  <a:lnTo>
                    <a:pt x="89" y="297"/>
                  </a:lnTo>
                  <a:lnTo>
                    <a:pt x="85" y="290"/>
                  </a:lnTo>
                  <a:lnTo>
                    <a:pt x="75" y="287"/>
                  </a:lnTo>
                  <a:lnTo>
                    <a:pt x="70" y="280"/>
                  </a:lnTo>
                  <a:lnTo>
                    <a:pt x="66" y="273"/>
                  </a:lnTo>
                  <a:lnTo>
                    <a:pt x="56" y="270"/>
                  </a:lnTo>
                  <a:lnTo>
                    <a:pt x="47" y="263"/>
                  </a:lnTo>
                  <a:lnTo>
                    <a:pt x="42" y="256"/>
                  </a:lnTo>
                  <a:lnTo>
                    <a:pt x="33" y="253"/>
                  </a:lnTo>
                  <a:lnTo>
                    <a:pt x="28" y="246"/>
                  </a:lnTo>
                  <a:lnTo>
                    <a:pt x="23" y="239"/>
                  </a:lnTo>
                  <a:lnTo>
                    <a:pt x="19" y="232"/>
                  </a:lnTo>
                  <a:lnTo>
                    <a:pt x="14" y="225"/>
                  </a:lnTo>
                  <a:lnTo>
                    <a:pt x="14" y="218"/>
                  </a:lnTo>
                  <a:lnTo>
                    <a:pt x="9" y="212"/>
                  </a:lnTo>
                  <a:lnTo>
                    <a:pt x="5" y="205"/>
                  </a:lnTo>
                  <a:lnTo>
                    <a:pt x="5" y="198"/>
                  </a:lnTo>
                  <a:lnTo>
                    <a:pt x="0" y="191"/>
                  </a:lnTo>
                  <a:lnTo>
                    <a:pt x="0" y="184"/>
                  </a:lnTo>
                  <a:lnTo>
                    <a:pt x="5" y="178"/>
                  </a:lnTo>
                  <a:lnTo>
                    <a:pt x="9" y="171"/>
                  </a:lnTo>
                  <a:lnTo>
                    <a:pt x="9" y="164"/>
                  </a:lnTo>
                  <a:lnTo>
                    <a:pt x="14" y="154"/>
                  </a:lnTo>
                  <a:lnTo>
                    <a:pt x="19" y="147"/>
                  </a:lnTo>
                  <a:lnTo>
                    <a:pt x="19" y="140"/>
                  </a:lnTo>
                  <a:lnTo>
                    <a:pt x="23" y="133"/>
                  </a:lnTo>
                  <a:lnTo>
                    <a:pt x="23" y="123"/>
                  </a:lnTo>
                  <a:lnTo>
                    <a:pt x="28" y="113"/>
                  </a:lnTo>
                  <a:lnTo>
                    <a:pt x="33" y="106"/>
                  </a:lnTo>
                  <a:lnTo>
                    <a:pt x="33" y="96"/>
                  </a:lnTo>
                  <a:lnTo>
                    <a:pt x="38" y="89"/>
                  </a:lnTo>
                  <a:lnTo>
                    <a:pt x="42" y="82"/>
                  </a:lnTo>
                  <a:lnTo>
                    <a:pt x="47" y="75"/>
                  </a:lnTo>
                  <a:lnTo>
                    <a:pt x="47" y="68"/>
                  </a:lnTo>
                  <a:lnTo>
                    <a:pt x="52" y="61"/>
                  </a:lnTo>
                  <a:lnTo>
                    <a:pt x="52" y="55"/>
                  </a:lnTo>
                  <a:lnTo>
                    <a:pt x="56" y="48"/>
                  </a:lnTo>
                  <a:lnTo>
                    <a:pt x="56" y="41"/>
                  </a:lnTo>
                  <a:lnTo>
                    <a:pt x="61" y="34"/>
                  </a:lnTo>
                  <a:lnTo>
                    <a:pt x="61" y="27"/>
                  </a:lnTo>
                  <a:lnTo>
                    <a:pt x="66" y="20"/>
                  </a:lnTo>
                  <a:lnTo>
                    <a:pt x="70" y="14"/>
                  </a:lnTo>
                  <a:lnTo>
                    <a:pt x="75" y="7"/>
                  </a:lnTo>
                  <a:lnTo>
                    <a:pt x="75" y="0"/>
                  </a:lnTo>
                  <a:lnTo>
                    <a:pt x="80" y="7"/>
                  </a:lnTo>
                  <a:lnTo>
                    <a:pt x="80" y="14"/>
                  </a:lnTo>
                  <a:lnTo>
                    <a:pt x="80" y="20"/>
                  </a:lnTo>
                  <a:lnTo>
                    <a:pt x="80" y="27"/>
                  </a:lnTo>
                  <a:lnTo>
                    <a:pt x="80" y="34"/>
                  </a:lnTo>
                  <a:lnTo>
                    <a:pt x="80" y="41"/>
                  </a:lnTo>
                  <a:lnTo>
                    <a:pt x="80" y="48"/>
                  </a:lnTo>
                  <a:lnTo>
                    <a:pt x="85" y="55"/>
                  </a:lnTo>
                  <a:lnTo>
                    <a:pt x="89" y="61"/>
                  </a:lnTo>
                  <a:lnTo>
                    <a:pt x="94" y="68"/>
                  </a:lnTo>
                  <a:lnTo>
                    <a:pt x="99" y="75"/>
                  </a:lnTo>
                  <a:lnTo>
                    <a:pt x="103" y="82"/>
                  </a:lnTo>
                  <a:lnTo>
                    <a:pt x="108" y="89"/>
                  </a:lnTo>
                  <a:lnTo>
                    <a:pt x="117" y="96"/>
                  </a:lnTo>
                  <a:lnTo>
                    <a:pt x="122" y="102"/>
                  </a:lnTo>
                  <a:lnTo>
                    <a:pt x="131" y="109"/>
                  </a:lnTo>
                  <a:lnTo>
                    <a:pt x="136" y="116"/>
                  </a:lnTo>
                  <a:lnTo>
                    <a:pt x="141" y="123"/>
                  </a:lnTo>
                  <a:lnTo>
                    <a:pt x="146" y="130"/>
                  </a:lnTo>
                  <a:lnTo>
                    <a:pt x="150" y="137"/>
                  </a:lnTo>
                  <a:lnTo>
                    <a:pt x="155" y="143"/>
                  </a:lnTo>
                  <a:lnTo>
                    <a:pt x="160" y="150"/>
                  </a:lnTo>
                  <a:lnTo>
                    <a:pt x="164" y="157"/>
                  </a:lnTo>
                  <a:lnTo>
                    <a:pt x="164" y="164"/>
                  </a:lnTo>
                  <a:lnTo>
                    <a:pt x="169" y="171"/>
                  </a:lnTo>
                  <a:lnTo>
                    <a:pt x="169" y="178"/>
                  </a:lnTo>
                  <a:lnTo>
                    <a:pt x="169" y="184"/>
                  </a:lnTo>
                  <a:lnTo>
                    <a:pt x="169" y="191"/>
                  </a:lnTo>
                  <a:lnTo>
                    <a:pt x="169" y="198"/>
                  </a:lnTo>
                  <a:lnTo>
                    <a:pt x="169" y="205"/>
                  </a:lnTo>
                  <a:lnTo>
                    <a:pt x="169" y="212"/>
                  </a:lnTo>
                  <a:lnTo>
                    <a:pt x="169" y="218"/>
                  </a:lnTo>
                  <a:lnTo>
                    <a:pt x="169" y="225"/>
                  </a:lnTo>
                  <a:lnTo>
                    <a:pt x="169" y="232"/>
                  </a:lnTo>
                  <a:lnTo>
                    <a:pt x="169" y="239"/>
                  </a:lnTo>
                  <a:lnTo>
                    <a:pt x="164" y="246"/>
                  </a:lnTo>
                  <a:lnTo>
                    <a:pt x="164" y="253"/>
                  </a:lnTo>
                  <a:lnTo>
                    <a:pt x="164" y="259"/>
                  </a:lnTo>
                  <a:lnTo>
                    <a:pt x="164" y="266"/>
                  </a:lnTo>
                  <a:lnTo>
                    <a:pt x="164" y="273"/>
                  </a:lnTo>
                  <a:lnTo>
                    <a:pt x="164" y="280"/>
                  </a:lnTo>
                  <a:lnTo>
                    <a:pt x="160" y="287"/>
                  </a:lnTo>
                  <a:lnTo>
                    <a:pt x="160" y="294"/>
                  </a:lnTo>
                  <a:lnTo>
                    <a:pt x="155" y="300"/>
                  </a:lnTo>
                  <a:lnTo>
                    <a:pt x="155" y="307"/>
                  </a:lnTo>
                  <a:lnTo>
                    <a:pt x="155" y="314"/>
                  </a:lnTo>
                  <a:lnTo>
                    <a:pt x="155" y="321"/>
                  </a:lnTo>
                  <a:lnTo>
                    <a:pt x="150" y="328"/>
                  </a:lnTo>
                  <a:lnTo>
                    <a:pt x="146" y="335"/>
                  </a:lnTo>
                  <a:lnTo>
                    <a:pt x="141" y="341"/>
                  </a:lnTo>
                  <a:lnTo>
                    <a:pt x="141" y="348"/>
                  </a:lnTo>
                </a:path>
              </a:pathLst>
            </a:custGeom>
            <a:solidFill>
              <a:srgbClr val="FFFF00"/>
            </a:solidFill>
            <a:ln w="25400" cap="rnd">
              <a:solidFill>
                <a:srgbClr val="EF9100"/>
              </a:solidFill>
              <a:round/>
              <a:headEnd/>
              <a:tailEnd/>
            </a:ln>
          </p:spPr>
          <p:txBody>
            <a:bodyPr/>
            <a:lstStyle/>
            <a:p>
              <a:endParaRPr lang="en-US"/>
            </a:p>
          </p:txBody>
        </p:sp>
        <p:sp>
          <p:nvSpPr>
            <p:cNvPr id="21832" name="Freeform 277"/>
            <p:cNvSpPr>
              <a:spLocks/>
            </p:cNvSpPr>
            <p:nvPr/>
          </p:nvSpPr>
          <p:spPr bwMode="auto">
            <a:xfrm>
              <a:off x="2251" y="1590"/>
              <a:ext cx="111" cy="385"/>
            </a:xfrm>
            <a:custGeom>
              <a:avLst/>
              <a:gdLst>
                <a:gd name="T0" fmla="*/ 19 w 112"/>
                <a:gd name="T1" fmla="*/ 376 h 386"/>
                <a:gd name="T2" fmla="*/ 22 w 112"/>
                <a:gd name="T3" fmla="*/ 361 h 386"/>
                <a:gd name="T4" fmla="*/ 34 w 112"/>
                <a:gd name="T5" fmla="*/ 346 h 386"/>
                <a:gd name="T6" fmla="*/ 46 w 112"/>
                <a:gd name="T7" fmla="*/ 327 h 386"/>
                <a:gd name="T8" fmla="*/ 56 w 112"/>
                <a:gd name="T9" fmla="*/ 313 h 386"/>
                <a:gd name="T10" fmla="*/ 63 w 112"/>
                <a:gd name="T11" fmla="*/ 302 h 386"/>
                <a:gd name="T12" fmla="*/ 72 w 112"/>
                <a:gd name="T13" fmla="*/ 290 h 386"/>
                <a:gd name="T14" fmla="*/ 81 w 112"/>
                <a:gd name="T15" fmla="*/ 276 h 386"/>
                <a:gd name="T16" fmla="*/ 91 w 112"/>
                <a:gd name="T17" fmla="*/ 265 h 386"/>
                <a:gd name="T18" fmla="*/ 97 w 112"/>
                <a:gd name="T19" fmla="*/ 250 h 386"/>
                <a:gd name="T20" fmla="*/ 100 w 112"/>
                <a:gd name="T21" fmla="*/ 235 h 386"/>
                <a:gd name="T22" fmla="*/ 106 w 112"/>
                <a:gd name="T23" fmla="*/ 220 h 386"/>
                <a:gd name="T24" fmla="*/ 109 w 112"/>
                <a:gd name="T25" fmla="*/ 205 h 386"/>
                <a:gd name="T26" fmla="*/ 106 w 112"/>
                <a:gd name="T27" fmla="*/ 193 h 386"/>
                <a:gd name="T28" fmla="*/ 103 w 112"/>
                <a:gd name="T29" fmla="*/ 178 h 386"/>
                <a:gd name="T30" fmla="*/ 97 w 112"/>
                <a:gd name="T31" fmla="*/ 159 h 386"/>
                <a:gd name="T32" fmla="*/ 94 w 112"/>
                <a:gd name="T33" fmla="*/ 144 h 386"/>
                <a:gd name="T34" fmla="*/ 91 w 112"/>
                <a:gd name="T35" fmla="*/ 122 h 386"/>
                <a:gd name="T36" fmla="*/ 87 w 112"/>
                <a:gd name="T37" fmla="*/ 104 h 386"/>
                <a:gd name="T38" fmla="*/ 81 w 112"/>
                <a:gd name="T39" fmla="*/ 89 h 386"/>
                <a:gd name="T40" fmla="*/ 78 w 112"/>
                <a:gd name="T41" fmla="*/ 74 h 386"/>
                <a:gd name="T42" fmla="*/ 75 w 112"/>
                <a:gd name="T43" fmla="*/ 59 h 386"/>
                <a:gd name="T44" fmla="*/ 72 w 112"/>
                <a:gd name="T45" fmla="*/ 44 h 386"/>
                <a:gd name="T46" fmla="*/ 69 w 112"/>
                <a:gd name="T47" fmla="*/ 30 h 386"/>
                <a:gd name="T48" fmla="*/ 63 w 112"/>
                <a:gd name="T49" fmla="*/ 15 h 386"/>
                <a:gd name="T50" fmla="*/ 60 w 112"/>
                <a:gd name="T51" fmla="*/ 0 h 386"/>
                <a:gd name="T52" fmla="*/ 57 w 112"/>
                <a:gd name="T53" fmla="*/ 15 h 386"/>
                <a:gd name="T54" fmla="*/ 57 w 112"/>
                <a:gd name="T55" fmla="*/ 30 h 386"/>
                <a:gd name="T56" fmla="*/ 57 w 112"/>
                <a:gd name="T57" fmla="*/ 44 h 386"/>
                <a:gd name="T58" fmla="*/ 56 w 112"/>
                <a:gd name="T59" fmla="*/ 59 h 386"/>
                <a:gd name="T60" fmla="*/ 49 w 112"/>
                <a:gd name="T61" fmla="*/ 74 h 386"/>
                <a:gd name="T62" fmla="*/ 43 w 112"/>
                <a:gd name="T63" fmla="*/ 89 h 386"/>
                <a:gd name="T64" fmla="*/ 34 w 112"/>
                <a:gd name="T65" fmla="*/ 104 h 386"/>
                <a:gd name="T66" fmla="*/ 25 w 112"/>
                <a:gd name="T67" fmla="*/ 118 h 386"/>
                <a:gd name="T68" fmla="*/ 19 w 112"/>
                <a:gd name="T69" fmla="*/ 133 h 386"/>
                <a:gd name="T70" fmla="*/ 12 w 112"/>
                <a:gd name="T71" fmla="*/ 148 h 386"/>
                <a:gd name="T72" fmla="*/ 6 w 112"/>
                <a:gd name="T73" fmla="*/ 163 h 386"/>
                <a:gd name="T74" fmla="*/ 3 w 112"/>
                <a:gd name="T75" fmla="*/ 178 h 386"/>
                <a:gd name="T76" fmla="*/ 0 w 112"/>
                <a:gd name="T77" fmla="*/ 193 h 386"/>
                <a:gd name="T78" fmla="*/ 0 w 112"/>
                <a:gd name="T79" fmla="*/ 205 h 386"/>
                <a:gd name="T80" fmla="*/ 0 w 112"/>
                <a:gd name="T81" fmla="*/ 220 h 386"/>
                <a:gd name="T82" fmla="*/ 0 w 112"/>
                <a:gd name="T83" fmla="*/ 235 h 386"/>
                <a:gd name="T84" fmla="*/ 0 w 112"/>
                <a:gd name="T85" fmla="*/ 250 h 386"/>
                <a:gd name="T86" fmla="*/ 3 w 112"/>
                <a:gd name="T87" fmla="*/ 265 h 386"/>
                <a:gd name="T88" fmla="*/ 3 w 112"/>
                <a:gd name="T89" fmla="*/ 279 h 386"/>
                <a:gd name="T90" fmla="*/ 3 w 112"/>
                <a:gd name="T91" fmla="*/ 294 h 386"/>
                <a:gd name="T92" fmla="*/ 6 w 112"/>
                <a:gd name="T93" fmla="*/ 309 h 386"/>
                <a:gd name="T94" fmla="*/ 9 w 112"/>
                <a:gd name="T95" fmla="*/ 324 h 386"/>
                <a:gd name="T96" fmla="*/ 9 w 112"/>
                <a:gd name="T97" fmla="*/ 339 h 386"/>
                <a:gd name="T98" fmla="*/ 12 w 112"/>
                <a:gd name="T99" fmla="*/ 353 h 386"/>
                <a:gd name="T100" fmla="*/ 19 w 112"/>
                <a:gd name="T101" fmla="*/ 368 h 38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12"/>
                <a:gd name="T154" fmla="*/ 0 h 386"/>
                <a:gd name="T155" fmla="*/ 112 w 112"/>
                <a:gd name="T156" fmla="*/ 386 h 38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12" h="386">
                  <a:moveTo>
                    <a:pt x="19" y="385"/>
                  </a:moveTo>
                  <a:lnTo>
                    <a:pt x="19" y="378"/>
                  </a:lnTo>
                  <a:lnTo>
                    <a:pt x="19" y="370"/>
                  </a:lnTo>
                  <a:lnTo>
                    <a:pt x="22" y="363"/>
                  </a:lnTo>
                  <a:lnTo>
                    <a:pt x="28" y="352"/>
                  </a:lnTo>
                  <a:lnTo>
                    <a:pt x="34" y="348"/>
                  </a:lnTo>
                  <a:lnTo>
                    <a:pt x="40" y="341"/>
                  </a:lnTo>
                  <a:lnTo>
                    <a:pt x="46" y="329"/>
                  </a:lnTo>
                  <a:lnTo>
                    <a:pt x="52" y="322"/>
                  </a:lnTo>
                  <a:lnTo>
                    <a:pt x="56" y="315"/>
                  </a:lnTo>
                  <a:lnTo>
                    <a:pt x="62" y="311"/>
                  </a:lnTo>
                  <a:lnTo>
                    <a:pt x="65" y="304"/>
                  </a:lnTo>
                  <a:lnTo>
                    <a:pt x="68" y="296"/>
                  </a:lnTo>
                  <a:lnTo>
                    <a:pt x="74" y="292"/>
                  </a:lnTo>
                  <a:lnTo>
                    <a:pt x="80" y="285"/>
                  </a:lnTo>
                  <a:lnTo>
                    <a:pt x="83" y="278"/>
                  </a:lnTo>
                  <a:lnTo>
                    <a:pt x="89" y="274"/>
                  </a:lnTo>
                  <a:lnTo>
                    <a:pt x="93" y="267"/>
                  </a:lnTo>
                  <a:lnTo>
                    <a:pt x="96" y="259"/>
                  </a:lnTo>
                  <a:lnTo>
                    <a:pt x="99" y="252"/>
                  </a:lnTo>
                  <a:lnTo>
                    <a:pt x="102" y="244"/>
                  </a:lnTo>
                  <a:lnTo>
                    <a:pt x="102" y="237"/>
                  </a:lnTo>
                  <a:lnTo>
                    <a:pt x="105" y="230"/>
                  </a:lnTo>
                  <a:lnTo>
                    <a:pt x="108" y="222"/>
                  </a:lnTo>
                  <a:lnTo>
                    <a:pt x="108" y="215"/>
                  </a:lnTo>
                  <a:lnTo>
                    <a:pt x="111" y="207"/>
                  </a:lnTo>
                  <a:lnTo>
                    <a:pt x="111" y="200"/>
                  </a:lnTo>
                  <a:lnTo>
                    <a:pt x="108" y="193"/>
                  </a:lnTo>
                  <a:lnTo>
                    <a:pt x="105" y="185"/>
                  </a:lnTo>
                  <a:lnTo>
                    <a:pt x="105" y="178"/>
                  </a:lnTo>
                  <a:lnTo>
                    <a:pt x="102" y="167"/>
                  </a:lnTo>
                  <a:lnTo>
                    <a:pt x="99" y="159"/>
                  </a:lnTo>
                  <a:lnTo>
                    <a:pt x="99" y="152"/>
                  </a:lnTo>
                  <a:lnTo>
                    <a:pt x="96" y="144"/>
                  </a:lnTo>
                  <a:lnTo>
                    <a:pt x="96" y="133"/>
                  </a:lnTo>
                  <a:lnTo>
                    <a:pt x="93" y="122"/>
                  </a:lnTo>
                  <a:lnTo>
                    <a:pt x="89" y="115"/>
                  </a:lnTo>
                  <a:lnTo>
                    <a:pt x="89" y="104"/>
                  </a:lnTo>
                  <a:lnTo>
                    <a:pt x="86" y="96"/>
                  </a:lnTo>
                  <a:lnTo>
                    <a:pt x="83" y="89"/>
                  </a:lnTo>
                  <a:lnTo>
                    <a:pt x="80" y="81"/>
                  </a:lnTo>
                  <a:lnTo>
                    <a:pt x="80" y="74"/>
                  </a:lnTo>
                  <a:lnTo>
                    <a:pt x="77" y="67"/>
                  </a:lnTo>
                  <a:lnTo>
                    <a:pt x="77" y="59"/>
                  </a:lnTo>
                  <a:lnTo>
                    <a:pt x="74" y="52"/>
                  </a:lnTo>
                  <a:lnTo>
                    <a:pt x="74" y="44"/>
                  </a:lnTo>
                  <a:lnTo>
                    <a:pt x="71" y="37"/>
                  </a:lnTo>
                  <a:lnTo>
                    <a:pt x="71" y="30"/>
                  </a:lnTo>
                  <a:lnTo>
                    <a:pt x="68" y="22"/>
                  </a:lnTo>
                  <a:lnTo>
                    <a:pt x="65" y="15"/>
                  </a:lnTo>
                  <a:lnTo>
                    <a:pt x="62" y="7"/>
                  </a:lnTo>
                  <a:lnTo>
                    <a:pt x="62" y="0"/>
                  </a:lnTo>
                  <a:lnTo>
                    <a:pt x="59" y="7"/>
                  </a:lnTo>
                  <a:lnTo>
                    <a:pt x="59" y="15"/>
                  </a:lnTo>
                  <a:lnTo>
                    <a:pt x="59" y="22"/>
                  </a:lnTo>
                  <a:lnTo>
                    <a:pt x="59" y="30"/>
                  </a:lnTo>
                  <a:lnTo>
                    <a:pt x="59" y="37"/>
                  </a:lnTo>
                  <a:lnTo>
                    <a:pt x="59" y="44"/>
                  </a:lnTo>
                  <a:lnTo>
                    <a:pt x="59" y="52"/>
                  </a:lnTo>
                  <a:lnTo>
                    <a:pt x="56" y="59"/>
                  </a:lnTo>
                  <a:lnTo>
                    <a:pt x="52" y="67"/>
                  </a:lnTo>
                  <a:lnTo>
                    <a:pt x="49" y="74"/>
                  </a:lnTo>
                  <a:lnTo>
                    <a:pt x="46" y="81"/>
                  </a:lnTo>
                  <a:lnTo>
                    <a:pt x="43" y="89"/>
                  </a:lnTo>
                  <a:lnTo>
                    <a:pt x="40" y="96"/>
                  </a:lnTo>
                  <a:lnTo>
                    <a:pt x="34" y="104"/>
                  </a:lnTo>
                  <a:lnTo>
                    <a:pt x="31" y="111"/>
                  </a:lnTo>
                  <a:lnTo>
                    <a:pt x="25" y="118"/>
                  </a:lnTo>
                  <a:lnTo>
                    <a:pt x="22" y="126"/>
                  </a:lnTo>
                  <a:lnTo>
                    <a:pt x="19" y="133"/>
                  </a:lnTo>
                  <a:lnTo>
                    <a:pt x="15" y="141"/>
                  </a:lnTo>
                  <a:lnTo>
                    <a:pt x="12" y="148"/>
                  </a:lnTo>
                  <a:lnTo>
                    <a:pt x="9" y="155"/>
                  </a:lnTo>
                  <a:lnTo>
                    <a:pt x="6" y="163"/>
                  </a:lnTo>
                  <a:lnTo>
                    <a:pt x="3" y="170"/>
                  </a:lnTo>
                  <a:lnTo>
                    <a:pt x="3" y="178"/>
                  </a:lnTo>
                  <a:lnTo>
                    <a:pt x="0" y="185"/>
                  </a:lnTo>
                  <a:lnTo>
                    <a:pt x="0" y="193"/>
                  </a:lnTo>
                  <a:lnTo>
                    <a:pt x="0" y="200"/>
                  </a:lnTo>
                  <a:lnTo>
                    <a:pt x="0" y="207"/>
                  </a:lnTo>
                  <a:lnTo>
                    <a:pt x="0" y="215"/>
                  </a:lnTo>
                  <a:lnTo>
                    <a:pt x="0" y="222"/>
                  </a:lnTo>
                  <a:lnTo>
                    <a:pt x="0" y="230"/>
                  </a:lnTo>
                  <a:lnTo>
                    <a:pt x="0" y="237"/>
                  </a:lnTo>
                  <a:lnTo>
                    <a:pt x="0" y="244"/>
                  </a:lnTo>
                  <a:lnTo>
                    <a:pt x="0" y="252"/>
                  </a:lnTo>
                  <a:lnTo>
                    <a:pt x="0" y="259"/>
                  </a:lnTo>
                  <a:lnTo>
                    <a:pt x="3" y="267"/>
                  </a:lnTo>
                  <a:lnTo>
                    <a:pt x="3" y="274"/>
                  </a:lnTo>
                  <a:lnTo>
                    <a:pt x="3" y="281"/>
                  </a:lnTo>
                  <a:lnTo>
                    <a:pt x="3" y="289"/>
                  </a:lnTo>
                  <a:lnTo>
                    <a:pt x="3" y="296"/>
                  </a:lnTo>
                  <a:lnTo>
                    <a:pt x="3" y="304"/>
                  </a:lnTo>
                  <a:lnTo>
                    <a:pt x="6" y="311"/>
                  </a:lnTo>
                  <a:lnTo>
                    <a:pt x="6" y="318"/>
                  </a:lnTo>
                  <a:lnTo>
                    <a:pt x="9" y="326"/>
                  </a:lnTo>
                  <a:lnTo>
                    <a:pt x="9" y="333"/>
                  </a:lnTo>
                  <a:lnTo>
                    <a:pt x="9" y="341"/>
                  </a:lnTo>
                  <a:lnTo>
                    <a:pt x="9" y="348"/>
                  </a:lnTo>
                  <a:lnTo>
                    <a:pt x="12" y="355"/>
                  </a:lnTo>
                  <a:lnTo>
                    <a:pt x="15" y="363"/>
                  </a:lnTo>
                  <a:lnTo>
                    <a:pt x="19" y="370"/>
                  </a:lnTo>
                  <a:lnTo>
                    <a:pt x="19" y="378"/>
                  </a:lnTo>
                </a:path>
              </a:pathLst>
            </a:custGeom>
            <a:solidFill>
              <a:srgbClr val="FF0000"/>
            </a:solidFill>
            <a:ln w="25400" cap="rnd">
              <a:solidFill>
                <a:srgbClr val="FE9B03"/>
              </a:solidFill>
              <a:round/>
              <a:headEnd/>
              <a:tailEnd/>
            </a:ln>
          </p:spPr>
          <p:txBody>
            <a:bodyPr/>
            <a:lstStyle/>
            <a:p>
              <a:endParaRPr lang="en-US"/>
            </a:p>
          </p:txBody>
        </p:sp>
        <p:sp>
          <p:nvSpPr>
            <p:cNvPr id="21833" name="Freeform 278"/>
            <p:cNvSpPr>
              <a:spLocks/>
            </p:cNvSpPr>
            <p:nvPr/>
          </p:nvSpPr>
          <p:spPr bwMode="auto">
            <a:xfrm>
              <a:off x="2304" y="1842"/>
              <a:ext cx="128" cy="129"/>
            </a:xfrm>
            <a:custGeom>
              <a:avLst/>
              <a:gdLst>
                <a:gd name="T0" fmla="*/ 0 w 127"/>
                <a:gd name="T1" fmla="*/ 128 h 129"/>
                <a:gd name="T2" fmla="*/ 10 w 127"/>
                <a:gd name="T3" fmla="*/ 128 h 129"/>
                <a:gd name="T4" fmla="*/ 15 w 127"/>
                <a:gd name="T5" fmla="*/ 119 h 129"/>
                <a:gd name="T6" fmla="*/ 24 w 127"/>
                <a:gd name="T7" fmla="*/ 119 h 129"/>
                <a:gd name="T8" fmla="*/ 34 w 127"/>
                <a:gd name="T9" fmla="*/ 111 h 129"/>
                <a:gd name="T10" fmla="*/ 44 w 127"/>
                <a:gd name="T11" fmla="*/ 107 h 129"/>
                <a:gd name="T12" fmla="*/ 48 w 127"/>
                <a:gd name="T13" fmla="*/ 98 h 129"/>
                <a:gd name="T14" fmla="*/ 58 w 127"/>
                <a:gd name="T15" fmla="*/ 98 h 129"/>
                <a:gd name="T16" fmla="*/ 63 w 127"/>
                <a:gd name="T17" fmla="*/ 90 h 129"/>
                <a:gd name="T18" fmla="*/ 70 w 127"/>
                <a:gd name="T19" fmla="*/ 81 h 129"/>
                <a:gd name="T20" fmla="*/ 80 w 127"/>
                <a:gd name="T21" fmla="*/ 73 h 129"/>
                <a:gd name="T22" fmla="*/ 80 w 127"/>
                <a:gd name="T23" fmla="*/ 64 h 129"/>
                <a:gd name="T24" fmla="*/ 89 w 127"/>
                <a:gd name="T25" fmla="*/ 60 h 129"/>
                <a:gd name="T26" fmla="*/ 89 w 127"/>
                <a:gd name="T27" fmla="*/ 51 h 129"/>
                <a:gd name="T28" fmla="*/ 89 w 127"/>
                <a:gd name="T29" fmla="*/ 43 h 129"/>
                <a:gd name="T30" fmla="*/ 94 w 127"/>
                <a:gd name="T31" fmla="*/ 34 h 129"/>
                <a:gd name="T32" fmla="*/ 104 w 127"/>
                <a:gd name="T33" fmla="*/ 30 h 129"/>
                <a:gd name="T34" fmla="*/ 104 w 127"/>
                <a:gd name="T35" fmla="*/ 21 h 129"/>
                <a:gd name="T36" fmla="*/ 109 w 127"/>
                <a:gd name="T37" fmla="*/ 13 h 129"/>
                <a:gd name="T38" fmla="*/ 109 w 127"/>
                <a:gd name="T39" fmla="*/ 4 h 129"/>
                <a:gd name="T40" fmla="*/ 118 w 127"/>
                <a:gd name="T41" fmla="*/ 0 h 129"/>
                <a:gd name="T42" fmla="*/ 118 w 127"/>
                <a:gd name="T43" fmla="*/ 9 h 129"/>
                <a:gd name="T44" fmla="*/ 118 w 127"/>
                <a:gd name="T45" fmla="*/ 17 h 129"/>
                <a:gd name="T46" fmla="*/ 123 w 127"/>
                <a:gd name="T47" fmla="*/ 26 h 129"/>
                <a:gd name="T48" fmla="*/ 123 w 127"/>
                <a:gd name="T49" fmla="*/ 34 h 129"/>
                <a:gd name="T50" fmla="*/ 123 w 127"/>
                <a:gd name="T51" fmla="*/ 43 h 129"/>
                <a:gd name="T52" fmla="*/ 128 w 127"/>
                <a:gd name="T53" fmla="*/ 51 h 129"/>
                <a:gd name="T54" fmla="*/ 128 w 127"/>
                <a:gd name="T55" fmla="*/ 60 h 129"/>
                <a:gd name="T56" fmla="*/ 128 w 127"/>
                <a:gd name="T57" fmla="*/ 68 h 129"/>
                <a:gd name="T58" fmla="*/ 128 w 127"/>
                <a:gd name="T59" fmla="*/ 77 h 129"/>
                <a:gd name="T60" fmla="*/ 128 w 127"/>
                <a:gd name="T61" fmla="*/ 85 h 129"/>
                <a:gd name="T62" fmla="*/ 123 w 127"/>
                <a:gd name="T63" fmla="*/ 94 h 129"/>
                <a:gd name="T64" fmla="*/ 113 w 127"/>
                <a:gd name="T65" fmla="*/ 94 h 129"/>
                <a:gd name="T66" fmla="*/ 109 w 127"/>
                <a:gd name="T67" fmla="*/ 102 h 129"/>
                <a:gd name="T68" fmla="*/ 99 w 127"/>
                <a:gd name="T69" fmla="*/ 107 h 129"/>
                <a:gd name="T70" fmla="*/ 89 w 127"/>
                <a:gd name="T71" fmla="*/ 111 h 129"/>
                <a:gd name="T72" fmla="*/ 80 w 127"/>
                <a:gd name="T73" fmla="*/ 115 h 129"/>
                <a:gd name="T74" fmla="*/ 70 w 127"/>
                <a:gd name="T75" fmla="*/ 115 h 129"/>
                <a:gd name="T76" fmla="*/ 58 w 127"/>
                <a:gd name="T77" fmla="*/ 115 h 129"/>
                <a:gd name="T78" fmla="*/ 48 w 127"/>
                <a:gd name="T79" fmla="*/ 115 h 129"/>
                <a:gd name="T80" fmla="*/ 39 w 127"/>
                <a:gd name="T81" fmla="*/ 115 h 129"/>
                <a:gd name="T82" fmla="*/ 29 w 127"/>
                <a:gd name="T83" fmla="*/ 119 h 129"/>
                <a:gd name="T84" fmla="*/ 19 w 127"/>
                <a:gd name="T85" fmla="*/ 124 h 129"/>
                <a:gd name="T86" fmla="*/ 10 w 127"/>
                <a:gd name="T87" fmla="*/ 128 h 129"/>
                <a:gd name="T88" fmla="*/ 0 w 127"/>
                <a:gd name="T89" fmla="*/ 128 h 129"/>
                <a:gd name="T90" fmla="*/ 63 w 127"/>
                <a:gd name="T91" fmla="*/ 98 h 129"/>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27"/>
                <a:gd name="T139" fmla="*/ 0 h 129"/>
                <a:gd name="T140" fmla="*/ 127 w 127"/>
                <a:gd name="T141" fmla="*/ 129 h 129"/>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27" h="129">
                  <a:moveTo>
                    <a:pt x="0" y="128"/>
                  </a:moveTo>
                  <a:lnTo>
                    <a:pt x="10" y="128"/>
                  </a:lnTo>
                  <a:lnTo>
                    <a:pt x="15" y="119"/>
                  </a:lnTo>
                  <a:lnTo>
                    <a:pt x="24" y="119"/>
                  </a:lnTo>
                  <a:lnTo>
                    <a:pt x="34" y="111"/>
                  </a:lnTo>
                  <a:lnTo>
                    <a:pt x="44" y="107"/>
                  </a:lnTo>
                  <a:lnTo>
                    <a:pt x="48" y="98"/>
                  </a:lnTo>
                  <a:lnTo>
                    <a:pt x="58" y="98"/>
                  </a:lnTo>
                  <a:lnTo>
                    <a:pt x="63" y="90"/>
                  </a:lnTo>
                  <a:lnTo>
                    <a:pt x="68" y="81"/>
                  </a:lnTo>
                  <a:lnTo>
                    <a:pt x="78" y="73"/>
                  </a:lnTo>
                  <a:lnTo>
                    <a:pt x="78" y="64"/>
                  </a:lnTo>
                  <a:lnTo>
                    <a:pt x="87" y="60"/>
                  </a:lnTo>
                  <a:lnTo>
                    <a:pt x="87" y="51"/>
                  </a:lnTo>
                  <a:lnTo>
                    <a:pt x="87" y="43"/>
                  </a:lnTo>
                  <a:lnTo>
                    <a:pt x="92" y="34"/>
                  </a:lnTo>
                  <a:lnTo>
                    <a:pt x="102" y="30"/>
                  </a:lnTo>
                  <a:lnTo>
                    <a:pt x="102" y="21"/>
                  </a:lnTo>
                  <a:lnTo>
                    <a:pt x="107" y="13"/>
                  </a:lnTo>
                  <a:lnTo>
                    <a:pt x="107" y="4"/>
                  </a:lnTo>
                  <a:lnTo>
                    <a:pt x="116" y="0"/>
                  </a:lnTo>
                  <a:lnTo>
                    <a:pt x="116" y="9"/>
                  </a:lnTo>
                  <a:lnTo>
                    <a:pt x="116" y="17"/>
                  </a:lnTo>
                  <a:lnTo>
                    <a:pt x="121" y="26"/>
                  </a:lnTo>
                  <a:lnTo>
                    <a:pt x="121" y="34"/>
                  </a:lnTo>
                  <a:lnTo>
                    <a:pt x="121" y="43"/>
                  </a:lnTo>
                  <a:lnTo>
                    <a:pt x="126" y="51"/>
                  </a:lnTo>
                  <a:lnTo>
                    <a:pt x="126" y="60"/>
                  </a:lnTo>
                  <a:lnTo>
                    <a:pt x="126" y="68"/>
                  </a:lnTo>
                  <a:lnTo>
                    <a:pt x="126" y="77"/>
                  </a:lnTo>
                  <a:lnTo>
                    <a:pt x="126" y="85"/>
                  </a:lnTo>
                  <a:lnTo>
                    <a:pt x="121" y="94"/>
                  </a:lnTo>
                  <a:lnTo>
                    <a:pt x="111" y="94"/>
                  </a:lnTo>
                  <a:lnTo>
                    <a:pt x="107" y="102"/>
                  </a:lnTo>
                  <a:lnTo>
                    <a:pt x="97" y="107"/>
                  </a:lnTo>
                  <a:lnTo>
                    <a:pt x="87" y="111"/>
                  </a:lnTo>
                  <a:lnTo>
                    <a:pt x="78" y="115"/>
                  </a:lnTo>
                  <a:lnTo>
                    <a:pt x="68" y="115"/>
                  </a:lnTo>
                  <a:lnTo>
                    <a:pt x="58" y="115"/>
                  </a:lnTo>
                  <a:lnTo>
                    <a:pt x="48" y="115"/>
                  </a:lnTo>
                  <a:lnTo>
                    <a:pt x="39" y="115"/>
                  </a:lnTo>
                  <a:lnTo>
                    <a:pt x="29" y="119"/>
                  </a:lnTo>
                  <a:lnTo>
                    <a:pt x="19" y="124"/>
                  </a:lnTo>
                  <a:lnTo>
                    <a:pt x="10" y="128"/>
                  </a:lnTo>
                  <a:lnTo>
                    <a:pt x="0" y="128"/>
                  </a:lnTo>
                  <a:lnTo>
                    <a:pt x="63" y="98"/>
                  </a:lnTo>
                </a:path>
              </a:pathLst>
            </a:custGeom>
            <a:solidFill>
              <a:srgbClr val="FFCC99"/>
            </a:solidFill>
            <a:ln w="25400" cap="rnd">
              <a:solidFill>
                <a:srgbClr val="FF0000"/>
              </a:solidFill>
              <a:round/>
              <a:headEnd/>
              <a:tailEnd/>
            </a:ln>
          </p:spPr>
          <p:txBody>
            <a:bodyPr/>
            <a:lstStyle/>
            <a:p>
              <a:endParaRPr lang="en-US"/>
            </a:p>
          </p:txBody>
        </p:sp>
      </p:grpSp>
      <p:grpSp>
        <p:nvGrpSpPr>
          <p:cNvPr id="21530" name="Group 279"/>
          <p:cNvGrpSpPr>
            <a:grpSpLocks/>
          </p:cNvGrpSpPr>
          <p:nvPr/>
        </p:nvGrpSpPr>
        <p:grpSpPr bwMode="auto">
          <a:xfrm>
            <a:off x="7051675" y="3314700"/>
            <a:ext cx="119063" cy="200025"/>
            <a:chOff x="2160" y="1548"/>
            <a:chExt cx="309" cy="441"/>
          </a:xfrm>
        </p:grpSpPr>
        <p:sp>
          <p:nvSpPr>
            <p:cNvPr id="21820" name="Freeform 280"/>
            <p:cNvSpPr>
              <a:spLocks/>
            </p:cNvSpPr>
            <p:nvPr/>
          </p:nvSpPr>
          <p:spPr bwMode="auto">
            <a:xfrm>
              <a:off x="2160" y="1548"/>
              <a:ext cx="140" cy="427"/>
            </a:xfrm>
            <a:custGeom>
              <a:avLst/>
              <a:gdLst>
                <a:gd name="T0" fmla="*/ 115 w 141"/>
                <a:gd name="T1" fmla="*/ 417 h 428"/>
                <a:gd name="T2" fmla="*/ 111 w 141"/>
                <a:gd name="T3" fmla="*/ 400 h 428"/>
                <a:gd name="T4" fmla="*/ 95 w 141"/>
                <a:gd name="T5" fmla="*/ 384 h 428"/>
                <a:gd name="T6" fmla="*/ 80 w 141"/>
                <a:gd name="T7" fmla="*/ 363 h 428"/>
                <a:gd name="T8" fmla="*/ 70 w 141"/>
                <a:gd name="T9" fmla="*/ 347 h 428"/>
                <a:gd name="T10" fmla="*/ 58 w 141"/>
                <a:gd name="T11" fmla="*/ 335 h 428"/>
                <a:gd name="T12" fmla="*/ 47 w 141"/>
                <a:gd name="T13" fmla="*/ 322 h 428"/>
                <a:gd name="T14" fmla="*/ 35 w 141"/>
                <a:gd name="T15" fmla="*/ 306 h 428"/>
                <a:gd name="T16" fmla="*/ 23 w 141"/>
                <a:gd name="T17" fmla="*/ 294 h 428"/>
                <a:gd name="T18" fmla="*/ 16 w 141"/>
                <a:gd name="T19" fmla="*/ 277 h 428"/>
                <a:gd name="T20" fmla="*/ 12 w 141"/>
                <a:gd name="T21" fmla="*/ 261 h 428"/>
                <a:gd name="T22" fmla="*/ 4 w 141"/>
                <a:gd name="T23" fmla="*/ 244 h 428"/>
                <a:gd name="T24" fmla="*/ 0 w 141"/>
                <a:gd name="T25" fmla="*/ 228 h 428"/>
                <a:gd name="T26" fmla="*/ 4 w 141"/>
                <a:gd name="T27" fmla="*/ 214 h 428"/>
                <a:gd name="T28" fmla="*/ 8 w 141"/>
                <a:gd name="T29" fmla="*/ 197 h 428"/>
                <a:gd name="T30" fmla="*/ 16 w 141"/>
                <a:gd name="T31" fmla="*/ 177 h 428"/>
                <a:gd name="T32" fmla="*/ 19 w 141"/>
                <a:gd name="T33" fmla="*/ 160 h 428"/>
                <a:gd name="T34" fmla="*/ 23 w 141"/>
                <a:gd name="T35" fmla="*/ 135 h 428"/>
                <a:gd name="T36" fmla="*/ 27 w 141"/>
                <a:gd name="T37" fmla="*/ 115 h 428"/>
                <a:gd name="T38" fmla="*/ 35 w 141"/>
                <a:gd name="T39" fmla="*/ 99 h 428"/>
                <a:gd name="T40" fmla="*/ 39 w 141"/>
                <a:gd name="T41" fmla="*/ 82 h 428"/>
                <a:gd name="T42" fmla="*/ 43 w 141"/>
                <a:gd name="T43" fmla="*/ 66 h 428"/>
                <a:gd name="T44" fmla="*/ 47 w 141"/>
                <a:gd name="T45" fmla="*/ 49 h 428"/>
                <a:gd name="T46" fmla="*/ 51 w 141"/>
                <a:gd name="T47" fmla="*/ 33 h 428"/>
                <a:gd name="T48" fmla="*/ 58 w 141"/>
                <a:gd name="T49" fmla="*/ 16 h 428"/>
                <a:gd name="T50" fmla="*/ 62 w 141"/>
                <a:gd name="T51" fmla="*/ 0 h 428"/>
                <a:gd name="T52" fmla="*/ 66 w 141"/>
                <a:gd name="T53" fmla="*/ 16 h 428"/>
                <a:gd name="T54" fmla="*/ 66 w 141"/>
                <a:gd name="T55" fmla="*/ 33 h 428"/>
                <a:gd name="T56" fmla="*/ 66 w 141"/>
                <a:gd name="T57" fmla="*/ 49 h 428"/>
                <a:gd name="T58" fmla="*/ 70 w 141"/>
                <a:gd name="T59" fmla="*/ 66 h 428"/>
                <a:gd name="T60" fmla="*/ 76 w 141"/>
                <a:gd name="T61" fmla="*/ 82 h 428"/>
                <a:gd name="T62" fmla="*/ 84 w 141"/>
                <a:gd name="T63" fmla="*/ 99 h 428"/>
                <a:gd name="T64" fmla="*/ 95 w 141"/>
                <a:gd name="T65" fmla="*/ 115 h 428"/>
                <a:gd name="T66" fmla="*/ 107 w 141"/>
                <a:gd name="T67" fmla="*/ 131 h 428"/>
                <a:gd name="T68" fmla="*/ 115 w 141"/>
                <a:gd name="T69" fmla="*/ 148 h 428"/>
                <a:gd name="T70" fmla="*/ 122 w 141"/>
                <a:gd name="T71" fmla="*/ 164 h 428"/>
                <a:gd name="T72" fmla="*/ 130 w 141"/>
                <a:gd name="T73" fmla="*/ 181 h 428"/>
                <a:gd name="T74" fmla="*/ 134 w 141"/>
                <a:gd name="T75" fmla="*/ 197 h 428"/>
                <a:gd name="T76" fmla="*/ 138 w 141"/>
                <a:gd name="T77" fmla="*/ 214 h 428"/>
                <a:gd name="T78" fmla="*/ 138 w 141"/>
                <a:gd name="T79" fmla="*/ 228 h 428"/>
                <a:gd name="T80" fmla="*/ 138 w 141"/>
                <a:gd name="T81" fmla="*/ 244 h 428"/>
                <a:gd name="T82" fmla="*/ 138 w 141"/>
                <a:gd name="T83" fmla="*/ 261 h 428"/>
                <a:gd name="T84" fmla="*/ 138 w 141"/>
                <a:gd name="T85" fmla="*/ 277 h 428"/>
                <a:gd name="T86" fmla="*/ 134 w 141"/>
                <a:gd name="T87" fmla="*/ 294 h 428"/>
                <a:gd name="T88" fmla="*/ 134 w 141"/>
                <a:gd name="T89" fmla="*/ 310 h 428"/>
                <a:gd name="T90" fmla="*/ 134 w 141"/>
                <a:gd name="T91" fmla="*/ 326 h 428"/>
                <a:gd name="T92" fmla="*/ 130 w 141"/>
                <a:gd name="T93" fmla="*/ 343 h 428"/>
                <a:gd name="T94" fmla="*/ 126 w 141"/>
                <a:gd name="T95" fmla="*/ 359 h 428"/>
                <a:gd name="T96" fmla="*/ 126 w 141"/>
                <a:gd name="T97" fmla="*/ 376 h 428"/>
                <a:gd name="T98" fmla="*/ 122 w 141"/>
                <a:gd name="T99" fmla="*/ 392 h 428"/>
                <a:gd name="T100" fmla="*/ 115 w 141"/>
                <a:gd name="T101" fmla="*/ 409 h 428"/>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41"/>
                <a:gd name="T154" fmla="*/ 0 h 428"/>
                <a:gd name="T155" fmla="*/ 141 w 141"/>
                <a:gd name="T156" fmla="*/ 428 h 428"/>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41" h="428">
                  <a:moveTo>
                    <a:pt x="117" y="427"/>
                  </a:moveTo>
                  <a:lnTo>
                    <a:pt x="117" y="419"/>
                  </a:lnTo>
                  <a:lnTo>
                    <a:pt x="117" y="411"/>
                  </a:lnTo>
                  <a:lnTo>
                    <a:pt x="113" y="402"/>
                  </a:lnTo>
                  <a:lnTo>
                    <a:pt x="105" y="390"/>
                  </a:lnTo>
                  <a:lnTo>
                    <a:pt x="97" y="386"/>
                  </a:lnTo>
                  <a:lnTo>
                    <a:pt x="89" y="378"/>
                  </a:lnTo>
                  <a:lnTo>
                    <a:pt x="82" y="365"/>
                  </a:lnTo>
                  <a:lnTo>
                    <a:pt x="74" y="357"/>
                  </a:lnTo>
                  <a:lnTo>
                    <a:pt x="70" y="349"/>
                  </a:lnTo>
                  <a:lnTo>
                    <a:pt x="62" y="345"/>
                  </a:lnTo>
                  <a:lnTo>
                    <a:pt x="58" y="337"/>
                  </a:lnTo>
                  <a:lnTo>
                    <a:pt x="54" y="328"/>
                  </a:lnTo>
                  <a:lnTo>
                    <a:pt x="47" y="324"/>
                  </a:lnTo>
                  <a:lnTo>
                    <a:pt x="39" y="316"/>
                  </a:lnTo>
                  <a:lnTo>
                    <a:pt x="35" y="308"/>
                  </a:lnTo>
                  <a:lnTo>
                    <a:pt x="27" y="304"/>
                  </a:lnTo>
                  <a:lnTo>
                    <a:pt x="23" y="296"/>
                  </a:lnTo>
                  <a:lnTo>
                    <a:pt x="19" y="287"/>
                  </a:lnTo>
                  <a:lnTo>
                    <a:pt x="16" y="279"/>
                  </a:lnTo>
                  <a:lnTo>
                    <a:pt x="12" y="271"/>
                  </a:lnTo>
                  <a:lnTo>
                    <a:pt x="12" y="263"/>
                  </a:lnTo>
                  <a:lnTo>
                    <a:pt x="8" y="255"/>
                  </a:lnTo>
                  <a:lnTo>
                    <a:pt x="4" y="246"/>
                  </a:lnTo>
                  <a:lnTo>
                    <a:pt x="4" y="238"/>
                  </a:lnTo>
                  <a:lnTo>
                    <a:pt x="0" y="230"/>
                  </a:lnTo>
                  <a:lnTo>
                    <a:pt x="0" y="222"/>
                  </a:lnTo>
                  <a:lnTo>
                    <a:pt x="4" y="214"/>
                  </a:lnTo>
                  <a:lnTo>
                    <a:pt x="8" y="205"/>
                  </a:lnTo>
                  <a:lnTo>
                    <a:pt x="8" y="197"/>
                  </a:lnTo>
                  <a:lnTo>
                    <a:pt x="12" y="185"/>
                  </a:lnTo>
                  <a:lnTo>
                    <a:pt x="16" y="177"/>
                  </a:lnTo>
                  <a:lnTo>
                    <a:pt x="16" y="168"/>
                  </a:lnTo>
                  <a:lnTo>
                    <a:pt x="19" y="160"/>
                  </a:lnTo>
                  <a:lnTo>
                    <a:pt x="19" y="148"/>
                  </a:lnTo>
                  <a:lnTo>
                    <a:pt x="23" y="135"/>
                  </a:lnTo>
                  <a:lnTo>
                    <a:pt x="27" y="127"/>
                  </a:lnTo>
                  <a:lnTo>
                    <a:pt x="27" y="115"/>
                  </a:lnTo>
                  <a:lnTo>
                    <a:pt x="31" y="107"/>
                  </a:lnTo>
                  <a:lnTo>
                    <a:pt x="35" y="99"/>
                  </a:lnTo>
                  <a:lnTo>
                    <a:pt x="39" y="90"/>
                  </a:lnTo>
                  <a:lnTo>
                    <a:pt x="39" y="82"/>
                  </a:lnTo>
                  <a:lnTo>
                    <a:pt x="43" y="74"/>
                  </a:lnTo>
                  <a:lnTo>
                    <a:pt x="43" y="66"/>
                  </a:lnTo>
                  <a:lnTo>
                    <a:pt x="47" y="57"/>
                  </a:lnTo>
                  <a:lnTo>
                    <a:pt x="47" y="49"/>
                  </a:lnTo>
                  <a:lnTo>
                    <a:pt x="51" y="41"/>
                  </a:lnTo>
                  <a:lnTo>
                    <a:pt x="51" y="33"/>
                  </a:lnTo>
                  <a:lnTo>
                    <a:pt x="54" y="25"/>
                  </a:lnTo>
                  <a:lnTo>
                    <a:pt x="58" y="16"/>
                  </a:lnTo>
                  <a:lnTo>
                    <a:pt x="62" y="8"/>
                  </a:lnTo>
                  <a:lnTo>
                    <a:pt x="62" y="0"/>
                  </a:lnTo>
                  <a:lnTo>
                    <a:pt x="66" y="8"/>
                  </a:lnTo>
                  <a:lnTo>
                    <a:pt x="66" y="16"/>
                  </a:lnTo>
                  <a:lnTo>
                    <a:pt x="66" y="25"/>
                  </a:lnTo>
                  <a:lnTo>
                    <a:pt x="66" y="33"/>
                  </a:lnTo>
                  <a:lnTo>
                    <a:pt x="66" y="41"/>
                  </a:lnTo>
                  <a:lnTo>
                    <a:pt x="66" y="49"/>
                  </a:lnTo>
                  <a:lnTo>
                    <a:pt x="66" y="57"/>
                  </a:lnTo>
                  <a:lnTo>
                    <a:pt x="70" y="66"/>
                  </a:lnTo>
                  <a:lnTo>
                    <a:pt x="74" y="74"/>
                  </a:lnTo>
                  <a:lnTo>
                    <a:pt x="78" y="82"/>
                  </a:lnTo>
                  <a:lnTo>
                    <a:pt x="82" y="90"/>
                  </a:lnTo>
                  <a:lnTo>
                    <a:pt x="86" y="99"/>
                  </a:lnTo>
                  <a:lnTo>
                    <a:pt x="89" y="107"/>
                  </a:lnTo>
                  <a:lnTo>
                    <a:pt x="97" y="115"/>
                  </a:lnTo>
                  <a:lnTo>
                    <a:pt x="101" y="123"/>
                  </a:lnTo>
                  <a:lnTo>
                    <a:pt x="109" y="131"/>
                  </a:lnTo>
                  <a:lnTo>
                    <a:pt x="113" y="140"/>
                  </a:lnTo>
                  <a:lnTo>
                    <a:pt x="117" y="148"/>
                  </a:lnTo>
                  <a:lnTo>
                    <a:pt x="121" y="156"/>
                  </a:lnTo>
                  <a:lnTo>
                    <a:pt x="124" y="164"/>
                  </a:lnTo>
                  <a:lnTo>
                    <a:pt x="128" y="172"/>
                  </a:lnTo>
                  <a:lnTo>
                    <a:pt x="132" y="181"/>
                  </a:lnTo>
                  <a:lnTo>
                    <a:pt x="136" y="189"/>
                  </a:lnTo>
                  <a:lnTo>
                    <a:pt x="136" y="197"/>
                  </a:lnTo>
                  <a:lnTo>
                    <a:pt x="140" y="205"/>
                  </a:lnTo>
                  <a:lnTo>
                    <a:pt x="140" y="214"/>
                  </a:lnTo>
                  <a:lnTo>
                    <a:pt x="140" y="222"/>
                  </a:lnTo>
                  <a:lnTo>
                    <a:pt x="140" y="230"/>
                  </a:lnTo>
                  <a:lnTo>
                    <a:pt x="140" y="238"/>
                  </a:lnTo>
                  <a:lnTo>
                    <a:pt x="140" y="246"/>
                  </a:lnTo>
                  <a:lnTo>
                    <a:pt x="140" y="255"/>
                  </a:lnTo>
                  <a:lnTo>
                    <a:pt x="140" y="263"/>
                  </a:lnTo>
                  <a:lnTo>
                    <a:pt x="140" y="271"/>
                  </a:lnTo>
                  <a:lnTo>
                    <a:pt x="140" y="279"/>
                  </a:lnTo>
                  <a:lnTo>
                    <a:pt x="140" y="287"/>
                  </a:lnTo>
                  <a:lnTo>
                    <a:pt x="136" y="296"/>
                  </a:lnTo>
                  <a:lnTo>
                    <a:pt x="136" y="304"/>
                  </a:lnTo>
                  <a:lnTo>
                    <a:pt x="136" y="312"/>
                  </a:lnTo>
                  <a:lnTo>
                    <a:pt x="136" y="320"/>
                  </a:lnTo>
                  <a:lnTo>
                    <a:pt x="136" y="328"/>
                  </a:lnTo>
                  <a:lnTo>
                    <a:pt x="136" y="337"/>
                  </a:lnTo>
                  <a:lnTo>
                    <a:pt x="132" y="345"/>
                  </a:lnTo>
                  <a:lnTo>
                    <a:pt x="132" y="353"/>
                  </a:lnTo>
                  <a:lnTo>
                    <a:pt x="128" y="361"/>
                  </a:lnTo>
                  <a:lnTo>
                    <a:pt x="128" y="370"/>
                  </a:lnTo>
                  <a:lnTo>
                    <a:pt x="128" y="378"/>
                  </a:lnTo>
                  <a:lnTo>
                    <a:pt x="128" y="386"/>
                  </a:lnTo>
                  <a:lnTo>
                    <a:pt x="124" y="394"/>
                  </a:lnTo>
                  <a:lnTo>
                    <a:pt x="121" y="402"/>
                  </a:lnTo>
                  <a:lnTo>
                    <a:pt x="117" y="411"/>
                  </a:lnTo>
                  <a:lnTo>
                    <a:pt x="117" y="419"/>
                  </a:lnTo>
                </a:path>
              </a:pathLst>
            </a:custGeom>
            <a:solidFill>
              <a:srgbClr val="FF6600"/>
            </a:solidFill>
            <a:ln w="25400" cap="rnd">
              <a:solidFill>
                <a:srgbClr val="F35B1B"/>
              </a:solidFill>
              <a:round/>
              <a:headEnd/>
              <a:tailEnd/>
            </a:ln>
          </p:spPr>
          <p:txBody>
            <a:bodyPr/>
            <a:lstStyle/>
            <a:p>
              <a:endParaRPr lang="en-US"/>
            </a:p>
          </p:txBody>
        </p:sp>
        <p:sp>
          <p:nvSpPr>
            <p:cNvPr id="21821" name="Freeform 281"/>
            <p:cNvSpPr>
              <a:spLocks/>
            </p:cNvSpPr>
            <p:nvPr/>
          </p:nvSpPr>
          <p:spPr bwMode="auto">
            <a:xfrm>
              <a:off x="2267" y="1692"/>
              <a:ext cx="144" cy="294"/>
            </a:xfrm>
            <a:custGeom>
              <a:avLst/>
              <a:gdLst>
                <a:gd name="T0" fmla="*/ 24 w 145"/>
                <a:gd name="T1" fmla="*/ 289 h 292"/>
                <a:gd name="T2" fmla="*/ 28 w 145"/>
                <a:gd name="T3" fmla="*/ 278 h 292"/>
                <a:gd name="T4" fmla="*/ 44 w 145"/>
                <a:gd name="T5" fmla="*/ 267 h 292"/>
                <a:gd name="T6" fmla="*/ 60 w 145"/>
                <a:gd name="T7" fmla="*/ 253 h 292"/>
                <a:gd name="T8" fmla="*/ 72 w 145"/>
                <a:gd name="T9" fmla="*/ 242 h 292"/>
                <a:gd name="T10" fmla="*/ 82 w 145"/>
                <a:gd name="T11" fmla="*/ 233 h 292"/>
                <a:gd name="T12" fmla="*/ 94 w 145"/>
                <a:gd name="T13" fmla="*/ 225 h 292"/>
                <a:gd name="T14" fmla="*/ 106 w 145"/>
                <a:gd name="T15" fmla="*/ 212 h 292"/>
                <a:gd name="T16" fmla="*/ 118 w 145"/>
                <a:gd name="T17" fmla="*/ 203 h 292"/>
                <a:gd name="T18" fmla="*/ 126 w 145"/>
                <a:gd name="T19" fmla="*/ 192 h 292"/>
                <a:gd name="T20" fmla="*/ 130 w 145"/>
                <a:gd name="T21" fmla="*/ 181 h 292"/>
                <a:gd name="T22" fmla="*/ 138 w 145"/>
                <a:gd name="T23" fmla="*/ 170 h 292"/>
                <a:gd name="T24" fmla="*/ 142 w 145"/>
                <a:gd name="T25" fmla="*/ 159 h 292"/>
                <a:gd name="T26" fmla="*/ 138 w 145"/>
                <a:gd name="T27" fmla="*/ 148 h 292"/>
                <a:gd name="T28" fmla="*/ 134 w 145"/>
                <a:gd name="T29" fmla="*/ 136 h 292"/>
                <a:gd name="T30" fmla="*/ 126 w 145"/>
                <a:gd name="T31" fmla="*/ 122 h 292"/>
                <a:gd name="T32" fmla="*/ 122 w 145"/>
                <a:gd name="T33" fmla="*/ 111 h 292"/>
                <a:gd name="T34" fmla="*/ 118 w 145"/>
                <a:gd name="T35" fmla="*/ 94 h 292"/>
                <a:gd name="T36" fmla="*/ 114 w 145"/>
                <a:gd name="T37" fmla="*/ 80 h 292"/>
                <a:gd name="T38" fmla="*/ 106 w 145"/>
                <a:gd name="T39" fmla="*/ 67 h 292"/>
                <a:gd name="T40" fmla="*/ 102 w 145"/>
                <a:gd name="T41" fmla="*/ 56 h 292"/>
                <a:gd name="T42" fmla="*/ 98 w 145"/>
                <a:gd name="T43" fmla="*/ 45 h 292"/>
                <a:gd name="T44" fmla="*/ 94 w 145"/>
                <a:gd name="T45" fmla="*/ 34 h 292"/>
                <a:gd name="T46" fmla="*/ 90 w 145"/>
                <a:gd name="T47" fmla="*/ 22 h 292"/>
                <a:gd name="T48" fmla="*/ 82 w 145"/>
                <a:gd name="T49" fmla="*/ 11 h 292"/>
                <a:gd name="T50" fmla="*/ 78 w 145"/>
                <a:gd name="T51" fmla="*/ 0 h 292"/>
                <a:gd name="T52" fmla="*/ 74 w 145"/>
                <a:gd name="T53" fmla="*/ 11 h 292"/>
                <a:gd name="T54" fmla="*/ 74 w 145"/>
                <a:gd name="T55" fmla="*/ 22 h 292"/>
                <a:gd name="T56" fmla="*/ 74 w 145"/>
                <a:gd name="T57" fmla="*/ 34 h 292"/>
                <a:gd name="T58" fmla="*/ 72 w 145"/>
                <a:gd name="T59" fmla="*/ 45 h 292"/>
                <a:gd name="T60" fmla="*/ 64 w 145"/>
                <a:gd name="T61" fmla="*/ 56 h 292"/>
                <a:gd name="T62" fmla="*/ 56 w 145"/>
                <a:gd name="T63" fmla="*/ 67 h 292"/>
                <a:gd name="T64" fmla="*/ 44 w 145"/>
                <a:gd name="T65" fmla="*/ 80 h 292"/>
                <a:gd name="T66" fmla="*/ 32 w 145"/>
                <a:gd name="T67" fmla="*/ 92 h 292"/>
                <a:gd name="T68" fmla="*/ 24 w 145"/>
                <a:gd name="T69" fmla="*/ 103 h 292"/>
                <a:gd name="T70" fmla="*/ 16 w 145"/>
                <a:gd name="T71" fmla="*/ 114 h 292"/>
                <a:gd name="T72" fmla="*/ 8 w 145"/>
                <a:gd name="T73" fmla="*/ 125 h 292"/>
                <a:gd name="T74" fmla="*/ 4 w 145"/>
                <a:gd name="T75" fmla="*/ 136 h 292"/>
                <a:gd name="T76" fmla="*/ 0 w 145"/>
                <a:gd name="T77" fmla="*/ 148 h 292"/>
                <a:gd name="T78" fmla="*/ 0 w 145"/>
                <a:gd name="T79" fmla="*/ 159 h 292"/>
                <a:gd name="T80" fmla="*/ 0 w 145"/>
                <a:gd name="T81" fmla="*/ 170 h 292"/>
                <a:gd name="T82" fmla="*/ 0 w 145"/>
                <a:gd name="T83" fmla="*/ 181 h 292"/>
                <a:gd name="T84" fmla="*/ 0 w 145"/>
                <a:gd name="T85" fmla="*/ 192 h 292"/>
                <a:gd name="T86" fmla="*/ 4 w 145"/>
                <a:gd name="T87" fmla="*/ 203 h 292"/>
                <a:gd name="T88" fmla="*/ 4 w 145"/>
                <a:gd name="T89" fmla="*/ 215 h 292"/>
                <a:gd name="T90" fmla="*/ 4 w 145"/>
                <a:gd name="T91" fmla="*/ 228 h 292"/>
                <a:gd name="T92" fmla="*/ 8 w 145"/>
                <a:gd name="T93" fmla="*/ 239 h 292"/>
                <a:gd name="T94" fmla="*/ 12 w 145"/>
                <a:gd name="T95" fmla="*/ 250 h 292"/>
                <a:gd name="T96" fmla="*/ 12 w 145"/>
                <a:gd name="T97" fmla="*/ 261 h 292"/>
                <a:gd name="T98" fmla="*/ 16 w 145"/>
                <a:gd name="T99" fmla="*/ 273 h 292"/>
                <a:gd name="T100" fmla="*/ 24 w 145"/>
                <a:gd name="T101" fmla="*/ 284 h 292"/>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45"/>
                <a:gd name="T154" fmla="*/ 0 h 292"/>
                <a:gd name="T155" fmla="*/ 145 w 145"/>
                <a:gd name="T156" fmla="*/ 292 h 292"/>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45" h="292">
                  <a:moveTo>
                    <a:pt x="24" y="291"/>
                  </a:moveTo>
                  <a:lnTo>
                    <a:pt x="24" y="285"/>
                  </a:lnTo>
                  <a:lnTo>
                    <a:pt x="24" y="280"/>
                  </a:lnTo>
                  <a:lnTo>
                    <a:pt x="28" y="274"/>
                  </a:lnTo>
                  <a:lnTo>
                    <a:pt x="36" y="266"/>
                  </a:lnTo>
                  <a:lnTo>
                    <a:pt x="44" y="263"/>
                  </a:lnTo>
                  <a:lnTo>
                    <a:pt x="52" y="257"/>
                  </a:lnTo>
                  <a:lnTo>
                    <a:pt x="60" y="249"/>
                  </a:lnTo>
                  <a:lnTo>
                    <a:pt x="68" y="243"/>
                  </a:lnTo>
                  <a:lnTo>
                    <a:pt x="72" y="238"/>
                  </a:lnTo>
                  <a:lnTo>
                    <a:pt x="80" y="235"/>
                  </a:lnTo>
                  <a:lnTo>
                    <a:pt x="84" y="229"/>
                  </a:lnTo>
                  <a:lnTo>
                    <a:pt x="88" y="224"/>
                  </a:lnTo>
                  <a:lnTo>
                    <a:pt x="96" y="221"/>
                  </a:lnTo>
                  <a:lnTo>
                    <a:pt x="104" y="215"/>
                  </a:lnTo>
                  <a:lnTo>
                    <a:pt x="108" y="210"/>
                  </a:lnTo>
                  <a:lnTo>
                    <a:pt x="116" y="207"/>
                  </a:lnTo>
                  <a:lnTo>
                    <a:pt x="120" y="201"/>
                  </a:lnTo>
                  <a:lnTo>
                    <a:pt x="124" y="196"/>
                  </a:lnTo>
                  <a:lnTo>
                    <a:pt x="128" y="190"/>
                  </a:lnTo>
                  <a:lnTo>
                    <a:pt x="132" y="185"/>
                  </a:lnTo>
                  <a:lnTo>
                    <a:pt x="132" y="179"/>
                  </a:lnTo>
                  <a:lnTo>
                    <a:pt x="136" y="173"/>
                  </a:lnTo>
                  <a:lnTo>
                    <a:pt x="140" y="168"/>
                  </a:lnTo>
                  <a:lnTo>
                    <a:pt x="140" y="162"/>
                  </a:lnTo>
                  <a:lnTo>
                    <a:pt x="144" y="157"/>
                  </a:lnTo>
                  <a:lnTo>
                    <a:pt x="144" y="151"/>
                  </a:lnTo>
                  <a:lnTo>
                    <a:pt x="140" y="146"/>
                  </a:lnTo>
                  <a:lnTo>
                    <a:pt x="136" y="140"/>
                  </a:lnTo>
                  <a:lnTo>
                    <a:pt x="136" y="134"/>
                  </a:lnTo>
                  <a:lnTo>
                    <a:pt x="132" y="126"/>
                  </a:lnTo>
                  <a:lnTo>
                    <a:pt x="128" y="120"/>
                  </a:lnTo>
                  <a:lnTo>
                    <a:pt x="128" y="115"/>
                  </a:lnTo>
                  <a:lnTo>
                    <a:pt x="124" y="109"/>
                  </a:lnTo>
                  <a:lnTo>
                    <a:pt x="124" y="101"/>
                  </a:lnTo>
                  <a:lnTo>
                    <a:pt x="120" y="92"/>
                  </a:lnTo>
                  <a:lnTo>
                    <a:pt x="116" y="87"/>
                  </a:lnTo>
                  <a:lnTo>
                    <a:pt x="116" y="78"/>
                  </a:lnTo>
                  <a:lnTo>
                    <a:pt x="112" y="73"/>
                  </a:lnTo>
                  <a:lnTo>
                    <a:pt x="108" y="67"/>
                  </a:lnTo>
                  <a:lnTo>
                    <a:pt x="104" y="62"/>
                  </a:lnTo>
                  <a:lnTo>
                    <a:pt x="104" y="56"/>
                  </a:lnTo>
                  <a:lnTo>
                    <a:pt x="100" y="50"/>
                  </a:lnTo>
                  <a:lnTo>
                    <a:pt x="100" y="45"/>
                  </a:lnTo>
                  <a:lnTo>
                    <a:pt x="96" y="39"/>
                  </a:lnTo>
                  <a:lnTo>
                    <a:pt x="96" y="34"/>
                  </a:lnTo>
                  <a:lnTo>
                    <a:pt x="92" y="28"/>
                  </a:lnTo>
                  <a:lnTo>
                    <a:pt x="92" y="22"/>
                  </a:lnTo>
                  <a:lnTo>
                    <a:pt x="88" y="17"/>
                  </a:lnTo>
                  <a:lnTo>
                    <a:pt x="84" y="11"/>
                  </a:lnTo>
                  <a:lnTo>
                    <a:pt x="80" y="6"/>
                  </a:lnTo>
                  <a:lnTo>
                    <a:pt x="80" y="0"/>
                  </a:lnTo>
                  <a:lnTo>
                    <a:pt x="76" y="6"/>
                  </a:lnTo>
                  <a:lnTo>
                    <a:pt x="76" y="11"/>
                  </a:lnTo>
                  <a:lnTo>
                    <a:pt x="76" y="17"/>
                  </a:lnTo>
                  <a:lnTo>
                    <a:pt x="76" y="22"/>
                  </a:lnTo>
                  <a:lnTo>
                    <a:pt x="76" y="28"/>
                  </a:lnTo>
                  <a:lnTo>
                    <a:pt x="76" y="34"/>
                  </a:lnTo>
                  <a:lnTo>
                    <a:pt x="76" y="39"/>
                  </a:lnTo>
                  <a:lnTo>
                    <a:pt x="72" y="45"/>
                  </a:lnTo>
                  <a:lnTo>
                    <a:pt x="68" y="50"/>
                  </a:lnTo>
                  <a:lnTo>
                    <a:pt x="64" y="56"/>
                  </a:lnTo>
                  <a:lnTo>
                    <a:pt x="60" y="62"/>
                  </a:lnTo>
                  <a:lnTo>
                    <a:pt x="56" y="67"/>
                  </a:lnTo>
                  <a:lnTo>
                    <a:pt x="52" y="73"/>
                  </a:lnTo>
                  <a:lnTo>
                    <a:pt x="44" y="78"/>
                  </a:lnTo>
                  <a:lnTo>
                    <a:pt x="40" y="84"/>
                  </a:lnTo>
                  <a:lnTo>
                    <a:pt x="32" y="90"/>
                  </a:lnTo>
                  <a:lnTo>
                    <a:pt x="28" y="95"/>
                  </a:lnTo>
                  <a:lnTo>
                    <a:pt x="24" y="101"/>
                  </a:lnTo>
                  <a:lnTo>
                    <a:pt x="20" y="106"/>
                  </a:lnTo>
                  <a:lnTo>
                    <a:pt x="16" y="112"/>
                  </a:lnTo>
                  <a:lnTo>
                    <a:pt x="12" y="118"/>
                  </a:lnTo>
                  <a:lnTo>
                    <a:pt x="8" y="123"/>
                  </a:lnTo>
                  <a:lnTo>
                    <a:pt x="4" y="129"/>
                  </a:lnTo>
                  <a:lnTo>
                    <a:pt x="4" y="134"/>
                  </a:lnTo>
                  <a:lnTo>
                    <a:pt x="0" y="140"/>
                  </a:lnTo>
                  <a:lnTo>
                    <a:pt x="0" y="146"/>
                  </a:lnTo>
                  <a:lnTo>
                    <a:pt x="0" y="151"/>
                  </a:lnTo>
                  <a:lnTo>
                    <a:pt x="0" y="157"/>
                  </a:lnTo>
                  <a:lnTo>
                    <a:pt x="0" y="162"/>
                  </a:lnTo>
                  <a:lnTo>
                    <a:pt x="0" y="168"/>
                  </a:lnTo>
                  <a:lnTo>
                    <a:pt x="0" y="173"/>
                  </a:lnTo>
                  <a:lnTo>
                    <a:pt x="0" y="179"/>
                  </a:lnTo>
                  <a:lnTo>
                    <a:pt x="0" y="185"/>
                  </a:lnTo>
                  <a:lnTo>
                    <a:pt x="0" y="190"/>
                  </a:lnTo>
                  <a:lnTo>
                    <a:pt x="0" y="196"/>
                  </a:lnTo>
                  <a:lnTo>
                    <a:pt x="4" y="201"/>
                  </a:lnTo>
                  <a:lnTo>
                    <a:pt x="4" y="207"/>
                  </a:lnTo>
                  <a:lnTo>
                    <a:pt x="4" y="213"/>
                  </a:lnTo>
                  <a:lnTo>
                    <a:pt x="4" y="218"/>
                  </a:lnTo>
                  <a:lnTo>
                    <a:pt x="4" y="224"/>
                  </a:lnTo>
                  <a:lnTo>
                    <a:pt x="4" y="229"/>
                  </a:lnTo>
                  <a:lnTo>
                    <a:pt x="8" y="235"/>
                  </a:lnTo>
                  <a:lnTo>
                    <a:pt x="8" y="241"/>
                  </a:lnTo>
                  <a:lnTo>
                    <a:pt x="12" y="246"/>
                  </a:lnTo>
                  <a:lnTo>
                    <a:pt x="12" y="252"/>
                  </a:lnTo>
                  <a:lnTo>
                    <a:pt x="12" y="257"/>
                  </a:lnTo>
                  <a:lnTo>
                    <a:pt x="12" y="263"/>
                  </a:lnTo>
                  <a:lnTo>
                    <a:pt x="16" y="269"/>
                  </a:lnTo>
                  <a:lnTo>
                    <a:pt x="20" y="274"/>
                  </a:lnTo>
                  <a:lnTo>
                    <a:pt x="24" y="280"/>
                  </a:lnTo>
                  <a:lnTo>
                    <a:pt x="24" y="285"/>
                  </a:lnTo>
                </a:path>
              </a:pathLst>
            </a:custGeom>
            <a:solidFill>
              <a:srgbClr val="FF5008"/>
            </a:solidFill>
            <a:ln w="25400" cap="rnd">
              <a:solidFill>
                <a:srgbClr val="FE9B03"/>
              </a:solidFill>
              <a:round/>
              <a:headEnd/>
              <a:tailEnd/>
            </a:ln>
          </p:spPr>
          <p:txBody>
            <a:bodyPr/>
            <a:lstStyle/>
            <a:p>
              <a:endParaRPr lang="en-US"/>
            </a:p>
          </p:txBody>
        </p:sp>
        <p:sp>
          <p:nvSpPr>
            <p:cNvPr id="21822" name="Freeform 282"/>
            <p:cNvSpPr>
              <a:spLocks/>
            </p:cNvSpPr>
            <p:nvPr/>
          </p:nvSpPr>
          <p:spPr bwMode="auto">
            <a:xfrm>
              <a:off x="2201" y="1587"/>
              <a:ext cx="231" cy="311"/>
            </a:xfrm>
            <a:custGeom>
              <a:avLst/>
              <a:gdLst>
                <a:gd name="T0" fmla="*/ 94 w 232"/>
                <a:gd name="T1" fmla="*/ 302 h 313"/>
                <a:gd name="T2" fmla="*/ 98 w 232"/>
                <a:gd name="T3" fmla="*/ 290 h 313"/>
                <a:gd name="T4" fmla="*/ 116 w 232"/>
                <a:gd name="T5" fmla="*/ 278 h 313"/>
                <a:gd name="T6" fmla="*/ 133 w 232"/>
                <a:gd name="T7" fmla="*/ 263 h 313"/>
                <a:gd name="T8" fmla="*/ 147 w 232"/>
                <a:gd name="T9" fmla="*/ 251 h 313"/>
                <a:gd name="T10" fmla="*/ 160 w 232"/>
                <a:gd name="T11" fmla="*/ 242 h 313"/>
                <a:gd name="T12" fmla="*/ 175 w 232"/>
                <a:gd name="T13" fmla="*/ 233 h 313"/>
                <a:gd name="T14" fmla="*/ 188 w 232"/>
                <a:gd name="T15" fmla="*/ 223 h 313"/>
                <a:gd name="T16" fmla="*/ 201 w 232"/>
                <a:gd name="T17" fmla="*/ 214 h 313"/>
                <a:gd name="T18" fmla="*/ 211 w 232"/>
                <a:gd name="T19" fmla="*/ 202 h 313"/>
                <a:gd name="T20" fmla="*/ 216 w 232"/>
                <a:gd name="T21" fmla="*/ 190 h 313"/>
                <a:gd name="T22" fmla="*/ 224 w 232"/>
                <a:gd name="T23" fmla="*/ 178 h 313"/>
                <a:gd name="T24" fmla="*/ 229 w 232"/>
                <a:gd name="T25" fmla="*/ 166 h 313"/>
                <a:gd name="T26" fmla="*/ 224 w 232"/>
                <a:gd name="T27" fmla="*/ 154 h 313"/>
                <a:gd name="T28" fmla="*/ 219 w 232"/>
                <a:gd name="T29" fmla="*/ 142 h 313"/>
                <a:gd name="T30" fmla="*/ 211 w 232"/>
                <a:gd name="T31" fmla="*/ 127 h 313"/>
                <a:gd name="T32" fmla="*/ 206 w 232"/>
                <a:gd name="T33" fmla="*/ 116 h 313"/>
                <a:gd name="T34" fmla="*/ 201 w 232"/>
                <a:gd name="T35" fmla="*/ 97 h 313"/>
                <a:gd name="T36" fmla="*/ 198 w 232"/>
                <a:gd name="T37" fmla="*/ 82 h 313"/>
                <a:gd name="T38" fmla="*/ 188 w 232"/>
                <a:gd name="T39" fmla="*/ 72 h 313"/>
                <a:gd name="T40" fmla="*/ 183 w 232"/>
                <a:gd name="T41" fmla="*/ 60 h 313"/>
                <a:gd name="T42" fmla="*/ 178 w 232"/>
                <a:gd name="T43" fmla="*/ 48 h 313"/>
                <a:gd name="T44" fmla="*/ 179 w 232"/>
                <a:gd name="T45" fmla="*/ 98 h 313"/>
                <a:gd name="T46" fmla="*/ 170 w 232"/>
                <a:gd name="T47" fmla="*/ 24 h 313"/>
                <a:gd name="T48" fmla="*/ 160 w 232"/>
                <a:gd name="T49" fmla="*/ 12 h 313"/>
                <a:gd name="T50" fmla="*/ 156 w 232"/>
                <a:gd name="T51" fmla="*/ 0 h 313"/>
                <a:gd name="T52" fmla="*/ 152 w 232"/>
                <a:gd name="T53" fmla="*/ 12 h 313"/>
                <a:gd name="T54" fmla="*/ 152 w 232"/>
                <a:gd name="T55" fmla="*/ 24 h 313"/>
                <a:gd name="T56" fmla="*/ 152 w 232"/>
                <a:gd name="T57" fmla="*/ 36 h 313"/>
                <a:gd name="T58" fmla="*/ 147 w 232"/>
                <a:gd name="T59" fmla="*/ 48 h 313"/>
                <a:gd name="T60" fmla="*/ 137 w 232"/>
                <a:gd name="T61" fmla="*/ 60 h 313"/>
                <a:gd name="T62" fmla="*/ 129 w 232"/>
                <a:gd name="T63" fmla="*/ 72 h 313"/>
                <a:gd name="T64" fmla="*/ 116 w 232"/>
                <a:gd name="T65" fmla="*/ 82 h 313"/>
                <a:gd name="T66" fmla="*/ 103 w 232"/>
                <a:gd name="T67" fmla="*/ 94 h 313"/>
                <a:gd name="T68" fmla="*/ 94 w 232"/>
                <a:gd name="T69" fmla="*/ 106 h 313"/>
                <a:gd name="T70" fmla="*/ 85 w 232"/>
                <a:gd name="T71" fmla="*/ 118 h 313"/>
                <a:gd name="T72" fmla="*/ 76 w 232"/>
                <a:gd name="T73" fmla="*/ 130 h 313"/>
                <a:gd name="T74" fmla="*/ 71 w 232"/>
                <a:gd name="T75" fmla="*/ 142 h 313"/>
                <a:gd name="T76" fmla="*/ 67 w 232"/>
                <a:gd name="T77" fmla="*/ 154 h 313"/>
                <a:gd name="T78" fmla="*/ 67 w 232"/>
                <a:gd name="T79" fmla="*/ 166 h 313"/>
                <a:gd name="T80" fmla="*/ 67 w 232"/>
                <a:gd name="T81" fmla="*/ 178 h 313"/>
                <a:gd name="T82" fmla="*/ 67 w 232"/>
                <a:gd name="T83" fmla="*/ 190 h 313"/>
                <a:gd name="T84" fmla="*/ 67 w 232"/>
                <a:gd name="T85" fmla="*/ 202 h 313"/>
                <a:gd name="T86" fmla="*/ 71 w 232"/>
                <a:gd name="T87" fmla="*/ 214 h 313"/>
                <a:gd name="T88" fmla="*/ 71 w 232"/>
                <a:gd name="T89" fmla="*/ 226 h 313"/>
                <a:gd name="T90" fmla="*/ 71 w 232"/>
                <a:gd name="T91" fmla="*/ 236 h 313"/>
                <a:gd name="T92" fmla="*/ 76 w 232"/>
                <a:gd name="T93" fmla="*/ 248 h 313"/>
                <a:gd name="T94" fmla="*/ 80 w 232"/>
                <a:gd name="T95" fmla="*/ 260 h 313"/>
                <a:gd name="T96" fmla="*/ 80 w 232"/>
                <a:gd name="T97" fmla="*/ 272 h 313"/>
                <a:gd name="T98" fmla="*/ 85 w 232"/>
                <a:gd name="T99" fmla="*/ 284 h 313"/>
                <a:gd name="T100" fmla="*/ 94 w 232"/>
                <a:gd name="T101" fmla="*/ 296 h 313"/>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232"/>
                <a:gd name="T154" fmla="*/ 0 h 313"/>
                <a:gd name="T155" fmla="*/ 232 w 232"/>
                <a:gd name="T156" fmla="*/ 313 h 313"/>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232" h="313">
                  <a:moveTo>
                    <a:pt x="94" y="312"/>
                  </a:moveTo>
                  <a:lnTo>
                    <a:pt x="94" y="306"/>
                  </a:lnTo>
                  <a:lnTo>
                    <a:pt x="94" y="300"/>
                  </a:lnTo>
                  <a:lnTo>
                    <a:pt x="98" y="294"/>
                  </a:lnTo>
                  <a:lnTo>
                    <a:pt x="108" y="285"/>
                  </a:lnTo>
                  <a:lnTo>
                    <a:pt x="117" y="282"/>
                  </a:lnTo>
                  <a:lnTo>
                    <a:pt x="0" y="276"/>
                  </a:lnTo>
                  <a:lnTo>
                    <a:pt x="135" y="267"/>
                  </a:lnTo>
                  <a:lnTo>
                    <a:pt x="144" y="261"/>
                  </a:lnTo>
                  <a:lnTo>
                    <a:pt x="149" y="255"/>
                  </a:lnTo>
                  <a:lnTo>
                    <a:pt x="158" y="252"/>
                  </a:lnTo>
                  <a:lnTo>
                    <a:pt x="162" y="246"/>
                  </a:lnTo>
                  <a:lnTo>
                    <a:pt x="167" y="240"/>
                  </a:lnTo>
                  <a:lnTo>
                    <a:pt x="177" y="237"/>
                  </a:lnTo>
                  <a:lnTo>
                    <a:pt x="185" y="231"/>
                  </a:lnTo>
                  <a:lnTo>
                    <a:pt x="190" y="225"/>
                  </a:lnTo>
                  <a:lnTo>
                    <a:pt x="200" y="222"/>
                  </a:lnTo>
                  <a:lnTo>
                    <a:pt x="203" y="216"/>
                  </a:lnTo>
                  <a:lnTo>
                    <a:pt x="208" y="210"/>
                  </a:lnTo>
                  <a:lnTo>
                    <a:pt x="213" y="204"/>
                  </a:lnTo>
                  <a:lnTo>
                    <a:pt x="218" y="198"/>
                  </a:lnTo>
                  <a:lnTo>
                    <a:pt x="218" y="192"/>
                  </a:lnTo>
                  <a:lnTo>
                    <a:pt x="221" y="186"/>
                  </a:lnTo>
                  <a:lnTo>
                    <a:pt x="226" y="180"/>
                  </a:lnTo>
                  <a:lnTo>
                    <a:pt x="226" y="174"/>
                  </a:lnTo>
                  <a:lnTo>
                    <a:pt x="231" y="168"/>
                  </a:lnTo>
                  <a:lnTo>
                    <a:pt x="231" y="162"/>
                  </a:lnTo>
                  <a:lnTo>
                    <a:pt x="226" y="156"/>
                  </a:lnTo>
                  <a:lnTo>
                    <a:pt x="221" y="150"/>
                  </a:lnTo>
                  <a:lnTo>
                    <a:pt x="221" y="144"/>
                  </a:lnTo>
                  <a:lnTo>
                    <a:pt x="218" y="135"/>
                  </a:lnTo>
                  <a:lnTo>
                    <a:pt x="213" y="129"/>
                  </a:lnTo>
                  <a:lnTo>
                    <a:pt x="213" y="123"/>
                  </a:lnTo>
                  <a:lnTo>
                    <a:pt x="208" y="118"/>
                  </a:lnTo>
                  <a:lnTo>
                    <a:pt x="208" y="108"/>
                  </a:lnTo>
                  <a:lnTo>
                    <a:pt x="203" y="99"/>
                  </a:lnTo>
                  <a:lnTo>
                    <a:pt x="200" y="93"/>
                  </a:lnTo>
                  <a:lnTo>
                    <a:pt x="200" y="84"/>
                  </a:lnTo>
                  <a:lnTo>
                    <a:pt x="195" y="78"/>
                  </a:lnTo>
                  <a:lnTo>
                    <a:pt x="190" y="72"/>
                  </a:lnTo>
                  <a:lnTo>
                    <a:pt x="185" y="66"/>
                  </a:lnTo>
                  <a:lnTo>
                    <a:pt x="185" y="60"/>
                  </a:lnTo>
                  <a:lnTo>
                    <a:pt x="180" y="54"/>
                  </a:lnTo>
                  <a:lnTo>
                    <a:pt x="180" y="48"/>
                  </a:lnTo>
                  <a:lnTo>
                    <a:pt x="177" y="42"/>
                  </a:lnTo>
                  <a:lnTo>
                    <a:pt x="181" y="100"/>
                  </a:lnTo>
                  <a:lnTo>
                    <a:pt x="172" y="30"/>
                  </a:lnTo>
                  <a:lnTo>
                    <a:pt x="172" y="24"/>
                  </a:lnTo>
                  <a:lnTo>
                    <a:pt x="167" y="18"/>
                  </a:lnTo>
                  <a:lnTo>
                    <a:pt x="162" y="12"/>
                  </a:lnTo>
                  <a:lnTo>
                    <a:pt x="158" y="6"/>
                  </a:lnTo>
                  <a:lnTo>
                    <a:pt x="158" y="0"/>
                  </a:lnTo>
                  <a:lnTo>
                    <a:pt x="100" y="122"/>
                  </a:lnTo>
                  <a:lnTo>
                    <a:pt x="154" y="12"/>
                  </a:lnTo>
                  <a:lnTo>
                    <a:pt x="154" y="18"/>
                  </a:lnTo>
                  <a:lnTo>
                    <a:pt x="154" y="24"/>
                  </a:lnTo>
                  <a:lnTo>
                    <a:pt x="154" y="30"/>
                  </a:lnTo>
                  <a:lnTo>
                    <a:pt x="154" y="36"/>
                  </a:lnTo>
                  <a:lnTo>
                    <a:pt x="154" y="42"/>
                  </a:lnTo>
                  <a:lnTo>
                    <a:pt x="149" y="48"/>
                  </a:lnTo>
                  <a:lnTo>
                    <a:pt x="144" y="54"/>
                  </a:lnTo>
                  <a:lnTo>
                    <a:pt x="139" y="60"/>
                  </a:lnTo>
                  <a:lnTo>
                    <a:pt x="135" y="66"/>
                  </a:lnTo>
                  <a:lnTo>
                    <a:pt x="131" y="72"/>
                  </a:lnTo>
                  <a:lnTo>
                    <a:pt x="126" y="78"/>
                  </a:lnTo>
                  <a:lnTo>
                    <a:pt x="117" y="84"/>
                  </a:lnTo>
                  <a:lnTo>
                    <a:pt x="112" y="90"/>
                  </a:lnTo>
                  <a:lnTo>
                    <a:pt x="103" y="96"/>
                  </a:lnTo>
                  <a:lnTo>
                    <a:pt x="98" y="102"/>
                  </a:lnTo>
                  <a:lnTo>
                    <a:pt x="94" y="108"/>
                  </a:lnTo>
                  <a:lnTo>
                    <a:pt x="89" y="114"/>
                  </a:lnTo>
                  <a:lnTo>
                    <a:pt x="85" y="120"/>
                  </a:lnTo>
                  <a:lnTo>
                    <a:pt x="80" y="126"/>
                  </a:lnTo>
                  <a:lnTo>
                    <a:pt x="76" y="132"/>
                  </a:lnTo>
                  <a:lnTo>
                    <a:pt x="71" y="138"/>
                  </a:lnTo>
                  <a:lnTo>
                    <a:pt x="71" y="144"/>
                  </a:lnTo>
                  <a:lnTo>
                    <a:pt x="67" y="150"/>
                  </a:lnTo>
                  <a:lnTo>
                    <a:pt x="67" y="156"/>
                  </a:lnTo>
                  <a:lnTo>
                    <a:pt x="67" y="162"/>
                  </a:lnTo>
                  <a:lnTo>
                    <a:pt x="67" y="168"/>
                  </a:lnTo>
                  <a:lnTo>
                    <a:pt x="67" y="174"/>
                  </a:lnTo>
                  <a:lnTo>
                    <a:pt x="67" y="180"/>
                  </a:lnTo>
                  <a:lnTo>
                    <a:pt x="67" y="186"/>
                  </a:lnTo>
                  <a:lnTo>
                    <a:pt x="67" y="192"/>
                  </a:lnTo>
                  <a:lnTo>
                    <a:pt x="67" y="198"/>
                  </a:lnTo>
                  <a:lnTo>
                    <a:pt x="67" y="204"/>
                  </a:lnTo>
                  <a:lnTo>
                    <a:pt x="67" y="210"/>
                  </a:lnTo>
                  <a:lnTo>
                    <a:pt x="71" y="216"/>
                  </a:lnTo>
                  <a:lnTo>
                    <a:pt x="71" y="222"/>
                  </a:lnTo>
                  <a:lnTo>
                    <a:pt x="71" y="228"/>
                  </a:lnTo>
                  <a:lnTo>
                    <a:pt x="71" y="234"/>
                  </a:lnTo>
                  <a:lnTo>
                    <a:pt x="71" y="240"/>
                  </a:lnTo>
                  <a:lnTo>
                    <a:pt x="71" y="246"/>
                  </a:lnTo>
                  <a:lnTo>
                    <a:pt x="76" y="252"/>
                  </a:lnTo>
                  <a:lnTo>
                    <a:pt x="76" y="258"/>
                  </a:lnTo>
                  <a:lnTo>
                    <a:pt x="80" y="264"/>
                  </a:lnTo>
                  <a:lnTo>
                    <a:pt x="80" y="270"/>
                  </a:lnTo>
                  <a:lnTo>
                    <a:pt x="80" y="276"/>
                  </a:lnTo>
                  <a:lnTo>
                    <a:pt x="80" y="282"/>
                  </a:lnTo>
                  <a:lnTo>
                    <a:pt x="85" y="288"/>
                  </a:lnTo>
                  <a:lnTo>
                    <a:pt x="89" y="294"/>
                  </a:lnTo>
                  <a:lnTo>
                    <a:pt x="94" y="300"/>
                  </a:lnTo>
                  <a:lnTo>
                    <a:pt x="94" y="306"/>
                  </a:lnTo>
                </a:path>
              </a:pathLst>
            </a:custGeom>
            <a:solidFill>
              <a:srgbClr val="FF6600"/>
            </a:solidFill>
            <a:ln w="25400" cap="rnd">
              <a:solidFill>
                <a:srgbClr val="FAFD00"/>
              </a:solidFill>
              <a:round/>
              <a:headEnd/>
              <a:tailEnd/>
            </a:ln>
          </p:spPr>
          <p:txBody>
            <a:bodyPr/>
            <a:lstStyle/>
            <a:p>
              <a:endParaRPr lang="en-US"/>
            </a:p>
          </p:txBody>
        </p:sp>
        <p:sp>
          <p:nvSpPr>
            <p:cNvPr id="21823" name="Freeform 283"/>
            <p:cNvSpPr>
              <a:spLocks/>
            </p:cNvSpPr>
            <p:nvPr/>
          </p:nvSpPr>
          <p:spPr bwMode="auto">
            <a:xfrm>
              <a:off x="2279" y="1681"/>
              <a:ext cx="190" cy="291"/>
            </a:xfrm>
            <a:custGeom>
              <a:avLst/>
              <a:gdLst>
                <a:gd name="T0" fmla="*/ 31 w 189"/>
                <a:gd name="T1" fmla="*/ 284 h 291"/>
                <a:gd name="T2" fmla="*/ 37 w 189"/>
                <a:gd name="T3" fmla="*/ 273 h 291"/>
                <a:gd name="T4" fmla="*/ 57 w 189"/>
                <a:gd name="T5" fmla="*/ 262 h 291"/>
                <a:gd name="T6" fmla="*/ 78 w 189"/>
                <a:gd name="T7" fmla="*/ 248 h 291"/>
                <a:gd name="T8" fmla="*/ 94 w 189"/>
                <a:gd name="T9" fmla="*/ 237 h 291"/>
                <a:gd name="T10" fmla="*/ 112 w 189"/>
                <a:gd name="T11" fmla="*/ 229 h 291"/>
                <a:gd name="T12" fmla="*/ 127 w 189"/>
                <a:gd name="T13" fmla="*/ 220 h 291"/>
                <a:gd name="T14" fmla="*/ 143 w 189"/>
                <a:gd name="T15" fmla="*/ 209 h 291"/>
                <a:gd name="T16" fmla="*/ 159 w 189"/>
                <a:gd name="T17" fmla="*/ 201 h 291"/>
                <a:gd name="T18" fmla="*/ 169 w 189"/>
                <a:gd name="T19" fmla="*/ 190 h 291"/>
                <a:gd name="T20" fmla="*/ 174 w 189"/>
                <a:gd name="T21" fmla="*/ 178 h 291"/>
                <a:gd name="T22" fmla="*/ 185 w 189"/>
                <a:gd name="T23" fmla="*/ 167 h 291"/>
                <a:gd name="T24" fmla="*/ 190 w 189"/>
                <a:gd name="T25" fmla="*/ 156 h 291"/>
                <a:gd name="T26" fmla="*/ 185 w 189"/>
                <a:gd name="T27" fmla="*/ 145 h 291"/>
                <a:gd name="T28" fmla="*/ 180 w 189"/>
                <a:gd name="T29" fmla="*/ 134 h 291"/>
                <a:gd name="T30" fmla="*/ 169 w 189"/>
                <a:gd name="T31" fmla="*/ 120 h 291"/>
                <a:gd name="T32" fmla="*/ 164 w 189"/>
                <a:gd name="T33" fmla="*/ 109 h 291"/>
                <a:gd name="T34" fmla="*/ 159 w 189"/>
                <a:gd name="T35" fmla="*/ 92 h 291"/>
                <a:gd name="T36" fmla="*/ 153 w 189"/>
                <a:gd name="T37" fmla="*/ 78 h 291"/>
                <a:gd name="T38" fmla="*/ 143 w 189"/>
                <a:gd name="T39" fmla="*/ 67 h 291"/>
                <a:gd name="T40" fmla="*/ 138 w 189"/>
                <a:gd name="T41" fmla="*/ 56 h 291"/>
                <a:gd name="T42" fmla="*/ 133 w 189"/>
                <a:gd name="T43" fmla="*/ 45 h 291"/>
                <a:gd name="T44" fmla="*/ 127 w 189"/>
                <a:gd name="T45" fmla="*/ 33 h 291"/>
                <a:gd name="T46" fmla="*/ 122 w 189"/>
                <a:gd name="T47" fmla="*/ 22 h 291"/>
                <a:gd name="T48" fmla="*/ 112 w 189"/>
                <a:gd name="T49" fmla="*/ 11 h 291"/>
                <a:gd name="T50" fmla="*/ 106 w 189"/>
                <a:gd name="T51" fmla="*/ 0 h 291"/>
                <a:gd name="T52" fmla="*/ 101 w 189"/>
                <a:gd name="T53" fmla="*/ 11 h 291"/>
                <a:gd name="T54" fmla="*/ 101 w 189"/>
                <a:gd name="T55" fmla="*/ 22 h 291"/>
                <a:gd name="T56" fmla="*/ 101 w 189"/>
                <a:gd name="T57" fmla="*/ 33 h 291"/>
                <a:gd name="T58" fmla="*/ 94 w 189"/>
                <a:gd name="T59" fmla="*/ 45 h 291"/>
                <a:gd name="T60" fmla="*/ 84 w 189"/>
                <a:gd name="T61" fmla="*/ 56 h 291"/>
                <a:gd name="T62" fmla="*/ 73 w 189"/>
                <a:gd name="T63" fmla="*/ 67 h 291"/>
                <a:gd name="T64" fmla="*/ 57 w 189"/>
                <a:gd name="T65" fmla="*/ 78 h 291"/>
                <a:gd name="T66" fmla="*/ 42 w 189"/>
                <a:gd name="T67" fmla="*/ 89 h 291"/>
                <a:gd name="T68" fmla="*/ 31 w 189"/>
                <a:gd name="T69" fmla="*/ 100 h 291"/>
                <a:gd name="T70" fmla="*/ 21 w 189"/>
                <a:gd name="T71" fmla="*/ 112 h 291"/>
                <a:gd name="T72" fmla="*/ 10 w 189"/>
                <a:gd name="T73" fmla="*/ 123 h 291"/>
                <a:gd name="T74" fmla="*/ 5 w 189"/>
                <a:gd name="T75" fmla="*/ 134 h 291"/>
                <a:gd name="T76" fmla="*/ 0 w 189"/>
                <a:gd name="T77" fmla="*/ 145 h 291"/>
                <a:gd name="T78" fmla="*/ 0 w 189"/>
                <a:gd name="T79" fmla="*/ 156 h 291"/>
                <a:gd name="T80" fmla="*/ 0 w 189"/>
                <a:gd name="T81" fmla="*/ 167 h 291"/>
                <a:gd name="T82" fmla="*/ 0 w 189"/>
                <a:gd name="T83" fmla="*/ 178 h 291"/>
                <a:gd name="T84" fmla="*/ 0 w 189"/>
                <a:gd name="T85" fmla="*/ 190 h 291"/>
                <a:gd name="T86" fmla="*/ 5 w 189"/>
                <a:gd name="T87" fmla="*/ 201 h 291"/>
                <a:gd name="T88" fmla="*/ 5 w 189"/>
                <a:gd name="T89" fmla="*/ 212 h 291"/>
                <a:gd name="T90" fmla="*/ 5 w 189"/>
                <a:gd name="T91" fmla="*/ 223 h 291"/>
                <a:gd name="T92" fmla="*/ 10 w 189"/>
                <a:gd name="T93" fmla="*/ 234 h 291"/>
                <a:gd name="T94" fmla="*/ 16 w 189"/>
                <a:gd name="T95" fmla="*/ 245 h 291"/>
                <a:gd name="T96" fmla="*/ 16 w 189"/>
                <a:gd name="T97" fmla="*/ 257 h 291"/>
                <a:gd name="T98" fmla="*/ 21 w 189"/>
                <a:gd name="T99" fmla="*/ 268 h 291"/>
                <a:gd name="T100" fmla="*/ 31 w 189"/>
                <a:gd name="T101" fmla="*/ 279 h 291"/>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89"/>
                <a:gd name="T154" fmla="*/ 0 h 291"/>
                <a:gd name="T155" fmla="*/ 189 w 189"/>
                <a:gd name="T156" fmla="*/ 291 h 291"/>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89" h="291">
                  <a:moveTo>
                    <a:pt x="31" y="290"/>
                  </a:moveTo>
                  <a:lnTo>
                    <a:pt x="31" y="284"/>
                  </a:lnTo>
                  <a:lnTo>
                    <a:pt x="31" y="279"/>
                  </a:lnTo>
                  <a:lnTo>
                    <a:pt x="37" y="273"/>
                  </a:lnTo>
                  <a:lnTo>
                    <a:pt x="47" y="265"/>
                  </a:lnTo>
                  <a:lnTo>
                    <a:pt x="57" y="262"/>
                  </a:lnTo>
                  <a:lnTo>
                    <a:pt x="68" y="257"/>
                  </a:lnTo>
                  <a:lnTo>
                    <a:pt x="78" y="248"/>
                  </a:lnTo>
                  <a:lnTo>
                    <a:pt x="89" y="243"/>
                  </a:lnTo>
                  <a:lnTo>
                    <a:pt x="94" y="237"/>
                  </a:lnTo>
                  <a:lnTo>
                    <a:pt x="104" y="234"/>
                  </a:lnTo>
                  <a:lnTo>
                    <a:pt x="110" y="229"/>
                  </a:lnTo>
                  <a:lnTo>
                    <a:pt x="115" y="223"/>
                  </a:lnTo>
                  <a:lnTo>
                    <a:pt x="125" y="220"/>
                  </a:lnTo>
                  <a:lnTo>
                    <a:pt x="136" y="215"/>
                  </a:lnTo>
                  <a:lnTo>
                    <a:pt x="141" y="209"/>
                  </a:lnTo>
                  <a:lnTo>
                    <a:pt x="151" y="206"/>
                  </a:lnTo>
                  <a:lnTo>
                    <a:pt x="157" y="201"/>
                  </a:lnTo>
                  <a:lnTo>
                    <a:pt x="162" y="195"/>
                  </a:lnTo>
                  <a:lnTo>
                    <a:pt x="167" y="190"/>
                  </a:lnTo>
                  <a:lnTo>
                    <a:pt x="172" y="184"/>
                  </a:lnTo>
                  <a:lnTo>
                    <a:pt x="172" y="178"/>
                  </a:lnTo>
                  <a:lnTo>
                    <a:pt x="178" y="173"/>
                  </a:lnTo>
                  <a:lnTo>
                    <a:pt x="183" y="167"/>
                  </a:lnTo>
                  <a:lnTo>
                    <a:pt x="183" y="162"/>
                  </a:lnTo>
                  <a:lnTo>
                    <a:pt x="188" y="156"/>
                  </a:lnTo>
                  <a:lnTo>
                    <a:pt x="188" y="151"/>
                  </a:lnTo>
                  <a:lnTo>
                    <a:pt x="183" y="145"/>
                  </a:lnTo>
                  <a:lnTo>
                    <a:pt x="178" y="139"/>
                  </a:lnTo>
                  <a:lnTo>
                    <a:pt x="178" y="134"/>
                  </a:lnTo>
                  <a:lnTo>
                    <a:pt x="172" y="125"/>
                  </a:lnTo>
                  <a:lnTo>
                    <a:pt x="167" y="120"/>
                  </a:lnTo>
                  <a:lnTo>
                    <a:pt x="167" y="114"/>
                  </a:lnTo>
                  <a:lnTo>
                    <a:pt x="162" y="109"/>
                  </a:lnTo>
                  <a:lnTo>
                    <a:pt x="162" y="100"/>
                  </a:lnTo>
                  <a:lnTo>
                    <a:pt x="157" y="92"/>
                  </a:lnTo>
                  <a:lnTo>
                    <a:pt x="151" y="86"/>
                  </a:lnTo>
                  <a:lnTo>
                    <a:pt x="151" y="78"/>
                  </a:lnTo>
                  <a:lnTo>
                    <a:pt x="146" y="73"/>
                  </a:lnTo>
                  <a:lnTo>
                    <a:pt x="141" y="67"/>
                  </a:lnTo>
                  <a:lnTo>
                    <a:pt x="136" y="61"/>
                  </a:lnTo>
                  <a:lnTo>
                    <a:pt x="136" y="56"/>
                  </a:lnTo>
                  <a:lnTo>
                    <a:pt x="131" y="50"/>
                  </a:lnTo>
                  <a:lnTo>
                    <a:pt x="131" y="45"/>
                  </a:lnTo>
                  <a:lnTo>
                    <a:pt x="125" y="39"/>
                  </a:lnTo>
                  <a:lnTo>
                    <a:pt x="125" y="33"/>
                  </a:lnTo>
                  <a:lnTo>
                    <a:pt x="120" y="28"/>
                  </a:lnTo>
                  <a:lnTo>
                    <a:pt x="120" y="22"/>
                  </a:lnTo>
                  <a:lnTo>
                    <a:pt x="115" y="17"/>
                  </a:lnTo>
                  <a:lnTo>
                    <a:pt x="110" y="11"/>
                  </a:lnTo>
                  <a:lnTo>
                    <a:pt x="104" y="6"/>
                  </a:lnTo>
                  <a:lnTo>
                    <a:pt x="104" y="0"/>
                  </a:lnTo>
                  <a:lnTo>
                    <a:pt x="99" y="6"/>
                  </a:lnTo>
                  <a:lnTo>
                    <a:pt x="99" y="11"/>
                  </a:lnTo>
                  <a:lnTo>
                    <a:pt x="99" y="17"/>
                  </a:lnTo>
                  <a:lnTo>
                    <a:pt x="99" y="22"/>
                  </a:lnTo>
                  <a:lnTo>
                    <a:pt x="99" y="28"/>
                  </a:lnTo>
                  <a:lnTo>
                    <a:pt x="99" y="33"/>
                  </a:lnTo>
                  <a:lnTo>
                    <a:pt x="99" y="39"/>
                  </a:lnTo>
                  <a:lnTo>
                    <a:pt x="94" y="45"/>
                  </a:lnTo>
                  <a:lnTo>
                    <a:pt x="89" y="50"/>
                  </a:lnTo>
                  <a:lnTo>
                    <a:pt x="84" y="56"/>
                  </a:lnTo>
                  <a:lnTo>
                    <a:pt x="78" y="61"/>
                  </a:lnTo>
                  <a:lnTo>
                    <a:pt x="73" y="67"/>
                  </a:lnTo>
                  <a:lnTo>
                    <a:pt x="68" y="73"/>
                  </a:lnTo>
                  <a:lnTo>
                    <a:pt x="57" y="78"/>
                  </a:lnTo>
                  <a:lnTo>
                    <a:pt x="52" y="84"/>
                  </a:lnTo>
                  <a:lnTo>
                    <a:pt x="42" y="89"/>
                  </a:lnTo>
                  <a:lnTo>
                    <a:pt x="37" y="95"/>
                  </a:lnTo>
                  <a:lnTo>
                    <a:pt x="31" y="100"/>
                  </a:lnTo>
                  <a:lnTo>
                    <a:pt x="26" y="106"/>
                  </a:lnTo>
                  <a:lnTo>
                    <a:pt x="21" y="112"/>
                  </a:lnTo>
                  <a:lnTo>
                    <a:pt x="16" y="117"/>
                  </a:lnTo>
                  <a:lnTo>
                    <a:pt x="10" y="123"/>
                  </a:lnTo>
                  <a:lnTo>
                    <a:pt x="5" y="128"/>
                  </a:lnTo>
                  <a:lnTo>
                    <a:pt x="5" y="134"/>
                  </a:lnTo>
                  <a:lnTo>
                    <a:pt x="0" y="139"/>
                  </a:lnTo>
                  <a:lnTo>
                    <a:pt x="0" y="145"/>
                  </a:lnTo>
                  <a:lnTo>
                    <a:pt x="0" y="151"/>
                  </a:lnTo>
                  <a:lnTo>
                    <a:pt x="0" y="156"/>
                  </a:lnTo>
                  <a:lnTo>
                    <a:pt x="0" y="162"/>
                  </a:lnTo>
                  <a:lnTo>
                    <a:pt x="0" y="167"/>
                  </a:lnTo>
                  <a:lnTo>
                    <a:pt x="0" y="173"/>
                  </a:lnTo>
                  <a:lnTo>
                    <a:pt x="0" y="178"/>
                  </a:lnTo>
                  <a:lnTo>
                    <a:pt x="0" y="184"/>
                  </a:lnTo>
                  <a:lnTo>
                    <a:pt x="0" y="190"/>
                  </a:lnTo>
                  <a:lnTo>
                    <a:pt x="0" y="195"/>
                  </a:lnTo>
                  <a:lnTo>
                    <a:pt x="5" y="201"/>
                  </a:lnTo>
                  <a:lnTo>
                    <a:pt x="5" y="206"/>
                  </a:lnTo>
                  <a:lnTo>
                    <a:pt x="5" y="212"/>
                  </a:lnTo>
                  <a:lnTo>
                    <a:pt x="5" y="218"/>
                  </a:lnTo>
                  <a:lnTo>
                    <a:pt x="5" y="223"/>
                  </a:lnTo>
                  <a:lnTo>
                    <a:pt x="5" y="229"/>
                  </a:lnTo>
                  <a:lnTo>
                    <a:pt x="10" y="234"/>
                  </a:lnTo>
                  <a:lnTo>
                    <a:pt x="10" y="240"/>
                  </a:lnTo>
                  <a:lnTo>
                    <a:pt x="16" y="245"/>
                  </a:lnTo>
                  <a:lnTo>
                    <a:pt x="16" y="251"/>
                  </a:lnTo>
                  <a:lnTo>
                    <a:pt x="16" y="257"/>
                  </a:lnTo>
                  <a:lnTo>
                    <a:pt x="16" y="262"/>
                  </a:lnTo>
                  <a:lnTo>
                    <a:pt x="21" y="268"/>
                  </a:lnTo>
                  <a:lnTo>
                    <a:pt x="26" y="273"/>
                  </a:lnTo>
                  <a:lnTo>
                    <a:pt x="31" y="279"/>
                  </a:lnTo>
                  <a:lnTo>
                    <a:pt x="31" y="284"/>
                  </a:lnTo>
                </a:path>
              </a:pathLst>
            </a:custGeom>
            <a:solidFill>
              <a:srgbClr val="FF5008"/>
            </a:solidFill>
            <a:ln w="25400" cap="rnd">
              <a:solidFill>
                <a:srgbClr val="FE9B03"/>
              </a:solidFill>
              <a:round/>
              <a:headEnd/>
              <a:tailEnd/>
            </a:ln>
          </p:spPr>
          <p:txBody>
            <a:bodyPr/>
            <a:lstStyle/>
            <a:p>
              <a:endParaRPr lang="en-US"/>
            </a:p>
          </p:txBody>
        </p:sp>
        <p:sp>
          <p:nvSpPr>
            <p:cNvPr id="21824" name="Freeform 284"/>
            <p:cNvSpPr>
              <a:spLocks/>
            </p:cNvSpPr>
            <p:nvPr/>
          </p:nvSpPr>
          <p:spPr bwMode="auto">
            <a:xfrm>
              <a:off x="2172" y="1632"/>
              <a:ext cx="173" cy="357"/>
            </a:xfrm>
            <a:custGeom>
              <a:avLst/>
              <a:gdLst>
                <a:gd name="T0" fmla="*/ 146 w 170"/>
                <a:gd name="T1" fmla="*/ 350 h 356"/>
                <a:gd name="T2" fmla="*/ 140 w 170"/>
                <a:gd name="T3" fmla="*/ 337 h 356"/>
                <a:gd name="T4" fmla="*/ 121 w 170"/>
                <a:gd name="T5" fmla="*/ 323 h 356"/>
                <a:gd name="T6" fmla="*/ 103 w 170"/>
                <a:gd name="T7" fmla="*/ 306 h 356"/>
                <a:gd name="T8" fmla="*/ 89 w 170"/>
                <a:gd name="T9" fmla="*/ 292 h 356"/>
                <a:gd name="T10" fmla="*/ 72 w 170"/>
                <a:gd name="T11" fmla="*/ 282 h 356"/>
                <a:gd name="T12" fmla="*/ 58 w 170"/>
                <a:gd name="T13" fmla="*/ 272 h 356"/>
                <a:gd name="T14" fmla="*/ 44 w 170"/>
                <a:gd name="T15" fmla="*/ 258 h 356"/>
                <a:gd name="T16" fmla="*/ 28 w 170"/>
                <a:gd name="T17" fmla="*/ 248 h 356"/>
                <a:gd name="T18" fmla="*/ 19 w 170"/>
                <a:gd name="T19" fmla="*/ 234 h 356"/>
                <a:gd name="T20" fmla="*/ 14 w 170"/>
                <a:gd name="T21" fmla="*/ 220 h 356"/>
                <a:gd name="T22" fmla="*/ 5 w 170"/>
                <a:gd name="T23" fmla="*/ 207 h 356"/>
                <a:gd name="T24" fmla="*/ 0 w 170"/>
                <a:gd name="T25" fmla="*/ 193 h 356"/>
                <a:gd name="T26" fmla="*/ 5 w 170"/>
                <a:gd name="T27" fmla="*/ 180 h 356"/>
                <a:gd name="T28" fmla="*/ 9 w 170"/>
                <a:gd name="T29" fmla="*/ 164 h 356"/>
                <a:gd name="T30" fmla="*/ 19 w 170"/>
                <a:gd name="T31" fmla="*/ 147 h 356"/>
                <a:gd name="T32" fmla="*/ 23 w 170"/>
                <a:gd name="T33" fmla="*/ 133 h 356"/>
                <a:gd name="T34" fmla="*/ 28 w 170"/>
                <a:gd name="T35" fmla="*/ 113 h 356"/>
                <a:gd name="T36" fmla="*/ 35 w 170"/>
                <a:gd name="T37" fmla="*/ 96 h 356"/>
                <a:gd name="T38" fmla="*/ 44 w 170"/>
                <a:gd name="T39" fmla="*/ 82 h 356"/>
                <a:gd name="T40" fmla="*/ 49 w 170"/>
                <a:gd name="T41" fmla="*/ 68 h 356"/>
                <a:gd name="T42" fmla="*/ 54 w 170"/>
                <a:gd name="T43" fmla="*/ 55 h 356"/>
                <a:gd name="T44" fmla="*/ 58 w 170"/>
                <a:gd name="T45" fmla="*/ 41 h 356"/>
                <a:gd name="T46" fmla="*/ 63 w 170"/>
                <a:gd name="T47" fmla="*/ 27 h 356"/>
                <a:gd name="T48" fmla="*/ 72 w 170"/>
                <a:gd name="T49" fmla="*/ 14 h 356"/>
                <a:gd name="T50" fmla="*/ 77 w 170"/>
                <a:gd name="T51" fmla="*/ 0 h 356"/>
                <a:gd name="T52" fmla="*/ 82 w 170"/>
                <a:gd name="T53" fmla="*/ 14 h 356"/>
                <a:gd name="T54" fmla="*/ 82 w 170"/>
                <a:gd name="T55" fmla="*/ 27 h 356"/>
                <a:gd name="T56" fmla="*/ 82 w 170"/>
                <a:gd name="T57" fmla="*/ 41 h 356"/>
                <a:gd name="T58" fmla="*/ 89 w 170"/>
                <a:gd name="T59" fmla="*/ 55 h 356"/>
                <a:gd name="T60" fmla="*/ 98 w 170"/>
                <a:gd name="T61" fmla="*/ 68 h 356"/>
                <a:gd name="T62" fmla="*/ 107 w 170"/>
                <a:gd name="T63" fmla="*/ 82 h 356"/>
                <a:gd name="T64" fmla="*/ 121 w 170"/>
                <a:gd name="T65" fmla="*/ 96 h 356"/>
                <a:gd name="T66" fmla="*/ 135 w 170"/>
                <a:gd name="T67" fmla="*/ 109 h 356"/>
                <a:gd name="T68" fmla="*/ 146 w 170"/>
                <a:gd name="T69" fmla="*/ 123 h 356"/>
                <a:gd name="T70" fmla="*/ 156 w 170"/>
                <a:gd name="T71" fmla="*/ 137 h 356"/>
                <a:gd name="T72" fmla="*/ 166 w 170"/>
                <a:gd name="T73" fmla="*/ 150 h 356"/>
                <a:gd name="T74" fmla="*/ 170 w 170"/>
                <a:gd name="T75" fmla="*/ 164 h 356"/>
                <a:gd name="T76" fmla="*/ 175 w 170"/>
                <a:gd name="T77" fmla="*/ 180 h 356"/>
                <a:gd name="T78" fmla="*/ 175 w 170"/>
                <a:gd name="T79" fmla="*/ 193 h 356"/>
                <a:gd name="T80" fmla="*/ 175 w 170"/>
                <a:gd name="T81" fmla="*/ 207 h 356"/>
                <a:gd name="T82" fmla="*/ 175 w 170"/>
                <a:gd name="T83" fmla="*/ 220 h 356"/>
                <a:gd name="T84" fmla="*/ 175 w 170"/>
                <a:gd name="T85" fmla="*/ 234 h 356"/>
                <a:gd name="T86" fmla="*/ 170 w 170"/>
                <a:gd name="T87" fmla="*/ 248 h 356"/>
                <a:gd name="T88" fmla="*/ 170 w 170"/>
                <a:gd name="T89" fmla="*/ 261 h 356"/>
                <a:gd name="T90" fmla="*/ 170 w 170"/>
                <a:gd name="T91" fmla="*/ 275 h 356"/>
                <a:gd name="T92" fmla="*/ 166 w 170"/>
                <a:gd name="T93" fmla="*/ 289 h 356"/>
                <a:gd name="T94" fmla="*/ 161 w 170"/>
                <a:gd name="T95" fmla="*/ 302 h 356"/>
                <a:gd name="T96" fmla="*/ 161 w 170"/>
                <a:gd name="T97" fmla="*/ 316 h 356"/>
                <a:gd name="T98" fmla="*/ 156 w 170"/>
                <a:gd name="T99" fmla="*/ 330 h 356"/>
                <a:gd name="T100" fmla="*/ 146 w 170"/>
                <a:gd name="T101" fmla="*/ 343 h 35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70"/>
                <a:gd name="T154" fmla="*/ 0 h 356"/>
                <a:gd name="T155" fmla="*/ 170 w 170"/>
                <a:gd name="T156" fmla="*/ 356 h 35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70" h="356">
                  <a:moveTo>
                    <a:pt x="141" y="355"/>
                  </a:moveTo>
                  <a:lnTo>
                    <a:pt x="141" y="348"/>
                  </a:lnTo>
                  <a:lnTo>
                    <a:pt x="141" y="341"/>
                  </a:lnTo>
                  <a:lnTo>
                    <a:pt x="136" y="335"/>
                  </a:lnTo>
                  <a:lnTo>
                    <a:pt x="127" y="324"/>
                  </a:lnTo>
                  <a:lnTo>
                    <a:pt x="117" y="321"/>
                  </a:lnTo>
                  <a:lnTo>
                    <a:pt x="108" y="314"/>
                  </a:lnTo>
                  <a:lnTo>
                    <a:pt x="99" y="304"/>
                  </a:lnTo>
                  <a:lnTo>
                    <a:pt x="89" y="297"/>
                  </a:lnTo>
                  <a:lnTo>
                    <a:pt x="85" y="290"/>
                  </a:lnTo>
                  <a:lnTo>
                    <a:pt x="75" y="287"/>
                  </a:lnTo>
                  <a:lnTo>
                    <a:pt x="70" y="280"/>
                  </a:lnTo>
                  <a:lnTo>
                    <a:pt x="66" y="273"/>
                  </a:lnTo>
                  <a:lnTo>
                    <a:pt x="56" y="270"/>
                  </a:lnTo>
                  <a:lnTo>
                    <a:pt x="47" y="263"/>
                  </a:lnTo>
                  <a:lnTo>
                    <a:pt x="42" y="256"/>
                  </a:lnTo>
                  <a:lnTo>
                    <a:pt x="33" y="253"/>
                  </a:lnTo>
                  <a:lnTo>
                    <a:pt x="28" y="246"/>
                  </a:lnTo>
                  <a:lnTo>
                    <a:pt x="23" y="239"/>
                  </a:lnTo>
                  <a:lnTo>
                    <a:pt x="19" y="232"/>
                  </a:lnTo>
                  <a:lnTo>
                    <a:pt x="14" y="225"/>
                  </a:lnTo>
                  <a:lnTo>
                    <a:pt x="14" y="218"/>
                  </a:lnTo>
                  <a:lnTo>
                    <a:pt x="9" y="212"/>
                  </a:lnTo>
                  <a:lnTo>
                    <a:pt x="5" y="205"/>
                  </a:lnTo>
                  <a:lnTo>
                    <a:pt x="5" y="198"/>
                  </a:lnTo>
                  <a:lnTo>
                    <a:pt x="0" y="191"/>
                  </a:lnTo>
                  <a:lnTo>
                    <a:pt x="0" y="184"/>
                  </a:lnTo>
                  <a:lnTo>
                    <a:pt x="5" y="178"/>
                  </a:lnTo>
                  <a:lnTo>
                    <a:pt x="9" y="171"/>
                  </a:lnTo>
                  <a:lnTo>
                    <a:pt x="9" y="164"/>
                  </a:lnTo>
                  <a:lnTo>
                    <a:pt x="14" y="154"/>
                  </a:lnTo>
                  <a:lnTo>
                    <a:pt x="19" y="147"/>
                  </a:lnTo>
                  <a:lnTo>
                    <a:pt x="19" y="140"/>
                  </a:lnTo>
                  <a:lnTo>
                    <a:pt x="23" y="133"/>
                  </a:lnTo>
                  <a:lnTo>
                    <a:pt x="23" y="123"/>
                  </a:lnTo>
                  <a:lnTo>
                    <a:pt x="28" y="113"/>
                  </a:lnTo>
                  <a:lnTo>
                    <a:pt x="33" y="106"/>
                  </a:lnTo>
                  <a:lnTo>
                    <a:pt x="33" y="96"/>
                  </a:lnTo>
                  <a:lnTo>
                    <a:pt x="38" y="89"/>
                  </a:lnTo>
                  <a:lnTo>
                    <a:pt x="42" y="82"/>
                  </a:lnTo>
                  <a:lnTo>
                    <a:pt x="47" y="75"/>
                  </a:lnTo>
                  <a:lnTo>
                    <a:pt x="47" y="68"/>
                  </a:lnTo>
                  <a:lnTo>
                    <a:pt x="52" y="61"/>
                  </a:lnTo>
                  <a:lnTo>
                    <a:pt x="52" y="55"/>
                  </a:lnTo>
                  <a:lnTo>
                    <a:pt x="56" y="48"/>
                  </a:lnTo>
                  <a:lnTo>
                    <a:pt x="56" y="41"/>
                  </a:lnTo>
                  <a:lnTo>
                    <a:pt x="61" y="34"/>
                  </a:lnTo>
                  <a:lnTo>
                    <a:pt x="61" y="27"/>
                  </a:lnTo>
                  <a:lnTo>
                    <a:pt x="66" y="20"/>
                  </a:lnTo>
                  <a:lnTo>
                    <a:pt x="70" y="14"/>
                  </a:lnTo>
                  <a:lnTo>
                    <a:pt x="75" y="7"/>
                  </a:lnTo>
                  <a:lnTo>
                    <a:pt x="75" y="0"/>
                  </a:lnTo>
                  <a:lnTo>
                    <a:pt x="80" y="7"/>
                  </a:lnTo>
                  <a:lnTo>
                    <a:pt x="80" y="14"/>
                  </a:lnTo>
                  <a:lnTo>
                    <a:pt x="80" y="20"/>
                  </a:lnTo>
                  <a:lnTo>
                    <a:pt x="80" y="27"/>
                  </a:lnTo>
                  <a:lnTo>
                    <a:pt x="80" y="34"/>
                  </a:lnTo>
                  <a:lnTo>
                    <a:pt x="80" y="41"/>
                  </a:lnTo>
                  <a:lnTo>
                    <a:pt x="80" y="48"/>
                  </a:lnTo>
                  <a:lnTo>
                    <a:pt x="85" y="55"/>
                  </a:lnTo>
                  <a:lnTo>
                    <a:pt x="89" y="61"/>
                  </a:lnTo>
                  <a:lnTo>
                    <a:pt x="94" y="68"/>
                  </a:lnTo>
                  <a:lnTo>
                    <a:pt x="99" y="75"/>
                  </a:lnTo>
                  <a:lnTo>
                    <a:pt x="103" y="82"/>
                  </a:lnTo>
                  <a:lnTo>
                    <a:pt x="108" y="89"/>
                  </a:lnTo>
                  <a:lnTo>
                    <a:pt x="117" y="96"/>
                  </a:lnTo>
                  <a:lnTo>
                    <a:pt x="122" y="102"/>
                  </a:lnTo>
                  <a:lnTo>
                    <a:pt x="131" y="109"/>
                  </a:lnTo>
                  <a:lnTo>
                    <a:pt x="136" y="116"/>
                  </a:lnTo>
                  <a:lnTo>
                    <a:pt x="141" y="123"/>
                  </a:lnTo>
                  <a:lnTo>
                    <a:pt x="146" y="130"/>
                  </a:lnTo>
                  <a:lnTo>
                    <a:pt x="150" y="137"/>
                  </a:lnTo>
                  <a:lnTo>
                    <a:pt x="155" y="143"/>
                  </a:lnTo>
                  <a:lnTo>
                    <a:pt x="160" y="150"/>
                  </a:lnTo>
                  <a:lnTo>
                    <a:pt x="164" y="157"/>
                  </a:lnTo>
                  <a:lnTo>
                    <a:pt x="164" y="164"/>
                  </a:lnTo>
                  <a:lnTo>
                    <a:pt x="169" y="171"/>
                  </a:lnTo>
                  <a:lnTo>
                    <a:pt x="169" y="178"/>
                  </a:lnTo>
                  <a:lnTo>
                    <a:pt x="169" y="184"/>
                  </a:lnTo>
                  <a:lnTo>
                    <a:pt x="169" y="191"/>
                  </a:lnTo>
                  <a:lnTo>
                    <a:pt x="169" y="198"/>
                  </a:lnTo>
                  <a:lnTo>
                    <a:pt x="169" y="205"/>
                  </a:lnTo>
                  <a:lnTo>
                    <a:pt x="169" y="212"/>
                  </a:lnTo>
                  <a:lnTo>
                    <a:pt x="169" y="218"/>
                  </a:lnTo>
                  <a:lnTo>
                    <a:pt x="169" y="225"/>
                  </a:lnTo>
                  <a:lnTo>
                    <a:pt x="169" y="232"/>
                  </a:lnTo>
                  <a:lnTo>
                    <a:pt x="169" y="239"/>
                  </a:lnTo>
                  <a:lnTo>
                    <a:pt x="164" y="246"/>
                  </a:lnTo>
                  <a:lnTo>
                    <a:pt x="164" y="253"/>
                  </a:lnTo>
                  <a:lnTo>
                    <a:pt x="164" y="259"/>
                  </a:lnTo>
                  <a:lnTo>
                    <a:pt x="164" y="266"/>
                  </a:lnTo>
                  <a:lnTo>
                    <a:pt x="164" y="273"/>
                  </a:lnTo>
                  <a:lnTo>
                    <a:pt x="164" y="280"/>
                  </a:lnTo>
                  <a:lnTo>
                    <a:pt x="160" y="287"/>
                  </a:lnTo>
                  <a:lnTo>
                    <a:pt x="160" y="294"/>
                  </a:lnTo>
                  <a:lnTo>
                    <a:pt x="155" y="300"/>
                  </a:lnTo>
                  <a:lnTo>
                    <a:pt x="155" y="307"/>
                  </a:lnTo>
                  <a:lnTo>
                    <a:pt x="155" y="314"/>
                  </a:lnTo>
                  <a:lnTo>
                    <a:pt x="155" y="321"/>
                  </a:lnTo>
                  <a:lnTo>
                    <a:pt x="150" y="328"/>
                  </a:lnTo>
                  <a:lnTo>
                    <a:pt x="146" y="335"/>
                  </a:lnTo>
                  <a:lnTo>
                    <a:pt x="141" y="341"/>
                  </a:lnTo>
                  <a:lnTo>
                    <a:pt x="141" y="348"/>
                  </a:lnTo>
                </a:path>
              </a:pathLst>
            </a:custGeom>
            <a:solidFill>
              <a:srgbClr val="FFFF00"/>
            </a:solidFill>
            <a:ln w="25400" cap="rnd">
              <a:solidFill>
                <a:srgbClr val="EF9100"/>
              </a:solidFill>
              <a:round/>
              <a:headEnd/>
              <a:tailEnd/>
            </a:ln>
          </p:spPr>
          <p:txBody>
            <a:bodyPr/>
            <a:lstStyle/>
            <a:p>
              <a:endParaRPr lang="en-US"/>
            </a:p>
          </p:txBody>
        </p:sp>
        <p:sp>
          <p:nvSpPr>
            <p:cNvPr id="21825" name="Freeform 285"/>
            <p:cNvSpPr>
              <a:spLocks/>
            </p:cNvSpPr>
            <p:nvPr/>
          </p:nvSpPr>
          <p:spPr bwMode="auto">
            <a:xfrm>
              <a:off x="2251" y="1590"/>
              <a:ext cx="111" cy="385"/>
            </a:xfrm>
            <a:custGeom>
              <a:avLst/>
              <a:gdLst>
                <a:gd name="T0" fmla="*/ 19 w 112"/>
                <a:gd name="T1" fmla="*/ 376 h 386"/>
                <a:gd name="T2" fmla="*/ 22 w 112"/>
                <a:gd name="T3" fmla="*/ 361 h 386"/>
                <a:gd name="T4" fmla="*/ 34 w 112"/>
                <a:gd name="T5" fmla="*/ 346 h 386"/>
                <a:gd name="T6" fmla="*/ 46 w 112"/>
                <a:gd name="T7" fmla="*/ 327 h 386"/>
                <a:gd name="T8" fmla="*/ 56 w 112"/>
                <a:gd name="T9" fmla="*/ 313 h 386"/>
                <a:gd name="T10" fmla="*/ 63 w 112"/>
                <a:gd name="T11" fmla="*/ 302 h 386"/>
                <a:gd name="T12" fmla="*/ 72 w 112"/>
                <a:gd name="T13" fmla="*/ 290 h 386"/>
                <a:gd name="T14" fmla="*/ 81 w 112"/>
                <a:gd name="T15" fmla="*/ 276 h 386"/>
                <a:gd name="T16" fmla="*/ 91 w 112"/>
                <a:gd name="T17" fmla="*/ 265 h 386"/>
                <a:gd name="T18" fmla="*/ 97 w 112"/>
                <a:gd name="T19" fmla="*/ 250 h 386"/>
                <a:gd name="T20" fmla="*/ 100 w 112"/>
                <a:gd name="T21" fmla="*/ 235 h 386"/>
                <a:gd name="T22" fmla="*/ 106 w 112"/>
                <a:gd name="T23" fmla="*/ 220 h 386"/>
                <a:gd name="T24" fmla="*/ 109 w 112"/>
                <a:gd name="T25" fmla="*/ 205 h 386"/>
                <a:gd name="T26" fmla="*/ 106 w 112"/>
                <a:gd name="T27" fmla="*/ 193 h 386"/>
                <a:gd name="T28" fmla="*/ 103 w 112"/>
                <a:gd name="T29" fmla="*/ 178 h 386"/>
                <a:gd name="T30" fmla="*/ 97 w 112"/>
                <a:gd name="T31" fmla="*/ 159 h 386"/>
                <a:gd name="T32" fmla="*/ 94 w 112"/>
                <a:gd name="T33" fmla="*/ 144 h 386"/>
                <a:gd name="T34" fmla="*/ 91 w 112"/>
                <a:gd name="T35" fmla="*/ 122 h 386"/>
                <a:gd name="T36" fmla="*/ 87 w 112"/>
                <a:gd name="T37" fmla="*/ 104 h 386"/>
                <a:gd name="T38" fmla="*/ 81 w 112"/>
                <a:gd name="T39" fmla="*/ 89 h 386"/>
                <a:gd name="T40" fmla="*/ 78 w 112"/>
                <a:gd name="T41" fmla="*/ 74 h 386"/>
                <a:gd name="T42" fmla="*/ 75 w 112"/>
                <a:gd name="T43" fmla="*/ 59 h 386"/>
                <a:gd name="T44" fmla="*/ 72 w 112"/>
                <a:gd name="T45" fmla="*/ 44 h 386"/>
                <a:gd name="T46" fmla="*/ 69 w 112"/>
                <a:gd name="T47" fmla="*/ 30 h 386"/>
                <a:gd name="T48" fmla="*/ 63 w 112"/>
                <a:gd name="T49" fmla="*/ 15 h 386"/>
                <a:gd name="T50" fmla="*/ 60 w 112"/>
                <a:gd name="T51" fmla="*/ 0 h 386"/>
                <a:gd name="T52" fmla="*/ 57 w 112"/>
                <a:gd name="T53" fmla="*/ 15 h 386"/>
                <a:gd name="T54" fmla="*/ 57 w 112"/>
                <a:gd name="T55" fmla="*/ 30 h 386"/>
                <a:gd name="T56" fmla="*/ 57 w 112"/>
                <a:gd name="T57" fmla="*/ 44 h 386"/>
                <a:gd name="T58" fmla="*/ 56 w 112"/>
                <a:gd name="T59" fmla="*/ 59 h 386"/>
                <a:gd name="T60" fmla="*/ 49 w 112"/>
                <a:gd name="T61" fmla="*/ 74 h 386"/>
                <a:gd name="T62" fmla="*/ 43 w 112"/>
                <a:gd name="T63" fmla="*/ 89 h 386"/>
                <a:gd name="T64" fmla="*/ 34 w 112"/>
                <a:gd name="T65" fmla="*/ 104 h 386"/>
                <a:gd name="T66" fmla="*/ 25 w 112"/>
                <a:gd name="T67" fmla="*/ 118 h 386"/>
                <a:gd name="T68" fmla="*/ 19 w 112"/>
                <a:gd name="T69" fmla="*/ 133 h 386"/>
                <a:gd name="T70" fmla="*/ 12 w 112"/>
                <a:gd name="T71" fmla="*/ 148 h 386"/>
                <a:gd name="T72" fmla="*/ 6 w 112"/>
                <a:gd name="T73" fmla="*/ 163 h 386"/>
                <a:gd name="T74" fmla="*/ 3 w 112"/>
                <a:gd name="T75" fmla="*/ 178 h 386"/>
                <a:gd name="T76" fmla="*/ 0 w 112"/>
                <a:gd name="T77" fmla="*/ 193 h 386"/>
                <a:gd name="T78" fmla="*/ 0 w 112"/>
                <a:gd name="T79" fmla="*/ 205 h 386"/>
                <a:gd name="T80" fmla="*/ 0 w 112"/>
                <a:gd name="T81" fmla="*/ 220 h 386"/>
                <a:gd name="T82" fmla="*/ 0 w 112"/>
                <a:gd name="T83" fmla="*/ 235 h 386"/>
                <a:gd name="T84" fmla="*/ 0 w 112"/>
                <a:gd name="T85" fmla="*/ 250 h 386"/>
                <a:gd name="T86" fmla="*/ 3 w 112"/>
                <a:gd name="T87" fmla="*/ 265 h 386"/>
                <a:gd name="T88" fmla="*/ 3 w 112"/>
                <a:gd name="T89" fmla="*/ 279 h 386"/>
                <a:gd name="T90" fmla="*/ 3 w 112"/>
                <a:gd name="T91" fmla="*/ 294 h 386"/>
                <a:gd name="T92" fmla="*/ 6 w 112"/>
                <a:gd name="T93" fmla="*/ 309 h 386"/>
                <a:gd name="T94" fmla="*/ 9 w 112"/>
                <a:gd name="T95" fmla="*/ 324 h 386"/>
                <a:gd name="T96" fmla="*/ 9 w 112"/>
                <a:gd name="T97" fmla="*/ 339 h 386"/>
                <a:gd name="T98" fmla="*/ 12 w 112"/>
                <a:gd name="T99" fmla="*/ 353 h 386"/>
                <a:gd name="T100" fmla="*/ 19 w 112"/>
                <a:gd name="T101" fmla="*/ 368 h 38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12"/>
                <a:gd name="T154" fmla="*/ 0 h 386"/>
                <a:gd name="T155" fmla="*/ 112 w 112"/>
                <a:gd name="T156" fmla="*/ 386 h 38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12" h="386">
                  <a:moveTo>
                    <a:pt x="19" y="385"/>
                  </a:moveTo>
                  <a:lnTo>
                    <a:pt x="19" y="378"/>
                  </a:lnTo>
                  <a:lnTo>
                    <a:pt x="19" y="370"/>
                  </a:lnTo>
                  <a:lnTo>
                    <a:pt x="22" y="363"/>
                  </a:lnTo>
                  <a:lnTo>
                    <a:pt x="28" y="352"/>
                  </a:lnTo>
                  <a:lnTo>
                    <a:pt x="34" y="348"/>
                  </a:lnTo>
                  <a:lnTo>
                    <a:pt x="40" y="341"/>
                  </a:lnTo>
                  <a:lnTo>
                    <a:pt x="46" y="329"/>
                  </a:lnTo>
                  <a:lnTo>
                    <a:pt x="52" y="322"/>
                  </a:lnTo>
                  <a:lnTo>
                    <a:pt x="56" y="315"/>
                  </a:lnTo>
                  <a:lnTo>
                    <a:pt x="62" y="311"/>
                  </a:lnTo>
                  <a:lnTo>
                    <a:pt x="65" y="304"/>
                  </a:lnTo>
                  <a:lnTo>
                    <a:pt x="68" y="296"/>
                  </a:lnTo>
                  <a:lnTo>
                    <a:pt x="74" y="292"/>
                  </a:lnTo>
                  <a:lnTo>
                    <a:pt x="80" y="285"/>
                  </a:lnTo>
                  <a:lnTo>
                    <a:pt x="83" y="278"/>
                  </a:lnTo>
                  <a:lnTo>
                    <a:pt x="89" y="274"/>
                  </a:lnTo>
                  <a:lnTo>
                    <a:pt x="93" y="267"/>
                  </a:lnTo>
                  <a:lnTo>
                    <a:pt x="96" y="259"/>
                  </a:lnTo>
                  <a:lnTo>
                    <a:pt x="99" y="252"/>
                  </a:lnTo>
                  <a:lnTo>
                    <a:pt x="102" y="244"/>
                  </a:lnTo>
                  <a:lnTo>
                    <a:pt x="102" y="237"/>
                  </a:lnTo>
                  <a:lnTo>
                    <a:pt x="105" y="230"/>
                  </a:lnTo>
                  <a:lnTo>
                    <a:pt x="108" y="222"/>
                  </a:lnTo>
                  <a:lnTo>
                    <a:pt x="108" y="215"/>
                  </a:lnTo>
                  <a:lnTo>
                    <a:pt x="111" y="207"/>
                  </a:lnTo>
                  <a:lnTo>
                    <a:pt x="111" y="200"/>
                  </a:lnTo>
                  <a:lnTo>
                    <a:pt x="108" y="193"/>
                  </a:lnTo>
                  <a:lnTo>
                    <a:pt x="105" y="185"/>
                  </a:lnTo>
                  <a:lnTo>
                    <a:pt x="105" y="178"/>
                  </a:lnTo>
                  <a:lnTo>
                    <a:pt x="102" y="167"/>
                  </a:lnTo>
                  <a:lnTo>
                    <a:pt x="99" y="159"/>
                  </a:lnTo>
                  <a:lnTo>
                    <a:pt x="99" y="152"/>
                  </a:lnTo>
                  <a:lnTo>
                    <a:pt x="96" y="144"/>
                  </a:lnTo>
                  <a:lnTo>
                    <a:pt x="96" y="133"/>
                  </a:lnTo>
                  <a:lnTo>
                    <a:pt x="93" y="122"/>
                  </a:lnTo>
                  <a:lnTo>
                    <a:pt x="89" y="115"/>
                  </a:lnTo>
                  <a:lnTo>
                    <a:pt x="89" y="104"/>
                  </a:lnTo>
                  <a:lnTo>
                    <a:pt x="86" y="96"/>
                  </a:lnTo>
                  <a:lnTo>
                    <a:pt x="83" y="89"/>
                  </a:lnTo>
                  <a:lnTo>
                    <a:pt x="80" y="81"/>
                  </a:lnTo>
                  <a:lnTo>
                    <a:pt x="80" y="74"/>
                  </a:lnTo>
                  <a:lnTo>
                    <a:pt x="77" y="67"/>
                  </a:lnTo>
                  <a:lnTo>
                    <a:pt x="77" y="59"/>
                  </a:lnTo>
                  <a:lnTo>
                    <a:pt x="74" y="52"/>
                  </a:lnTo>
                  <a:lnTo>
                    <a:pt x="74" y="44"/>
                  </a:lnTo>
                  <a:lnTo>
                    <a:pt x="71" y="37"/>
                  </a:lnTo>
                  <a:lnTo>
                    <a:pt x="71" y="30"/>
                  </a:lnTo>
                  <a:lnTo>
                    <a:pt x="68" y="22"/>
                  </a:lnTo>
                  <a:lnTo>
                    <a:pt x="65" y="15"/>
                  </a:lnTo>
                  <a:lnTo>
                    <a:pt x="62" y="7"/>
                  </a:lnTo>
                  <a:lnTo>
                    <a:pt x="62" y="0"/>
                  </a:lnTo>
                  <a:lnTo>
                    <a:pt x="59" y="7"/>
                  </a:lnTo>
                  <a:lnTo>
                    <a:pt x="59" y="15"/>
                  </a:lnTo>
                  <a:lnTo>
                    <a:pt x="59" y="22"/>
                  </a:lnTo>
                  <a:lnTo>
                    <a:pt x="59" y="30"/>
                  </a:lnTo>
                  <a:lnTo>
                    <a:pt x="59" y="37"/>
                  </a:lnTo>
                  <a:lnTo>
                    <a:pt x="59" y="44"/>
                  </a:lnTo>
                  <a:lnTo>
                    <a:pt x="59" y="52"/>
                  </a:lnTo>
                  <a:lnTo>
                    <a:pt x="56" y="59"/>
                  </a:lnTo>
                  <a:lnTo>
                    <a:pt x="52" y="67"/>
                  </a:lnTo>
                  <a:lnTo>
                    <a:pt x="49" y="74"/>
                  </a:lnTo>
                  <a:lnTo>
                    <a:pt x="46" y="81"/>
                  </a:lnTo>
                  <a:lnTo>
                    <a:pt x="43" y="89"/>
                  </a:lnTo>
                  <a:lnTo>
                    <a:pt x="40" y="96"/>
                  </a:lnTo>
                  <a:lnTo>
                    <a:pt x="34" y="104"/>
                  </a:lnTo>
                  <a:lnTo>
                    <a:pt x="31" y="111"/>
                  </a:lnTo>
                  <a:lnTo>
                    <a:pt x="25" y="118"/>
                  </a:lnTo>
                  <a:lnTo>
                    <a:pt x="22" y="126"/>
                  </a:lnTo>
                  <a:lnTo>
                    <a:pt x="19" y="133"/>
                  </a:lnTo>
                  <a:lnTo>
                    <a:pt x="15" y="141"/>
                  </a:lnTo>
                  <a:lnTo>
                    <a:pt x="12" y="148"/>
                  </a:lnTo>
                  <a:lnTo>
                    <a:pt x="9" y="155"/>
                  </a:lnTo>
                  <a:lnTo>
                    <a:pt x="6" y="163"/>
                  </a:lnTo>
                  <a:lnTo>
                    <a:pt x="3" y="170"/>
                  </a:lnTo>
                  <a:lnTo>
                    <a:pt x="3" y="178"/>
                  </a:lnTo>
                  <a:lnTo>
                    <a:pt x="0" y="185"/>
                  </a:lnTo>
                  <a:lnTo>
                    <a:pt x="0" y="193"/>
                  </a:lnTo>
                  <a:lnTo>
                    <a:pt x="0" y="200"/>
                  </a:lnTo>
                  <a:lnTo>
                    <a:pt x="0" y="207"/>
                  </a:lnTo>
                  <a:lnTo>
                    <a:pt x="0" y="215"/>
                  </a:lnTo>
                  <a:lnTo>
                    <a:pt x="0" y="222"/>
                  </a:lnTo>
                  <a:lnTo>
                    <a:pt x="0" y="230"/>
                  </a:lnTo>
                  <a:lnTo>
                    <a:pt x="0" y="237"/>
                  </a:lnTo>
                  <a:lnTo>
                    <a:pt x="0" y="244"/>
                  </a:lnTo>
                  <a:lnTo>
                    <a:pt x="0" y="252"/>
                  </a:lnTo>
                  <a:lnTo>
                    <a:pt x="0" y="259"/>
                  </a:lnTo>
                  <a:lnTo>
                    <a:pt x="3" y="267"/>
                  </a:lnTo>
                  <a:lnTo>
                    <a:pt x="3" y="274"/>
                  </a:lnTo>
                  <a:lnTo>
                    <a:pt x="3" y="281"/>
                  </a:lnTo>
                  <a:lnTo>
                    <a:pt x="3" y="289"/>
                  </a:lnTo>
                  <a:lnTo>
                    <a:pt x="3" y="296"/>
                  </a:lnTo>
                  <a:lnTo>
                    <a:pt x="3" y="304"/>
                  </a:lnTo>
                  <a:lnTo>
                    <a:pt x="6" y="311"/>
                  </a:lnTo>
                  <a:lnTo>
                    <a:pt x="6" y="318"/>
                  </a:lnTo>
                  <a:lnTo>
                    <a:pt x="9" y="326"/>
                  </a:lnTo>
                  <a:lnTo>
                    <a:pt x="9" y="333"/>
                  </a:lnTo>
                  <a:lnTo>
                    <a:pt x="9" y="341"/>
                  </a:lnTo>
                  <a:lnTo>
                    <a:pt x="9" y="348"/>
                  </a:lnTo>
                  <a:lnTo>
                    <a:pt x="12" y="355"/>
                  </a:lnTo>
                  <a:lnTo>
                    <a:pt x="15" y="363"/>
                  </a:lnTo>
                  <a:lnTo>
                    <a:pt x="19" y="370"/>
                  </a:lnTo>
                  <a:lnTo>
                    <a:pt x="19" y="378"/>
                  </a:lnTo>
                </a:path>
              </a:pathLst>
            </a:custGeom>
            <a:solidFill>
              <a:srgbClr val="FF0000"/>
            </a:solidFill>
            <a:ln w="25400" cap="rnd">
              <a:solidFill>
                <a:srgbClr val="FE9B03"/>
              </a:solidFill>
              <a:round/>
              <a:headEnd/>
              <a:tailEnd/>
            </a:ln>
          </p:spPr>
          <p:txBody>
            <a:bodyPr/>
            <a:lstStyle/>
            <a:p>
              <a:endParaRPr lang="en-US"/>
            </a:p>
          </p:txBody>
        </p:sp>
        <p:sp>
          <p:nvSpPr>
            <p:cNvPr id="21826" name="Freeform 286"/>
            <p:cNvSpPr>
              <a:spLocks/>
            </p:cNvSpPr>
            <p:nvPr/>
          </p:nvSpPr>
          <p:spPr bwMode="auto">
            <a:xfrm>
              <a:off x="2304" y="1842"/>
              <a:ext cx="128" cy="130"/>
            </a:xfrm>
            <a:custGeom>
              <a:avLst/>
              <a:gdLst>
                <a:gd name="T0" fmla="*/ 0 w 127"/>
                <a:gd name="T1" fmla="*/ 130 h 129"/>
                <a:gd name="T2" fmla="*/ 10 w 127"/>
                <a:gd name="T3" fmla="*/ 130 h 129"/>
                <a:gd name="T4" fmla="*/ 15 w 127"/>
                <a:gd name="T5" fmla="*/ 121 h 129"/>
                <a:gd name="T6" fmla="*/ 24 w 127"/>
                <a:gd name="T7" fmla="*/ 121 h 129"/>
                <a:gd name="T8" fmla="*/ 34 w 127"/>
                <a:gd name="T9" fmla="*/ 113 h 129"/>
                <a:gd name="T10" fmla="*/ 44 w 127"/>
                <a:gd name="T11" fmla="*/ 109 h 129"/>
                <a:gd name="T12" fmla="*/ 48 w 127"/>
                <a:gd name="T13" fmla="*/ 100 h 129"/>
                <a:gd name="T14" fmla="*/ 58 w 127"/>
                <a:gd name="T15" fmla="*/ 100 h 129"/>
                <a:gd name="T16" fmla="*/ 63 w 127"/>
                <a:gd name="T17" fmla="*/ 92 h 129"/>
                <a:gd name="T18" fmla="*/ 70 w 127"/>
                <a:gd name="T19" fmla="*/ 83 h 129"/>
                <a:gd name="T20" fmla="*/ 80 w 127"/>
                <a:gd name="T21" fmla="*/ 75 h 129"/>
                <a:gd name="T22" fmla="*/ 80 w 127"/>
                <a:gd name="T23" fmla="*/ 64 h 129"/>
                <a:gd name="T24" fmla="*/ 89 w 127"/>
                <a:gd name="T25" fmla="*/ 60 h 129"/>
                <a:gd name="T26" fmla="*/ 89 w 127"/>
                <a:gd name="T27" fmla="*/ 51 h 129"/>
                <a:gd name="T28" fmla="*/ 89 w 127"/>
                <a:gd name="T29" fmla="*/ 43 h 129"/>
                <a:gd name="T30" fmla="*/ 94 w 127"/>
                <a:gd name="T31" fmla="*/ 34 h 129"/>
                <a:gd name="T32" fmla="*/ 104 w 127"/>
                <a:gd name="T33" fmla="*/ 30 h 129"/>
                <a:gd name="T34" fmla="*/ 104 w 127"/>
                <a:gd name="T35" fmla="*/ 21 h 129"/>
                <a:gd name="T36" fmla="*/ 109 w 127"/>
                <a:gd name="T37" fmla="*/ 13 h 129"/>
                <a:gd name="T38" fmla="*/ 109 w 127"/>
                <a:gd name="T39" fmla="*/ 4 h 129"/>
                <a:gd name="T40" fmla="*/ 118 w 127"/>
                <a:gd name="T41" fmla="*/ 0 h 129"/>
                <a:gd name="T42" fmla="*/ 118 w 127"/>
                <a:gd name="T43" fmla="*/ 9 h 129"/>
                <a:gd name="T44" fmla="*/ 118 w 127"/>
                <a:gd name="T45" fmla="*/ 17 h 129"/>
                <a:gd name="T46" fmla="*/ 123 w 127"/>
                <a:gd name="T47" fmla="*/ 26 h 129"/>
                <a:gd name="T48" fmla="*/ 123 w 127"/>
                <a:gd name="T49" fmla="*/ 34 h 129"/>
                <a:gd name="T50" fmla="*/ 123 w 127"/>
                <a:gd name="T51" fmla="*/ 43 h 129"/>
                <a:gd name="T52" fmla="*/ 128 w 127"/>
                <a:gd name="T53" fmla="*/ 51 h 129"/>
                <a:gd name="T54" fmla="*/ 128 w 127"/>
                <a:gd name="T55" fmla="*/ 60 h 129"/>
                <a:gd name="T56" fmla="*/ 128 w 127"/>
                <a:gd name="T57" fmla="*/ 70 h 129"/>
                <a:gd name="T58" fmla="*/ 128 w 127"/>
                <a:gd name="T59" fmla="*/ 79 h 129"/>
                <a:gd name="T60" fmla="*/ 128 w 127"/>
                <a:gd name="T61" fmla="*/ 87 h 129"/>
                <a:gd name="T62" fmla="*/ 123 w 127"/>
                <a:gd name="T63" fmla="*/ 96 h 129"/>
                <a:gd name="T64" fmla="*/ 113 w 127"/>
                <a:gd name="T65" fmla="*/ 96 h 129"/>
                <a:gd name="T66" fmla="*/ 109 w 127"/>
                <a:gd name="T67" fmla="*/ 104 h 129"/>
                <a:gd name="T68" fmla="*/ 99 w 127"/>
                <a:gd name="T69" fmla="*/ 109 h 129"/>
                <a:gd name="T70" fmla="*/ 89 w 127"/>
                <a:gd name="T71" fmla="*/ 113 h 129"/>
                <a:gd name="T72" fmla="*/ 80 w 127"/>
                <a:gd name="T73" fmla="*/ 117 h 129"/>
                <a:gd name="T74" fmla="*/ 70 w 127"/>
                <a:gd name="T75" fmla="*/ 117 h 129"/>
                <a:gd name="T76" fmla="*/ 58 w 127"/>
                <a:gd name="T77" fmla="*/ 117 h 129"/>
                <a:gd name="T78" fmla="*/ 48 w 127"/>
                <a:gd name="T79" fmla="*/ 117 h 129"/>
                <a:gd name="T80" fmla="*/ 39 w 127"/>
                <a:gd name="T81" fmla="*/ 117 h 129"/>
                <a:gd name="T82" fmla="*/ 29 w 127"/>
                <a:gd name="T83" fmla="*/ 121 h 129"/>
                <a:gd name="T84" fmla="*/ 19 w 127"/>
                <a:gd name="T85" fmla="*/ 126 h 129"/>
                <a:gd name="T86" fmla="*/ 10 w 127"/>
                <a:gd name="T87" fmla="*/ 130 h 129"/>
                <a:gd name="T88" fmla="*/ 0 w 127"/>
                <a:gd name="T89" fmla="*/ 130 h 129"/>
                <a:gd name="T90" fmla="*/ 63 w 127"/>
                <a:gd name="T91" fmla="*/ 100 h 129"/>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27"/>
                <a:gd name="T139" fmla="*/ 0 h 129"/>
                <a:gd name="T140" fmla="*/ 127 w 127"/>
                <a:gd name="T141" fmla="*/ 129 h 129"/>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27" h="129">
                  <a:moveTo>
                    <a:pt x="0" y="128"/>
                  </a:moveTo>
                  <a:lnTo>
                    <a:pt x="10" y="128"/>
                  </a:lnTo>
                  <a:lnTo>
                    <a:pt x="15" y="119"/>
                  </a:lnTo>
                  <a:lnTo>
                    <a:pt x="24" y="119"/>
                  </a:lnTo>
                  <a:lnTo>
                    <a:pt x="34" y="111"/>
                  </a:lnTo>
                  <a:lnTo>
                    <a:pt x="44" y="107"/>
                  </a:lnTo>
                  <a:lnTo>
                    <a:pt x="48" y="98"/>
                  </a:lnTo>
                  <a:lnTo>
                    <a:pt x="58" y="98"/>
                  </a:lnTo>
                  <a:lnTo>
                    <a:pt x="63" y="90"/>
                  </a:lnTo>
                  <a:lnTo>
                    <a:pt x="68" y="81"/>
                  </a:lnTo>
                  <a:lnTo>
                    <a:pt x="78" y="73"/>
                  </a:lnTo>
                  <a:lnTo>
                    <a:pt x="78" y="64"/>
                  </a:lnTo>
                  <a:lnTo>
                    <a:pt x="87" y="60"/>
                  </a:lnTo>
                  <a:lnTo>
                    <a:pt x="87" y="51"/>
                  </a:lnTo>
                  <a:lnTo>
                    <a:pt x="87" y="43"/>
                  </a:lnTo>
                  <a:lnTo>
                    <a:pt x="92" y="34"/>
                  </a:lnTo>
                  <a:lnTo>
                    <a:pt x="102" y="30"/>
                  </a:lnTo>
                  <a:lnTo>
                    <a:pt x="102" y="21"/>
                  </a:lnTo>
                  <a:lnTo>
                    <a:pt x="107" y="13"/>
                  </a:lnTo>
                  <a:lnTo>
                    <a:pt x="107" y="4"/>
                  </a:lnTo>
                  <a:lnTo>
                    <a:pt x="116" y="0"/>
                  </a:lnTo>
                  <a:lnTo>
                    <a:pt x="116" y="9"/>
                  </a:lnTo>
                  <a:lnTo>
                    <a:pt x="116" y="17"/>
                  </a:lnTo>
                  <a:lnTo>
                    <a:pt x="121" y="26"/>
                  </a:lnTo>
                  <a:lnTo>
                    <a:pt x="121" y="34"/>
                  </a:lnTo>
                  <a:lnTo>
                    <a:pt x="121" y="43"/>
                  </a:lnTo>
                  <a:lnTo>
                    <a:pt x="126" y="51"/>
                  </a:lnTo>
                  <a:lnTo>
                    <a:pt x="126" y="60"/>
                  </a:lnTo>
                  <a:lnTo>
                    <a:pt x="126" y="68"/>
                  </a:lnTo>
                  <a:lnTo>
                    <a:pt x="126" y="77"/>
                  </a:lnTo>
                  <a:lnTo>
                    <a:pt x="126" y="85"/>
                  </a:lnTo>
                  <a:lnTo>
                    <a:pt x="121" y="94"/>
                  </a:lnTo>
                  <a:lnTo>
                    <a:pt x="111" y="94"/>
                  </a:lnTo>
                  <a:lnTo>
                    <a:pt x="107" y="102"/>
                  </a:lnTo>
                  <a:lnTo>
                    <a:pt x="97" y="107"/>
                  </a:lnTo>
                  <a:lnTo>
                    <a:pt x="87" y="111"/>
                  </a:lnTo>
                  <a:lnTo>
                    <a:pt x="78" y="115"/>
                  </a:lnTo>
                  <a:lnTo>
                    <a:pt x="68" y="115"/>
                  </a:lnTo>
                  <a:lnTo>
                    <a:pt x="58" y="115"/>
                  </a:lnTo>
                  <a:lnTo>
                    <a:pt x="48" y="115"/>
                  </a:lnTo>
                  <a:lnTo>
                    <a:pt x="39" y="115"/>
                  </a:lnTo>
                  <a:lnTo>
                    <a:pt x="29" y="119"/>
                  </a:lnTo>
                  <a:lnTo>
                    <a:pt x="19" y="124"/>
                  </a:lnTo>
                  <a:lnTo>
                    <a:pt x="10" y="128"/>
                  </a:lnTo>
                  <a:lnTo>
                    <a:pt x="0" y="128"/>
                  </a:lnTo>
                  <a:lnTo>
                    <a:pt x="63" y="98"/>
                  </a:lnTo>
                </a:path>
              </a:pathLst>
            </a:custGeom>
            <a:solidFill>
              <a:srgbClr val="FFCC99"/>
            </a:solidFill>
            <a:ln w="25400" cap="rnd">
              <a:solidFill>
                <a:srgbClr val="FF0000"/>
              </a:solidFill>
              <a:round/>
              <a:headEnd/>
              <a:tailEnd/>
            </a:ln>
          </p:spPr>
          <p:txBody>
            <a:bodyPr/>
            <a:lstStyle/>
            <a:p>
              <a:endParaRPr lang="en-US"/>
            </a:p>
          </p:txBody>
        </p:sp>
      </p:grpSp>
      <p:grpSp>
        <p:nvGrpSpPr>
          <p:cNvPr id="21531" name="Group 287"/>
          <p:cNvGrpSpPr>
            <a:grpSpLocks/>
          </p:cNvGrpSpPr>
          <p:nvPr/>
        </p:nvGrpSpPr>
        <p:grpSpPr bwMode="auto">
          <a:xfrm>
            <a:off x="7165975" y="2924175"/>
            <a:ext cx="119063" cy="200025"/>
            <a:chOff x="2160" y="1548"/>
            <a:chExt cx="309" cy="441"/>
          </a:xfrm>
        </p:grpSpPr>
        <p:sp>
          <p:nvSpPr>
            <p:cNvPr id="21813" name="Freeform 288"/>
            <p:cNvSpPr>
              <a:spLocks/>
            </p:cNvSpPr>
            <p:nvPr/>
          </p:nvSpPr>
          <p:spPr bwMode="auto">
            <a:xfrm>
              <a:off x="2160" y="1548"/>
              <a:ext cx="140" cy="427"/>
            </a:xfrm>
            <a:custGeom>
              <a:avLst/>
              <a:gdLst>
                <a:gd name="T0" fmla="*/ 115 w 141"/>
                <a:gd name="T1" fmla="*/ 417 h 428"/>
                <a:gd name="T2" fmla="*/ 111 w 141"/>
                <a:gd name="T3" fmla="*/ 400 h 428"/>
                <a:gd name="T4" fmla="*/ 95 w 141"/>
                <a:gd name="T5" fmla="*/ 384 h 428"/>
                <a:gd name="T6" fmla="*/ 80 w 141"/>
                <a:gd name="T7" fmla="*/ 363 h 428"/>
                <a:gd name="T8" fmla="*/ 70 w 141"/>
                <a:gd name="T9" fmla="*/ 347 h 428"/>
                <a:gd name="T10" fmla="*/ 58 w 141"/>
                <a:gd name="T11" fmla="*/ 335 h 428"/>
                <a:gd name="T12" fmla="*/ 47 w 141"/>
                <a:gd name="T13" fmla="*/ 322 h 428"/>
                <a:gd name="T14" fmla="*/ 35 w 141"/>
                <a:gd name="T15" fmla="*/ 306 h 428"/>
                <a:gd name="T16" fmla="*/ 23 w 141"/>
                <a:gd name="T17" fmla="*/ 294 h 428"/>
                <a:gd name="T18" fmla="*/ 16 w 141"/>
                <a:gd name="T19" fmla="*/ 277 h 428"/>
                <a:gd name="T20" fmla="*/ 12 w 141"/>
                <a:gd name="T21" fmla="*/ 261 h 428"/>
                <a:gd name="T22" fmla="*/ 4 w 141"/>
                <a:gd name="T23" fmla="*/ 244 h 428"/>
                <a:gd name="T24" fmla="*/ 0 w 141"/>
                <a:gd name="T25" fmla="*/ 228 h 428"/>
                <a:gd name="T26" fmla="*/ 4 w 141"/>
                <a:gd name="T27" fmla="*/ 214 h 428"/>
                <a:gd name="T28" fmla="*/ 8 w 141"/>
                <a:gd name="T29" fmla="*/ 197 h 428"/>
                <a:gd name="T30" fmla="*/ 16 w 141"/>
                <a:gd name="T31" fmla="*/ 177 h 428"/>
                <a:gd name="T32" fmla="*/ 19 w 141"/>
                <a:gd name="T33" fmla="*/ 160 h 428"/>
                <a:gd name="T34" fmla="*/ 23 w 141"/>
                <a:gd name="T35" fmla="*/ 135 h 428"/>
                <a:gd name="T36" fmla="*/ 27 w 141"/>
                <a:gd name="T37" fmla="*/ 115 h 428"/>
                <a:gd name="T38" fmla="*/ 35 w 141"/>
                <a:gd name="T39" fmla="*/ 99 h 428"/>
                <a:gd name="T40" fmla="*/ 39 w 141"/>
                <a:gd name="T41" fmla="*/ 82 h 428"/>
                <a:gd name="T42" fmla="*/ 43 w 141"/>
                <a:gd name="T43" fmla="*/ 66 h 428"/>
                <a:gd name="T44" fmla="*/ 47 w 141"/>
                <a:gd name="T45" fmla="*/ 49 h 428"/>
                <a:gd name="T46" fmla="*/ 51 w 141"/>
                <a:gd name="T47" fmla="*/ 33 h 428"/>
                <a:gd name="T48" fmla="*/ 58 w 141"/>
                <a:gd name="T49" fmla="*/ 16 h 428"/>
                <a:gd name="T50" fmla="*/ 62 w 141"/>
                <a:gd name="T51" fmla="*/ 0 h 428"/>
                <a:gd name="T52" fmla="*/ 66 w 141"/>
                <a:gd name="T53" fmla="*/ 16 h 428"/>
                <a:gd name="T54" fmla="*/ 66 w 141"/>
                <a:gd name="T55" fmla="*/ 33 h 428"/>
                <a:gd name="T56" fmla="*/ 66 w 141"/>
                <a:gd name="T57" fmla="*/ 49 h 428"/>
                <a:gd name="T58" fmla="*/ 70 w 141"/>
                <a:gd name="T59" fmla="*/ 66 h 428"/>
                <a:gd name="T60" fmla="*/ 76 w 141"/>
                <a:gd name="T61" fmla="*/ 82 h 428"/>
                <a:gd name="T62" fmla="*/ 84 w 141"/>
                <a:gd name="T63" fmla="*/ 99 h 428"/>
                <a:gd name="T64" fmla="*/ 95 w 141"/>
                <a:gd name="T65" fmla="*/ 115 h 428"/>
                <a:gd name="T66" fmla="*/ 107 w 141"/>
                <a:gd name="T67" fmla="*/ 131 h 428"/>
                <a:gd name="T68" fmla="*/ 115 w 141"/>
                <a:gd name="T69" fmla="*/ 148 h 428"/>
                <a:gd name="T70" fmla="*/ 122 w 141"/>
                <a:gd name="T71" fmla="*/ 164 h 428"/>
                <a:gd name="T72" fmla="*/ 130 w 141"/>
                <a:gd name="T73" fmla="*/ 181 h 428"/>
                <a:gd name="T74" fmla="*/ 134 w 141"/>
                <a:gd name="T75" fmla="*/ 197 h 428"/>
                <a:gd name="T76" fmla="*/ 138 w 141"/>
                <a:gd name="T77" fmla="*/ 214 h 428"/>
                <a:gd name="T78" fmla="*/ 138 w 141"/>
                <a:gd name="T79" fmla="*/ 228 h 428"/>
                <a:gd name="T80" fmla="*/ 138 w 141"/>
                <a:gd name="T81" fmla="*/ 244 h 428"/>
                <a:gd name="T82" fmla="*/ 138 w 141"/>
                <a:gd name="T83" fmla="*/ 261 h 428"/>
                <a:gd name="T84" fmla="*/ 138 w 141"/>
                <a:gd name="T85" fmla="*/ 277 h 428"/>
                <a:gd name="T86" fmla="*/ 134 w 141"/>
                <a:gd name="T87" fmla="*/ 294 h 428"/>
                <a:gd name="T88" fmla="*/ 134 w 141"/>
                <a:gd name="T89" fmla="*/ 310 h 428"/>
                <a:gd name="T90" fmla="*/ 134 w 141"/>
                <a:gd name="T91" fmla="*/ 326 h 428"/>
                <a:gd name="T92" fmla="*/ 130 w 141"/>
                <a:gd name="T93" fmla="*/ 343 h 428"/>
                <a:gd name="T94" fmla="*/ 126 w 141"/>
                <a:gd name="T95" fmla="*/ 359 h 428"/>
                <a:gd name="T96" fmla="*/ 126 w 141"/>
                <a:gd name="T97" fmla="*/ 376 h 428"/>
                <a:gd name="T98" fmla="*/ 122 w 141"/>
                <a:gd name="T99" fmla="*/ 392 h 428"/>
                <a:gd name="T100" fmla="*/ 115 w 141"/>
                <a:gd name="T101" fmla="*/ 409 h 428"/>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41"/>
                <a:gd name="T154" fmla="*/ 0 h 428"/>
                <a:gd name="T155" fmla="*/ 141 w 141"/>
                <a:gd name="T156" fmla="*/ 428 h 428"/>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41" h="428">
                  <a:moveTo>
                    <a:pt x="117" y="427"/>
                  </a:moveTo>
                  <a:lnTo>
                    <a:pt x="117" y="419"/>
                  </a:lnTo>
                  <a:lnTo>
                    <a:pt x="117" y="411"/>
                  </a:lnTo>
                  <a:lnTo>
                    <a:pt x="113" y="402"/>
                  </a:lnTo>
                  <a:lnTo>
                    <a:pt x="105" y="390"/>
                  </a:lnTo>
                  <a:lnTo>
                    <a:pt x="97" y="386"/>
                  </a:lnTo>
                  <a:lnTo>
                    <a:pt x="89" y="378"/>
                  </a:lnTo>
                  <a:lnTo>
                    <a:pt x="82" y="365"/>
                  </a:lnTo>
                  <a:lnTo>
                    <a:pt x="74" y="357"/>
                  </a:lnTo>
                  <a:lnTo>
                    <a:pt x="70" y="349"/>
                  </a:lnTo>
                  <a:lnTo>
                    <a:pt x="62" y="345"/>
                  </a:lnTo>
                  <a:lnTo>
                    <a:pt x="58" y="337"/>
                  </a:lnTo>
                  <a:lnTo>
                    <a:pt x="54" y="328"/>
                  </a:lnTo>
                  <a:lnTo>
                    <a:pt x="47" y="324"/>
                  </a:lnTo>
                  <a:lnTo>
                    <a:pt x="39" y="316"/>
                  </a:lnTo>
                  <a:lnTo>
                    <a:pt x="35" y="308"/>
                  </a:lnTo>
                  <a:lnTo>
                    <a:pt x="27" y="304"/>
                  </a:lnTo>
                  <a:lnTo>
                    <a:pt x="23" y="296"/>
                  </a:lnTo>
                  <a:lnTo>
                    <a:pt x="19" y="287"/>
                  </a:lnTo>
                  <a:lnTo>
                    <a:pt x="16" y="279"/>
                  </a:lnTo>
                  <a:lnTo>
                    <a:pt x="12" y="271"/>
                  </a:lnTo>
                  <a:lnTo>
                    <a:pt x="12" y="263"/>
                  </a:lnTo>
                  <a:lnTo>
                    <a:pt x="8" y="255"/>
                  </a:lnTo>
                  <a:lnTo>
                    <a:pt x="4" y="246"/>
                  </a:lnTo>
                  <a:lnTo>
                    <a:pt x="4" y="238"/>
                  </a:lnTo>
                  <a:lnTo>
                    <a:pt x="0" y="230"/>
                  </a:lnTo>
                  <a:lnTo>
                    <a:pt x="0" y="222"/>
                  </a:lnTo>
                  <a:lnTo>
                    <a:pt x="4" y="214"/>
                  </a:lnTo>
                  <a:lnTo>
                    <a:pt x="8" y="205"/>
                  </a:lnTo>
                  <a:lnTo>
                    <a:pt x="8" y="197"/>
                  </a:lnTo>
                  <a:lnTo>
                    <a:pt x="12" y="185"/>
                  </a:lnTo>
                  <a:lnTo>
                    <a:pt x="16" y="177"/>
                  </a:lnTo>
                  <a:lnTo>
                    <a:pt x="16" y="168"/>
                  </a:lnTo>
                  <a:lnTo>
                    <a:pt x="19" y="160"/>
                  </a:lnTo>
                  <a:lnTo>
                    <a:pt x="19" y="148"/>
                  </a:lnTo>
                  <a:lnTo>
                    <a:pt x="23" y="135"/>
                  </a:lnTo>
                  <a:lnTo>
                    <a:pt x="27" y="127"/>
                  </a:lnTo>
                  <a:lnTo>
                    <a:pt x="27" y="115"/>
                  </a:lnTo>
                  <a:lnTo>
                    <a:pt x="31" y="107"/>
                  </a:lnTo>
                  <a:lnTo>
                    <a:pt x="35" y="99"/>
                  </a:lnTo>
                  <a:lnTo>
                    <a:pt x="39" y="90"/>
                  </a:lnTo>
                  <a:lnTo>
                    <a:pt x="39" y="82"/>
                  </a:lnTo>
                  <a:lnTo>
                    <a:pt x="43" y="74"/>
                  </a:lnTo>
                  <a:lnTo>
                    <a:pt x="43" y="66"/>
                  </a:lnTo>
                  <a:lnTo>
                    <a:pt x="47" y="57"/>
                  </a:lnTo>
                  <a:lnTo>
                    <a:pt x="47" y="49"/>
                  </a:lnTo>
                  <a:lnTo>
                    <a:pt x="51" y="41"/>
                  </a:lnTo>
                  <a:lnTo>
                    <a:pt x="51" y="33"/>
                  </a:lnTo>
                  <a:lnTo>
                    <a:pt x="54" y="25"/>
                  </a:lnTo>
                  <a:lnTo>
                    <a:pt x="58" y="16"/>
                  </a:lnTo>
                  <a:lnTo>
                    <a:pt x="62" y="8"/>
                  </a:lnTo>
                  <a:lnTo>
                    <a:pt x="62" y="0"/>
                  </a:lnTo>
                  <a:lnTo>
                    <a:pt x="66" y="8"/>
                  </a:lnTo>
                  <a:lnTo>
                    <a:pt x="66" y="16"/>
                  </a:lnTo>
                  <a:lnTo>
                    <a:pt x="66" y="25"/>
                  </a:lnTo>
                  <a:lnTo>
                    <a:pt x="66" y="33"/>
                  </a:lnTo>
                  <a:lnTo>
                    <a:pt x="66" y="41"/>
                  </a:lnTo>
                  <a:lnTo>
                    <a:pt x="66" y="49"/>
                  </a:lnTo>
                  <a:lnTo>
                    <a:pt x="66" y="57"/>
                  </a:lnTo>
                  <a:lnTo>
                    <a:pt x="70" y="66"/>
                  </a:lnTo>
                  <a:lnTo>
                    <a:pt x="74" y="74"/>
                  </a:lnTo>
                  <a:lnTo>
                    <a:pt x="78" y="82"/>
                  </a:lnTo>
                  <a:lnTo>
                    <a:pt x="82" y="90"/>
                  </a:lnTo>
                  <a:lnTo>
                    <a:pt x="86" y="99"/>
                  </a:lnTo>
                  <a:lnTo>
                    <a:pt x="89" y="107"/>
                  </a:lnTo>
                  <a:lnTo>
                    <a:pt x="97" y="115"/>
                  </a:lnTo>
                  <a:lnTo>
                    <a:pt x="101" y="123"/>
                  </a:lnTo>
                  <a:lnTo>
                    <a:pt x="109" y="131"/>
                  </a:lnTo>
                  <a:lnTo>
                    <a:pt x="113" y="140"/>
                  </a:lnTo>
                  <a:lnTo>
                    <a:pt x="117" y="148"/>
                  </a:lnTo>
                  <a:lnTo>
                    <a:pt x="121" y="156"/>
                  </a:lnTo>
                  <a:lnTo>
                    <a:pt x="124" y="164"/>
                  </a:lnTo>
                  <a:lnTo>
                    <a:pt x="128" y="172"/>
                  </a:lnTo>
                  <a:lnTo>
                    <a:pt x="132" y="181"/>
                  </a:lnTo>
                  <a:lnTo>
                    <a:pt x="136" y="189"/>
                  </a:lnTo>
                  <a:lnTo>
                    <a:pt x="136" y="197"/>
                  </a:lnTo>
                  <a:lnTo>
                    <a:pt x="140" y="205"/>
                  </a:lnTo>
                  <a:lnTo>
                    <a:pt x="140" y="214"/>
                  </a:lnTo>
                  <a:lnTo>
                    <a:pt x="140" y="222"/>
                  </a:lnTo>
                  <a:lnTo>
                    <a:pt x="140" y="230"/>
                  </a:lnTo>
                  <a:lnTo>
                    <a:pt x="140" y="238"/>
                  </a:lnTo>
                  <a:lnTo>
                    <a:pt x="140" y="246"/>
                  </a:lnTo>
                  <a:lnTo>
                    <a:pt x="140" y="255"/>
                  </a:lnTo>
                  <a:lnTo>
                    <a:pt x="140" y="263"/>
                  </a:lnTo>
                  <a:lnTo>
                    <a:pt x="140" y="271"/>
                  </a:lnTo>
                  <a:lnTo>
                    <a:pt x="140" y="279"/>
                  </a:lnTo>
                  <a:lnTo>
                    <a:pt x="140" y="287"/>
                  </a:lnTo>
                  <a:lnTo>
                    <a:pt x="136" y="296"/>
                  </a:lnTo>
                  <a:lnTo>
                    <a:pt x="136" y="304"/>
                  </a:lnTo>
                  <a:lnTo>
                    <a:pt x="136" y="312"/>
                  </a:lnTo>
                  <a:lnTo>
                    <a:pt x="136" y="320"/>
                  </a:lnTo>
                  <a:lnTo>
                    <a:pt x="136" y="328"/>
                  </a:lnTo>
                  <a:lnTo>
                    <a:pt x="136" y="337"/>
                  </a:lnTo>
                  <a:lnTo>
                    <a:pt x="132" y="345"/>
                  </a:lnTo>
                  <a:lnTo>
                    <a:pt x="132" y="353"/>
                  </a:lnTo>
                  <a:lnTo>
                    <a:pt x="128" y="361"/>
                  </a:lnTo>
                  <a:lnTo>
                    <a:pt x="128" y="370"/>
                  </a:lnTo>
                  <a:lnTo>
                    <a:pt x="128" y="378"/>
                  </a:lnTo>
                  <a:lnTo>
                    <a:pt x="128" y="386"/>
                  </a:lnTo>
                  <a:lnTo>
                    <a:pt x="124" y="394"/>
                  </a:lnTo>
                  <a:lnTo>
                    <a:pt x="121" y="402"/>
                  </a:lnTo>
                  <a:lnTo>
                    <a:pt x="117" y="411"/>
                  </a:lnTo>
                  <a:lnTo>
                    <a:pt x="117" y="419"/>
                  </a:lnTo>
                </a:path>
              </a:pathLst>
            </a:custGeom>
            <a:solidFill>
              <a:srgbClr val="FF6600"/>
            </a:solidFill>
            <a:ln w="25400" cap="rnd">
              <a:solidFill>
                <a:srgbClr val="F35B1B"/>
              </a:solidFill>
              <a:round/>
              <a:headEnd/>
              <a:tailEnd/>
            </a:ln>
          </p:spPr>
          <p:txBody>
            <a:bodyPr/>
            <a:lstStyle/>
            <a:p>
              <a:endParaRPr lang="en-US"/>
            </a:p>
          </p:txBody>
        </p:sp>
        <p:sp>
          <p:nvSpPr>
            <p:cNvPr id="21814" name="Freeform 289"/>
            <p:cNvSpPr>
              <a:spLocks/>
            </p:cNvSpPr>
            <p:nvPr/>
          </p:nvSpPr>
          <p:spPr bwMode="auto">
            <a:xfrm>
              <a:off x="2267" y="1692"/>
              <a:ext cx="144" cy="294"/>
            </a:xfrm>
            <a:custGeom>
              <a:avLst/>
              <a:gdLst>
                <a:gd name="T0" fmla="*/ 24 w 145"/>
                <a:gd name="T1" fmla="*/ 289 h 292"/>
                <a:gd name="T2" fmla="*/ 28 w 145"/>
                <a:gd name="T3" fmla="*/ 278 h 292"/>
                <a:gd name="T4" fmla="*/ 44 w 145"/>
                <a:gd name="T5" fmla="*/ 267 h 292"/>
                <a:gd name="T6" fmla="*/ 60 w 145"/>
                <a:gd name="T7" fmla="*/ 253 h 292"/>
                <a:gd name="T8" fmla="*/ 72 w 145"/>
                <a:gd name="T9" fmla="*/ 242 h 292"/>
                <a:gd name="T10" fmla="*/ 82 w 145"/>
                <a:gd name="T11" fmla="*/ 233 h 292"/>
                <a:gd name="T12" fmla="*/ 94 w 145"/>
                <a:gd name="T13" fmla="*/ 225 h 292"/>
                <a:gd name="T14" fmla="*/ 106 w 145"/>
                <a:gd name="T15" fmla="*/ 212 h 292"/>
                <a:gd name="T16" fmla="*/ 118 w 145"/>
                <a:gd name="T17" fmla="*/ 203 h 292"/>
                <a:gd name="T18" fmla="*/ 126 w 145"/>
                <a:gd name="T19" fmla="*/ 192 h 292"/>
                <a:gd name="T20" fmla="*/ 130 w 145"/>
                <a:gd name="T21" fmla="*/ 181 h 292"/>
                <a:gd name="T22" fmla="*/ 138 w 145"/>
                <a:gd name="T23" fmla="*/ 170 h 292"/>
                <a:gd name="T24" fmla="*/ 142 w 145"/>
                <a:gd name="T25" fmla="*/ 159 h 292"/>
                <a:gd name="T26" fmla="*/ 138 w 145"/>
                <a:gd name="T27" fmla="*/ 148 h 292"/>
                <a:gd name="T28" fmla="*/ 134 w 145"/>
                <a:gd name="T29" fmla="*/ 136 h 292"/>
                <a:gd name="T30" fmla="*/ 126 w 145"/>
                <a:gd name="T31" fmla="*/ 122 h 292"/>
                <a:gd name="T32" fmla="*/ 122 w 145"/>
                <a:gd name="T33" fmla="*/ 111 h 292"/>
                <a:gd name="T34" fmla="*/ 118 w 145"/>
                <a:gd name="T35" fmla="*/ 94 h 292"/>
                <a:gd name="T36" fmla="*/ 114 w 145"/>
                <a:gd name="T37" fmla="*/ 80 h 292"/>
                <a:gd name="T38" fmla="*/ 106 w 145"/>
                <a:gd name="T39" fmla="*/ 67 h 292"/>
                <a:gd name="T40" fmla="*/ 102 w 145"/>
                <a:gd name="T41" fmla="*/ 56 h 292"/>
                <a:gd name="T42" fmla="*/ 98 w 145"/>
                <a:gd name="T43" fmla="*/ 45 h 292"/>
                <a:gd name="T44" fmla="*/ 94 w 145"/>
                <a:gd name="T45" fmla="*/ 34 h 292"/>
                <a:gd name="T46" fmla="*/ 90 w 145"/>
                <a:gd name="T47" fmla="*/ 22 h 292"/>
                <a:gd name="T48" fmla="*/ 82 w 145"/>
                <a:gd name="T49" fmla="*/ 11 h 292"/>
                <a:gd name="T50" fmla="*/ 78 w 145"/>
                <a:gd name="T51" fmla="*/ 0 h 292"/>
                <a:gd name="T52" fmla="*/ 74 w 145"/>
                <a:gd name="T53" fmla="*/ 11 h 292"/>
                <a:gd name="T54" fmla="*/ 74 w 145"/>
                <a:gd name="T55" fmla="*/ 22 h 292"/>
                <a:gd name="T56" fmla="*/ 74 w 145"/>
                <a:gd name="T57" fmla="*/ 34 h 292"/>
                <a:gd name="T58" fmla="*/ 72 w 145"/>
                <a:gd name="T59" fmla="*/ 45 h 292"/>
                <a:gd name="T60" fmla="*/ 64 w 145"/>
                <a:gd name="T61" fmla="*/ 56 h 292"/>
                <a:gd name="T62" fmla="*/ 56 w 145"/>
                <a:gd name="T63" fmla="*/ 67 h 292"/>
                <a:gd name="T64" fmla="*/ 44 w 145"/>
                <a:gd name="T65" fmla="*/ 80 h 292"/>
                <a:gd name="T66" fmla="*/ 32 w 145"/>
                <a:gd name="T67" fmla="*/ 92 h 292"/>
                <a:gd name="T68" fmla="*/ 24 w 145"/>
                <a:gd name="T69" fmla="*/ 103 h 292"/>
                <a:gd name="T70" fmla="*/ 16 w 145"/>
                <a:gd name="T71" fmla="*/ 114 h 292"/>
                <a:gd name="T72" fmla="*/ 8 w 145"/>
                <a:gd name="T73" fmla="*/ 125 h 292"/>
                <a:gd name="T74" fmla="*/ 4 w 145"/>
                <a:gd name="T75" fmla="*/ 136 h 292"/>
                <a:gd name="T76" fmla="*/ 0 w 145"/>
                <a:gd name="T77" fmla="*/ 148 h 292"/>
                <a:gd name="T78" fmla="*/ 0 w 145"/>
                <a:gd name="T79" fmla="*/ 159 h 292"/>
                <a:gd name="T80" fmla="*/ 0 w 145"/>
                <a:gd name="T81" fmla="*/ 170 h 292"/>
                <a:gd name="T82" fmla="*/ 0 w 145"/>
                <a:gd name="T83" fmla="*/ 181 h 292"/>
                <a:gd name="T84" fmla="*/ 0 w 145"/>
                <a:gd name="T85" fmla="*/ 192 h 292"/>
                <a:gd name="T86" fmla="*/ 4 w 145"/>
                <a:gd name="T87" fmla="*/ 203 h 292"/>
                <a:gd name="T88" fmla="*/ 4 w 145"/>
                <a:gd name="T89" fmla="*/ 215 h 292"/>
                <a:gd name="T90" fmla="*/ 4 w 145"/>
                <a:gd name="T91" fmla="*/ 228 h 292"/>
                <a:gd name="T92" fmla="*/ 8 w 145"/>
                <a:gd name="T93" fmla="*/ 239 h 292"/>
                <a:gd name="T94" fmla="*/ 12 w 145"/>
                <a:gd name="T95" fmla="*/ 250 h 292"/>
                <a:gd name="T96" fmla="*/ 12 w 145"/>
                <a:gd name="T97" fmla="*/ 261 h 292"/>
                <a:gd name="T98" fmla="*/ 16 w 145"/>
                <a:gd name="T99" fmla="*/ 273 h 292"/>
                <a:gd name="T100" fmla="*/ 24 w 145"/>
                <a:gd name="T101" fmla="*/ 284 h 292"/>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45"/>
                <a:gd name="T154" fmla="*/ 0 h 292"/>
                <a:gd name="T155" fmla="*/ 145 w 145"/>
                <a:gd name="T156" fmla="*/ 292 h 292"/>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45" h="292">
                  <a:moveTo>
                    <a:pt x="24" y="291"/>
                  </a:moveTo>
                  <a:lnTo>
                    <a:pt x="24" y="285"/>
                  </a:lnTo>
                  <a:lnTo>
                    <a:pt x="24" y="280"/>
                  </a:lnTo>
                  <a:lnTo>
                    <a:pt x="28" y="274"/>
                  </a:lnTo>
                  <a:lnTo>
                    <a:pt x="36" y="266"/>
                  </a:lnTo>
                  <a:lnTo>
                    <a:pt x="44" y="263"/>
                  </a:lnTo>
                  <a:lnTo>
                    <a:pt x="52" y="257"/>
                  </a:lnTo>
                  <a:lnTo>
                    <a:pt x="60" y="249"/>
                  </a:lnTo>
                  <a:lnTo>
                    <a:pt x="68" y="243"/>
                  </a:lnTo>
                  <a:lnTo>
                    <a:pt x="72" y="238"/>
                  </a:lnTo>
                  <a:lnTo>
                    <a:pt x="80" y="235"/>
                  </a:lnTo>
                  <a:lnTo>
                    <a:pt x="84" y="229"/>
                  </a:lnTo>
                  <a:lnTo>
                    <a:pt x="88" y="224"/>
                  </a:lnTo>
                  <a:lnTo>
                    <a:pt x="96" y="221"/>
                  </a:lnTo>
                  <a:lnTo>
                    <a:pt x="104" y="215"/>
                  </a:lnTo>
                  <a:lnTo>
                    <a:pt x="108" y="210"/>
                  </a:lnTo>
                  <a:lnTo>
                    <a:pt x="116" y="207"/>
                  </a:lnTo>
                  <a:lnTo>
                    <a:pt x="120" y="201"/>
                  </a:lnTo>
                  <a:lnTo>
                    <a:pt x="124" y="196"/>
                  </a:lnTo>
                  <a:lnTo>
                    <a:pt x="128" y="190"/>
                  </a:lnTo>
                  <a:lnTo>
                    <a:pt x="132" y="185"/>
                  </a:lnTo>
                  <a:lnTo>
                    <a:pt x="132" y="179"/>
                  </a:lnTo>
                  <a:lnTo>
                    <a:pt x="136" y="173"/>
                  </a:lnTo>
                  <a:lnTo>
                    <a:pt x="140" y="168"/>
                  </a:lnTo>
                  <a:lnTo>
                    <a:pt x="140" y="162"/>
                  </a:lnTo>
                  <a:lnTo>
                    <a:pt x="144" y="157"/>
                  </a:lnTo>
                  <a:lnTo>
                    <a:pt x="144" y="151"/>
                  </a:lnTo>
                  <a:lnTo>
                    <a:pt x="140" y="146"/>
                  </a:lnTo>
                  <a:lnTo>
                    <a:pt x="136" y="140"/>
                  </a:lnTo>
                  <a:lnTo>
                    <a:pt x="136" y="134"/>
                  </a:lnTo>
                  <a:lnTo>
                    <a:pt x="132" y="126"/>
                  </a:lnTo>
                  <a:lnTo>
                    <a:pt x="128" y="120"/>
                  </a:lnTo>
                  <a:lnTo>
                    <a:pt x="128" y="115"/>
                  </a:lnTo>
                  <a:lnTo>
                    <a:pt x="124" y="109"/>
                  </a:lnTo>
                  <a:lnTo>
                    <a:pt x="124" y="101"/>
                  </a:lnTo>
                  <a:lnTo>
                    <a:pt x="120" y="92"/>
                  </a:lnTo>
                  <a:lnTo>
                    <a:pt x="116" y="87"/>
                  </a:lnTo>
                  <a:lnTo>
                    <a:pt x="116" y="78"/>
                  </a:lnTo>
                  <a:lnTo>
                    <a:pt x="112" y="73"/>
                  </a:lnTo>
                  <a:lnTo>
                    <a:pt x="108" y="67"/>
                  </a:lnTo>
                  <a:lnTo>
                    <a:pt x="104" y="62"/>
                  </a:lnTo>
                  <a:lnTo>
                    <a:pt x="104" y="56"/>
                  </a:lnTo>
                  <a:lnTo>
                    <a:pt x="100" y="50"/>
                  </a:lnTo>
                  <a:lnTo>
                    <a:pt x="100" y="45"/>
                  </a:lnTo>
                  <a:lnTo>
                    <a:pt x="96" y="39"/>
                  </a:lnTo>
                  <a:lnTo>
                    <a:pt x="96" y="34"/>
                  </a:lnTo>
                  <a:lnTo>
                    <a:pt x="92" y="28"/>
                  </a:lnTo>
                  <a:lnTo>
                    <a:pt x="92" y="22"/>
                  </a:lnTo>
                  <a:lnTo>
                    <a:pt x="88" y="17"/>
                  </a:lnTo>
                  <a:lnTo>
                    <a:pt x="84" y="11"/>
                  </a:lnTo>
                  <a:lnTo>
                    <a:pt x="80" y="6"/>
                  </a:lnTo>
                  <a:lnTo>
                    <a:pt x="80" y="0"/>
                  </a:lnTo>
                  <a:lnTo>
                    <a:pt x="76" y="6"/>
                  </a:lnTo>
                  <a:lnTo>
                    <a:pt x="76" y="11"/>
                  </a:lnTo>
                  <a:lnTo>
                    <a:pt x="76" y="17"/>
                  </a:lnTo>
                  <a:lnTo>
                    <a:pt x="76" y="22"/>
                  </a:lnTo>
                  <a:lnTo>
                    <a:pt x="76" y="28"/>
                  </a:lnTo>
                  <a:lnTo>
                    <a:pt x="76" y="34"/>
                  </a:lnTo>
                  <a:lnTo>
                    <a:pt x="76" y="39"/>
                  </a:lnTo>
                  <a:lnTo>
                    <a:pt x="72" y="45"/>
                  </a:lnTo>
                  <a:lnTo>
                    <a:pt x="68" y="50"/>
                  </a:lnTo>
                  <a:lnTo>
                    <a:pt x="64" y="56"/>
                  </a:lnTo>
                  <a:lnTo>
                    <a:pt x="60" y="62"/>
                  </a:lnTo>
                  <a:lnTo>
                    <a:pt x="56" y="67"/>
                  </a:lnTo>
                  <a:lnTo>
                    <a:pt x="52" y="73"/>
                  </a:lnTo>
                  <a:lnTo>
                    <a:pt x="44" y="78"/>
                  </a:lnTo>
                  <a:lnTo>
                    <a:pt x="40" y="84"/>
                  </a:lnTo>
                  <a:lnTo>
                    <a:pt x="32" y="90"/>
                  </a:lnTo>
                  <a:lnTo>
                    <a:pt x="28" y="95"/>
                  </a:lnTo>
                  <a:lnTo>
                    <a:pt x="24" y="101"/>
                  </a:lnTo>
                  <a:lnTo>
                    <a:pt x="20" y="106"/>
                  </a:lnTo>
                  <a:lnTo>
                    <a:pt x="16" y="112"/>
                  </a:lnTo>
                  <a:lnTo>
                    <a:pt x="12" y="118"/>
                  </a:lnTo>
                  <a:lnTo>
                    <a:pt x="8" y="123"/>
                  </a:lnTo>
                  <a:lnTo>
                    <a:pt x="4" y="129"/>
                  </a:lnTo>
                  <a:lnTo>
                    <a:pt x="4" y="134"/>
                  </a:lnTo>
                  <a:lnTo>
                    <a:pt x="0" y="140"/>
                  </a:lnTo>
                  <a:lnTo>
                    <a:pt x="0" y="146"/>
                  </a:lnTo>
                  <a:lnTo>
                    <a:pt x="0" y="151"/>
                  </a:lnTo>
                  <a:lnTo>
                    <a:pt x="0" y="157"/>
                  </a:lnTo>
                  <a:lnTo>
                    <a:pt x="0" y="162"/>
                  </a:lnTo>
                  <a:lnTo>
                    <a:pt x="0" y="168"/>
                  </a:lnTo>
                  <a:lnTo>
                    <a:pt x="0" y="173"/>
                  </a:lnTo>
                  <a:lnTo>
                    <a:pt x="0" y="179"/>
                  </a:lnTo>
                  <a:lnTo>
                    <a:pt x="0" y="185"/>
                  </a:lnTo>
                  <a:lnTo>
                    <a:pt x="0" y="190"/>
                  </a:lnTo>
                  <a:lnTo>
                    <a:pt x="0" y="196"/>
                  </a:lnTo>
                  <a:lnTo>
                    <a:pt x="4" y="201"/>
                  </a:lnTo>
                  <a:lnTo>
                    <a:pt x="4" y="207"/>
                  </a:lnTo>
                  <a:lnTo>
                    <a:pt x="4" y="213"/>
                  </a:lnTo>
                  <a:lnTo>
                    <a:pt x="4" y="218"/>
                  </a:lnTo>
                  <a:lnTo>
                    <a:pt x="4" y="224"/>
                  </a:lnTo>
                  <a:lnTo>
                    <a:pt x="4" y="229"/>
                  </a:lnTo>
                  <a:lnTo>
                    <a:pt x="8" y="235"/>
                  </a:lnTo>
                  <a:lnTo>
                    <a:pt x="8" y="241"/>
                  </a:lnTo>
                  <a:lnTo>
                    <a:pt x="12" y="246"/>
                  </a:lnTo>
                  <a:lnTo>
                    <a:pt x="12" y="252"/>
                  </a:lnTo>
                  <a:lnTo>
                    <a:pt x="12" y="257"/>
                  </a:lnTo>
                  <a:lnTo>
                    <a:pt x="12" y="263"/>
                  </a:lnTo>
                  <a:lnTo>
                    <a:pt x="16" y="269"/>
                  </a:lnTo>
                  <a:lnTo>
                    <a:pt x="20" y="274"/>
                  </a:lnTo>
                  <a:lnTo>
                    <a:pt x="24" y="280"/>
                  </a:lnTo>
                  <a:lnTo>
                    <a:pt x="24" y="285"/>
                  </a:lnTo>
                </a:path>
              </a:pathLst>
            </a:custGeom>
            <a:solidFill>
              <a:srgbClr val="FF5008"/>
            </a:solidFill>
            <a:ln w="25400" cap="rnd">
              <a:solidFill>
                <a:srgbClr val="FE9B03"/>
              </a:solidFill>
              <a:round/>
              <a:headEnd/>
              <a:tailEnd/>
            </a:ln>
          </p:spPr>
          <p:txBody>
            <a:bodyPr/>
            <a:lstStyle/>
            <a:p>
              <a:endParaRPr lang="en-US"/>
            </a:p>
          </p:txBody>
        </p:sp>
        <p:sp>
          <p:nvSpPr>
            <p:cNvPr id="21815" name="Freeform 290"/>
            <p:cNvSpPr>
              <a:spLocks/>
            </p:cNvSpPr>
            <p:nvPr/>
          </p:nvSpPr>
          <p:spPr bwMode="auto">
            <a:xfrm>
              <a:off x="2201" y="1587"/>
              <a:ext cx="231" cy="311"/>
            </a:xfrm>
            <a:custGeom>
              <a:avLst/>
              <a:gdLst>
                <a:gd name="T0" fmla="*/ 94 w 232"/>
                <a:gd name="T1" fmla="*/ 302 h 313"/>
                <a:gd name="T2" fmla="*/ 98 w 232"/>
                <a:gd name="T3" fmla="*/ 290 h 313"/>
                <a:gd name="T4" fmla="*/ 116 w 232"/>
                <a:gd name="T5" fmla="*/ 278 h 313"/>
                <a:gd name="T6" fmla="*/ 133 w 232"/>
                <a:gd name="T7" fmla="*/ 263 h 313"/>
                <a:gd name="T8" fmla="*/ 147 w 232"/>
                <a:gd name="T9" fmla="*/ 251 h 313"/>
                <a:gd name="T10" fmla="*/ 160 w 232"/>
                <a:gd name="T11" fmla="*/ 242 h 313"/>
                <a:gd name="T12" fmla="*/ 175 w 232"/>
                <a:gd name="T13" fmla="*/ 233 h 313"/>
                <a:gd name="T14" fmla="*/ 188 w 232"/>
                <a:gd name="T15" fmla="*/ 223 h 313"/>
                <a:gd name="T16" fmla="*/ 201 w 232"/>
                <a:gd name="T17" fmla="*/ 214 h 313"/>
                <a:gd name="T18" fmla="*/ 211 w 232"/>
                <a:gd name="T19" fmla="*/ 202 h 313"/>
                <a:gd name="T20" fmla="*/ 216 w 232"/>
                <a:gd name="T21" fmla="*/ 190 h 313"/>
                <a:gd name="T22" fmla="*/ 224 w 232"/>
                <a:gd name="T23" fmla="*/ 178 h 313"/>
                <a:gd name="T24" fmla="*/ 229 w 232"/>
                <a:gd name="T25" fmla="*/ 166 h 313"/>
                <a:gd name="T26" fmla="*/ 224 w 232"/>
                <a:gd name="T27" fmla="*/ 154 h 313"/>
                <a:gd name="T28" fmla="*/ 219 w 232"/>
                <a:gd name="T29" fmla="*/ 142 h 313"/>
                <a:gd name="T30" fmla="*/ 211 w 232"/>
                <a:gd name="T31" fmla="*/ 127 h 313"/>
                <a:gd name="T32" fmla="*/ 206 w 232"/>
                <a:gd name="T33" fmla="*/ 116 h 313"/>
                <a:gd name="T34" fmla="*/ 201 w 232"/>
                <a:gd name="T35" fmla="*/ 97 h 313"/>
                <a:gd name="T36" fmla="*/ 198 w 232"/>
                <a:gd name="T37" fmla="*/ 82 h 313"/>
                <a:gd name="T38" fmla="*/ 188 w 232"/>
                <a:gd name="T39" fmla="*/ 72 h 313"/>
                <a:gd name="T40" fmla="*/ 183 w 232"/>
                <a:gd name="T41" fmla="*/ 60 h 313"/>
                <a:gd name="T42" fmla="*/ 178 w 232"/>
                <a:gd name="T43" fmla="*/ 48 h 313"/>
                <a:gd name="T44" fmla="*/ 179 w 232"/>
                <a:gd name="T45" fmla="*/ 98 h 313"/>
                <a:gd name="T46" fmla="*/ 170 w 232"/>
                <a:gd name="T47" fmla="*/ 24 h 313"/>
                <a:gd name="T48" fmla="*/ 160 w 232"/>
                <a:gd name="T49" fmla="*/ 12 h 313"/>
                <a:gd name="T50" fmla="*/ 156 w 232"/>
                <a:gd name="T51" fmla="*/ 0 h 313"/>
                <a:gd name="T52" fmla="*/ 152 w 232"/>
                <a:gd name="T53" fmla="*/ 12 h 313"/>
                <a:gd name="T54" fmla="*/ 152 w 232"/>
                <a:gd name="T55" fmla="*/ 24 h 313"/>
                <a:gd name="T56" fmla="*/ 152 w 232"/>
                <a:gd name="T57" fmla="*/ 36 h 313"/>
                <a:gd name="T58" fmla="*/ 147 w 232"/>
                <a:gd name="T59" fmla="*/ 48 h 313"/>
                <a:gd name="T60" fmla="*/ 137 w 232"/>
                <a:gd name="T61" fmla="*/ 60 h 313"/>
                <a:gd name="T62" fmla="*/ 129 w 232"/>
                <a:gd name="T63" fmla="*/ 72 h 313"/>
                <a:gd name="T64" fmla="*/ 116 w 232"/>
                <a:gd name="T65" fmla="*/ 82 h 313"/>
                <a:gd name="T66" fmla="*/ 103 w 232"/>
                <a:gd name="T67" fmla="*/ 94 h 313"/>
                <a:gd name="T68" fmla="*/ 94 w 232"/>
                <a:gd name="T69" fmla="*/ 106 h 313"/>
                <a:gd name="T70" fmla="*/ 85 w 232"/>
                <a:gd name="T71" fmla="*/ 118 h 313"/>
                <a:gd name="T72" fmla="*/ 76 w 232"/>
                <a:gd name="T73" fmla="*/ 130 h 313"/>
                <a:gd name="T74" fmla="*/ 71 w 232"/>
                <a:gd name="T75" fmla="*/ 142 h 313"/>
                <a:gd name="T76" fmla="*/ 67 w 232"/>
                <a:gd name="T77" fmla="*/ 154 h 313"/>
                <a:gd name="T78" fmla="*/ 67 w 232"/>
                <a:gd name="T79" fmla="*/ 166 h 313"/>
                <a:gd name="T80" fmla="*/ 67 w 232"/>
                <a:gd name="T81" fmla="*/ 178 h 313"/>
                <a:gd name="T82" fmla="*/ 67 w 232"/>
                <a:gd name="T83" fmla="*/ 190 h 313"/>
                <a:gd name="T84" fmla="*/ 67 w 232"/>
                <a:gd name="T85" fmla="*/ 202 h 313"/>
                <a:gd name="T86" fmla="*/ 71 w 232"/>
                <a:gd name="T87" fmla="*/ 214 h 313"/>
                <a:gd name="T88" fmla="*/ 71 w 232"/>
                <a:gd name="T89" fmla="*/ 226 h 313"/>
                <a:gd name="T90" fmla="*/ 71 w 232"/>
                <a:gd name="T91" fmla="*/ 236 h 313"/>
                <a:gd name="T92" fmla="*/ 76 w 232"/>
                <a:gd name="T93" fmla="*/ 248 h 313"/>
                <a:gd name="T94" fmla="*/ 80 w 232"/>
                <a:gd name="T95" fmla="*/ 260 h 313"/>
                <a:gd name="T96" fmla="*/ 80 w 232"/>
                <a:gd name="T97" fmla="*/ 272 h 313"/>
                <a:gd name="T98" fmla="*/ 85 w 232"/>
                <a:gd name="T99" fmla="*/ 284 h 313"/>
                <a:gd name="T100" fmla="*/ 94 w 232"/>
                <a:gd name="T101" fmla="*/ 296 h 313"/>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232"/>
                <a:gd name="T154" fmla="*/ 0 h 313"/>
                <a:gd name="T155" fmla="*/ 232 w 232"/>
                <a:gd name="T156" fmla="*/ 313 h 313"/>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232" h="313">
                  <a:moveTo>
                    <a:pt x="94" y="312"/>
                  </a:moveTo>
                  <a:lnTo>
                    <a:pt x="94" y="306"/>
                  </a:lnTo>
                  <a:lnTo>
                    <a:pt x="94" y="300"/>
                  </a:lnTo>
                  <a:lnTo>
                    <a:pt x="98" y="294"/>
                  </a:lnTo>
                  <a:lnTo>
                    <a:pt x="108" y="285"/>
                  </a:lnTo>
                  <a:lnTo>
                    <a:pt x="117" y="282"/>
                  </a:lnTo>
                  <a:lnTo>
                    <a:pt x="0" y="276"/>
                  </a:lnTo>
                  <a:lnTo>
                    <a:pt x="135" y="267"/>
                  </a:lnTo>
                  <a:lnTo>
                    <a:pt x="144" y="261"/>
                  </a:lnTo>
                  <a:lnTo>
                    <a:pt x="149" y="255"/>
                  </a:lnTo>
                  <a:lnTo>
                    <a:pt x="158" y="252"/>
                  </a:lnTo>
                  <a:lnTo>
                    <a:pt x="162" y="246"/>
                  </a:lnTo>
                  <a:lnTo>
                    <a:pt x="167" y="240"/>
                  </a:lnTo>
                  <a:lnTo>
                    <a:pt x="177" y="237"/>
                  </a:lnTo>
                  <a:lnTo>
                    <a:pt x="185" y="231"/>
                  </a:lnTo>
                  <a:lnTo>
                    <a:pt x="190" y="225"/>
                  </a:lnTo>
                  <a:lnTo>
                    <a:pt x="200" y="222"/>
                  </a:lnTo>
                  <a:lnTo>
                    <a:pt x="203" y="216"/>
                  </a:lnTo>
                  <a:lnTo>
                    <a:pt x="208" y="210"/>
                  </a:lnTo>
                  <a:lnTo>
                    <a:pt x="213" y="204"/>
                  </a:lnTo>
                  <a:lnTo>
                    <a:pt x="218" y="198"/>
                  </a:lnTo>
                  <a:lnTo>
                    <a:pt x="218" y="192"/>
                  </a:lnTo>
                  <a:lnTo>
                    <a:pt x="221" y="186"/>
                  </a:lnTo>
                  <a:lnTo>
                    <a:pt x="226" y="180"/>
                  </a:lnTo>
                  <a:lnTo>
                    <a:pt x="226" y="174"/>
                  </a:lnTo>
                  <a:lnTo>
                    <a:pt x="231" y="168"/>
                  </a:lnTo>
                  <a:lnTo>
                    <a:pt x="231" y="162"/>
                  </a:lnTo>
                  <a:lnTo>
                    <a:pt x="226" y="156"/>
                  </a:lnTo>
                  <a:lnTo>
                    <a:pt x="221" y="150"/>
                  </a:lnTo>
                  <a:lnTo>
                    <a:pt x="221" y="144"/>
                  </a:lnTo>
                  <a:lnTo>
                    <a:pt x="218" y="135"/>
                  </a:lnTo>
                  <a:lnTo>
                    <a:pt x="213" y="129"/>
                  </a:lnTo>
                  <a:lnTo>
                    <a:pt x="213" y="123"/>
                  </a:lnTo>
                  <a:lnTo>
                    <a:pt x="208" y="118"/>
                  </a:lnTo>
                  <a:lnTo>
                    <a:pt x="208" y="108"/>
                  </a:lnTo>
                  <a:lnTo>
                    <a:pt x="203" y="99"/>
                  </a:lnTo>
                  <a:lnTo>
                    <a:pt x="200" y="93"/>
                  </a:lnTo>
                  <a:lnTo>
                    <a:pt x="200" y="84"/>
                  </a:lnTo>
                  <a:lnTo>
                    <a:pt x="195" y="78"/>
                  </a:lnTo>
                  <a:lnTo>
                    <a:pt x="190" y="72"/>
                  </a:lnTo>
                  <a:lnTo>
                    <a:pt x="185" y="66"/>
                  </a:lnTo>
                  <a:lnTo>
                    <a:pt x="185" y="60"/>
                  </a:lnTo>
                  <a:lnTo>
                    <a:pt x="180" y="54"/>
                  </a:lnTo>
                  <a:lnTo>
                    <a:pt x="180" y="48"/>
                  </a:lnTo>
                  <a:lnTo>
                    <a:pt x="177" y="42"/>
                  </a:lnTo>
                  <a:lnTo>
                    <a:pt x="181" y="100"/>
                  </a:lnTo>
                  <a:lnTo>
                    <a:pt x="172" y="30"/>
                  </a:lnTo>
                  <a:lnTo>
                    <a:pt x="172" y="24"/>
                  </a:lnTo>
                  <a:lnTo>
                    <a:pt x="167" y="18"/>
                  </a:lnTo>
                  <a:lnTo>
                    <a:pt x="162" y="12"/>
                  </a:lnTo>
                  <a:lnTo>
                    <a:pt x="158" y="6"/>
                  </a:lnTo>
                  <a:lnTo>
                    <a:pt x="158" y="0"/>
                  </a:lnTo>
                  <a:lnTo>
                    <a:pt x="100" y="122"/>
                  </a:lnTo>
                  <a:lnTo>
                    <a:pt x="154" y="12"/>
                  </a:lnTo>
                  <a:lnTo>
                    <a:pt x="154" y="18"/>
                  </a:lnTo>
                  <a:lnTo>
                    <a:pt x="154" y="24"/>
                  </a:lnTo>
                  <a:lnTo>
                    <a:pt x="154" y="30"/>
                  </a:lnTo>
                  <a:lnTo>
                    <a:pt x="154" y="36"/>
                  </a:lnTo>
                  <a:lnTo>
                    <a:pt x="154" y="42"/>
                  </a:lnTo>
                  <a:lnTo>
                    <a:pt x="149" y="48"/>
                  </a:lnTo>
                  <a:lnTo>
                    <a:pt x="144" y="54"/>
                  </a:lnTo>
                  <a:lnTo>
                    <a:pt x="139" y="60"/>
                  </a:lnTo>
                  <a:lnTo>
                    <a:pt x="135" y="66"/>
                  </a:lnTo>
                  <a:lnTo>
                    <a:pt x="131" y="72"/>
                  </a:lnTo>
                  <a:lnTo>
                    <a:pt x="126" y="78"/>
                  </a:lnTo>
                  <a:lnTo>
                    <a:pt x="117" y="84"/>
                  </a:lnTo>
                  <a:lnTo>
                    <a:pt x="112" y="90"/>
                  </a:lnTo>
                  <a:lnTo>
                    <a:pt x="103" y="96"/>
                  </a:lnTo>
                  <a:lnTo>
                    <a:pt x="98" y="102"/>
                  </a:lnTo>
                  <a:lnTo>
                    <a:pt x="94" y="108"/>
                  </a:lnTo>
                  <a:lnTo>
                    <a:pt x="89" y="114"/>
                  </a:lnTo>
                  <a:lnTo>
                    <a:pt x="85" y="120"/>
                  </a:lnTo>
                  <a:lnTo>
                    <a:pt x="80" y="126"/>
                  </a:lnTo>
                  <a:lnTo>
                    <a:pt x="76" y="132"/>
                  </a:lnTo>
                  <a:lnTo>
                    <a:pt x="71" y="138"/>
                  </a:lnTo>
                  <a:lnTo>
                    <a:pt x="71" y="144"/>
                  </a:lnTo>
                  <a:lnTo>
                    <a:pt x="67" y="150"/>
                  </a:lnTo>
                  <a:lnTo>
                    <a:pt x="67" y="156"/>
                  </a:lnTo>
                  <a:lnTo>
                    <a:pt x="67" y="162"/>
                  </a:lnTo>
                  <a:lnTo>
                    <a:pt x="67" y="168"/>
                  </a:lnTo>
                  <a:lnTo>
                    <a:pt x="67" y="174"/>
                  </a:lnTo>
                  <a:lnTo>
                    <a:pt x="67" y="180"/>
                  </a:lnTo>
                  <a:lnTo>
                    <a:pt x="67" y="186"/>
                  </a:lnTo>
                  <a:lnTo>
                    <a:pt x="67" y="192"/>
                  </a:lnTo>
                  <a:lnTo>
                    <a:pt x="67" y="198"/>
                  </a:lnTo>
                  <a:lnTo>
                    <a:pt x="67" y="204"/>
                  </a:lnTo>
                  <a:lnTo>
                    <a:pt x="67" y="210"/>
                  </a:lnTo>
                  <a:lnTo>
                    <a:pt x="71" y="216"/>
                  </a:lnTo>
                  <a:lnTo>
                    <a:pt x="71" y="222"/>
                  </a:lnTo>
                  <a:lnTo>
                    <a:pt x="71" y="228"/>
                  </a:lnTo>
                  <a:lnTo>
                    <a:pt x="71" y="234"/>
                  </a:lnTo>
                  <a:lnTo>
                    <a:pt x="71" y="240"/>
                  </a:lnTo>
                  <a:lnTo>
                    <a:pt x="71" y="246"/>
                  </a:lnTo>
                  <a:lnTo>
                    <a:pt x="76" y="252"/>
                  </a:lnTo>
                  <a:lnTo>
                    <a:pt x="76" y="258"/>
                  </a:lnTo>
                  <a:lnTo>
                    <a:pt x="80" y="264"/>
                  </a:lnTo>
                  <a:lnTo>
                    <a:pt x="80" y="270"/>
                  </a:lnTo>
                  <a:lnTo>
                    <a:pt x="80" y="276"/>
                  </a:lnTo>
                  <a:lnTo>
                    <a:pt x="80" y="282"/>
                  </a:lnTo>
                  <a:lnTo>
                    <a:pt x="85" y="288"/>
                  </a:lnTo>
                  <a:lnTo>
                    <a:pt x="89" y="294"/>
                  </a:lnTo>
                  <a:lnTo>
                    <a:pt x="94" y="300"/>
                  </a:lnTo>
                  <a:lnTo>
                    <a:pt x="94" y="306"/>
                  </a:lnTo>
                </a:path>
              </a:pathLst>
            </a:custGeom>
            <a:solidFill>
              <a:srgbClr val="FF6600"/>
            </a:solidFill>
            <a:ln w="25400" cap="rnd">
              <a:solidFill>
                <a:srgbClr val="FAFD00"/>
              </a:solidFill>
              <a:round/>
              <a:headEnd/>
              <a:tailEnd/>
            </a:ln>
          </p:spPr>
          <p:txBody>
            <a:bodyPr/>
            <a:lstStyle/>
            <a:p>
              <a:endParaRPr lang="en-US"/>
            </a:p>
          </p:txBody>
        </p:sp>
        <p:sp>
          <p:nvSpPr>
            <p:cNvPr id="21816" name="Freeform 291"/>
            <p:cNvSpPr>
              <a:spLocks/>
            </p:cNvSpPr>
            <p:nvPr/>
          </p:nvSpPr>
          <p:spPr bwMode="auto">
            <a:xfrm>
              <a:off x="2279" y="1681"/>
              <a:ext cx="190" cy="291"/>
            </a:xfrm>
            <a:custGeom>
              <a:avLst/>
              <a:gdLst>
                <a:gd name="T0" fmla="*/ 31 w 189"/>
                <a:gd name="T1" fmla="*/ 284 h 291"/>
                <a:gd name="T2" fmla="*/ 37 w 189"/>
                <a:gd name="T3" fmla="*/ 273 h 291"/>
                <a:gd name="T4" fmla="*/ 57 w 189"/>
                <a:gd name="T5" fmla="*/ 262 h 291"/>
                <a:gd name="T6" fmla="*/ 78 w 189"/>
                <a:gd name="T7" fmla="*/ 248 h 291"/>
                <a:gd name="T8" fmla="*/ 94 w 189"/>
                <a:gd name="T9" fmla="*/ 237 h 291"/>
                <a:gd name="T10" fmla="*/ 112 w 189"/>
                <a:gd name="T11" fmla="*/ 229 h 291"/>
                <a:gd name="T12" fmla="*/ 127 w 189"/>
                <a:gd name="T13" fmla="*/ 220 h 291"/>
                <a:gd name="T14" fmla="*/ 143 w 189"/>
                <a:gd name="T15" fmla="*/ 209 h 291"/>
                <a:gd name="T16" fmla="*/ 159 w 189"/>
                <a:gd name="T17" fmla="*/ 201 h 291"/>
                <a:gd name="T18" fmla="*/ 169 w 189"/>
                <a:gd name="T19" fmla="*/ 190 h 291"/>
                <a:gd name="T20" fmla="*/ 174 w 189"/>
                <a:gd name="T21" fmla="*/ 178 h 291"/>
                <a:gd name="T22" fmla="*/ 185 w 189"/>
                <a:gd name="T23" fmla="*/ 167 h 291"/>
                <a:gd name="T24" fmla="*/ 190 w 189"/>
                <a:gd name="T25" fmla="*/ 156 h 291"/>
                <a:gd name="T26" fmla="*/ 185 w 189"/>
                <a:gd name="T27" fmla="*/ 145 h 291"/>
                <a:gd name="T28" fmla="*/ 180 w 189"/>
                <a:gd name="T29" fmla="*/ 134 h 291"/>
                <a:gd name="T30" fmla="*/ 169 w 189"/>
                <a:gd name="T31" fmla="*/ 120 h 291"/>
                <a:gd name="T32" fmla="*/ 164 w 189"/>
                <a:gd name="T33" fmla="*/ 109 h 291"/>
                <a:gd name="T34" fmla="*/ 159 w 189"/>
                <a:gd name="T35" fmla="*/ 92 h 291"/>
                <a:gd name="T36" fmla="*/ 153 w 189"/>
                <a:gd name="T37" fmla="*/ 78 h 291"/>
                <a:gd name="T38" fmla="*/ 143 w 189"/>
                <a:gd name="T39" fmla="*/ 67 h 291"/>
                <a:gd name="T40" fmla="*/ 138 w 189"/>
                <a:gd name="T41" fmla="*/ 56 h 291"/>
                <a:gd name="T42" fmla="*/ 133 w 189"/>
                <a:gd name="T43" fmla="*/ 45 h 291"/>
                <a:gd name="T44" fmla="*/ 127 w 189"/>
                <a:gd name="T45" fmla="*/ 33 h 291"/>
                <a:gd name="T46" fmla="*/ 122 w 189"/>
                <a:gd name="T47" fmla="*/ 22 h 291"/>
                <a:gd name="T48" fmla="*/ 112 w 189"/>
                <a:gd name="T49" fmla="*/ 11 h 291"/>
                <a:gd name="T50" fmla="*/ 106 w 189"/>
                <a:gd name="T51" fmla="*/ 0 h 291"/>
                <a:gd name="T52" fmla="*/ 101 w 189"/>
                <a:gd name="T53" fmla="*/ 11 h 291"/>
                <a:gd name="T54" fmla="*/ 101 w 189"/>
                <a:gd name="T55" fmla="*/ 22 h 291"/>
                <a:gd name="T56" fmla="*/ 101 w 189"/>
                <a:gd name="T57" fmla="*/ 33 h 291"/>
                <a:gd name="T58" fmla="*/ 94 w 189"/>
                <a:gd name="T59" fmla="*/ 45 h 291"/>
                <a:gd name="T60" fmla="*/ 84 w 189"/>
                <a:gd name="T61" fmla="*/ 56 h 291"/>
                <a:gd name="T62" fmla="*/ 73 w 189"/>
                <a:gd name="T63" fmla="*/ 67 h 291"/>
                <a:gd name="T64" fmla="*/ 57 w 189"/>
                <a:gd name="T65" fmla="*/ 78 h 291"/>
                <a:gd name="T66" fmla="*/ 42 w 189"/>
                <a:gd name="T67" fmla="*/ 89 h 291"/>
                <a:gd name="T68" fmla="*/ 31 w 189"/>
                <a:gd name="T69" fmla="*/ 100 h 291"/>
                <a:gd name="T70" fmla="*/ 21 w 189"/>
                <a:gd name="T71" fmla="*/ 112 h 291"/>
                <a:gd name="T72" fmla="*/ 10 w 189"/>
                <a:gd name="T73" fmla="*/ 123 h 291"/>
                <a:gd name="T74" fmla="*/ 5 w 189"/>
                <a:gd name="T75" fmla="*/ 134 h 291"/>
                <a:gd name="T76" fmla="*/ 0 w 189"/>
                <a:gd name="T77" fmla="*/ 145 h 291"/>
                <a:gd name="T78" fmla="*/ 0 w 189"/>
                <a:gd name="T79" fmla="*/ 156 h 291"/>
                <a:gd name="T80" fmla="*/ 0 w 189"/>
                <a:gd name="T81" fmla="*/ 167 h 291"/>
                <a:gd name="T82" fmla="*/ 0 w 189"/>
                <a:gd name="T83" fmla="*/ 178 h 291"/>
                <a:gd name="T84" fmla="*/ 0 w 189"/>
                <a:gd name="T85" fmla="*/ 190 h 291"/>
                <a:gd name="T86" fmla="*/ 5 w 189"/>
                <a:gd name="T87" fmla="*/ 201 h 291"/>
                <a:gd name="T88" fmla="*/ 5 w 189"/>
                <a:gd name="T89" fmla="*/ 212 h 291"/>
                <a:gd name="T90" fmla="*/ 5 w 189"/>
                <a:gd name="T91" fmla="*/ 223 h 291"/>
                <a:gd name="T92" fmla="*/ 10 w 189"/>
                <a:gd name="T93" fmla="*/ 234 h 291"/>
                <a:gd name="T94" fmla="*/ 16 w 189"/>
                <a:gd name="T95" fmla="*/ 245 h 291"/>
                <a:gd name="T96" fmla="*/ 16 w 189"/>
                <a:gd name="T97" fmla="*/ 257 h 291"/>
                <a:gd name="T98" fmla="*/ 21 w 189"/>
                <a:gd name="T99" fmla="*/ 268 h 291"/>
                <a:gd name="T100" fmla="*/ 31 w 189"/>
                <a:gd name="T101" fmla="*/ 279 h 291"/>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89"/>
                <a:gd name="T154" fmla="*/ 0 h 291"/>
                <a:gd name="T155" fmla="*/ 189 w 189"/>
                <a:gd name="T156" fmla="*/ 291 h 291"/>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89" h="291">
                  <a:moveTo>
                    <a:pt x="31" y="290"/>
                  </a:moveTo>
                  <a:lnTo>
                    <a:pt x="31" y="284"/>
                  </a:lnTo>
                  <a:lnTo>
                    <a:pt x="31" y="279"/>
                  </a:lnTo>
                  <a:lnTo>
                    <a:pt x="37" y="273"/>
                  </a:lnTo>
                  <a:lnTo>
                    <a:pt x="47" y="265"/>
                  </a:lnTo>
                  <a:lnTo>
                    <a:pt x="57" y="262"/>
                  </a:lnTo>
                  <a:lnTo>
                    <a:pt x="68" y="257"/>
                  </a:lnTo>
                  <a:lnTo>
                    <a:pt x="78" y="248"/>
                  </a:lnTo>
                  <a:lnTo>
                    <a:pt x="89" y="243"/>
                  </a:lnTo>
                  <a:lnTo>
                    <a:pt x="94" y="237"/>
                  </a:lnTo>
                  <a:lnTo>
                    <a:pt x="104" y="234"/>
                  </a:lnTo>
                  <a:lnTo>
                    <a:pt x="110" y="229"/>
                  </a:lnTo>
                  <a:lnTo>
                    <a:pt x="115" y="223"/>
                  </a:lnTo>
                  <a:lnTo>
                    <a:pt x="125" y="220"/>
                  </a:lnTo>
                  <a:lnTo>
                    <a:pt x="136" y="215"/>
                  </a:lnTo>
                  <a:lnTo>
                    <a:pt x="141" y="209"/>
                  </a:lnTo>
                  <a:lnTo>
                    <a:pt x="151" y="206"/>
                  </a:lnTo>
                  <a:lnTo>
                    <a:pt x="157" y="201"/>
                  </a:lnTo>
                  <a:lnTo>
                    <a:pt x="162" y="195"/>
                  </a:lnTo>
                  <a:lnTo>
                    <a:pt x="167" y="190"/>
                  </a:lnTo>
                  <a:lnTo>
                    <a:pt x="172" y="184"/>
                  </a:lnTo>
                  <a:lnTo>
                    <a:pt x="172" y="178"/>
                  </a:lnTo>
                  <a:lnTo>
                    <a:pt x="178" y="173"/>
                  </a:lnTo>
                  <a:lnTo>
                    <a:pt x="183" y="167"/>
                  </a:lnTo>
                  <a:lnTo>
                    <a:pt x="183" y="162"/>
                  </a:lnTo>
                  <a:lnTo>
                    <a:pt x="188" y="156"/>
                  </a:lnTo>
                  <a:lnTo>
                    <a:pt x="188" y="151"/>
                  </a:lnTo>
                  <a:lnTo>
                    <a:pt x="183" y="145"/>
                  </a:lnTo>
                  <a:lnTo>
                    <a:pt x="178" y="139"/>
                  </a:lnTo>
                  <a:lnTo>
                    <a:pt x="178" y="134"/>
                  </a:lnTo>
                  <a:lnTo>
                    <a:pt x="172" y="125"/>
                  </a:lnTo>
                  <a:lnTo>
                    <a:pt x="167" y="120"/>
                  </a:lnTo>
                  <a:lnTo>
                    <a:pt x="167" y="114"/>
                  </a:lnTo>
                  <a:lnTo>
                    <a:pt x="162" y="109"/>
                  </a:lnTo>
                  <a:lnTo>
                    <a:pt x="162" y="100"/>
                  </a:lnTo>
                  <a:lnTo>
                    <a:pt x="157" y="92"/>
                  </a:lnTo>
                  <a:lnTo>
                    <a:pt x="151" y="86"/>
                  </a:lnTo>
                  <a:lnTo>
                    <a:pt x="151" y="78"/>
                  </a:lnTo>
                  <a:lnTo>
                    <a:pt x="146" y="73"/>
                  </a:lnTo>
                  <a:lnTo>
                    <a:pt x="141" y="67"/>
                  </a:lnTo>
                  <a:lnTo>
                    <a:pt x="136" y="61"/>
                  </a:lnTo>
                  <a:lnTo>
                    <a:pt x="136" y="56"/>
                  </a:lnTo>
                  <a:lnTo>
                    <a:pt x="131" y="50"/>
                  </a:lnTo>
                  <a:lnTo>
                    <a:pt x="131" y="45"/>
                  </a:lnTo>
                  <a:lnTo>
                    <a:pt x="125" y="39"/>
                  </a:lnTo>
                  <a:lnTo>
                    <a:pt x="125" y="33"/>
                  </a:lnTo>
                  <a:lnTo>
                    <a:pt x="120" y="28"/>
                  </a:lnTo>
                  <a:lnTo>
                    <a:pt x="120" y="22"/>
                  </a:lnTo>
                  <a:lnTo>
                    <a:pt x="115" y="17"/>
                  </a:lnTo>
                  <a:lnTo>
                    <a:pt x="110" y="11"/>
                  </a:lnTo>
                  <a:lnTo>
                    <a:pt x="104" y="6"/>
                  </a:lnTo>
                  <a:lnTo>
                    <a:pt x="104" y="0"/>
                  </a:lnTo>
                  <a:lnTo>
                    <a:pt x="99" y="6"/>
                  </a:lnTo>
                  <a:lnTo>
                    <a:pt x="99" y="11"/>
                  </a:lnTo>
                  <a:lnTo>
                    <a:pt x="99" y="17"/>
                  </a:lnTo>
                  <a:lnTo>
                    <a:pt x="99" y="22"/>
                  </a:lnTo>
                  <a:lnTo>
                    <a:pt x="99" y="28"/>
                  </a:lnTo>
                  <a:lnTo>
                    <a:pt x="99" y="33"/>
                  </a:lnTo>
                  <a:lnTo>
                    <a:pt x="99" y="39"/>
                  </a:lnTo>
                  <a:lnTo>
                    <a:pt x="94" y="45"/>
                  </a:lnTo>
                  <a:lnTo>
                    <a:pt x="89" y="50"/>
                  </a:lnTo>
                  <a:lnTo>
                    <a:pt x="84" y="56"/>
                  </a:lnTo>
                  <a:lnTo>
                    <a:pt x="78" y="61"/>
                  </a:lnTo>
                  <a:lnTo>
                    <a:pt x="73" y="67"/>
                  </a:lnTo>
                  <a:lnTo>
                    <a:pt x="68" y="73"/>
                  </a:lnTo>
                  <a:lnTo>
                    <a:pt x="57" y="78"/>
                  </a:lnTo>
                  <a:lnTo>
                    <a:pt x="52" y="84"/>
                  </a:lnTo>
                  <a:lnTo>
                    <a:pt x="42" y="89"/>
                  </a:lnTo>
                  <a:lnTo>
                    <a:pt x="37" y="95"/>
                  </a:lnTo>
                  <a:lnTo>
                    <a:pt x="31" y="100"/>
                  </a:lnTo>
                  <a:lnTo>
                    <a:pt x="26" y="106"/>
                  </a:lnTo>
                  <a:lnTo>
                    <a:pt x="21" y="112"/>
                  </a:lnTo>
                  <a:lnTo>
                    <a:pt x="16" y="117"/>
                  </a:lnTo>
                  <a:lnTo>
                    <a:pt x="10" y="123"/>
                  </a:lnTo>
                  <a:lnTo>
                    <a:pt x="5" y="128"/>
                  </a:lnTo>
                  <a:lnTo>
                    <a:pt x="5" y="134"/>
                  </a:lnTo>
                  <a:lnTo>
                    <a:pt x="0" y="139"/>
                  </a:lnTo>
                  <a:lnTo>
                    <a:pt x="0" y="145"/>
                  </a:lnTo>
                  <a:lnTo>
                    <a:pt x="0" y="151"/>
                  </a:lnTo>
                  <a:lnTo>
                    <a:pt x="0" y="156"/>
                  </a:lnTo>
                  <a:lnTo>
                    <a:pt x="0" y="162"/>
                  </a:lnTo>
                  <a:lnTo>
                    <a:pt x="0" y="167"/>
                  </a:lnTo>
                  <a:lnTo>
                    <a:pt x="0" y="173"/>
                  </a:lnTo>
                  <a:lnTo>
                    <a:pt x="0" y="178"/>
                  </a:lnTo>
                  <a:lnTo>
                    <a:pt x="0" y="184"/>
                  </a:lnTo>
                  <a:lnTo>
                    <a:pt x="0" y="190"/>
                  </a:lnTo>
                  <a:lnTo>
                    <a:pt x="0" y="195"/>
                  </a:lnTo>
                  <a:lnTo>
                    <a:pt x="5" y="201"/>
                  </a:lnTo>
                  <a:lnTo>
                    <a:pt x="5" y="206"/>
                  </a:lnTo>
                  <a:lnTo>
                    <a:pt x="5" y="212"/>
                  </a:lnTo>
                  <a:lnTo>
                    <a:pt x="5" y="218"/>
                  </a:lnTo>
                  <a:lnTo>
                    <a:pt x="5" y="223"/>
                  </a:lnTo>
                  <a:lnTo>
                    <a:pt x="5" y="229"/>
                  </a:lnTo>
                  <a:lnTo>
                    <a:pt x="10" y="234"/>
                  </a:lnTo>
                  <a:lnTo>
                    <a:pt x="10" y="240"/>
                  </a:lnTo>
                  <a:lnTo>
                    <a:pt x="16" y="245"/>
                  </a:lnTo>
                  <a:lnTo>
                    <a:pt x="16" y="251"/>
                  </a:lnTo>
                  <a:lnTo>
                    <a:pt x="16" y="257"/>
                  </a:lnTo>
                  <a:lnTo>
                    <a:pt x="16" y="262"/>
                  </a:lnTo>
                  <a:lnTo>
                    <a:pt x="21" y="268"/>
                  </a:lnTo>
                  <a:lnTo>
                    <a:pt x="26" y="273"/>
                  </a:lnTo>
                  <a:lnTo>
                    <a:pt x="31" y="279"/>
                  </a:lnTo>
                  <a:lnTo>
                    <a:pt x="31" y="284"/>
                  </a:lnTo>
                </a:path>
              </a:pathLst>
            </a:custGeom>
            <a:solidFill>
              <a:srgbClr val="FF5008"/>
            </a:solidFill>
            <a:ln w="25400" cap="rnd">
              <a:solidFill>
                <a:srgbClr val="FE9B03"/>
              </a:solidFill>
              <a:round/>
              <a:headEnd/>
              <a:tailEnd/>
            </a:ln>
          </p:spPr>
          <p:txBody>
            <a:bodyPr/>
            <a:lstStyle/>
            <a:p>
              <a:endParaRPr lang="en-US"/>
            </a:p>
          </p:txBody>
        </p:sp>
        <p:sp>
          <p:nvSpPr>
            <p:cNvPr id="21817" name="Freeform 292"/>
            <p:cNvSpPr>
              <a:spLocks/>
            </p:cNvSpPr>
            <p:nvPr/>
          </p:nvSpPr>
          <p:spPr bwMode="auto">
            <a:xfrm>
              <a:off x="2172" y="1632"/>
              <a:ext cx="173" cy="357"/>
            </a:xfrm>
            <a:custGeom>
              <a:avLst/>
              <a:gdLst>
                <a:gd name="T0" fmla="*/ 146 w 170"/>
                <a:gd name="T1" fmla="*/ 350 h 356"/>
                <a:gd name="T2" fmla="*/ 140 w 170"/>
                <a:gd name="T3" fmla="*/ 337 h 356"/>
                <a:gd name="T4" fmla="*/ 121 w 170"/>
                <a:gd name="T5" fmla="*/ 323 h 356"/>
                <a:gd name="T6" fmla="*/ 103 w 170"/>
                <a:gd name="T7" fmla="*/ 306 h 356"/>
                <a:gd name="T8" fmla="*/ 89 w 170"/>
                <a:gd name="T9" fmla="*/ 292 h 356"/>
                <a:gd name="T10" fmla="*/ 72 w 170"/>
                <a:gd name="T11" fmla="*/ 282 h 356"/>
                <a:gd name="T12" fmla="*/ 58 w 170"/>
                <a:gd name="T13" fmla="*/ 272 h 356"/>
                <a:gd name="T14" fmla="*/ 44 w 170"/>
                <a:gd name="T15" fmla="*/ 258 h 356"/>
                <a:gd name="T16" fmla="*/ 28 w 170"/>
                <a:gd name="T17" fmla="*/ 248 h 356"/>
                <a:gd name="T18" fmla="*/ 19 w 170"/>
                <a:gd name="T19" fmla="*/ 234 h 356"/>
                <a:gd name="T20" fmla="*/ 14 w 170"/>
                <a:gd name="T21" fmla="*/ 220 h 356"/>
                <a:gd name="T22" fmla="*/ 5 w 170"/>
                <a:gd name="T23" fmla="*/ 207 h 356"/>
                <a:gd name="T24" fmla="*/ 0 w 170"/>
                <a:gd name="T25" fmla="*/ 193 h 356"/>
                <a:gd name="T26" fmla="*/ 5 w 170"/>
                <a:gd name="T27" fmla="*/ 180 h 356"/>
                <a:gd name="T28" fmla="*/ 9 w 170"/>
                <a:gd name="T29" fmla="*/ 164 h 356"/>
                <a:gd name="T30" fmla="*/ 19 w 170"/>
                <a:gd name="T31" fmla="*/ 147 h 356"/>
                <a:gd name="T32" fmla="*/ 23 w 170"/>
                <a:gd name="T33" fmla="*/ 133 h 356"/>
                <a:gd name="T34" fmla="*/ 28 w 170"/>
                <a:gd name="T35" fmla="*/ 113 h 356"/>
                <a:gd name="T36" fmla="*/ 35 w 170"/>
                <a:gd name="T37" fmla="*/ 96 h 356"/>
                <a:gd name="T38" fmla="*/ 44 w 170"/>
                <a:gd name="T39" fmla="*/ 82 h 356"/>
                <a:gd name="T40" fmla="*/ 49 w 170"/>
                <a:gd name="T41" fmla="*/ 68 h 356"/>
                <a:gd name="T42" fmla="*/ 54 w 170"/>
                <a:gd name="T43" fmla="*/ 55 h 356"/>
                <a:gd name="T44" fmla="*/ 58 w 170"/>
                <a:gd name="T45" fmla="*/ 41 h 356"/>
                <a:gd name="T46" fmla="*/ 63 w 170"/>
                <a:gd name="T47" fmla="*/ 27 h 356"/>
                <a:gd name="T48" fmla="*/ 72 w 170"/>
                <a:gd name="T49" fmla="*/ 14 h 356"/>
                <a:gd name="T50" fmla="*/ 77 w 170"/>
                <a:gd name="T51" fmla="*/ 0 h 356"/>
                <a:gd name="T52" fmla="*/ 82 w 170"/>
                <a:gd name="T53" fmla="*/ 14 h 356"/>
                <a:gd name="T54" fmla="*/ 82 w 170"/>
                <a:gd name="T55" fmla="*/ 27 h 356"/>
                <a:gd name="T56" fmla="*/ 82 w 170"/>
                <a:gd name="T57" fmla="*/ 41 h 356"/>
                <a:gd name="T58" fmla="*/ 89 w 170"/>
                <a:gd name="T59" fmla="*/ 55 h 356"/>
                <a:gd name="T60" fmla="*/ 98 w 170"/>
                <a:gd name="T61" fmla="*/ 68 h 356"/>
                <a:gd name="T62" fmla="*/ 107 w 170"/>
                <a:gd name="T63" fmla="*/ 82 h 356"/>
                <a:gd name="T64" fmla="*/ 121 w 170"/>
                <a:gd name="T65" fmla="*/ 96 h 356"/>
                <a:gd name="T66" fmla="*/ 135 w 170"/>
                <a:gd name="T67" fmla="*/ 109 h 356"/>
                <a:gd name="T68" fmla="*/ 146 w 170"/>
                <a:gd name="T69" fmla="*/ 123 h 356"/>
                <a:gd name="T70" fmla="*/ 156 w 170"/>
                <a:gd name="T71" fmla="*/ 137 h 356"/>
                <a:gd name="T72" fmla="*/ 166 w 170"/>
                <a:gd name="T73" fmla="*/ 150 h 356"/>
                <a:gd name="T74" fmla="*/ 170 w 170"/>
                <a:gd name="T75" fmla="*/ 164 h 356"/>
                <a:gd name="T76" fmla="*/ 175 w 170"/>
                <a:gd name="T77" fmla="*/ 180 h 356"/>
                <a:gd name="T78" fmla="*/ 175 w 170"/>
                <a:gd name="T79" fmla="*/ 193 h 356"/>
                <a:gd name="T80" fmla="*/ 175 w 170"/>
                <a:gd name="T81" fmla="*/ 207 h 356"/>
                <a:gd name="T82" fmla="*/ 175 w 170"/>
                <a:gd name="T83" fmla="*/ 220 h 356"/>
                <a:gd name="T84" fmla="*/ 175 w 170"/>
                <a:gd name="T85" fmla="*/ 234 h 356"/>
                <a:gd name="T86" fmla="*/ 170 w 170"/>
                <a:gd name="T87" fmla="*/ 248 h 356"/>
                <a:gd name="T88" fmla="*/ 170 w 170"/>
                <a:gd name="T89" fmla="*/ 261 h 356"/>
                <a:gd name="T90" fmla="*/ 170 w 170"/>
                <a:gd name="T91" fmla="*/ 275 h 356"/>
                <a:gd name="T92" fmla="*/ 166 w 170"/>
                <a:gd name="T93" fmla="*/ 289 h 356"/>
                <a:gd name="T94" fmla="*/ 161 w 170"/>
                <a:gd name="T95" fmla="*/ 302 h 356"/>
                <a:gd name="T96" fmla="*/ 161 w 170"/>
                <a:gd name="T97" fmla="*/ 316 h 356"/>
                <a:gd name="T98" fmla="*/ 156 w 170"/>
                <a:gd name="T99" fmla="*/ 330 h 356"/>
                <a:gd name="T100" fmla="*/ 146 w 170"/>
                <a:gd name="T101" fmla="*/ 343 h 35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70"/>
                <a:gd name="T154" fmla="*/ 0 h 356"/>
                <a:gd name="T155" fmla="*/ 170 w 170"/>
                <a:gd name="T156" fmla="*/ 356 h 35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70" h="356">
                  <a:moveTo>
                    <a:pt x="141" y="355"/>
                  </a:moveTo>
                  <a:lnTo>
                    <a:pt x="141" y="348"/>
                  </a:lnTo>
                  <a:lnTo>
                    <a:pt x="141" y="341"/>
                  </a:lnTo>
                  <a:lnTo>
                    <a:pt x="136" y="335"/>
                  </a:lnTo>
                  <a:lnTo>
                    <a:pt x="127" y="324"/>
                  </a:lnTo>
                  <a:lnTo>
                    <a:pt x="117" y="321"/>
                  </a:lnTo>
                  <a:lnTo>
                    <a:pt x="108" y="314"/>
                  </a:lnTo>
                  <a:lnTo>
                    <a:pt x="99" y="304"/>
                  </a:lnTo>
                  <a:lnTo>
                    <a:pt x="89" y="297"/>
                  </a:lnTo>
                  <a:lnTo>
                    <a:pt x="85" y="290"/>
                  </a:lnTo>
                  <a:lnTo>
                    <a:pt x="75" y="287"/>
                  </a:lnTo>
                  <a:lnTo>
                    <a:pt x="70" y="280"/>
                  </a:lnTo>
                  <a:lnTo>
                    <a:pt x="66" y="273"/>
                  </a:lnTo>
                  <a:lnTo>
                    <a:pt x="56" y="270"/>
                  </a:lnTo>
                  <a:lnTo>
                    <a:pt x="47" y="263"/>
                  </a:lnTo>
                  <a:lnTo>
                    <a:pt x="42" y="256"/>
                  </a:lnTo>
                  <a:lnTo>
                    <a:pt x="33" y="253"/>
                  </a:lnTo>
                  <a:lnTo>
                    <a:pt x="28" y="246"/>
                  </a:lnTo>
                  <a:lnTo>
                    <a:pt x="23" y="239"/>
                  </a:lnTo>
                  <a:lnTo>
                    <a:pt x="19" y="232"/>
                  </a:lnTo>
                  <a:lnTo>
                    <a:pt x="14" y="225"/>
                  </a:lnTo>
                  <a:lnTo>
                    <a:pt x="14" y="218"/>
                  </a:lnTo>
                  <a:lnTo>
                    <a:pt x="9" y="212"/>
                  </a:lnTo>
                  <a:lnTo>
                    <a:pt x="5" y="205"/>
                  </a:lnTo>
                  <a:lnTo>
                    <a:pt x="5" y="198"/>
                  </a:lnTo>
                  <a:lnTo>
                    <a:pt x="0" y="191"/>
                  </a:lnTo>
                  <a:lnTo>
                    <a:pt x="0" y="184"/>
                  </a:lnTo>
                  <a:lnTo>
                    <a:pt x="5" y="178"/>
                  </a:lnTo>
                  <a:lnTo>
                    <a:pt x="9" y="171"/>
                  </a:lnTo>
                  <a:lnTo>
                    <a:pt x="9" y="164"/>
                  </a:lnTo>
                  <a:lnTo>
                    <a:pt x="14" y="154"/>
                  </a:lnTo>
                  <a:lnTo>
                    <a:pt x="19" y="147"/>
                  </a:lnTo>
                  <a:lnTo>
                    <a:pt x="19" y="140"/>
                  </a:lnTo>
                  <a:lnTo>
                    <a:pt x="23" y="133"/>
                  </a:lnTo>
                  <a:lnTo>
                    <a:pt x="23" y="123"/>
                  </a:lnTo>
                  <a:lnTo>
                    <a:pt x="28" y="113"/>
                  </a:lnTo>
                  <a:lnTo>
                    <a:pt x="33" y="106"/>
                  </a:lnTo>
                  <a:lnTo>
                    <a:pt x="33" y="96"/>
                  </a:lnTo>
                  <a:lnTo>
                    <a:pt x="38" y="89"/>
                  </a:lnTo>
                  <a:lnTo>
                    <a:pt x="42" y="82"/>
                  </a:lnTo>
                  <a:lnTo>
                    <a:pt x="47" y="75"/>
                  </a:lnTo>
                  <a:lnTo>
                    <a:pt x="47" y="68"/>
                  </a:lnTo>
                  <a:lnTo>
                    <a:pt x="52" y="61"/>
                  </a:lnTo>
                  <a:lnTo>
                    <a:pt x="52" y="55"/>
                  </a:lnTo>
                  <a:lnTo>
                    <a:pt x="56" y="48"/>
                  </a:lnTo>
                  <a:lnTo>
                    <a:pt x="56" y="41"/>
                  </a:lnTo>
                  <a:lnTo>
                    <a:pt x="61" y="34"/>
                  </a:lnTo>
                  <a:lnTo>
                    <a:pt x="61" y="27"/>
                  </a:lnTo>
                  <a:lnTo>
                    <a:pt x="66" y="20"/>
                  </a:lnTo>
                  <a:lnTo>
                    <a:pt x="70" y="14"/>
                  </a:lnTo>
                  <a:lnTo>
                    <a:pt x="75" y="7"/>
                  </a:lnTo>
                  <a:lnTo>
                    <a:pt x="75" y="0"/>
                  </a:lnTo>
                  <a:lnTo>
                    <a:pt x="80" y="7"/>
                  </a:lnTo>
                  <a:lnTo>
                    <a:pt x="80" y="14"/>
                  </a:lnTo>
                  <a:lnTo>
                    <a:pt x="80" y="20"/>
                  </a:lnTo>
                  <a:lnTo>
                    <a:pt x="80" y="27"/>
                  </a:lnTo>
                  <a:lnTo>
                    <a:pt x="80" y="34"/>
                  </a:lnTo>
                  <a:lnTo>
                    <a:pt x="80" y="41"/>
                  </a:lnTo>
                  <a:lnTo>
                    <a:pt x="80" y="48"/>
                  </a:lnTo>
                  <a:lnTo>
                    <a:pt x="85" y="55"/>
                  </a:lnTo>
                  <a:lnTo>
                    <a:pt x="89" y="61"/>
                  </a:lnTo>
                  <a:lnTo>
                    <a:pt x="94" y="68"/>
                  </a:lnTo>
                  <a:lnTo>
                    <a:pt x="99" y="75"/>
                  </a:lnTo>
                  <a:lnTo>
                    <a:pt x="103" y="82"/>
                  </a:lnTo>
                  <a:lnTo>
                    <a:pt x="108" y="89"/>
                  </a:lnTo>
                  <a:lnTo>
                    <a:pt x="117" y="96"/>
                  </a:lnTo>
                  <a:lnTo>
                    <a:pt x="122" y="102"/>
                  </a:lnTo>
                  <a:lnTo>
                    <a:pt x="131" y="109"/>
                  </a:lnTo>
                  <a:lnTo>
                    <a:pt x="136" y="116"/>
                  </a:lnTo>
                  <a:lnTo>
                    <a:pt x="141" y="123"/>
                  </a:lnTo>
                  <a:lnTo>
                    <a:pt x="146" y="130"/>
                  </a:lnTo>
                  <a:lnTo>
                    <a:pt x="150" y="137"/>
                  </a:lnTo>
                  <a:lnTo>
                    <a:pt x="155" y="143"/>
                  </a:lnTo>
                  <a:lnTo>
                    <a:pt x="160" y="150"/>
                  </a:lnTo>
                  <a:lnTo>
                    <a:pt x="164" y="157"/>
                  </a:lnTo>
                  <a:lnTo>
                    <a:pt x="164" y="164"/>
                  </a:lnTo>
                  <a:lnTo>
                    <a:pt x="169" y="171"/>
                  </a:lnTo>
                  <a:lnTo>
                    <a:pt x="169" y="178"/>
                  </a:lnTo>
                  <a:lnTo>
                    <a:pt x="169" y="184"/>
                  </a:lnTo>
                  <a:lnTo>
                    <a:pt x="169" y="191"/>
                  </a:lnTo>
                  <a:lnTo>
                    <a:pt x="169" y="198"/>
                  </a:lnTo>
                  <a:lnTo>
                    <a:pt x="169" y="205"/>
                  </a:lnTo>
                  <a:lnTo>
                    <a:pt x="169" y="212"/>
                  </a:lnTo>
                  <a:lnTo>
                    <a:pt x="169" y="218"/>
                  </a:lnTo>
                  <a:lnTo>
                    <a:pt x="169" y="225"/>
                  </a:lnTo>
                  <a:lnTo>
                    <a:pt x="169" y="232"/>
                  </a:lnTo>
                  <a:lnTo>
                    <a:pt x="169" y="239"/>
                  </a:lnTo>
                  <a:lnTo>
                    <a:pt x="164" y="246"/>
                  </a:lnTo>
                  <a:lnTo>
                    <a:pt x="164" y="253"/>
                  </a:lnTo>
                  <a:lnTo>
                    <a:pt x="164" y="259"/>
                  </a:lnTo>
                  <a:lnTo>
                    <a:pt x="164" y="266"/>
                  </a:lnTo>
                  <a:lnTo>
                    <a:pt x="164" y="273"/>
                  </a:lnTo>
                  <a:lnTo>
                    <a:pt x="164" y="280"/>
                  </a:lnTo>
                  <a:lnTo>
                    <a:pt x="160" y="287"/>
                  </a:lnTo>
                  <a:lnTo>
                    <a:pt x="160" y="294"/>
                  </a:lnTo>
                  <a:lnTo>
                    <a:pt x="155" y="300"/>
                  </a:lnTo>
                  <a:lnTo>
                    <a:pt x="155" y="307"/>
                  </a:lnTo>
                  <a:lnTo>
                    <a:pt x="155" y="314"/>
                  </a:lnTo>
                  <a:lnTo>
                    <a:pt x="155" y="321"/>
                  </a:lnTo>
                  <a:lnTo>
                    <a:pt x="150" y="328"/>
                  </a:lnTo>
                  <a:lnTo>
                    <a:pt x="146" y="335"/>
                  </a:lnTo>
                  <a:lnTo>
                    <a:pt x="141" y="341"/>
                  </a:lnTo>
                  <a:lnTo>
                    <a:pt x="141" y="348"/>
                  </a:lnTo>
                </a:path>
              </a:pathLst>
            </a:custGeom>
            <a:solidFill>
              <a:srgbClr val="FFFF00"/>
            </a:solidFill>
            <a:ln w="25400" cap="rnd">
              <a:solidFill>
                <a:srgbClr val="EF9100"/>
              </a:solidFill>
              <a:round/>
              <a:headEnd/>
              <a:tailEnd/>
            </a:ln>
          </p:spPr>
          <p:txBody>
            <a:bodyPr/>
            <a:lstStyle/>
            <a:p>
              <a:endParaRPr lang="en-US"/>
            </a:p>
          </p:txBody>
        </p:sp>
        <p:sp>
          <p:nvSpPr>
            <p:cNvPr id="21818" name="Freeform 293"/>
            <p:cNvSpPr>
              <a:spLocks/>
            </p:cNvSpPr>
            <p:nvPr/>
          </p:nvSpPr>
          <p:spPr bwMode="auto">
            <a:xfrm>
              <a:off x="2251" y="1590"/>
              <a:ext cx="111" cy="385"/>
            </a:xfrm>
            <a:custGeom>
              <a:avLst/>
              <a:gdLst>
                <a:gd name="T0" fmla="*/ 19 w 112"/>
                <a:gd name="T1" fmla="*/ 376 h 386"/>
                <a:gd name="T2" fmla="*/ 22 w 112"/>
                <a:gd name="T3" fmla="*/ 361 h 386"/>
                <a:gd name="T4" fmla="*/ 34 w 112"/>
                <a:gd name="T5" fmla="*/ 346 h 386"/>
                <a:gd name="T6" fmla="*/ 46 w 112"/>
                <a:gd name="T7" fmla="*/ 327 h 386"/>
                <a:gd name="T8" fmla="*/ 56 w 112"/>
                <a:gd name="T9" fmla="*/ 313 h 386"/>
                <a:gd name="T10" fmla="*/ 63 w 112"/>
                <a:gd name="T11" fmla="*/ 302 h 386"/>
                <a:gd name="T12" fmla="*/ 72 w 112"/>
                <a:gd name="T13" fmla="*/ 290 h 386"/>
                <a:gd name="T14" fmla="*/ 81 w 112"/>
                <a:gd name="T15" fmla="*/ 276 h 386"/>
                <a:gd name="T16" fmla="*/ 91 w 112"/>
                <a:gd name="T17" fmla="*/ 265 h 386"/>
                <a:gd name="T18" fmla="*/ 97 w 112"/>
                <a:gd name="T19" fmla="*/ 250 h 386"/>
                <a:gd name="T20" fmla="*/ 100 w 112"/>
                <a:gd name="T21" fmla="*/ 235 h 386"/>
                <a:gd name="T22" fmla="*/ 106 w 112"/>
                <a:gd name="T23" fmla="*/ 220 h 386"/>
                <a:gd name="T24" fmla="*/ 109 w 112"/>
                <a:gd name="T25" fmla="*/ 205 h 386"/>
                <a:gd name="T26" fmla="*/ 106 w 112"/>
                <a:gd name="T27" fmla="*/ 193 h 386"/>
                <a:gd name="T28" fmla="*/ 103 w 112"/>
                <a:gd name="T29" fmla="*/ 178 h 386"/>
                <a:gd name="T30" fmla="*/ 97 w 112"/>
                <a:gd name="T31" fmla="*/ 159 h 386"/>
                <a:gd name="T32" fmla="*/ 94 w 112"/>
                <a:gd name="T33" fmla="*/ 144 h 386"/>
                <a:gd name="T34" fmla="*/ 91 w 112"/>
                <a:gd name="T35" fmla="*/ 122 h 386"/>
                <a:gd name="T36" fmla="*/ 87 w 112"/>
                <a:gd name="T37" fmla="*/ 104 h 386"/>
                <a:gd name="T38" fmla="*/ 81 w 112"/>
                <a:gd name="T39" fmla="*/ 89 h 386"/>
                <a:gd name="T40" fmla="*/ 78 w 112"/>
                <a:gd name="T41" fmla="*/ 74 h 386"/>
                <a:gd name="T42" fmla="*/ 75 w 112"/>
                <a:gd name="T43" fmla="*/ 59 h 386"/>
                <a:gd name="T44" fmla="*/ 72 w 112"/>
                <a:gd name="T45" fmla="*/ 44 h 386"/>
                <a:gd name="T46" fmla="*/ 69 w 112"/>
                <a:gd name="T47" fmla="*/ 30 h 386"/>
                <a:gd name="T48" fmla="*/ 63 w 112"/>
                <a:gd name="T49" fmla="*/ 15 h 386"/>
                <a:gd name="T50" fmla="*/ 60 w 112"/>
                <a:gd name="T51" fmla="*/ 0 h 386"/>
                <a:gd name="T52" fmla="*/ 57 w 112"/>
                <a:gd name="T53" fmla="*/ 15 h 386"/>
                <a:gd name="T54" fmla="*/ 57 w 112"/>
                <a:gd name="T55" fmla="*/ 30 h 386"/>
                <a:gd name="T56" fmla="*/ 57 w 112"/>
                <a:gd name="T57" fmla="*/ 44 h 386"/>
                <a:gd name="T58" fmla="*/ 56 w 112"/>
                <a:gd name="T59" fmla="*/ 59 h 386"/>
                <a:gd name="T60" fmla="*/ 49 w 112"/>
                <a:gd name="T61" fmla="*/ 74 h 386"/>
                <a:gd name="T62" fmla="*/ 43 w 112"/>
                <a:gd name="T63" fmla="*/ 89 h 386"/>
                <a:gd name="T64" fmla="*/ 34 w 112"/>
                <a:gd name="T65" fmla="*/ 104 h 386"/>
                <a:gd name="T66" fmla="*/ 25 w 112"/>
                <a:gd name="T67" fmla="*/ 118 h 386"/>
                <a:gd name="T68" fmla="*/ 19 w 112"/>
                <a:gd name="T69" fmla="*/ 133 h 386"/>
                <a:gd name="T70" fmla="*/ 12 w 112"/>
                <a:gd name="T71" fmla="*/ 148 h 386"/>
                <a:gd name="T72" fmla="*/ 6 w 112"/>
                <a:gd name="T73" fmla="*/ 163 h 386"/>
                <a:gd name="T74" fmla="*/ 3 w 112"/>
                <a:gd name="T75" fmla="*/ 178 h 386"/>
                <a:gd name="T76" fmla="*/ 0 w 112"/>
                <a:gd name="T77" fmla="*/ 193 h 386"/>
                <a:gd name="T78" fmla="*/ 0 w 112"/>
                <a:gd name="T79" fmla="*/ 205 h 386"/>
                <a:gd name="T80" fmla="*/ 0 w 112"/>
                <a:gd name="T81" fmla="*/ 220 h 386"/>
                <a:gd name="T82" fmla="*/ 0 w 112"/>
                <a:gd name="T83" fmla="*/ 235 h 386"/>
                <a:gd name="T84" fmla="*/ 0 w 112"/>
                <a:gd name="T85" fmla="*/ 250 h 386"/>
                <a:gd name="T86" fmla="*/ 3 w 112"/>
                <a:gd name="T87" fmla="*/ 265 h 386"/>
                <a:gd name="T88" fmla="*/ 3 w 112"/>
                <a:gd name="T89" fmla="*/ 279 h 386"/>
                <a:gd name="T90" fmla="*/ 3 w 112"/>
                <a:gd name="T91" fmla="*/ 294 h 386"/>
                <a:gd name="T92" fmla="*/ 6 w 112"/>
                <a:gd name="T93" fmla="*/ 309 h 386"/>
                <a:gd name="T94" fmla="*/ 9 w 112"/>
                <a:gd name="T95" fmla="*/ 324 h 386"/>
                <a:gd name="T96" fmla="*/ 9 w 112"/>
                <a:gd name="T97" fmla="*/ 339 h 386"/>
                <a:gd name="T98" fmla="*/ 12 w 112"/>
                <a:gd name="T99" fmla="*/ 353 h 386"/>
                <a:gd name="T100" fmla="*/ 19 w 112"/>
                <a:gd name="T101" fmla="*/ 368 h 38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12"/>
                <a:gd name="T154" fmla="*/ 0 h 386"/>
                <a:gd name="T155" fmla="*/ 112 w 112"/>
                <a:gd name="T156" fmla="*/ 386 h 38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12" h="386">
                  <a:moveTo>
                    <a:pt x="19" y="385"/>
                  </a:moveTo>
                  <a:lnTo>
                    <a:pt x="19" y="378"/>
                  </a:lnTo>
                  <a:lnTo>
                    <a:pt x="19" y="370"/>
                  </a:lnTo>
                  <a:lnTo>
                    <a:pt x="22" y="363"/>
                  </a:lnTo>
                  <a:lnTo>
                    <a:pt x="28" y="352"/>
                  </a:lnTo>
                  <a:lnTo>
                    <a:pt x="34" y="348"/>
                  </a:lnTo>
                  <a:lnTo>
                    <a:pt x="40" y="341"/>
                  </a:lnTo>
                  <a:lnTo>
                    <a:pt x="46" y="329"/>
                  </a:lnTo>
                  <a:lnTo>
                    <a:pt x="52" y="322"/>
                  </a:lnTo>
                  <a:lnTo>
                    <a:pt x="56" y="315"/>
                  </a:lnTo>
                  <a:lnTo>
                    <a:pt x="62" y="311"/>
                  </a:lnTo>
                  <a:lnTo>
                    <a:pt x="65" y="304"/>
                  </a:lnTo>
                  <a:lnTo>
                    <a:pt x="68" y="296"/>
                  </a:lnTo>
                  <a:lnTo>
                    <a:pt x="74" y="292"/>
                  </a:lnTo>
                  <a:lnTo>
                    <a:pt x="80" y="285"/>
                  </a:lnTo>
                  <a:lnTo>
                    <a:pt x="83" y="278"/>
                  </a:lnTo>
                  <a:lnTo>
                    <a:pt x="89" y="274"/>
                  </a:lnTo>
                  <a:lnTo>
                    <a:pt x="93" y="267"/>
                  </a:lnTo>
                  <a:lnTo>
                    <a:pt x="96" y="259"/>
                  </a:lnTo>
                  <a:lnTo>
                    <a:pt x="99" y="252"/>
                  </a:lnTo>
                  <a:lnTo>
                    <a:pt x="102" y="244"/>
                  </a:lnTo>
                  <a:lnTo>
                    <a:pt x="102" y="237"/>
                  </a:lnTo>
                  <a:lnTo>
                    <a:pt x="105" y="230"/>
                  </a:lnTo>
                  <a:lnTo>
                    <a:pt x="108" y="222"/>
                  </a:lnTo>
                  <a:lnTo>
                    <a:pt x="108" y="215"/>
                  </a:lnTo>
                  <a:lnTo>
                    <a:pt x="111" y="207"/>
                  </a:lnTo>
                  <a:lnTo>
                    <a:pt x="111" y="200"/>
                  </a:lnTo>
                  <a:lnTo>
                    <a:pt x="108" y="193"/>
                  </a:lnTo>
                  <a:lnTo>
                    <a:pt x="105" y="185"/>
                  </a:lnTo>
                  <a:lnTo>
                    <a:pt x="105" y="178"/>
                  </a:lnTo>
                  <a:lnTo>
                    <a:pt x="102" y="167"/>
                  </a:lnTo>
                  <a:lnTo>
                    <a:pt x="99" y="159"/>
                  </a:lnTo>
                  <a:lnTo>
                    <a:pt x="99" y="152"/>
                  </a:lnTo>
                  <a:lnTo>
                    <a:pt x="96" y="144"/>
                  </a:lnTo>
                  <a:lnTo>
                    <a:pt x="96" y="133"/>
                  </a:lnTo>
                  <a:lnTo>
                    <a:pt x="93" y="122"/>
                  </a:lnTo>
                  <a:lnTo>
                    <a:pt x="89" y="115"/>
                  </a:lnTo>
                  <a:lnTo>
                    <a:pt x="89" y="104"/>
                  </a:lnTo>
                  <a:lnTo>
                    <a:pt x="86" y="96"/>
                  </a:lnTo>
                  <a:lnTo>
                    <a:pt x="83" y="89"/>
                  </a:lnTo>
                  <a:lnTo>
                    <a:pt x="80" y="81"/>
                  </a:lnTo>
                  <a:lnTo>
                    <a:pt x="80" y="74"/>
                  </a:lnTo>
                  <a:lnTo>
                    <a:pt x="77" y="67"/>
                  </a:lnTo>
                  <a:lnTo>
                    <a:pt x="77" y="59"/>
                  </a:lnTo>
                  <a:lnTo>
                    <a:pt x="74" y="52"/>
                  </a:lnTo>
                  <a:lnTo>
                    <a:pt x="74" y="44"/>
                  </a:lnTo>
                  <a:lnTo>
                    <a:pt x="71" y="37"/>
                  </a:lnTo>
                  <a:lnTo>
                    <a:pt x="71" y="30"/>
                  </a:lnTo>
                  <a:lnTo>
                    <a:pt x="68" y="22"/>
                  </a:lnTo>
                  <a:lnTo>
                    <a:pt x="65" y="15"/>
                  </a:lnTo>
                  <a:lnTo>
                    <a:pt x="62" y="7"/>
                  </a:lnTo>
                  <a:lnTo>
                    <a:pt x="62" y="0"/>
                  </a:lnTo>
                  <a:lnTo>
                    <a:pt x="59" y="7"/>
                  </a:lnTo>
                  <a:lnTo>
                    <a:pt x="59" y="15"/>
                  </a:lnTo>
                  <a:lnTo>
                    <a:pt x="59" y="22"/>
                  </a:lnTo>
                  <a:lnTo>
                    <a:pt x="59" y="30"/>
                  </a:lnTo>
                  <a:lnTo>
                    <a:pt x="59" y="37"/>
                  </a:lnTo>
                  <a:lnTo>
                    <a:pt x="59" y="44"/>
                  </a:lnTo>
                  <a:lnTo>
                    <a:pt x="59" y="52"/>
                  </a:lnTo>
                  <a:lnTo>
                    <a:pt x="56" y="59"/>
                  </a:lnTo>
                  <a:lnTo>
                    <a:pt x="52" y="67"/>
                  </a:lnTo>
                  <a:lnTo>
                    <a:pt x="49" y="74"/>
                  </a:lnTo>
                  <a:lnTo>
                    <a:pt x="46" y="81"/>
                  </a:lnTo>
                  <a:lnTo>
                    <a:pt x="43" y="89"/>
                  </a:lnTo>
                  <a:lnTo>
                    <a:pt x="40" y="96"/>
                  </a:lnTo>
                  <a:lnTo>
                    <a:pt x="34" y="104"/>
                  </a:lnTo>
                  <a:lnTo>
                    <a:pt x="31" y="111"/>
                  </a:lnTo>
                  <a:lnTo>
                    <a:pt x="25" y="118"/>
                  </a:lnTo>
                  <a:lnTo>
                    <a:pt x="22" y="126"/>
                  </a:lnTo>
                  <a:lnTo>
                    <a:pt x="19" y="133"/>
                  </a:lnTo>
                  <a:lnTo>
                    <a:pt x="15" y="141"/>
                  </a:lnTo>
                  <a:lnTo>
                    <a:pt x="12" y="148"/>
                  </a:lnTo>
                  <a:lnTo>
                    <a:pt x="9" y="155"/>
                  </a:lnTo>
                  <a:lnTo>
                    <a:pt x="6" y="163"/>
                  </a:lnTo>
                  <a:lnTo>
                    <a:pt x="3" y="170"/>
                  </a:lnTo>
                  <a:lnTo>
                    <a:pt x="3" y="178"/>
                  </a:lnTo>
                  <a:lnTo>
                    <a:pt x="0" y="185"/>
                  </a:lnTo>
                  <a:lnTo>
                    <a:pt x="0" y="193"/>
                  </a:lnTo>
                  <a:lnTo>
                    <a:pt x="0" y="200"/>
                  </a:lnTo>
                  <a:lnTo>
                    <a:pt x="0" y="207"/>
                  </a:lnTo>
                  <a:lnTo>
                    <a:pt x="0" y="215"/>
                  </a:lnTo>
                  <a:lnTo>
                    <a:pt x="0" y="222"/>
                  </a:lnTo>
                  <a:lnTo>
                    <a:pt x="0" y="230"/>
                  </a:lnTo>
                  <a:lnTo>
                    <a:pt x="0" y="237"/>
                  </a:lnTo>
                  <a:lnTo>
                    <a:pt x="0" y="244"/>
                  </a:lnTo>
                  <a:lnTo>
                    <a:pt x="0" y="252"/>
                  </a:lnTo>
                  <a:lnTo>
                    <a:pt x="0" y="259"/>
                  </a:lnTo>
                  <a:lnTo>
                    <a:pt x="3" y="267"/>
                  </a:lnTo>
                  <a:lnTo>
                    <a:pt x="3" y="274"/>
                  </a:lnTo>
                  <a:lnTo>
                    <a:pt x="3" y="281"/>
                  </a:lnTo>
                  <a:lnTo>
                    <a:pt x="3" y="289"/>
                  </a:lnTo>
                  <a:lnTo>
                    <a:pt x="3" y="296"/>
                  </a:lnTo>
                  <a:lnTo>
                    <a:pt x="3" y="304"/>
                  </a:lnTo>
                  <a:lnTo>
                    <a:pt x="6" y="311"/>
                  </a:lnTo>
                  <a:lnTo>
                    <a:pt x="6" y="318"/>
                  </a:lnTo>
                  <a:lnTo>
                    <a:pt x="9" y="326"/>
                  </a:lnTo>
                  <a:lnTo>
                    <a:pt x="9" y="333"/>
                  </a:lnTo>
                  <a:lnTo>
                    <a:pt x="9" y="341"/>
                  </a:lnTo>
                  <a:lnTo>
                    <a:pt x="9" y="348"/>
                  </a:lnTo>
                  <a:lnTo>
                    <a:pt x="12" y="355"/>
                  </a:lnTo>
                  <a:lnTo>
                    <a:pt x="15" y="363"/>
                  </a:lnTo>
                  <a:lnTo>
                    <a:pt x="19" y="370"/>
                  </a:lnTo>
                  <a:lnTo>
                    <a:pt x="19" y="378"/>
                  </a:lnTo>
                </a:path>
              </a:pathLst>
            </a:custGeom>
            <a:solidFill>
              <a:srgbClr val="FF0000"/>
            </a:solidFill>
            <a:ln w="25400" cap="rnd">
              <a:solidFill>
                <a:srgbClr val="FE9B03"/>
              </a:solidFill>
              <a:round/>
              <a:headEnd/>
              <a:tailEnd/>
            </a:ln>
          </p:spPr>
          <p:txBody>
            <a:bodyPr/>
            <a:lstStyle/>
            <a:p>
              <a:endParaRPr lang="en-US"/>
            </a:p>
          </p:txBody>
        </p:sp>
        <p:sp>
          <p:nvSpPr>
            <p:cNvPr id="21819" name="Freeform 294"/>
            <p:cNvSpPr>
              <a:spLocks/>
            </p:cNvSpPr>
            <p:nvPr/>
          </p:nvSpPr>
          <p:spPr bwMode="auto">
            <a:xfrm>
              <a:off x="2304" y="1842"/>
              <a:ext cx="128" cy="130"/>
            </a:xfrm>
            <a:custGeom>
              <a:avLst/>
              <a:gdLst>
                <a:gd name="T0" fmla="*/ 0 w 127"/>
                <a:gd name="T1" fmla="*/ 130 h 129"/>
                <a:gd name="T2" fmla="*/ 10 w 127"/>
                <a:gd name="T3" fmla="*/ 130 h 129"/>
                <a:gd name="T4" fmla="*/ 15 w 127"/>
                <a:gd name="T5" fmla="*/ 121 h 129"/>
                <a:gd name="T6" fmla="*/ 24 w 127"/>
                <a:gd name="T7" fmla="*/ 121 h 129"/>
                <a:gd name="T8" fmla="*/ 34 w 127"/>
                <a:gd name="T9" fmla="*/ 113 h 129"/>
                <a:gd name="T10" fmla="*/ 44 w 127"/>
                <a:gd name="T11" fmla="*/ 109 h 129"/>
                <a:gd name="T12" fmla="*/ 48 w 127"/>
                <a:gd name="T13" fmla="*/ 100 h 129"/>
                <a:gd name="T14" fmla="*/ 58 w 127"/>
                <a:gd name="T15" fmla="*/ 100 h 129"/>
                <a:gd name="T16" fmla="*/ 63 w 127"/>
                <a:gd name="T17" fmla="*/ 92 h 129"/>
                <a:gd name="T18" fmla="*/ 70 w 127"/>
                <a:gd name="T19" fmla="*/ 83 h 129"/>
                <a:gd name="T20" fmla="*/ 80 w 127"/>
                <a:gd name="T21" fmla="*/ 75 h 129"/>
                <a:gd name="T22" fmla="*/ 80 w 127"/>
                <a:gd name="T23" fmla="*/ 64 h 129"/>
                <a:gd name="T24" fmla="*/ 89 w 127"/>
                <a:gd name="T25" fmla="*/ 60 h 129"/>
                <a:gd name="T26" fmla="*/ 89 w 127"/>
                <a:gd name="T27" fmla="*/ 51 h 129"/>
                <a:gd name="T28" fmla="*/ 89 w 127"/>
                <a:gd name="T29" fmla="*/ 43 h 129"/>
                <a:gd name="T30" fmla="*/ 94 w 127"/>
                <a:gd name="T31" fmla="*/ 34 h 129"/>
                <a:gd name="T32" fmla="*/ 104 w 127"/>
                <a:gd name="T33" fmla="*/ 30 h 129"/>
                <a:gd name="T34" fmla="*/ 104 w 127"/>
                <a:gd name="T35" fmla="*/ 21 h 129"/>
                <a:gd name="T36" fmla="*/ 109 w 127"/>
                <a:gd name="T37" fmla="*/ 13 h 129"/>
                <a:gd name="T38" fmla="*/ 109 w 127"/>
                <a:gd name="T39" fmla="*/ 4 h 129"/>
                <a:gd name="T40" fmla="*/ 118 w 127"/>
                <a:gd name="T41" fmla="*/ 0 h 129"/>
                <a:gd name="T42" fmla="*/ 118 w 127"/>
                <a:gd name="T43" fmla="*/ 9 h 129"/>
                <a:gd name="T44" fmla="*/ 118 w 127"/>
                <a:gd name="T45" fmla="*/ 17 h 129"/>
                <a:gd name="T46" fmla="*/ 123 w 127"/>
                <a:gd name="T47" fmla="*/ 26 h 129"/>
                <a:gd name="T48" fmla="*/ 123 w 127"/>
                <a:gd name="T49" fmla="*/ 34 h 129"/>
                <a:gd name="T50" fmla="*/ 123 w 127"/>
                <a:gd name="T51" fmla="*/ 43 h 129"/>
                <a:gd name="T52" fmla="*/ 128 w 127"/>
                <a:gd name="T53" fmla="*/ 51 h 129"/>
                <a:gd name="T54" fmla="*/ 128 w 127"/>
                <a:gd name="T55" fmla="*/ 60 h 129"/>
                <a:gd name="T56" fmla="*/ 128 w 127"/>
                <a:gd name="T57" fmla="*/ 70 h 129"/>
                <a:gd name="T58" fmla="*/ 128 w 127"/>
                <a:gd name="T59" fmla="*/ 79 h 129"/>
                <a:gd name="T60" fmla="*/ 128 w 127"/>
                <a:gd name="T61" fmla="*/ 87 h 129"/>
                <a:gd name="T62" fmla="*/ 123 w 127"/>
                <a:gd name="T63" fmla="*/ 96 h 129"/>
                <a:gd name="T64" fmla="*/ 113 w 127"/>
                <a:gd name="T65" fmla="*/ 96 h 129"/>
                <a:gd name="T66" fmla="*/ 109 w 127"/>
                <a:gd name="T67" fmla="*/ 104 h 129"/>
                <a:gd name="T68" fmla="*/ 99 w 127"/>
                <a:gd name="T69" fmla="*/ 109 h 129"/>
                <a:gd name="T70" fmla="*/ 89 w 127"/>
                <a:gd name="T71" fmla="*/ 113 h 129"/>
                <a:gd name="T72" fmla="*/ 80 w 127"/>
                <a:gd name="T73" fmla="*/ 117 h 129"/>
                <a:gd name="T74" fmla="*/ 70 w 127"/>
                <a:gd name="T75" fmla="*/ 117 h 129"/>
                <a:gd name="T76" fmla="*/ 58 w 127"/>
                <a:gd name="T77" fmla="*/ 117 h 129"/>
                <a:gd name="T78" fmla="*/ 48 w 127"/>
                <a:gd name="T79" fmla="*/ 117 h 129"/>
                <a:gd name="T80" fmla="*/ 39 w 127"/>
                <a:gd name="T81" fmla="*/ 117 h 129"/>
                <a:gd name="T82" fmla="*/ 29 w 127"/>
                <a:gd name="T83" fmla="*/ 121 h 129"/>
                <a:gd name="T84" fmla="*/ 19 w 127"/>
                <a:gd name="T85" fmla="*/ 126 h 129"/>
                <a:gd name="T86" fmla="*/ 10 w 127"/>
                <a:gd name="T87" fmla="*/ 130 h 129"/>
                <a:gd name="T88" fmla="*/ 0 w 127"/>
                <a:gd name="T89" fmla="*/ 130 h 129"/>
                <a:gd name="T90" fmla="*/ 63 w 127"/>
                <a:gd name="T91" fmla="*/ 100 h 129"/>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27"/>
                <a:gd name="T139" fmla="*/ 0 h 129"/>
                <a:gd name="T140" fmla="*/ 127 w 127"/>
                <a:gd name="T141" fmla="*/ 129 h 129"/>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27" h="129">
                  <a:moveTo>
                    <a:pt x="0" y="128"/>
                  </a:moveTo>
                  <a:lnTo>
                    <a:pt x="10" y="128"/>
                  </a:lnTo>
                  <a:lnTo>
                    <a:pt x="15" y="119"/>
                  </a:lnTo>
                  <a:lnTo>
                    <a:pt x="24" y="119"/>
                  </a:lnTo>
                  <a:lnTo>
                    <a:pt x="34" y="111"/>
                  </a:lnTo>
                  <a:lnTo>
                    <a:pt x="44" y="107"/>
                  </a:lnTo>
                  <a:lnTo>
                    <a:pt x="48" y="98"/>
                  </a:lnTo>
                  <a:lnTo>
                    <a:pt x="58" y="98"/>
                  </a:lnTo>
                  <a:lnTo>
                    <a:pt x="63" y="90"/>
                  </a:lnTo>
                  <a:lnTo>
                    <a:pt x="68" y="81"/>
                  </a:lnTo>
                  <a:lnTo>
                    <a:pt x="78" y="73"/>
                  </a:lnTo>
                  <a:lnTo>
                    <a:pt x="78" y="64"/>
                  </a:lnTo>
                  <a:lnTo>
                    <a:pt x="87" y="60"/>
                  </a:lnTo>
                  <a:lnTo>
                    <a:pt x="87" y="51"/>
                  </a:lnTo>
                  <a:lnTo>
                    <a:pt x="87" y="43"/>
                  </a:lnTo>
                  <a:lnTo>
                    <a:pt x="92" y="34"/>
                  </a:lnTo>
                  <a:lnTo>
                    <a:pt x="102" y="30"/>
                  </a:lnTo>
                  <a:lnTo>
                    <a:pt x="102" y="21"/>
                  </a:lnTo>
                  <a:lnTo>
                    <a:pt x="107" y="13"/>
                  </a:lnTo>
                  <a:lnTo>
                    <a:pt x="107" y="4"/>
                  </a:lnTo>
                  <a:lnTo>
                    <a:pt x="116" y="0"/>
                  </a:lnTo>
                  <a:lnTo>
                    <a:pt x="116" y="9"/>
                  </a:lnTo>
                  <a:lnTo>
                    <a:pt x="116" y="17"/>
                  </a:lnTo>
                  <a:lnTo>
                    <a:pt x="121" y="26"/>
                  </a:lnTo>
                  <a:lnTo>
                    <a:pt x="121" y="34"/>
                  </a:lnTo>
                  <a:lnTo>
                    <a:pt x="121" y="43"/>
                  </a:lnTo>
                  <a:lnTo>
                    <a:pt x="126" y="51"/>
                  </a:lnTo>
                  <a:lnTo>
                    <a:pt x="126" y="60"/>
                  </a:lnTo>
                  <a:lnTo>
                    <a:pt x="126" y="68"/>
                  </a:lnTo>
                  <a:lnTo>
                    <a:pt x="126" y="77"/>
                  </a:lnTo>
                  <a:lnTo>
                    <a:pt x="126" y="85"/>
                  </a:lnTo>
                  <a:lnTo>
                    <a:pt x="121" y="94"/>
                  </a:lnTo>
                  <a:lnTo>
                    <a:pt x="111" y="94"/>
                  </a:lnTo>
                  <a:lnTo>
                    <a:pt x="107" y="102"/>
                  </a:lnTo>
                  <a:lnTo>
                    <a:pt x="97" y="107"/>
                  </a:lnTo>
                  <a:lnTo>
                    <a:pt x="87" y="111"/>
                  </a:lnTo>
                  <a:lnTo>
                    <a:pt x="78" y="115"/>
                  </a:lnTo>
                  <a:lnTo>
                    <a:pt x="68" y="115"/>
                  </a:lnTo>
                  <a:lnTo>
                    <a:pt x="58" y="115"/>
                  </a:lnTo>
                  <a:lnTo>
                    <a:pt x="48" y="115"/>
                  </a:lnTo>
                  <a:lnTo>
                    <a:pt x="39" y="115"/>
                  </a:lnTo>
                  <a:lnTo>
                    <a:pt x="29" y="119"/>
                  </a:lnTo>
                  <a:lnTo>
                    <a:pt x="19" y="124"/>
                  </a:lnTo>
                  <a:lnTo>
                    <a:pt x="10" y="128"/>
                  </a:lnTo>
                  <a:lnTo>
                    <a:pt x="0" y="128"/>
                  </a:lnTo>
                  <a:lnTo>
                    <a:pt x="63" y="98"/>
                  </a:lnTo>
                </a:path>
              </a:pathLst>
            </a:custGeom>
            <a:solidFill>
              <a:srgbClr val="FFCC99"/>
            </a:solidFill>
            <a:ln w="25400" cap="rnd">
              <a:solidFill>
                <a:srgbClr val="FF0000"/>
              </a:solidFill>
              <a:round/>
              <a:headEnd/>
              <a:tailEnd/>
            </a:ln>
          </p:spPr>
          <p:txBody>
            <a:bodyPr/>
            <a:lstStyle/>
            <a:p>
              <a:endParaRPr lang="en-US"/>
            </a:p>
          </p:txBody>
        </p:sp>
      </p:grpSp>
      <p:sp>
        <p:nvSpPr>
          <p:cNvPr id="21532" name="Freeform 298"/>
          <p:cNvSpPr>
            <a:spLocks/>
          </p:cNvSpPr>
          <p:nvPr/>
        </p:nvSpPr>
        <p:spPr bwMode="auto">
          <a:xfrm>
            <a:off x="2390775" y="2373313"/>
            <a:ext cx="4848225" cy="217487"/>
          </a:xfrm>
          <a:custGeom>
            <a:avLst/>
            <a:gdLst>
              <a:gd name="T0" fmla="*/ 0 w 3054"/>
              <a:gd name="T1" fmla="*/ 2147483646 h 137"/>
              <a:gd name="T2" fmla="*/ 2147483646 w 3054"/>
              <a:gd name="T3" fmla="*/ 2147483646 h 137"/>
              <a:gd name="T4" fmla="*/ 2147483646 w 3054"/>
              <a:gd name="T5" fmla="*/ 0 h 137"/>
              <a:gd name="T6" fmla="*/ 0 60000 65536"/>
              <a:gd name="T7" fmla="*/ 0 60000 65536"/>
              <a:gd name="T8" fmla="*/ 0 60000 65536"/>
              <a:gd name="T9" fmla="*/ 0 w 3054"/>
              <a:gd name="T10" fmla="*/ 0 h 137"/>
              <a:gd name="T11" fmla="*/ 3054 w 3054"/>
              <a:gd name="T12" fmla="*/ 137 h 137"/>
            </a:gdLst>
            <a:ahLst/>
            <a:cxnLst>
              <a:cxn ang="T6">
                <a:pos x="T0" y="T1"/>
              </a:cxn>
              <a:cxn ang="T7">
                <a:pos x="T2" y="T3"/>
              </a:cxn>
              <a:cxn ang="T8">
                <a:pos x="T4" y="T5"/>
              </a:cxn>
            </a:cxnLst>
            <a:rect l="T9" t="T10" r="T11" b="T12"/>
            <a:pathLst>
              <a:path w="3054" h="137">
                <a:moveTo>
                  <a:pt x="0" y="137"/>
                </a:moveTo>
                <a:cubicBezTo>
                  <a:pt x="495" y="134"/>
                  <a:pt x="990" y="132"/>
                  <a:pt x="1499" y="109"/>
                </a:cubicBezTo>
                <a:cubicBezTo>
                  <a:pt x="2008" y="86"/>
                  <a:pt x="2531" y="43"/>
                  <a:pt x="3054" y="0"/>
                </a:cubicBezTo>
              </a:path>
            </a:pathLst>
          </a:custGeom>
          <a:noFill/>
          <a:ln w="38100">
            <a:solidFill>
              <a:srgbClr val="CC00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564523" name="Text Box 299"/>
          <p:cNvSpPr txBox="1">
            <a:spLocks noChangeArrowheads="1"/>
          </p:cNvSpPr>
          <p:nvPr/>
        </p:nvSpPr>
        <p:spPr bwMode="auto">
          <a:xfrm>
            <a:off x="2559050" y="2133600"/>
            <a:ext cx="765175" cy="461963"/>
          </a:xfrm>
          <a:prstGeom prst="rect">
            <a:avLst/>
          </a:prstGeom>
          <a:noFill/>
          <a:ln w="9525">
            <a:noFill/>
            <a:miter lim="800000"/>
            <a:headEnd/>
            <a:tailEnd/>
          </a:ln>
          <a:effectLst/>
        </p:spPr>
        <p:txBody>
          <a:bodyPr wrap="none">
            <a:spAutoFit/>
          </a:bodyPr>
          <a:lstStyle/>
          <a:p>
            <a:pPr algn="ctr">
              <a:defRPr/>
            </a:pPr>
            <a:r>
              <a:rPr lang="en-US">
                <a:solidFill>
                  <a:srgbClr val="000000"/>
                </a:solidFill>
                <a:effectLst>
                  <a:outerShdw blurRad="38100" dist="38100" dir="2700000" algn="tl">
                    <a:srgbClr val="C0C0C0"/>
                  </a:outerShdw>
                </a:effectLst>
                <a:latin typeface="Lucida Console" panose="020B0609040504020204" pitchFamily="49" charset="0"/>
                <a:ea typeface="+mn-ea"/>
                <a:cs typeface="Times New Roman" pitchFamily="18" charset="0"/>
              </a:rPr>
              <a:t>1.8x</a:t>
            </a:r>
          </a:p>
        </p:txBody>
      </p:sp>
      <p:sp>
        <p:nvSpPr>
          <p:cNvPr id="564524" name="Text Box 300"/>
          <p:cNvSpPr txBox="1">
            <a:spLocks noChangeArrowheads="1"/>
          </p:cNvSpPr>
          <p:nvPr/>
        </p:nvSpPr>
        <p:spPr bwMode="auto">
          <a:xfrm>
            <a:off x="4486275" y="2062163"/>
            <a:ext cx="511175" cy="461962"/>
          </a:xfrm>
          <a:prstGeom prst="rect">
            <a:avLst/>
          </a:prstGeom>
          <a:noFill/>
          <a:ln w="9525">
            <a:noFill/>
            <a:miter lim="800000"/>
            <a:headEnd/>
            <a:tailEnd/>
          </a:ln>
          <a:effectLst/>
        </p:spPr>
        <p:txBody>
          <a:bodyPr wrap="none">
            <a:spAutoFit/>
          </a:bodyPr>
          <a:lstStyle/>
          <a:p>
            <a:pPr algn="ctr">
              <a:defRPr/>
            </a:pPr>
            <a:r>
              <a:rPr lang="en-US">
                <a:solidFill>
                  <a:srgbClr val="000000"/>
                </a:solidFill>
                <a:effectLst>
                  <a:outerShdw blurRad="38100" dist="38100" dir="2700000" algn="tl">
                    <a:srgbClr val="C0C0C0"/>
                  </a:outerShdw>
                </a:effectLst>
                <a:latin typeface="Lucida Console" panose="020B0609040504020204" pitchFamily="49" charset="0"/>
                <a:ea typeface="+mn-ea"/>
                <a:cs typeface="Times New Roman" pitchFamily="18" charset="0"/>
              </a:rPr>
              <a:t>2x</a:t>
            </a:r>
          </a:p>
        </p:txBody>
      </p:sp>
      <p:sp>
        <p:nvSpPr>
          <p:cNvPr id="564525" name="Text Box 301"/>
          <p:cNvSpPr txBox="1">
            <a:spLocks noChangeArrowheads="1"/>
          </p:cNvSpPr>
          <p:nvPr/>
        </p:nvSpPr>
        <p:spPr bwMode="auto">
          <a:xfrm>
            <a:off x="6464300" y="1931988"/>
            <a:ext cx="765175" cy="461962"/>
          </a:xfrm>
          <a:prstGeom prst="rect">
            <a:avLst/>
          </a:prstGeom>
          <a:noFill/>
          <a:ln w="9525">
            <a:noFill/>
            <a:miter lim="800000"/>
            <a:headEnd/>
            <a:tailEnd/>
          </a:ln>
          <a:effectLst/>
        </p:spPr>
        <p:txBody>
          <a:bodyPr wrap="none">
            <a:spAutoFit/>
          </a:bodyPr>
          <a:lstStyle/>
          <a:p>
            <a:pPr algn="ctr">
              <a:defRPr/>
            </a:pPr>
            <a:r>
              <a:rPr lang="en-US">
                <a:solidFill>
                  <a:srgbClr val="000000"/>
                </a:solidFill>
                <a:effectLst>
                  <a:outerShdw blurRad="38100" dist="38100" dir="2700000" algn="tl">
                    <a:srgbClr val="C0C0C0"/>
                  </a:outerShdw>
                </a:effectLst>
                <a:latin typeface="Lucida Console" panose="020B0609040504020204" pitchFamily="49" charset="0"/>
                <a:ea typeface="+mn-ea"/>
                <a:cs typeface="Times New Roman" pitchFamily="18" charset="0"/>
              </a:rPr>
              <a:t>2.9x</a:t>
            </a:r>
          </a:p>
        </p:txBody>
      </p:sp>
      <p:sp>
        <p:nvSpPr>
          <p:cNvPr id="21536" name="Text Box 302"/>
          <p:cNvSpPr txBox="1">
            <a:spLocks noChangeArrowheads="1"/>
          </p:cNvSpPr>
          <p:nvPr/>
        </p:nvSpPr>
        <p:spPr bwMode="auto">
          <a:xfrm>
            <a:off x="685800" y="3081338"/>
            <a:ext cx="13858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rgbClr val="0000FF"/>
                </a:solidFill>
                <a:latin typeface="Arial" charset="0"/>
              </a:defRPr>
            </a:lvl1pPr>
            <a:lvl2pPr marL="742950" indent="-285750">
              <a:spcBef>
                <a:spcPct val="20000"/>
              </a:spcBef>
              <a:buChar char="–"/>
              <a:defRPr sz="2800">
                <a:solidFill>
                  <a:srgbClr val="0000FF"/>
                </a:solidFill>
                <a:latin typeface="Arial" charset="0"/>
              </a:defRPr>
            </a:lvl2pPr>
            <a:lvl3pPr marL="1143000" indent="-228600">
              <a:spcBef>
                <a:spcPct val="20000"/>
              </a:spcBef>
              <a:buChar char="•"/>
              <a:defRPr sz="2400">
                <a:solidFill>
                  <a:srgbClr val="0000FF"/>
                </a:solidFill>
                <a:latin typeface="Arial" charset="0"/>
              </a:defRPr>
            </a:lvl3pPr>
            <a:lvl4pPr marL="1600200" indent="-228600">
              <a:spcBef>
                <a:spcPct val="20000"/>
              </a:spcBef>
              <a:buChar char="–"/>
              <a:defRPr sz="2000">
                <a:solidFill>
                  <a:srgbClr val="0000FF"/>
                </a:solidFill>
                <a:latin typeface="Arial" charset="0"/>
              </a:defRPr>
            </a:lvl4pPr>
            <a:lvl5pPr marL="2057400" indent="-228600">
              <a:spcBef>
                <a:spcPct val="20000"/>
              </a:spcBef>
              <a:buChar char="»"/>
              <a:defRPr sz="2000">
                <a:solidFill>
                  <a:srgbClr val="0000FF"/>
                </a:solidFill>
                <a:latin typeface="Arial" charset="0"/>
              </a:defRPr>
            </a:lvl5pPr>
            <a:lvl6pPr marL="2514600" indent="-228600" eaLnBrk="0" fontAlgn="base" hangingPunct="0">
              <a:spcBef>
                <a:spcPct val="20000"/>
              </a:spcBef>
              <a:spcAft>
                <a:spcPct val="0"/>
              </a:spcAft>
              <a:buChar char="»"/>
              <a:defRPr sz="2000">
                <a:solidFill>
                  <a:srgbClr val="0000FF"/>
                </a:solidFill>
                <a:latin typeface="Arial" charset="0"/>
              </a:defRPr>
            </a:lvl6pPr>
            <a:lvl7pPr marL="2971800" indent="-228600" eaLnBrk="0" fontAlgn="base" hangingPunct="0">
              <a:spcBef>
                <a:spcPct val="20000"/>
              </a:spcBef>
              <a:spcAft>
                <a:spcPct val="0"/>
              </a:spcAft>
              <a:buChar char="»"/>
              <a:defRPr sz="2000">
                <a:solidFill>
                  <a:srgbClr val="0000FF"/>
                </a:solidFill>
                <a:latin typeface="Arial" charset="0"/>
              </a:defRPr>
            </a:lvl7pPr>
            <a:lvl8pPr marL="3429000" indent="-228600" eaLnBrk="0" fontAlgn="base" hangingPunct="0">
              <a:spcBef>
                <a:spcPct val="20000"/>
              </a:spcBef>
              <a:spcAft>
                <a:spcPct val="0"/>
              </a:spcAft>
              <a:buChar char="»"/>
              <a:defRPr sz="2000">
                <a:solidFill>
                  <a:srgbClr val="0000FF"/>
                </a:solidFill>
                <a:latin typeface="Arial" charset="0"/>
              </a:defRPr>
            </a:lvl8pPr>
            <a:lvl9pPr marL="3886200" indent="-228600" eaLnBrk="0" fontAlgn="base" hangingPunct="0">
              <a:spcBef>
                <a:spcPct val="20000"/>
              </a:spcBef>
              <a:spcAft>
                <a:spcPct val="0"/>
              </a:spcAft>
              <a:buChar char="»"/>
              <a:defRPr sz="2000">
                <a:solidFill>
                  <a:srgbClr val="0000FF"/>
                </a:solidFill>
                <a:latin typeface="Arial" charset="0"/>
              </a:defRPr>
            </a:lvl9pPr>
          </a:lstStyle>
          <a:p>
            <a:pPr algn="ctr">
              <a:spcBef>
                <a:spcPct val="0"/>
              </a:spcBef>
              <a:buFontTx/>
              <a:buNone/>
            </a:pPr>
            <a:r>
              <a:rPr lang="en-US" altLang="en-US" sz="2000">
                <a:solidFill>
                  <a:srgbClr val="000000"/>
                </a:solidFill>
                <a:latin typeface="Lucida Console" charset="0"/>
                <a:ea typeface="Arial" charset="0"/>
                <a:cs typeface="Arial" charset="0"/>
              </a:rPr>
              <a:t>User code</a:t>
            </a:r>
          </a:p>
        </p:txBody>
      </p:sp>
      <p:sp>
        <p:nvSpPr>
          <p:cNvPr id="21537" name="Text Box 303"/>
          <p:cNvSpPr txBox="1">
            <a:spLocks noChangeArrowheads="1"/>
          </p:cNvSpPr>
          <p:nvPr/>
        </p:nvSpPr>
        <p:spPr bwMode="auto">
          <a:xfrm>
            <a:off x="623888" y="4103688"/>
            <a:ext cx="14081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rgbClr val="0000FF"/>
                </a:solidFill>
                <a:latin typeface="Arial" charset="0"/>
              </a:defRPr>
            </a:lvl1pPr>
            <a:lvl2pPr marL="742950" indent="-285750">
              <a:spcBef>
                <a:spcPct val="20000"/>
              </a:spcBef>
              <a:buChar char="–"/>
              <a:defRPr sz="2800">
                <a:solidFill>
                  <a:srgbClr val="0000FF"/>
                </a:solidFill>
                <a:latin typeface="Arial" charset="0"/>
              </a:defRPr>
            </a:lvl2pPr>
            <a:lvl3pPr marL="1143000" indent="-228600">
              <a:spcBef>
                <a:spcPct val="20000"/>
              </a:spcBef>
              <a:buChar char="•"/>
              <a:defRPr sz="2400">
                <a:solidFill>
                  <a:srgbClr val="0000FF"/>
                </a:solidFill>
                <a:latin typeface="Arial" charset="0"/>
              </a:defRPr>
            </a:lvl3pPr>
            <a:lvl4pPr marL="1600200" indent="-228600">
              <a:spcBef>
                <a:spcPct val="20000"/>
              </a:spcBef>
              <a:buChar char="–"/>
              <a:defRPr sz="2000">
                <a:solidFill>
                  <a:srgbClr val="0000FF"/>
                </a:solidFill>
                <a:latin typeface="Arial" charset="0"/>
              </a:defRPr>
            </a:lvl4pPr>
            <a:lvl5pPr marL="2057400" indent="-228600">
              <a:spcBef>
                <a:spcPct val="20000"/>
              </a:spcBef>
              <a:buChar char="»"/>
              <a:defRPr sz="2000">
                <a:solidFill>
                  <a:srgbClr val="0000FF"/>
                </a:solidFill>
                <a:latin typeface="Arial" charset="0"/>
              </a:defRPr>
            </a:lvl5pPr>
            <a:lvl6pPr marL="2514600" indent="-228600" eaLnBrk="0" fontAlgn="base" hangingPunct="0">
              <a:spcBef>
                <a:spcPct val="20000"/>
              </a:spcBef>
              <a:spcAft>
                <a:spcPct val="0"/>
              </a:spcAft>
              <a:buChar char="»"/>
              <a:defRPr sz="2000">
                <a:solidFill>
                  <a:srgbClr val="0000FF"/>
                </a:solidFill>
                <a:latin typeface="Arial" charset="0"/>
              </a:defRPr>
            </a:lvl6pPr>
            <a:lvl7pPr marL="2971800" indent="-228600" eaLnBrk="0" fontAlgn="base" hangingPunct="0">
              <a:spcBef>
                <a:spcPct val="20000"/>
              </a:spcBef>
              <a:spcAft>
                <a:spcPct val="0"/>
              </a:spcAft>
              <a:buChar char="»"/>
              <a:defRPr sz="2000">
                <a:solidFill>
                  <a:srgbClr val="0000FF"/>
                </a:solidFill>
                <a:latin typeface="Arial" charset="0"/>
              </a:defRPr>
            </a:lvl7pPr>
            <a:lvl8pPr marL="3429000" indent="-228600" eaLnBrk="0" fontAlgn="base" hangingPunct="0">
              <a:spcBef>
                <a:spcPct val="20000"/>
              </a:spcBef>
              <a:spcAft>
                <a:spcPct val="0"/>
              </a:spcAft>
              <a:buChar char="»"/>
              <a:defRPr sz="2000">
                <a:solidFill>
                  <a:srgbClr val="0000FF"/>
                </a:solidFill>
                <a:latin typeface="Arial" charset="0"/>
              </a:defRPr>
            </a:lvl8pPr>
            <a:lvl9pPr marL="3886200" indent="-228600" eaLnBrk="0" fontAlgn="base" hangingPunct="0">
              <a:spcBef>
                <a:spcPct val="20000"/>
              </a:spcBef>
              <a:spcAft>
                <a:spcPct val="0"/>
              </a:spcAft>
              <a:buChar char="»"/>
              <a:defRPr sz="2000">
                <a:solidFill>
                  <a:srgbClr val="0000FF"/>
                </a:solidFill>
                <a:latin typeface="Arial" charset="0"/>
              </a:defRPr>
            </a:lvl9pPr>
          </a:lstStyle>
          <a:p>
            <a:pPr algn="ctr">
              <a:spcBef>
                <a:spcPct val="0"/>
              </a:spcBef>
              <a:buFontTx/>
              <a:buNone/>
            </a:pPr>
            <a:r>
              <a:rPr lang="en-US" altLang="en-US" sz="2000">
                <a:solidFill>
                  <a:srgbClr val="000000"/>
                </a:solidFill>
                <a:latin typeface="Lucida Console" charset="0"/>
                <a:ea typeface="Arial" charset="0"/>
                <a:cs typeface="Arial" charset="0"/>
              </a:rPr>
              <a:t>Multicore</a:t>
            </a:r>
          </a:p>
        </p:txBody>
      </p:sp>
      <p:sp>
        <p:nvSpPr>
          <p:cNvPr id="21538" name="Text Box 304"/>
          <p:cNvSpPr txBox="1">
            <a:spLocks noChangeArrowheads="1"/>
          </p:cNvSpPr>
          <p:nvPr/>
        </p:nvSpPr>
        <p:spPr bwMode="auto">
          <a:xfrm>
            <a:off x="695325" y="1744663"/>
            <a:ext cx="12128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rgbClr val="0000FF"/>
                </a:solidFill>
                <a:latin typeface="Arial" charset="0"/>
              </a:defRPr>
            </a:lvl1pPr>
            <a:lvl2pPr marL="742950" indent="-285750">
              <a:spcBef>
                <a:spcPct val="20000"/>
              </a:spcBef>
              <a:buChar char="–"/>
              <a:defRPr sz="2800">
                <a:solidFill>
                  <a:srgbClr val="0000FF"/>
                </a:solidFill>
                <a:latin typeface="Arial" charset="0"/>
              </a:defRPr>
            </a:lvl2pPr>
            <a:lvl3pPr marL="1143000" indent="-228600">
              <a:spcBef>
                <a:spcPct val="20000"/>
              </a:spcBef>
              <a:buChar char="•"/>
              <a:defRPr sz="2400">
                <a:solidFill>
                  <a:srgbClr val="0000FF"/>
                </a:solidFill>
                <a:latin typeface="Arial" charset="0"/>
              </a:defRPr>
            </a:lvl3pPr>
            <a:lvl4pPr marL="1600200" indent="-228600">
              <a:spcBef>
                <a:spcPct val="20000"/>
              </a:spcBef>
              <a:buChar char="–"/>
              <a:defRPr sz="2000">
                <a:solidFill>
                  <a:srgbClr val="0000FF"/>
                </a:solidFill>
                <a:latin typeface="Arial" charset="0"/>
              </a:defRPr>
            </a:lvl4pPr>
            <a:lvl5pPr marL="2057400" indent="-228600">
              <a:spcBef>
                <a:spcPct val="20000"/>
              </a:spcBef>
              <a:buChar char="»"/>
              <a:defRPr sz="2000">
                <a:solidFill>
                  <a:srgbClr val="0000FF"/>
                </a:solidFill>
                <a:latin typeface="Arial" charset="0"/>
              </a:defRPr>
            </a:lvl5pPr>
            <a:lvl6pPr marL="2514600" indent="-228600" eaLnBrk="0" fontAlgn="base" hangingPunct="0">
              <a:spcBef>
                <a:spcPct val="20000"/>
              </a:spcBef>
              <a:spcAft>
                <a:spcPct val="0"/>
              </a:spcAft>
              <a:buChar char="»"/>
              <a:defRPr sz="2000">
                <a:solidFill>
                  <a:srgbClr val="0000FF"/>
                </a:solidFill>
                <a:latin typeface="Arial" charset="0"/>
              </a:defRPr>
            </a:lvl6pPr>
            <a:lvl7pPr marL="2971800" indent="-228600" eaLnBrk="0" fontAlgn="base" hangingPunct="0">
              <a:spcBef>
                <a:spcPct val="20000"/>
              </a:spcBef>
              <a:spcAft>
                <a:spcPct val="0"/>
              </a:spcAft>
              <a:buChar char="»"/>
              <a:defRPr sz="2000">
                <a:solidFill>
                  <a:srgbClr val="0000FF"/>
                </a:solidFill>
                <a:latin typeface="Arial" charset="0"/>
              </a:defRPr>
            </a:lvl7pPr>
            <a:lvl8pPr marL="3429000" indent="-228600" eaLnBrk="0" fontAlgn="base" hangingPunct="0">
              <a:spcBef>
                <a:spcPct val="20000"/>
              </a:spcBef>
              <a:spcAft>
                <a:spcPct val="0"/>
              </a:spcAft>
              <a:buChar char="»"/>
              <a:defRPr sz="2000">
                <a:solidFill>
                  <a:srgbClr val="0000FF"/>
                </a:solidFill>
                <a:latin typeface="Arial" charset="0"/>
              </a:defRPr>
            </a:lvl8pPr>
            <a:lvl9pPr marL="3886200" indent="-228600" eaLnBrk="0" fontAlgn="base" hangingPunct="0">
              <a:spcBef>
                <a:spcPct val="20000"/>
              </a:spcBef>
              <a:spcAft>
                <a:spcPct val="0"/>
              </a:spcAft>
              <a:buChar char="»"/>
              <a:defRPr sz="2000">
                <a:solidFill>
                  <a:srgbClr val="0000FF"/>
                </a:solidFill>
                <a:latin typeface="Arial" charset="0"/>
              </a:defRPr>
            </a:lvl9pPr>
          </a:lstStyle>
          <a:p>
            <a:pPr algn="ctr">
              <a:spcBef>
                <a:spcPct val="0"/>
              </a:spcBef>
              <a:buFontTx/>
              <a:buNone/>
            </a:pPr>
            <a:r>
              <a:rPr lang="en-US" altLang="en-US" sz="2000">
                <a:solidFill>
                  <a:srgbClr val="000000"/>
                </a:solidFill>
                <a:latin typeface="Lucida Console" charset="0"/>
                <a:ea typeface="Arial" charset="0"/>
                <a:cs typeface="Arial" charset="0"/>
              </a:rPr>
              <a:t>Speedup</a:t>
            </a:r>
          </a:p>
        </p:txBody>
      </p:sp>
      <p:sp>
        <p:nvSpPr>
          <p:cNvPr id="564529" name="Text Box 305"/>
          <p:cNvSpPr txBox="1">
            <a:spLocks noChangeArrowheads="1"/>
          </p:cNvSpPr>
          <p:nvPr/>
        </p:nvSpPr>
        <p:spPr bwMode="auto">
          <a:xfrm>
            <a:off x="704850" y="5310188"/>
            <a:ext cx="5445125"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rgbClr val="0000FF"/>
                </a:solidFill>
                <a:latin typeface="Arial" charset="0"/>
              </a:defRPr>
            </a:lvl1pPr>
            <a:lvl2pPr marL="742950" indent="-285750">
              <a:spcBef>
                <a:spcPct val="20000"/>
              </a:spcBef>
              <a:buChar char="–"/>
              <a:defRPr sz="2800">
                <a:solidFill>
                  <a:srgbClr val="0000FF"/>
                </a:solidFill>
                <a:latin typeface="Arial" charset="0"/>
              </a:defRPr>
            </a:lvl2pPr>
            <a:lvl3pPr marL="1143000" indent="-228600">
              <a:spcBef>
                <a:spcPct val="20000"/>
              </a:spcBef>
              <a:buChar char="•"/>
              <a:defRPr sz="2400">
                <a:solidFill>
                  <a:srgbClr val="0000FF"/>
                </a:solidFill>
                <a:latin typeface="Arial" charset="0"/>
              </a:defRPr>
            </a:lvl3pPr>
            <a:lvl4pPr marL="1600200" indent="-228600">
              <a:spcBef>
                <a:spcPct val="20000"/>
              </a:spcBef>
              <a:buChar char="–"/>
              <a:defRPr sz="2000">
                <a:solidFill>
                  <a:srgbClr val="0000FF"/>
                </a:solidFill>
                <a:latin typeface="Arial" charset="0"/>
              </a:defRPr>
            </a:lvl4pPr>
            <a:lvl5pPr marL="2057400" indent="-228600">
              <a:spcBef>
                <a:spcPct val="20000"/>
              </a:spcBef>
              <a:buChar char="»"/>
              <a:defRPr sz="2000">
                <a:solidFill>
                  <a:srgbClr val="0000FF"/>
                </a:solidFill>
                <a:latin typeface="Arial" charset="0"/>
              </a:defRPr>
            </a:lvl5pPr>
            <a:lvl6pPr marL="2514600" indent="-228600" eaLnBrk="0" fontAlgn="base" hangingPunct="0">
              <a:spcBef>
                <a:spcPct val="20000"/>
              </a:spcBef>
              <a:spcAft>
                <a:spcPct val="0"/>
              </a:spcAft>
              <a:buChar char="»"/>
              <a:defRPr sz="2000">
                <a:solidFill>
                  <a:srgbClr val="0000FF"/>
                </a:solidFill>
                <a:latin typeface="Arial" charset="0"/>
              </a:defRPr>
            </a:lvl6pPr>
            <a:lvl7pPr marL="2971800" indent="-228600" eaLnBrk="0" fontAlgn="base" hangingPunct="0">
              <a:spcBef>
                <a:spcPct val="20000"/>
              </a:spcBef>
              <a:spcAft>
                <a:spcPct val="0"/>
              </a:spcAft>
              <a:buChar char="»"/>
              <a:defRPr sz="2000">
                <a:solidFill>
                  <a:srgbClr val="0000FF"/>
                </a:solidFill>
                <a:latin typeface="Arial" charset="0"/>
              </a:defRPr>
            </a:lvl7pPr>
            <a:lvl8pPr marL="3429000" indent="-228600" eaLnBrk="0" fontAlgn="base" hangingPunct="0">
              <a:spcBef>
                <a:spcPct val="20000"/>
              </a:spcBef>
              <a:spcAft>
                <a:spcPct val="0"/>
              </a:spcAft>
              <a:buChar char="»"/>
              <a:defRPr sz="2000">
                <a:solidFill>
                  <a:srgbClr val="0000FF"/>
                </a:solidFill>
                <a:latin typeface="Arial" charset="0"/>
              </a:defRPr>
            </a:lvl8pPr>
            <a:lvl9pPr marL="3886200" indent="-228600" eaLnBrk="0" fontAlgn="base" hangingPunct="0">
              <a:spcBef>
                <a:spcPct val="20000"/>
              </a:spcBef>
              <a:spcAft>
                <a:spcPct val="0"/>
              </a:spcAft>
              <a:buChar char="»"/>
              <a:defRPr sz="2000">
                <a:solidFill>
                  <a:srgbClr val="0000FF"/>
                </a:solidFill>
                <a:latin typeface="Arial" charset="0"/>
              </a:defRPr>
            </a:lvl9pPr>
          </a:lstStyle>
          <a:p>
            <a:pPr>
              <a:spcBef>
                <a:spcPct val="0"/>
              </a:spcBef>
              <a:buFontTx/>
              <a:buNone/>
            </a:pPr>
            <a:r>
              <a:rPr lang="en-US" altLang="en-US" sz="2400">
                <a:solidFill>
                  <a:srgbClr val="CC0000"/>
                </a:solidFill>
                <a:latin typeface="Lucida Console" charset="0"/>
                <a:ea typeface="Arial" charset="0"/>
                <a:cs typeface="Arial" charset="0"/>
              </a:rPr>
              <a:t>Parallelization and Synchronization </a:t>
            </a:r>
          </a:p>
          <a:p>
            <a:pPr>
              <a:spcBef>
                <a:spcPct val="0"/>
              </a:spcBef>
              <a:buFontTx/>
              <a:buNone/>
            </a:pPr>
            <a:r>
              <a:rPr lang="en-US" altLang="en-US" sz="2400">
                <a:solidFill>
                  <a:srgbClr val="CC0000"/>
                </a:solidFill>
                <a:latin typeface="Lucida Console" charset="0"/>
                <a:ea typeface="Arial" charset="0"/>
                <a:cs typeface="Arial" charset="0"/>
              </a:rPr>
              <a:t>require great care… </a:t>
            </a:r>
          </a:p>
        </p:txBody>
      </p:sp>
      <p:grpSp>
        <p:nvGrpSpPr>
          <p:cNvPr id="21540" name="Group 321"/>
          <p:cNvGrpSpPr>
            <a:grpSpLocks/>
          </p:cNvGrpSpPr>
          <p:nvPr/>
        </p:nvGrpSpPr>
        <p:grpSpPr bwMode="auto">
          <a:xfrm>
            <a:off x="2484438" y="4187825"/>
            <a:ext cx="227012" cy="344488"/>
            <a:chOff x="2496" y="2725"/>
            <a:chExt cx="712" cy="739"/>
          </a:xfrm>
        </p:grpSpPr>
        <p:sp>
          <p:nvSpPr>
            <p:cNvPr id="21803" name="Rectangle 322"/>
            <p:cNvSpPr>
              <a:spLocks noChangeArrowheads="1"/>
            </p:cNvSpPr>
            <p:nvPr/>
          </p:nvSpPr>
          <p:spPr bwMode="auto">
            <a:xfrm>
              <a:off x="2591" y="3311"/>
              <a:ext cx="528" cy="146"/>
            </a:xfrm>
            <a:prstGeom prst="rect">
              <a:avLst/>
            </a:prstGeom>
            <a:solidFill>
              <a:schemeClr val="accent2"/>
            </a:solidFill>
            <a:ln w="3175">
              <a:solidFill>
                <a:schemeClr val="tx1"/>
              </a:solidFill>
              <a:miter lim="800000"/>
              <a:headEnd/>
              <a:tailEnd/>
            </a:ln>
          </p:spPr>
          <p:txBody>
            <a:bodyPr wrap="none" anchor="ctr"/>
            <a:lstStyle>
              <a:lvl1pPr>
                <a:spcBef>
                  <a:spcPct val="20000"/>
                </a:spcBef>
                <a:buChar char="•"/>
                <a:defRPr sz="3200">
                  <a:solidFill>
                    <a:srgbClr val="0000FF"/>
                  </a:solidFill>
                  <a:latin typeface="Arial" charset="0"/>
                </a:defRPr>
              </a:lvl1pPr>
              <a:lvl2pPr marL="742950" indent="-285750">
                <a:spcBef>
                  <a:spcPct val="20000"/>
                </a:spcBef>
                <a:buChar char="–"/>
                <a:defRPr sz="2800">
                  <a:solidFill>
                    <a:srgbClr val="0000FF"/>
                  </a:solidFill>
                  <a:latin typeface="Arial" charset="0"/>
                </a:defRPr>
              </a:lvl2pPr>
              <a:lvl3pPr marL="1143000" indent="-228600">
                <a:spcBef>
                  <a:spcPct val="20000"/>
                </a:spcBef>
                <a:buChar char="•"/>
                <a:defRPr sz="2400">
                  <a:solidFill>
                    <a:srgbClr val="0000FF"/>
                  </a:solidFill>
                  <a:latin typeface="Arial" charset="0"/>
                </a:defRPr>
              </a:lvl3pPr>
              <a:lvl4pPr marL="1600200" indent="-228600">
                <a:spcBef>
                  <a:spcPct val="20000"/>
                </a:spcBef>
                <a:buChar char="–"/>
                <a:defRPr sz="2000">
                  <a:solidFill>
                    <a:srgbClr val="0000FF"/>
                  </a:solidFill>
                  <a:latin typeface="Arial" charset="0"/>
                </a:defRPr>
              </a:lvl4pPr>
              <a:lvl5pPr marL="2057400" indent="-228600">
                <a:spcBef>
                  <a:spcPct val="20000"/>
                </a:spcBef>
                <a:buChar char="»"/>
                <a:defRPr sz="2000">
                  <a:solidFill>
                    <a:srgbClr val="0000FF"/>
                  </a:solidFill>
                  <a:latin typeface="Arial" charset="0"/>
                </a:defRPr>
              </a:lvl5pPr>
              <a:lvl6pPr marL="2514600" indent="-228600" eaLnBrk="0" fontAlgn="base" hangingPunct="0">
                <a:spcBef>
                  <a:spcPct val="20000"/>
                </a:spcBef>
                <a:spcAft>
                  <a:spcPct val="0"/>
                </a:spcAft>
                <a:buChar char="»"/>
                <a:defRPr sz="2000">
                  <a:solidFill>
                    <a:srgbClr val="0000FF"/>
                  </a:solidFill>
                  <a:latin typeface="Arial" charset="0"/>
                </a:defRPr>
              </a:lvl6pPr>
              <a:lvl7pPr marL="2971800" indent="-228600" eaLnBrk="0" fontAlgn="base" hangingPunct="0">
                <a:spcBef>
                  <a:spcPct val="20000"/>
                </a:spcBef>
                <a:spcAft>
                  <a:spcPct val="0"/>
                </a:spcAft>
                <a:buChar char="»"/>
                <a:defRPr sz="2000">
                  <a:solidFill>
                    <a:srgbClr val="0000FF"/>
                  </a:solidFill>
                  <a:latin typeface="Arial" charset="0"/>
                </a:defRPr>
              </a:lvl7pPr>
              <a:lvl8pPr marL="3429000" indent="-228600" eaLnBrk="0" fontAlgn="base" hangingPunct="0">
                <a:spcBef>
                  <a:spcPct val="20000"/>
                </a:spcBef>
                <a:spcAft>
                  <a:spcPct val="0"/>
                </a:spcAft>
                <a:buChar char="»"/>
                <a:defRPr sz="2000">
                  <a:solidFill>
                    <a:srgbClr val="0000FF"/>
                  </a:solidFill>
                  <a:latin typeface="Arial" charset="0"/>
                </a:defRPr>
              </a:lvl8pPr>
              <a:lvl9pPr marL="3886200" indent="-228600" eaLnBrk="0" fontAlgn="base" hangingPunct="0">
                <a:spcBef>
                  <a:spcPct val="20000"/>
                </a:spcBef>
                <a:spcAft>
                  <a:spcPct val="0"/>
                </a:spcAft>
                <a:buChar char="»"/>
                <a:defRPr sz="2000">
                  <a:solidFill>
                    <a:srgbClr val="0000FF"/>
                  </a:solidFill>
                  <a:latin typeface="Arial" charset="0"/>
                </a:defRPr>
              </a:lvl9pPr>
            </a:lstStyle>
            <a:p>
              <a:pPr algn="r">
                <a:spcBef>
                  <a:spcPct val="0"/>
                </a:spcBef>
                <a:buFontTx/>
                <a:buNone/>
              </a:pPr>
              <a:endParaRPr lang="en-US" altLang="en-US" sz="4400">
                <a:latin typeface="Lucida Console" charset="0"/>
              </a:endParaRPr>
            </a:p>
          </p:txBody>
        </p:sp>
        <p:sp>
          <p:nvSpPr>
            <p:cNvPr id="21804" name="Freeform 323"/>
            <p:cNvSpPr>
              <a:spLocks/>
            </p:cNvSpPr>
            <p:nvPr/>
          </p:nvSpPr>
          <p:spPr bwMode="auto">
            <a:xfrm>
              <a:off x="2591" y="2725"/>
              <a:ext cx="528" cy="586"/>
            </a:xfrm>
            <a:custGeom>
              <a:avLst/>
              <a:gdLst>
                <a:gd name="T0" fmla="*/ 48 w 528"/>
                <a:gd name="T1" fmla="*/ 11 h 587"/>
                <a:gd name="T2" fmla="*/ 480 w 528"/>
                <a:gd name="T3" fmla="*/ 11 h 587"/>
                <a:gd name="T4" fmla="*/ 528 w 528"/>
                <a:gd name="T5" fmla="*/ 585 h 587"/>
                <a:gd name="T6" fmla="*/ 0 w 528"/>
                <a:gd name="T7" fmla="*/ 585 h 587"/>
                <a:gd name="T8" fmla="*/ 32 w 528"/>
                <a:gd name="T9" fmla="*/ 0 h 587"/>
                <a:gd name="T10" fmla="*/ 0 60000 65536"/>
                <a:gd name="T11" fmla="*/ 0 60000 65536"/>
                <a:gd name="T12" fmla="*/ 0 60000 65536"/>
                <a:gd name="T13" fmla="*/ 0 60000 65536"/>
                <a:gd name="T14" fmla="*/ 0 60000 65536"/>
                <a:gd name="T15" fmla="*/ 0 w 528"/>
                <a:gd name="T16" fmla="*/ 0 h 587"/>
                <a:gd name="T17" fmla="*/ 528 w 528"/>
                <a:gd name="T18" fmla="*/ 587 h 587"/>
              </a:gdLst>
              <a:ahLst/>
              <a:cxnLst>
                <a:cxn ang="T10">
                  <a:pos x="T0" y="T1"/>
                </a:cxn>
                <a:cxn ang="T11">
                  <a:pos x="T2" y="T3"/>
                </a:cxn>
                <a:cxn ang="T12">
                  <a:pos x="T4" y="T5"/>
                </a:cxn>
                <a:cxn ang="T13">
                  <a:pos x="T6" y="T7"/>
                </a:cxn>
                <a:cxn ang="T14">
                  <a:pos x="T8" y="T9"/>
                </a:cxn>
              </a:cxnLst>
              <a:rect l="T15" t="T16" r="T17" b="T18"/>
              <a:pathLst>
                <a:path w="528" h="587">
                  <a:moveTo>
                    <a:pt x="48" y="11"/>
                  </a:moveTo>
                  <a:lnTo>
                    <a:pt x="480" y="11"/>
                  </a:lnTo>
                  <a:lnTo>
                    <a:pt x="528" y="587"/>
                  </a:lnTo>
                  <a:lnTo>
                    <a:pt x="0" y="587"/>
                  </a:lnTo>
                  <a:lnTo>
                    <a:pt x="32" y="0"/>
                  </a:lnTo>
                </a:path>
              </a:pathLst>
            </a:custGeom>
            <a:solidFill>
              <a:schemeClr val="accent2"/>
            </a:solidFill>
            <a:ln w="3175">
              <a:solidFill>
                <a:schemeClr val="tx1"/>
              </a:solidFill>
              <a:round/>
              <a:headEnd/>
              <a:tailEnd/>
            </a:ln>
          </p:spPr>
          <p:txBody>
            <a:bodyPr wrap="none" anchor="ctr"/>
            <a:lstStyle/>
            <a:p>
              <a:endParaRPr lang="en-US"/>
            </a:p>
          </p:txBody>
        </p:sp>
        <p:grpSp>
          <p:nvGrpSpPr>
            <p:cNvPr id="21805" name="Group 324"/>
            <p:cNvGrpSpPr>
              <a:grpSpLocks/>
            </p:cNvGrpSpPr>
            <p:nvPr/>
          </p:nvGrpSpPr>
          <p:grpSpPr bwMode="auto">
            <a:xfrm>
              <a:off x="3072" y="2832"/>
              <a:ext cx="136" cy="632"/>
              <a:chOff x="3072" y="2832"/>
              <a:chExt cx="136" cy="632"/>
            </a:xfrm>
          </p:grpSpPr>
          <p:sp>
            <p:nvSpPr>
              <p:cNvPr id="21810" name="Freeform 325"/>
              <p:cNvSpPr>
                <a:spLocks/>
              </p:cNvSpPr>
              <p:nvPr/>
            </p:nvSpPr>
            <p:spPr bwMode="auto">
              <a:xfrm>
                <a:off x="3074" y="3120"/>
                <a:ext cx="134" cy="344"/>
              </a:xfrm>
              <a:custGeom>
                <a:avLst/>
                <a:gdLst>
                  <a:gd name="T0" fmla="*/ 24 w 136"/>
                  <a:gd name="T1" fmla="*/ 0 h 344"/>
                  <a:gd name="T2" fmla="*/ 132 w 136"/>
                  <a:gd name="T3" fmla="*/ 0 h 344"/>
                  <a:gd name="T4" fmla="*/ 132 w 136"/>
                  <a:gd name="T5" fmla="*/ 232 h 344"/>
                  <a:gd name="T6" fmla="*/ 102 w 136"/>
                  <a:gd name="T7" fmla="*/ 344 h 344"/>
                  <a:gd name="T8" fmla="*/ 102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endParaRPr lang="en-US"/>
              </a:p>
            </p:txBody>
          </p:sp>
          <p:sp>
            <p:nvSpPr>
              <p:cNvPr id="21811" name="Freeform 326"/>
              <p:cNvSpPr>
                <a:spLocks/>
              </p:cNvSpPr>
              <p:nvPr/>
            </p:nvSpPr>
            <p:spPr bwMode="auto">
              <a:xfrm>
                <a:off x="3074" y="2974"/>
                <a:ext cx="119" cy="313"/>
              </a:xfrm>
              <a:custGeom>
                <a:avLst/>
                <a:gdLst>
                  <a:gd name="T0" fmla="*/ 10 w 136"/>
                  <a:gd name="T1" fmla="*/ 0 h 344"/>
                  <a:gd name="T2" fmla="*/ 51 w 136"/>
                  <a:gd name="T3" fmla="*/ 0 h 344"/>
                  <a:gd name="T4" fmla="*/ 51 w 136"/>
                  <a:gd name="T5" fmla="*/ 96 h 344"/>
                  <a:gd name="T6" fmla="*/ 40 w 136"/>
                  <a:gd name="T7" fmla="*/ 143 h 344"/>
                  <a:gd name="T8" fmla="*/ 40 w 136"/>
                  <a:gd name="T9" fmla="*/ 36 h 344"/>
                  <a:gd name="T10" fmla="*/ 0 w 136"/>
                  <a:gd name="T11" fmla="*/ 36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endParaRPr lang="en-US"/>
              </a:p>
            </p:txBody>
          </p:sp>
          <p:sp>
            <p:nvSpPr>
              <p:cNvPr id="21812" name="Freeform 327"/>
              <p:cNvSpPr>
                <a:spLocks/>
              </p:cNvSpPr>
              <p:nvPr/>
            </p:nvSpPr>
            <p:spPr bwMode="auto">
              <a:xfrm>
                <a:off x="3074" y="2831"/>
                <a:ext cx="124" cy="320"/>
              </a:xfrm>
              <a:custGeom>
                <a:avLst/>
                <a:gdLst>
                  <a:gd name="T0" fmla="*/ 14 w 136"/>
                  <a:gd name="T1" fmla="*/ 0 h 344"/>
                  <a:gd name="T2" fmla="*/ 71 w 136"/>
                  <a:gd name="T3" fmla="*/ 0 h 344"/>
                  <a:gd name="T4" fmla="*/ 71 w 136"/>
                  <a:gd name="T5" fmla="*/ 121 h 344"/>
                  <a:gd name="T6" fmla="*/ 54 w 136"/>
                  <a:gd name="T7" fmla="*/ 180 h 344"/>
                  <a:gd name="T8" fmla="*/ 54 w 136"/>
                  <a:gd name="T9" fmla="*/ 46 h 344"/>
                  <a:gd name="T10" fmla="*/ 0 w 136"/>
                  <a:gd name="T11" fmla="*/ 46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endParaRPr lang="en-US"/>
              </a:p>
            </p:txBody>
          </p:sp>
        </p:grpSp>
        <p:grpSp>
          <p:nvGrpSpPr>
            <p:cNvPr id="21806" name="Group 328"/>
            <p:cNvGrpSpPr>
              <a:grpSpLocks/>
            </p:cNvGrpSpPr>
            <p:nvPr/>
          </p:nvGrpSpPr>
          <p:grpSpPr bwMode="auto">
            <a:xfrm flipH="1">
              <a:off x="2496" y="2832"/>
              <a:ext cx="136" cy="632"/>
              <a:chOff x="3072" y="2832"/>
              <a:chExt cx="136" cy="632"/>
            </a:xfrm>
          </p:grpSpPr>
          <p:sp>
            <p:nvSpPr>
              <p:cNvPr id="21807" name="Freeform 329"/>
              <p:cNvSpPr>
                <a:spLocks/>
              </p:cNvSpPr>
              <p:nvPr/>
            </p:nvSpPr>
            <p:spPr bwMode="auto">
              <a:xfrm>
                <a:off x="3074" y="3120"/>
                <a:ext cx="134" cy="344"/>
              </a:xfrm>
              <a:custGeom>
                <a:avLst/>
                <a:gdLst>
                  <a:gd name="T0" fmla="*/ 24 w 136"/>
                  <a:gd name="T1" fmla="*/ 0 h 344"/>
                  <a:gd name="T2" fmla="*/ 132 w 136"/>
                  <a:gd name="T3" fmla="*/ 0 h 344"/>
                  <a:gd name="T4" fmla="*/ 132 w 136"/>
                  <a:gd name="T5" fmla="*/ 232 h 344"/>
                  <a:gd name="T6" fmla="*/ 102 w 136"/>
                  <a:gd name="T7" fmla="*/ 344 h 344"/>
                  <a:gd name="T8" fmla="*/ 102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endParaRPr lang="en-US"/>
              </a:p>
            </p:txBody>
          </p:sp>
          <p:sp>
            <p:nvSpPr>
              <p:cNvPr id="21808" name="Freeform 330"/>
              <p:cNvSpPr>
                <a:spLocks/>
              </p:cNvSpPr>
              <p:nvPr/>
            </p:nvSpPr>
            <p:spPr bwMode="auto">
              <a:xfrm>
                <a:off x="3074" y="2974"/>
                <a:ext cx="119" cy="313"/>
              </a:xfrm>
              <a:custGeom>
                <a:avLst/>
                <a:gdLst>
                  <a:gd name="T0" fmla="*/ 10 w 136"/>
                  <a:gd name="T1" fmla="*/ 0 h 344"/>
                  <a:gd name="T2" fmla="*/ 51 w 136"/>
                  <a:gd name="T3" fmla="*/ 0 h 344"/>
                  <a:gd name="T4" fmla="*/ 51 w 136"/>
                  <a:gd name="T5" fmla="*/ 96 h 344"/>
                  <a:gd name="T6" fmla="*/ 40 w 136"/>
                  <a:gd name="T7" fmla="*/ 143 h 344"/>
                  <a:gd name="T8" fmla="*/ 40 w 136"/>
                  <a:gd name="T9" fmla="*/ 36 h 344"/>
                  <a:gd name="T10" fmla="*/ 0 w 136"/>
                  <a:gd name="T11" fmla="*/ 36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endParaRPr lang="en-US"/>
              </a:p>
            </p:txBody>
          </p:sp>
          <p:sp>
            <p:nvSpPr>
              <p:cNvPr id="21809" name="Freeform 331"/>
              <p:cNvSpPr>
                <a:spLocks/>
              </p:cNvSpPr>
              <p:nvPr/>
            </p:nvSpPr>
            <p:spPr bwMode="auto">
              <a:xfrm>
                <a:off x="3074" y="2831"/>
                <a:ext cx="124" cy="320"/>
              </a:xfrm>
              <a:custGeom>
                <a:avLst/>
                <a:gdLst>
                  <a:gd name="T0" fmla="*/ 14 w 136"/>
                  <a:gd name="T1" fmla="*/ 0 h 344"/>
                  <a:gd name="T2" fmla="*/ 71 w 136"/>
                  <a:gd name="T3" fmla="*/ 0 h 344"/>
                  <a:gd name="T4" fmla="*/ 71 w 136"/>
                  <a:gd name="T5" fmla="*/ 121 h 344"/>
                  <a:gd name="T6" fmla="*/ 54 w 136"/>
                  <a:gd name="T7" fmla="*/ 180 h 344"/>
                  <a:gd name="T8" fmla="*/ 54 w 136"/>
                  <a:gd name="T9" fmla="*/ 46 h 344"/>
                  <a:gd name="T10" fmla="*/ 0 w 136"/>
                  <a:gd name="T11" fmla="*/ 46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endParaRPr lang="en-US"/>
              </a:p>
            </p:txBody>
          </p:sp>
        </p:grpSp>
      </p:grpSp>
      <p:grpSp>
        <p:nvGrpSpPr>
          <p:cNvPr id="21541" name="Group 332"/>
          <p:cNvGrpSpPr>
            <a:grpSpLocks/>
          </p:cNvGrpSpPr>
          <p:nvPr/>
        </p:nvGrpSpPr>
        <p:grpSpPr bwMode="auto">
          <a:xfrm>
            <a:off x="3189288" y="4187825"/>
            <a:ext cx="227012" cy="344488"/>
            <a:chOff x="2496" y="2725"/>
            <a:chExt cx="712" cy="739"/>
          </a:xfrm>
        </p:grpSpPr>
        <p:sp>
          <p:nvSpPr>
            <p:cNvPr id="21793" name="Rectangle 333"/>
            <p:cNvSpPr>
              <a:spLocks noChangeArrowheads="1"/>
            </p:cNvSpPr>
            <p:nvPr/>
          </p:nvSpPr>
          <p:spPr bwMode="auto">
            <a:xfrm>
              <a:off x="2591" y="3311"/>
              <a:ext cx="528" cy="146"/>
            </a:xfrm>
            <a:prstGeom prst="rect">
              <a:avLst/>
            </a:prstGeom>
            <a:solidFill>
              <a:schemeClr val="accent2"/>
            </a:solidFill>
            <a:ln w="3175">
              <a:solidFill>
                <a:schemeClr val="tx1"/>
              </a:solidFill>
              <a:miter lim="800000"/>
              <a:headEnd/>
              <a:tailEnd/>
            </a:ln>
          </p:spPr>
          <p:txBody>
            <a:bodyPr wrap="none" anchor="ctr"/>
            <a:lstStyle>
              <a:lvl1pPr>
                <a:spcBef>
                  <a:spcPct val="20000"/>
                </a:spcBef>
                <a:buChar char="•"/>
                <a:defRPr sz="3200">
                  <a:solidFill>
                    <a:srgbClr val="0000FF"/>
                  </a:solidFill>
                  <a:latin typeface="Arial" charset="0"/>
                </a:defRPr>
              </a:lvl1pPr>
              <a:lvl2pPr marL="742950" indent="-285750">
                <a:spcBef>
                  <a:spcPct val="20000"/>
                </a:spcBef>
                <a:buChar char="–"/>
                <a:defRPr sz="2800">
                  <a:solidFill>
                    <a:srgbClr val="0000FF"/>
                  </a:solidFill>
                  <a:latin typeface="Arial" charset="0"/>
                </a:defRPr>
              </a:lvl2pPr>
              <a:lvl3pPr marL="1143000" indent="-228600">
                <a:spcBef>
                  <a:spcPct val="20000"/>
                </a:spcBef>
                <a:buChar char="•"/>
                <a:defRPr sz="2400">
                  <a:solidFill>
                    <a:srgbClr val="0000FF"/>
                  </a:solidFill>
                  <a:latin typeface="Arial" charset="0"/>
                </a:defRPr>
              </a:lvl3pPr>
              <a:lvl4pPr marL="1600200" indent="-228600">
                <a:spcBef>
                  <a:spcPct val="20000"/>
                </a:spcBef>
                <a:buChar char="–"/>
                <a:defRPr sz="2000">
                  <a:solidFill>
                    <a:srgbClr val="0000FF"/>
                  </a:solidFill>
                  <a:latin typeface="Arial" charset="0"/>
                </a:defRPr>
              </a:lvl4pPr>
              <a:lvl5pPr marL="2057400" indent="-228600">
                <a:spcBef>
                  <a:spcPct val="20000"/>
                </a:spcBef>
                <a:buChar char="»"/>
                <a:defRPr sz="2000">
                  <a:solidFill>
                    <a:srgbClr val="0000FF"/>
                  </a:solidFill>
                  <a:latin typeface="Arial" charset="0"/>
                </a:defRPr>
              </a:lvl5pPr>
              <a:lvl6pPr marL="2514600" indent="-228600" eaLnBrk="0" fontAlgn="base" hangingPunct="0">
                <a:spcBef>
                  <a:spcPct val="20000"/>
                </a:spcBef>
                <a:spcAft>
                  <a:spcPct val="0"/>
                </a:spcAft>
                <a:buChar char="»"/>
                <a:defRPr sz="2000">
                  <a:solidFill>
                    <a:srgbClr val="0000FF"/>
                  </a:solidFill>
                  <a:latin typeface="Arial" charset="0"/>
                </a:defRPr>
              </a:lvl6pPr>
              <a:lvl7pPr marL="2971800" indent="-228600" eaLnBrk="0" fontAlgn="base" hangingPunct="0">
                <a:spcBef>
                  <a:spcPct val="20000"/>
                </a:spcBef>
                <a:spcAft>
                  <a:spcPct val="0"/>
                </a:spcAft>
                <a:buChar char="»"/>
                <a:defRPr sz="2000">
                  <a:solidFill>
                    <a:srgbClr val="0000FF"/>
                  </a:solidFill>
                  <a:latin typeface="Arial" charset="0"/>
                </a:defRPr>
              </a:lvl7pPr>
              <a:lvl8pPr marL="3429000" indent="-228600" eaLnBrk="0" fontAlgn="base" hangingPunct="0">
                <a:spcBef>
                  <a:spcPct val="20000"/>
                </a:spcBef>
                <a:spcAft>
                  <a:spcPct val="0"/>
                </a:spcAft>
                <a:buChar char="»"/>
                <a:defRPr sz="2000">
                  <a:solidFill>
                    <a:srgbClr val="0000FF"/>
                  </a:solidFill>
                  <a:latin typeface="Arial" charset="0"/>
                </a:defRPr>
              </a:lvl8pPr>
              <a:lvl9pPr marL="3886200" indent="-228600" eaLnBrk="0" fontAlgn="base" hangingPunct="0">
                <a:spcBef>
                  <a:spcPct val="20000"/>
                </a:spcBef>
                <a:spcAft>
                  <a:spcPct val="0"/>
                </a:spcAft>
                <a:buChar char="»"/>
                <a:defRPr sz="2000">
                  <a:solidFill>
                    <a:srgbClr val="0000FF"/>
                  </a:solidFill>
                  <a:latin typeface="Arial" charset="0"/>
                </a:defRPr>
              </a:lvl9pPr>
            </a:lstStyle>
            <a:p>
              <a:pPr algn="r">
                <a:spcBef>
                  <a:spcPct val="0"/>
                </a:spcBef>
                <a:buFontTx/>
                <a:buNone/>
              </a:pPr>
              <a:endParaRPr lang="en-US" altLang="en-US" sz="4400">
                <a:latin typeface="Lucida Console" charset="0"/>
              </a:endParaRPr>
            </a:p>
          </p:txBody>
        </p:sp>
        <p:sp>
          <p:nvSpPr>
            <p:cNvPr id="21794" name="Freeform 334"/>
            <p:cNvSpPr>
              <a:spLocks/>
            </p:cNvSpPr>
            <p:nvPr/>
          </p:nvSpPr>
          <p:spPr bwMode="auto">
            <a:xfrm>
              <a:off x="2591" y="2725"/>
              <a:ext cx="528" cy="586"/>
            </a:xfrm>
            <a:custGeom>
              <a:avLst/>
              <a:gdLst>
                <a:gd name="T0" fmla="*/ 48 w 528"/>
                <a:gd name="T1" fmla="*/ 11 h 587"/>
                <a:gd name="T2" fmla="*/ 480 w 528"/>
                <a:gd name="T3" fmla="*/ 11 h 587"/>
                <a:gd name="T4" fmla="*/ 528 w 528"/>
                <a:gd name="T5" fmla="*/ 585 h 587"/>
                <a:gd name="T6" fmla="*/ 0 w 528"/>
                <a:gd name="T7" fmla="*/ 585 h 587"/>
                <a:gd name="T8" fmla="*/ 32 w 528"/>
                <a:gd name="T9" fmla="*/ 0 h 587"/>
                <a:gd name="T10" fmla="*/ 0 60000 65536"/>
                <a:gd name="T11" fmla="*/ 0 60000 65536"/>
                <a:gd name="T12" fmla="*/ 0 60000 65536"/>
                <a:gd name="T13" fmla="*/ 0 60000 65536"/>
                <a:gd name="T14" fmla="*/ 0 60000 65536"/>
                <a:gd name="T15" fmla="*/ 0 w 528"/>
                <a:gd name="T16" fmla="*/ 0 h 587"/>
                <a:gd name="T17" fmla="*/ 528 w 528"/>
                <a:gd name="T18" fmla="*/ 587 h 587"/>
              </a:gdLst>
              <a:ahLst/>
              <a:cxnLst>
                <a:cxn ang="T10">
                  <a:pos x="T0" y="T1"/>
                </a:cxn>
                <a:cxn ang="T11">
                  <a:pos x="T2" y="T3"/>
                </a:cxn>
                <a:cxn ang="T12">
                  <a:pos x="T4" y="T5"/>
                </a:cxn>
                <a:cxn ang="T13">
                  <a:pos x="T6" y="T7"/>
                </a:cxn>
                <a:cxn ang="T14">
                  <a:pos x="T8" y="T9"/>
                </a:cxn>
              </a:cxnLst>
              <a:rect l="T15" t="T16" r="T17" b="T18"/>
              <a:pathLst>
                <a:path w="528" h="587">
                  <a:moveTo>
                    <a:pt x="48" y="11"/>
                  </a:moveTo>
                  <a:lnTo>
                    <a:pt x="480" y="11"/>
                  </a:lnTo>
                  <a:lnTo>
                    <a:pt x="528" y="587"/>
                  </a:lnTo>
                  <a:lnTo>
                    <a:pt x="0" y="587"/>
                  </a:lnTo>
                  <a:lnTo>
                    <a:pt x="32" y="0"/>
                  </a:lnTo>
                </a:path>
              </a:pathLst>
            </a:custGeom>
            <a:solidFill>
              <a:schemeClr val="accent2"/>
            </a:solidFill>
            <a:ln w="3175">
              <a:solidFill>
                <a:schemeClr val="tx1"/>
              </a:solidFill>
              <a:round/>
              <a:headEnd/>
              <a:tailEnd/>
            </a:ln>
          </p:spPr>
          <p:txBody>
            <a:bodyPr wrap="none" anchor="ctr"/>
            <a:lstStyle/>
            <a:p>
              <a:endParaRPr lang="en-US"/>
            </a:p>
          </p:txBody>
        </p:sp>
        <p:grpSp>
          <p:nvGrpSpPr>
            <p:cNvPr id="21795" name="Group 335"/>
            <p:cNvGrpSpPr>
              <a:grpSpLocks/>
            </p:cNvGrpSpPr>
            <p:nvPr/>
          </p:nvGrpSpPr>
          <p:grpSpPr bwMode="auto">
            <a:xfrm>
              <a:off x="3072" y="2832"/>
              <a:ext cx="136" cy="632"/>
              <a:chOff x="3072" y="2832"/>
              <a:chExt cx="136" cy="632"/>
            </a:xfrm>
          </p:grpSpPr>
          <p:sp>
            <p:nvSpPr>
              <p:cNvPr id="21800" name="Freeform 336"/>
              <p:cNvSpPr>
                <a:spLocks/>
              </p:cNvSpPr>
              <p:nvPr/>
            </p:nvSpPr>
            <p:spPr bwMode="auto">
              <a:xfrm>
                <a:off x="3074" y="3120"/>
                <a:ext cx="134" cy="344"/>
              </a:xfrm>
              <a:custGeom>
                <a:avLst/>
                <a:gdLst>
                  <a:gd name="T0" fmla="*/ 24 w 136"/>
                  <a:gd name="T1" fmla="*/ 0 h 344"/>
                  <a:gd name="T2" fmla="*/ 132 w 136"/>
                  <a:gd name="T3" fmla="*/ 0 h 344"/>
                  <a:gd name="T4" fmla="*/ 132 w 136"/>
                  <a:gd name="T5" fmla="*/ 232 h 344"/>
                  <a:gd name="T6" fmla="*/ 102 w 136"/>
                  <a:gd name="T7" fmla="*/ 344 h 344"/>
                  <a:gd name="T8" fmla="*/ 102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endParaRPr lang="en-US"/>
              </a:p>
            </p:txBody>
          </p:sp>
          <p:sp>
            <p:nvSpPr>
              <p:cNvPr id="21801" name="Freeform 337"/>
              <p:cNvSpPr>
                <a:spLocks/>
              </p:cNvSpPr>
              <p:nvPr/>
            </p:nvSpPr>
            <p:spPr bwMode="auto">
              <a:xfrm>
                <a:off x="3074" y="2974"/>
                <a:ext cx="119" cy="313"/>
              </a:xfrm>
              <a:custGeom>
                <a:avLst/>
                <a:gdLst>
                  <a:gd name="T0" fmla="*/ 10 w 136"/>
                  <a:gd name="T1" fmla="*/ 0 h 344"/>
                  <a:gd name="T2" fmla="*/ 51 w 136"/>
                  <a:gd name="T3" fmla="*/ 0 h 344"/>
                  <a:gd name="T4" fmla="*/ 51 w 136"/>
                  <a:gd name="T5" fmla="*/ 96 h 344"/>
                  <a:gd name="T6" fmla="*/ 40 w 136"/>
                  <a:gd name="T7" fmla="*/ 143 h 344"/>
                  <a:gd name="T8" fmla="*/ 40 w 136"/>
                  <a:gd name="T9" fmla="*/ 36 h 344"/>
                  <a:gd name="T10" fmla="*/ 0 w 136"/>
                  <a:gd name="T11" fmla="*/ 36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endParaRPr lang="en-US"/>
              </a:p>
            </p:txBody>
          </p:sp>
          <p:sp>
            <p:nvSpPr>
              <p:cNvPr id="21802" name="Freeform 338"/>
              <p:cNvSpPr>
                <a:spLocks/>
              </p:cNvSpPr>
              <p:nvPr/>
            </p:nvSpPr>
            <p:spPr bwMode="auto">
              <a:xfrm>
                <a:off x="3074" y="2831"/>
                <a:ext cx="124" cy="320"/>
              </a:xfrm>
              <a:custGeom>
                <a:avLst/>
                <a:gdLst>
                  <a:gd name="T0" fmla="*/ 14 w 136"/>
                  <a:gd name="T1" fmla="*/ 0 h 344"/>
                  <a:gd name="T2" fmla="*/ 71 w 136"/>
                  <a:gd name="T3" fmla="*/ 0 h 344"/>
                  <a:gd name="T4" fmla="*/ 71 w 136"/>
                  <a:gd name="T5" fmla="*/ 121 h 344"/>
                  <a:gd name="T6" fmla="*/ 54 w 136"/>
                  <a:gd name="T7" fmla="*/ 180 h 344"/>
                  <a:gd name="T8" fmla="*/ 54 w 136"/>
                  <a:gd name="T9" fmla="*/ 46 h 344"/>
                  <a:gd name="T10" fmla="*/ 0 w 136"/>
                  <a:gd name="T11" fmla="*/ 46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endParaRPr lang="en-US"/>
              </a:p>
            </p:txBody>
          </p:sp>
        </p:grpSp>
        <p:grpSp>
          <p:nvGrpSpPr>
            <p:cNvPr id="21796" name="Group 339"/>
            <p:cNvGrpSpPr>
              <a:grpSpLocks/>
            </p:cNvGrpSpPr>
            <p:nvPr/>
          </p:nvGrpSpPr>
          <p:grpSpPr bwMode="auto">
            <a:xfrm flipH="1">
              <a:off x="2496" y="2832"/>
              <a:ext cx="136" cy="632"/>
              <a:chOff x="3072" y="2832"/>
              <a:chExt cx="136" cy="632"/>
            </a:xfrm>
          </p:grpSpPr>
          <p:sp>
            <p:nvSpPr>
              <p:cNvPr id="21797" name="Freeform 340"/>
              <p:cNvSpPr>
                <a:spLocks/>
              </p:cNvSpPr>
              <p:nvPr/>
            </p:nvSpPr>
            <p:spPr bwMode="auto">
              <a:xfrm>
                <a:off x="3074" y="3120"/>
                <a:ext cx="134" cy="344"/>
              </a:xfrm>
              <a:custGeom>
                <a:avLst/>
                <a:gdLst>
                  <a:gd name="T0" fmla="*/ 24 w 136"/>
                  <a:gd name="T1" fmla="*/ 0 h 344"/>
                  <a:gd name="T2" fmla="*/ 132 w 136"/>
                  <a:gd name="T3" fmla="*/ 0 h 344"/>
                  <a:gd name="T4" fmla="*/ 132 w 136"/>
                  <a:gd name="T5" fmla="*/ 232 h 344"/>
                  <a:gd name="T6" fmla="*/ 102 w 136"/>
                  <a:gd name="T7" fmla="*/ 344 h 344"/>
                  <a:gd name="T8" fmla="*/ 102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endParaRPr lang="en-US"/>
              </a:p>
            </p:txBody>
          </p:sp>
          <p:sp>
            <p:nvSpPr>
              <p:cNvPr id="21798" name="Freeform 341"/>
              <p:cNvSpPr>
                <a:spLocks/>
              </p:cNvSpPr>
              <p:nvPr/>
            </p:nvSpPr>
            <p:spPr bwMode="auto">
              <a:xfrm>
                <a:off x="3074" y="2974"/>
                <a:ext cx="119" cy="313"/>
              </a:xfrm>
              <a:custGeom>
                <a:avLst/>
                <a:gdLst>
                  <a:gd name="T0" fmla="*/ 10 w 136"/>
                  <a:gd name="T1" fmla="*/ 0 h 344"/>
                  <a:gd name="T2" fmla="*/ 51 w 136"/>
                  <a:gd name="T3" fmla="*/ 0 h 344"/>
                  <a:gd name="T4" fmla="*/ 51 w 136"/>
                  <a:gd name="T5" fmla="*/ 96 h 344"/>
                  <a:gd name="T6" fmla="*/ 40 w 136"/>
                  <a:gd name="T7" fmla="*/ 143 h 344"/>
                  <a:gd name="T8" fmla="*/ 40 w 136"/>
                  <a:gd name="T9" fmla="*/ 36 h 344"/>
                  <a:gd name="T10" fmla="*/ 0 w 136"/>
                  <a:gd name="T11" fmla="*/ 36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endParaRPr lang="en-US"/>
              </a:p>
            </p:txBody>
          </p:sp>
          <p:sp>
            <p:nvSpPr>
              <p:cNvPr id="21799" name="Freeform 342"/>
              <p:cNvSpPr>
                <a:spLocks/>
              </p:cNvSpPr>
              <p:nvPr/>
            </p:nvSpPr>
            <p:spPr bwMode="auto">
              <a:xfrm>
                <a:off x="3074" y="2831"/>
                <a:ext cx="124" cy="320"/>
              </a:xfrm>
              <a:custGeom>
                <a:avLst/>
                <a:gdLst>
                  <a:gd name="T0" fmla="*/ 14 w 136"/>
                  <a:gd name="T1" fmla="*/ 0 h 344"/>
                  <a:gd name="T2" fmla="*/ 71 w 136"/>
                  <a:gd name="T3" fmla="*/ 0 h 344"/>
                  <a:gd name="T4" fmla="*/ 71 w 136"/>
                  <a:gd name="T5" fmla="*/ 121 h 344"/>
                  <a:gd name="T6" fmla="*/ 54 w 136"/>
                  <a:gd name="T7" fmla="*/ 180 h 344"/>
                  <a:gd name="T8" fmla="*/ 54 w 136"/>
                  <a:gd name="T9" fmla="*/ 46 h 344"/>
                  <a:gd name="T10" fmla="*/ 0 w 136"/>
                  <a:gd name="T11" fmla="*/ 46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endParaRPr lang="en-US"/>
              </a:p>
            </p:txBody>
          </p:sp>
        </p:grpSp>
      </p:grpSp>
      <p:grpSp>
        <p:nvGrpSpPr>
          <p:cNvPr id="21542" name="Group 343"/>
          <p:cNvGrpSpPr>
            <a:grpSpLocks/>
          </p:cNvGrpSpPr>
          <p:nvPr/>
        </p:nvGrpSpPr>
        <p:grpSpPr bwMode="auto">
          <a:xfrm>
            <a:off x="4437063" y="4195763"/>
            <a:ext cx="227012" cy="344487"/>
            <a:chOff x="2496" y="2725"/>
            <a:chExt cx="712" cy="739"/>
          </a:xfrm>
        </p:grpSpPr>
        <p:sp>
          <p:nvSpPr>
            <p:cNvPr id="21783" name="Rectangle 344"/>
            <p:cNvSpPr>
              <a:spLocks noChangeArrowheads="1"/>
            </p:cNvSpPr>
            <p:nvPr/>
          </p:nvSpPr>
          <p:spPr bwMode="auto">
            <a:xfrm>
              <a:off x="2591" y="3311"/>
              <a:ext cx="528" cy="146"/>
            </a:xfrm>
            <a:prstGeom prst="rect">
              <a:avLst/>
            </a:prstGeom>
            <a:solidFill>
              <a:schemeClr val="accent2"/>
            </a:solidFill>
            <a:ln w="3175">
              <a:solidFill>
                <a:schemeClr val="tx1"/>
              </a:solidFill>
              <a:miter lim="800000"/>
              <a:headEnd/>
              <a:tailEnd/>
            </a:ln>
          </p:spPr>
          <p:txBody>
            <a:bodyPr wrap="none" anchor="ctr"/>
            <a:lstStyle>
              <a:lvl1pPr>
                <a:spcBef>
                  <a:spcPct val="20000"/>
                </a:spcBef>
                <a:buChar char="•"/>
                <a:defRPr sz="3200">
                  <a:solidFill>
                    <a:srgbClr val="0000FF"/>
                  </a:solidFill>
                  <a:latin typeface="Arial" charset="0"/>
                </a:defRPr>
              </a:lvl1pPr>
              <a:lvl2pPr marL="742950" indent="-285750">
                <a:spcBef>
                  <a:spcPct val="20000"/>
                </a:spcBef>
                <a:buChar char="–"/>
                <a:defRPr sz="2800">
                  <a:solidFill>
                    <a:srgbClr val="0000FF"/>
                  </a:solidFill>
                  <a:latin typeface="Arial" charset="0"/>
                </a:defRPr>
              </a:lvl2pPr>
              <a:lvl3pPr marL="1143000" indent="-228600">
                <a:spcBef>
                  <a:spcPct val="20000"/>
                </a:spcBef>
                <a:buChar char="•"/>
                <a:defRPr sz="2400">
                  <a:solidFill>
                    <a:srgbClr val="0000FF"/>
                  </a:solidFill>
                  <a:latin typeface="Arial" charset="0"/>
                </a:defRPr>
              </a:lvl3pPr>
              <a:lvl4pPr marL="1600200" indent="-228600">
                <a:spcBef>
                  <a:spcPct val="20000"/>
                </a:spcBef>
                <a:buChar char="–"/>
                <a:defRPr sz="2000">
                  <a:solidFill>
                    <a:srgbClr val="0000FF"/>
                  </a:solidFill>
                  <a:latin typeface="Arial" charset="0"/>
                </a:defRPr>
              </a:lvl4pPr>
              <a:lvl5pPr marL="2057400" indent="-228600">
                <a:spcBef>
                  <a:spcPct val="20000"/>
                </a:spcBef>
                <a:buChar char="»"/>
                <a:defRPr sz="2000">
                  <a:solidFill>
                    <a:srgbClr val="0000FF"/>
                  </a:solidFill>
                  <a:latin typeface="Arial" charset="0"/>
                </a:defRPr>
              </a:lvl5pPr>
              <a:lvl6pPr marL="2514600" indent="-228600" eaLnBrk="0" fontAlgn="base" hangingPunct="0">
                <a:spcBef>
                  <a:spcPct val="20000"/>
                </a:spcBef>
                <a:spcAft>
                  <a:spcPct val="0"/>
                </a:spcAft>
                <a:buChar char="»"/>
                <a:defRPr sz="2000">
                  <a:solidFill>
                    <a:srgbClr val="0000FF"/>
                  </a:solidFill>
                  <a:latin typeface="Arial" charset="0"/>
                </a:defRPr>
              </a:lvl6pPr>
              <a:lvl7pPr marL="2971800" indent="-228600" eaLnBrk="0" fontAlgn="base" hangingPunct="0">
                <a:spcBef>
                  <a:spcPct val="20000"/>
                </a:spcBef>
                <a:spcAft>
                  <a:spcPct val="0"/>
                </a:spcAft>
                <a:buChar char="»"/>
                <a:defRPr sz="2000">
                  <a:solidFill>
                    <a:srgbClr val="0000FF"/>
                  </a:solidFill>
                  <a:latin typeface="Arial" charset="0"/>
                </a:defRPr>
              </a:lvl7pPr>
              <a:lvl8pPr marL="3429000" indent="-228600" eaLnBrk="0" fontAlgn="base" hangingPunct="0">
                <a:spcBef>
                  <a:spcPct val="20000"/>
                </a:spcBef>
                <a:spcAft>
                  <a:spcPct val="0"/>
                </a:spcAft>
                <a:buChar char="»"/>
                <a:defRPr sz="2000">
                  <a:solidFill>
                    <a:srgbClr val="0000FF"/>
                  </a:solidFill>
                  <a:latin typeface="Arial" charset="0"/>
                </a:defRPr>
              </a:lvl8pPr>
              <a:lvl9pPr marL="3886200" indent="-228600" eaLnBrk="0" fontAlgn="base" hangingPunct="0">
                <a:spcBef>
                  <a:spcPct val="20000"/>
                </a:spcBef>
                <a:spcAft>
                  <a:spcPct val="0"/>
                </a:spcAft>
                <a:buChar char="»"/>
                <a:defRPr sz="2000">
                  <a:solidFill>
                    <a:srgbClr val="0000FF"/>
                  </a:solidFill>
                  <a:latin typeface="Arial" charset="0"/>
                </a:defRPr>
              </a:lvl9pPr>
            </a:lstStyle>
            <a:p>
              <a:pPr algn="r">
                <a:spcBef>
                  <a:spcPct val="0"/>
                </a:spcBef>
                <a:buFontTx/>
                <a:buNone/>
              </a:pPr>
              <a:endParaRPr lang="en-US" altLang="en-US" sz="4400">
                <a:latin typeface="Lucida Console" charset="0"/>
              </a:endParaRPr>
            </a:p>
          </p:txBody>
        </p:sp>
        <p:sp>
          <p:nvSpPr>
            <p:cNvPr id="21784" name="Freeform 345"/>
            <p:cNvSpPr>
              <a:spLocks/>
            </p:cNvSpPr>
            <p:nvPr/>
          </p:nvSpPr>
          <p:spPr bwMode="auto">
            <a:xfrm>
              <a:off x="2591" y="2725"/>
              <a:ext cx="528" cy="586"/>
            </a:xfrm>
            <a:custGeom>
              <a:avLst/>
              <a:gdLst>
                <a:gd name="T0" fmla="*/ 48 w 528"/>
                <a:gd name="T1" fmla="*/ 11 h 587"/>
                <a:gd name="T2" fmla="*/ 480 w 528"/>
                <a:gd name="T3" fmla="*/ 11 h 587"/>
                <a:gd name="T4" fmla="*/ 528 w 528"/>
                <a:gd name="T5" fmla="*/ 585 h 587"/>
                <a:gd name="T6" fmla="*/ 0 w 528"/>
                <a:gd name="T7" fmla="*/ 585 h 587"/>
                <a:gd name="T8" fmla="*/ 32 w 528"/>
                <a:gd name="T9" fmla="*/ 0 h 587"/>
                <a:gd name="T10" fmla="*/ 0 60000 65536"/>
                <a:gd name="T11" fmla="*/ 0 60000 65536"/>
                <a:gd name="T12" fmla="*/ 0 60000 65536"/>
                <a:gd name="T13" fmla="*/ 0 60000 65536"/>
                <a:gd name="T14" fmla="*/ 0 60000 65536"/>
                <a:gd name="T15" fmla="*/ 0 w 528"/>
                <a:gd name="T16" fmla="*/ 0 h 587"/>
                <a:gd name="T17" fmla="*/ 528 w 528"/>
                <a:gd name="T18" fmla="*/ 587 h 587"/>
              </a:gdLst>
              <a:ahLst/>
              <a:cxnLst>
                <a:cxn ang="T10">
                  <a:pos x="T0" y="T1"/>
                </a:cxn>
                <a:cxn ang="T11">
                  <a:pos x="T2" y="T3"/>
                </a:cxn>
                <a:cxn ang="T12">
                  <a:pos x="T4" y="T5"/>
                </a:cxn>
                <a:cxn ang="T13">
                  <a:pos x="T6" y="T7"/>
                </a:cxn>
                <a:cxn ang="T14">
                  <a:pos x="T8" y="T9"/>
                </a:cxn>
              </a:cxnLst>
              <a:rect l="T15" t="T16" r="T17" b="T18"/>
              <a:pathLst>
                <a:path w="528" h="587">
                  <a:moveTo>
                    <a:pt x="48" y="11"/>
                  </a:moveTo>
                  <a:lnTo>
                    <a:pt x="480" y="11"/>
                  </a:lnTo>
                  <a:lnTo>
                    <a:pt x="528" y="587"/>
                  </a:lnTo>
                  <a:lnTo>
                    <a:pt x="0" y="587"/>
                  </a:lnTo>
                  <a:lnTo>
                    <a:pt x="32" y="0"/>
                  </a:lnTo>
                </a:path>
              </a:pathLst>
            </a:custGeom>
            <a:solidFill>
              <a:schemeClr val="accent2"/>
            </a:solidFill>
            <a:ln w="3175">
              <a:solidFill>
                <a:schemeClr val="tx1"/>
              </a:solidFill>
              <a:round/>
              <a:headEnd/>
              <a:tailEnd/>
            </a:ln>
          </p:spPr>
          <p:txBody>
            <a:bodyPr wrap="none" anchor="ctr"/>
            <a:lstStyle/>
            <a:p>
              <a:endParaRPr lang="en-US"/>
            </a:p>
          </p:txBody>
        </p:sp>
        <p:grpSp>
          <p:nvGrpSpPr>
            <p:cNvPr id="21785" name="Group 346"/>
            <p:cNvGrpSpPr>
              <a:grpSpLocks/>
            </p:cNvGrpSpPr>
            <p:nvPr/>
          </p:nvGrpSpPr>
          <p:grpSpPr bwMode="auto">
            <a:xfrm>
              <a:off x="3072" y="2832"/>
              <a:ext cx="136" cy="632"/>
              <a:chOff x="3072" y="2832"/>
              <a:chExt cx="136" cy="632"/>
            </a:xfrm>
          </p:grpSpPr>
          <p:sp>
            <p:nvSpPr>
              <p:cNvPr id="21790" name="Freeform 347"/>
              <p:cNvSpPr>
                <a:spLocks/>
              </p:cNvSpPr>
              <p:nvPr/>
            </p:nvSpPr>
            <p:spPr bwMode="auto">
              <a:xfrm>
                <a:off x="3074" y="3120"/>
                <a:ext cx="134" cy="344"/>
              </a:xfrm>
              <a:custGeom>
                <a:avLst/>
                <a:gdLst>
                  <a:gd name="T0" fmla="*/ 24 w 136"/>
                  <a:gd name="T1" fmla="*/ 0 h 344"/>
                  <a:gd name="T2" fmla="*/ 132 w 136"/>
                  <a:gd name="T3" fmla="*/ 0 h 344"/>
                  <a:gd name="T4" fmla="*/ 132 w 136"/>
                  <a:gd name="T5" fmla="*/ 232 h 344"/>
                  <a:gd name="T6" fmla="*/ 102 w 136"/>
                  <a:gd name="T7" fmla="*/ 344 h 344"/>
                  <a:gd name="T8" fmla="*/ 102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endParaRPr lang="en-US"/>
              </a:p>
            </p:txBody>
          </p:sp>
          <p:sp>
            <p:nvSpPr>
              <p:cNvPr id="21791" name="Freeform 348"/>
              <p:cNvSpPr>
                <a:spLocks/>
              </p:cNvSpPr>
              <p:nvPr/>
            </p:nvSpPr>
            <p:spPr bwMode="auto">
              <a:xfrm>
                <a:off x="3074" y="2974"/>
                <a:ext cx="119" cy="313"/>
              </a:xfrm>
              <a:custGeom>
                <a:avLst/>
                <a:gdLst>
                  <a:gd name="T0" fmla="*/ 10 w 136"/>
                  <a:gd name="T1" fmla="*/ 0 h 344"/>
                  <a:gd name="T2" fmla="*/ 51 w 136"/>
                  <a:gd name="T3" fmla="*/ 0 h 344"/>
                  <a:gd name="T4" fmla="*/ 51 w 136"/>
                  <a:gd name="T5" fmla="*/ 96 h 344"/>
                  <a:gd name="T6" fmla="*/ 40 w 136"/>
                  <a:gd name="T7" fmla="*/ 143 h 344"/>
                  <a:gd name="T8" fmla="*/ 40 w 136"/>
                  <a:gd name="T9" fmla="*/ 36 h 344"/>
                  <a:gd name="T10" fmla="*/ 0 w 136"/>
                  <a:gd name="T11" fmla="*/ 36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endParaRPr lang="en-US"/>
              </a:p>
            </p:txBody>
          </p:sp>
          <p:sp>
            <p:nvSpPr>
              <p:cNvPr id="21792" name="Freeform 349"/>
              <p:cNvSpPr>
                <a:spLocks/>
              </p:cNvSpPr>
              <p:nvPr/>
            </p:nvSpPr>
            <p:spPr bwMode="auto">
              <a:xfrm>
                <a:off x="3074" y="2831"/>
                <a:ext cx="124" cy="320"/>
              </a:xfrm>
              <a:custGeom>
                <a:avLst/>
                <a:gdLst>
                  <a:gd name="T0" fmla="*/ 14 w 136"/>
                  <a:gd name="T1" fmla="*/ 0 h 344"/>
                  <a:gd name="T2" fmla="*/ 71 w 136"/>
                  <a:gd name="T3" fmla="*/ 0 h 344"/>
                  <a:gd name="T4" fmla="*/ 71 w 136"/>
                  <a:gd name="T5" fmla="*/ 121 h 344"/>
                  <a:gd name="T6" fmla="*/ 54 w 136"/>
                  <a:gd name="T7" fmla="*/ 180 h 344"/>
                  <a:gd name="T8" fmla="*/ 54 w 136"/>
                  <a:gd name="T9" fmla="*/ 46 h 344"/>
                  <a:gd name="T10" fmla="*/ 0 w 136"/>
                  <a:gd name="T11" fmla="*/ 46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endParaRPr lang="en-US"/>
              </a:p>
            </p:txBody>
          </p:sp>
        </p:grpSp>
        <p:grpSp>
          <p:nvGrpSpPr>
            <p:cNvPr id="21786" name="Group 350"/>
            <p:cNvGrpSpPr>
              <a:grpSpLocks/>
            </p:cNvGrpSpPr>
            <p:nvPr/>
          </p:nvGrpSpPr>
          <p:grpSpPr bwMode="auto">
            <a:xfrm flipH="1">
              <a:off x="2496" y="2832"/>
              <a:ext cx="136" cy="632"/>
              <a:chOff x="3072" y="2832"/>
              <a:chExt cx="136" cy="632"/>
            </a:xfrm>
          </p:grpSpPr>
          <p:sp>
            <p:nvSpPr>
              <p:cNvPr id="21787" name="Freeform 351"/>
              <p:cNvSpPr>
                <a:spLocks/>
              </p:cNvSpPr>
              <p:nvPr/>
            </p:nvSpPr>
            <p:spPr bwMode="auto">
              <a:xfrm>
                <a:off x="3074" y="3120"/>
                <a:ext cx="134" cy="344"/>
              </a:xfrm>
              <a:custGeom>
                <a:avLst/>
                <a:gdLst>
                  <a:gd name="T0" fmla="*/ 24 w 136"/>
                  <a:gd name="T1" fmla="*/ 0 h 344"/>
                  <a:gd name="T2" fmla="*/ 132 w 136"/>
                  <a:gd name="T3" fmla="*/ 0 h 344"/>
                  <a:gd name="T4" fmla="*/ 132 w 136"/>
                  <a:gd name="T5" fmla="*/ 232 h 344"/>
                  <a:gd name="T6" fmla="*/ 102 w 136"/>
                  <a:gd name="T7" fmla="*/ 344 h 344"/>
                  <a:gd name="T8" fmla="*/ 102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endParaRPr lang="en-US"/>
              </a:p>
            </p:txBody>
          </p:sp>
          <p:sp>
            <p:nvSpPr>
              <p:cNvPr id="21788" name="Freeform 352"/>
              <p:cNvSpPr>
                <a:spLocks/>
              </p:cNvSpPr>
              <p:nvPr/>
            </p:nvSpPr>
            <p:spPr bwMode="auto">
              <a:xfrm>
                <a:off x="3074" y="2974"/>
                <a:ext cx="119" cy="313"/>
              </a:xfrm>
              <a:custGeom>
                <a:avLst/>
                <a:gdLst>
                  <a:gd name="T0" fmla="*/ 10 w 136"/>
                  <a:gd name="T1" fmla="*/ 0 h 344"/>
                  <a:gd name="T2" fmla="*/ 51 w 136"/>
                  <a:gd name="T3" fmla="*/ 0 h 344"/>
                  <a:gd name="T4" fmla="*/ 51 w 136"/>
                  <a:gd name="T5" fmla="*/ 96 h 344"/>
                  <a:gd name="T6" fmla="*/ 40 w 136"/>
                  <a:gd name="T7" fmla="*/ 143 h 344"/>
                  <a:gd name="T8" fmla="*/ 40 w 136"/>
                  <a:gd name="T9" fmla="*/ 36 h 344"/>
                  <a:gd name="T10" fmla="*/ 0 w 136"/>
                  <a:gd name="T11" fmla="*/ 36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endParaRPr lang="en-US"/>
              </a:p>
            </p:txBody>
          </p:sp>
          <p:sp>
            <p:nvSpPr>
              <p:cNvPr id="21789" name="Freeform 353"/>
              <p:cNvSpPr>
                <a:spLocks/>
              </p:cNvSpPr>
              <p:nvPr/>
            </p:nvSpPr>
            <p:spPr bwMode="auto">
              <a:xfrm>
                <a:off x="3074" y="2831"/>
                <a:ext cx="124" cy="320"/>
              </a:xfrm>
              <a:custGeom>
                <a:avLst/>
                <a:gdLst>
                  <a:gd name="T0" fmla="*/ 14 w 136"/>
                  <a:gd name="T1" fmla="*/ 0 h 344"/>
                  <a:gd name="T2" fmla="*/ 71 w 136"/>
                  <a:gd name="T3" fmla="*/ 0 h 344"/>
                  <a:gd name="T4" fmla="*/ 71 w 136"/>
                  <a:gd name="T5" fmla="*/ 121 h 344"/>
                  <a:gd name="T6" fmla="*/ 54 w 136"/>
                  <a:gd name="T7" fmla="*/ 180 h 344"/>
                  <a:gd name="T8" fmla="*/ 54 w 136"/>
                  <a:gd name="T9" fmla="*/ 46 h 344"/>
                  <a:gd name="T10" fmla="*/ 0 w 136"/>
                  <a:gd name="T11" fmla="*/ 46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endParaRPr lang="en-US"/>
              </a:p>
            </p:txBody>
          </p:sp>
        </p:grpSp>
      </p:grpSp>
      <p:grpSp>
        <p:nvGrpSpPr>
          <p:cNvPr id="21543" name="Group 354"/>
          <p:cNvGrpSpPr>
            <a:grpSpLocks/>
          </p:cNvGrpSpPr>
          <p:nvPr/>
        </p:nvGrpSpPr>
        <p:grpSpPr bwMode="auto">
          <a:xfrm>
            <a:off x="5070475" y="4181475"/>
            <a:ext cx="227013" cy="344488"/>
            <a:chOff x="2496" y="2725"/>
            <a:chExt cx="712" cy="739"/>
          </a:xfrm>
        </p:grpSpPr>
        <p:sp>
          <p:nvSpPr>
            <p:cNvPr id="21773" name="Rectangle 355"/>
            <p:cNvSpPr>
              <a:spLocks noChangeArrowheads="1"/>
            </p:cNvSpPr>
            <p:nvPr/>
          </p:nvSpPr>
          <p:spPr bwMode="auto">
            <a:xfrm>
              <a:off x="2591" y="3311"/>
              <a:ext cx="528" cy="146"/>
            </a:xfrm>
            <a:prstGeom prst="rect">
              <a:avLst/>
            </a:prstGeom>
            <a:solidFill>
              <a:schemeClr val="accent2"/>
            </a:solidFill>
            <a:ln w="3175">
              <a:solidFill>
                <a:schemeClr val="tx1"/>
              </a:solidFill>
              <a:miter lim="800000"/>
              <a:headEnd/>
              <a:tailEnd/>
            </a:ln>
          </p:spPr>
          <p:txBody>
            <a:bodyPr wrap="none" anchor="ctr"/>
            <a:lstStyle>
              <a:lvl1pPr>
                <a:spcBef>
                  <a:spcPct val="20000"/>
                </a:spcBef>
                <a:buChar char="•"/>
                <a:defRPr sz="3200">
                  <a:solidFill>
                    <a:srgbClr val="0000FF"/>
                  </a:solidFill>
                  <a:latin typeface="Arial" charset="0"/>
                </a:defRPr>
              </a:lvl1pPr>
              <a:lvl2pPr marL="742950" indent="-285750">
                <a:spcBef>
                  <a:spcPct val="20000"/>
                </a:spcBef>
                <a:buChar char="–"/>
                <a:defRPr sz="2800">
                  <a:solidFill>
                    <a:srgbClr val="0000FF"/>
                  </a:solidFill>
                  <a:latin typeface="Arial" charset="0"/>
                </a:defRPr>
              </a:lvl2pPr>
              <a:lvl3pPr marL="1143000" indent="-228600">
                <a:spcBef>
                  <a:spcPct val="20000"/>
                </a:spcBef>
                <a:buChar char="•"/>
                <a:defRPr sz="2400">
                  <a:solidFill>
                    <a:srgbClr val="0000FF"/>
                  </a:solidFill>
                  <a:latin typeface="Arial" charset="0"/>
                </a:defRPr>
              </a:lvl3pPr>
              <a:lvl4pPr marL="1600200" indent="-228600">
                <a:spcBef>
                  <a:spcPct val="20000"/>
                </a:spcBef>
                <a:buChar char="–"/>
                <a:defRPr sz="2000">
                  <a:solidFill>
                    <a:srgbClr val="0000FF"/>
                  </a:solidFill>
                  <a:latin typeface="Arial" charset="0"/>
                </a:defRPr>
              </a:lvl4pPr>
              <a:lvl5pPr marL="2057400" indent="-228600">
                <a:spcBef>
                  <a:spcPct val="20000"/>
                </a:spcBef>
                <a:buChar char="»"/>
                <a:defRPr sz="2000">
                  <a:solidFill>
                    <a:srgbClr val="0000FF"/>
                  </a:solidFill>
                  <a:latin typeface="Arial" charset="0"/>
                </a:defRPr>
              </a:lvl5pPr>
              <a:lvl6pPr marL="2514600" indent="-228600" eaLnBrk="0" fontAlgn="base" hangingPunct="0">
                <a:spcBef>
                  <a:spcPct val="20000"/>
                </a:spcBef>
                <a:spcAft>
                  <a:spcPct val="0"/>
                </a:spcAft>
                <a:buChar char="»"/>
                <a:defRPr sz="2000">
                  <a:solidFill>
                    <a:srgbClr val="0000FF"/>
                  </a:solidFill>
                  <a:latin typeface="Arial" charset="0"/>
                </a:defRPr>
              </a:lvl6pPr>
              <a:lvl7pPr marL="2971800" indent="-228600" eaLnBrk="0" fontAlgn="base" hangingPunct="0">
                <a:spcBef>
                  <a:spcPct val="20000"/>
                </a:spcBef>
                <a:spcAft>
                  <a:spcPct val="0"/>
                </a:spcAft>
                <a:buChar char="»"/>
                <a:defRPr sz="2000">
                  <a:solidFill>
                    <a:srgbClr val="0000FF"/>
                  </a:solidFill>
                  <a:latin typeface="Arial" charset="0"/>
                </a:defRPr>
              </a:lvl7pPr>
              <a:lvl8pPr marL="3429000" indent="-228600" eaLnBrk="0" fontAlgn="base" hangingPunct="0">
                <a:spcBef>
                  <a:spcPct val="20000"/>
                </a:spcBef>
                <a:spcAft>
                  <a:spcPct val="0"/>
                </a:spcAft>
                <a:buChar char="»"/>
                <a:defRPr sz="2000">
                  <a:solidFill>
                    <a:srgbClr val="0000FF"/>
                  </a:solidFill>
                  <a:latin typeface="Arial" charset="0"/>
                </a:defRPr>
              </a:lvl8pPr>
              <a:lvl9pPr marL="3886200" indent="-228600" eaLnBrk="0" fontAlgn="base" hangingPunct="0">
                <a:spcBef>
                  <a:spcPct val="20000"/>
                </a:spcBef>
                <a:spcAft>
                  <a:spcPct val="0"/>
                </a:spcAft>
                <a:buChar char="»"/>
                <a:defRPr sz="2000">
                  <a:solidFill>
                    <a:srgbClr val="0000FF"/>
                  </a:solidFill>
                  <a:latin typeface="Arial" charset="0"/>
                </a:defRPr>
              </a:lvl9pPr>
            </a:lstStyle>
            <a:p>
              <a:pPr algn="r">
                <a:spcBef>
                  <a:spcPct val="0"/>
                </a:spcBef>
                <a:buFontTx/>
                <a:buNone/>
              </a:pPr>
              <a:endParaRPr lang="en-US" altLang="en-US" sz="4400">
                <a:latin typeface="Lucida Console" charset="0"/>
              </a:endParaRPr>
            </a:p>
          </p:txBody>
        </p:sp>
        <p:sp>
          <p:nvSpPr>
            <p:cNvPr id="21774" name="Freeform 356"/>
            <p:cNvSpPr>
              <a:spLocks/>
            </p:cNvSpPr>
            <p:nvPr/>
          </p:nvSpPr>
          <p:spPr bwMode="auto">
            <a:xfrm>
              <a:off x="2591" y="2725"/>
              <a:ext cx="528" cy="586"/>
            </a:xfrm>
            <a:custGeom>
              <a:avLst/>
              <a:gdLst>
                <a:gd name="T0" fmla="*/ 48 w 528"/>
                <a:gd name="T1" fmla="*/ 11 h 587"/>
                <a:gd name="T2" fmla="*/ 480 w 528"/>
                <a:gd name="T3" fmla="*/ 11 h 587"/>
                <a:gd name="T4" fmla="*/ 528 w 528"/>
                <a:gd name="T5" fmla="*/ 585 h 587"/>
                <a:gd name="T6" fmla="*/ 0 w 528"/>
                <a:gd name="T7" fmla="*/ 585 h 587"/>
                <a:gd name="T8" fmla="*/ 32 w 528"/>
                <a:gd name="T9" fmla="*/ 0 h 587"/>
                <a:gd name="T10" fmla="*/ 0 60000 65536"/>
                <a:gd name="T11" fmla="*/ 0 60000 65536"/>
                <a:gd name="T12" fmla="*/ 0 60000 65536"/>
                <a:gd name="T13" fmla="*/ 0 60000 65536"/>
                <a:gd name="T14" fmla="*/ 0 60000 65536"/>
                <a:gd name="T15" fmla="*/ 0 w 528"/>
                <a:gd name="T16" fmla="*/ 0 h 587"/>
                <a:gd name="T17" fmla="*/ 528 w 528"/>
                <a:gd name="T18" fmla="*/ 587 h 587"/>
              </a:gdLst>
              <a:ahLst/>
              <a:cxnLst>
                <a:cxn ang="T10">
                  <a:pos x="T0" y="T1"/>
                </a:cxn>
                <a:cxn ang="T11">
                  <a:pos x="T2" y="T3"/>
                </a:cxn>
                <a:cxn ang="T12">
                  <a:pos x="T4" y="T5"/>
                </a:cxn>
                <a:cxn ang="T13">
                  <a:pos x="T6" y="T7"/>
                </a:cxn>
                <a:cxn ang="T14">
                  <a:pos x="T8" y="T9"/>
                </a:cxn>
              </a:cxnLst>
              <a:rect l="T15" t="T16" r="T17" b="T18"/>
              <a:pathLst>
                <a:path w="528" h="587">
                  <a:moveTo>
                    <a:pt x="48" y="11"/>
                  </a:moveTo>
                  <a:lnTo>
                    <a:pt x="480" y="11"/>
                  </a:lnTo>
                  <a:lnTo>
                    <a:pt x="528" y="587"/>
                  </a:lnTo>
                  <a:lnTo>
                    <a:pt x="0" y="587"/>
                  </a:lnTo>
                  <a:lnTo>
                    <a:pt x="32" y="0"/>
                  </a:lnTo>
                </a:path>
              </a:pathLst>
            </a:custGeom>
            <a:solidFill>
              <a:schemeClr val="accent2"/>
            </a:solidFill>
            <a:ln w="3175">
              <a:solidFill>
                <a:schemeClr val="tx1"/>
              </a:solidFill>
              <a:round/>
              <a:headEnd/>
              <a:tailEnd/>
            </a:ln>
          </p:spPr>
          <p:txBody>
            <a:bodyPr wrap="none" anchor="ctr"/>
            <a:lstStyle/>
            <a:p>
              <a:endParaRPr lang="en-US"/>
            </a:p>
          </p:txBody>
        </p:sp>
        <p:grpSp>
          <p:nvGrpSpPr>
            <p:cNvPr id="21775" name="Group 357"/>
            <p:cNvGrpSpPr>
              <a:grpSpLocks/>
            </p:cNvGrpSpPr>
            <p:nvPr/>
          </p:nvGrpSpPr>
          <p:grpSpPr bwMode="auto">
            <a:xfrm>
              <a:off x="3072" y="2832"/>
              <a:ext cx="136" cy="632"/>
              <a:chOff x="3072" y="2832"/>
              <a:chExt cx="136" cy="632"/>
            </a:xfrm>
          </p:grpSpPr>
          <p:sp>
            <p:nvSpPr>
              <p:cNvPr id="21780" name="Freeform 358"/>
              <p:cNvSpPr>
                <a:spLocks/>
              </p:cNvSpPr>
              <p:nvPr/>
            </p:nvSpPr>
            <p:spPr bwMode="auto">
              <a:xfrm>
                <a:off x="3074" y="3120"/>
                <a:ext cx="134" cy="344"/>
              </a:xfrm>
              <a:custGeom>
                <a:avLst/>
                <a:gdLst>
                  <a:gd name="T0" fmla="*/ 24 w 136"/>
                  <a:gd name="T1" fmla="*/ 0 h 344"/>
                  <a:gd name="T2" fmla="*/ 132 w 136"/>
                  <a:gd name="T3" fmla="*/ 0 h 344"/>
                  <a:gd name="T4" fmla="*/ 132 w 136"/>
                  <a:gd name="T5" fmla="*/ 232 h 344"/>
                  <a:gd name="T6" fmla="*/ 102 w 136"/>
                  <a:gd name="T7" fmla="*/ 344 h 344"/>
                  <a:gd name="T8" fmla="*/ 102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endParaRPr lang="en-US"/>
              </a:p>
            </p:txBody>
          </p:sp>
          <p:sp>
            <p:nvSpPr>
              <p:cNvPr id="21781" name="Freeform 359"/>
              <p:cNvSpPr>
                <a:spLocks/>
              </p:cNvSpPr>
              <p:nvPr/>
            </p:nvSpPr>
            <p:spPr bwMode="auto">
              <a:xfrm>
                <a:off x="3074" y="2974"/>
                <a:ext cx="119" cy="313"/>
              </a:xfrm>
              <a:custGeom>
                <a:avLst/>
                <a:gdLst>
                  <a:gd name="T0" fmla="*/ 10 w 136"/>
                  <a:gd name="T1" fmla="*/ 0 h 344"/>
                  <a:gd name="T2" fmla="*/ 51 w 136"/>
                  <a:gd name="T3" fmla="*/ 0 h 344"/>
                  <a:gd name="T4" fmla="*/ 51 w 136"/>
                  <a:gd name="T5" fmla="*/ 96 h 344"/>
                  <a:gd name="T6" fmla="*/ 40 w 136"/>
                  <a:gd name="T7" fmla="*/ 143 h 344"/>
                  <a:gd name="T8" fmla="*/ 40 w 136"/>
                  <a:gd name="T9" fmla="*/ 36 h 344"/>
                  <a:gd name="T10" fmla="*/ 0 w 136"/>
                  <a:gd name="T11" fmla="*/ 36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endParaRPr lang="en-US"/>
              </a:p>
            </p:txBody>
          </p:sp>
          <p:sp>
            <p:nvSpPr>
              <p:cNvPr id="21782" name="Freeform 360"/>
              <p:cNvSpPr>
                <a:spLocks/>
              </p:cNvSpPr>
              <p:nvPr/>
            </p:nvSpPr>
            <p:spPr bwMode="auto">
              <a:xfrm>
                <a:off x="3074" y="2831"/>
                <a:ext cx="124" cy="320"/>
              </a:xfrm>
              <a:custGeom>
                <a:avLst/>
                <a:gdLst>
                  <a:gd name="T0" fmla="*/ 14 w 136"/>
                  <a:gd name="T1" fmla="*/ 0 h 344"/>
                  <a:gd name="T2" fmla="*/ 71 w 136"/>
                  <a:gd name="T3" fmla="*/ 0 h 344"/>
                  <a:gd name="T4" fmla="*/ 71 w 136"/>
                  <a:gd name="T5" fmla="*/ 121 h 344"/>
                  <a:gd name="T6" fmla="*/ 54 w 136"/>
                  <a:gd name="T7" fmla="*/ 180 h 344"/>
                  <a:gd name="T8" fmla="*/ 54 w 136"/>
                  <a:gd name="T9" fmla="*/ 46 h 344"/>
                  <a:gd name="T10" fmla="*/ 0 w 136"/>
                  <a:gd name="T11" fmla="*/ 46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endParaRPr lang="en-US"/>
              </a:p>
            </p:txBody>
          </p:sp>
        </p:grpSp>
        <p:grpSp>
          <p:nvGrpSpPr>
            <p:cNvPr id="21776" name="Group 361"/>
            <p:cNvGrpSpPr>
              <a:grpSpLocks/>
            </p:cNvGrpSpPr>
            <p:nvPr/>
          </p:nvGrpSpPr>
          <p:grpSpPr bwMode="auto">
            <a:xfrm flipH="1">
              <a:off x="2496" y="2832"/>
              <a:ext cx="136" cy="632"/>
              <a:chOff x="3072" y="2832"/>
              <a:chExt cx="136" cy="632"/>
            </a:xfrm>
          </p:grpSpPr>
          <p:sp>
            <p:nvSpPr>
              <p:cNvPr id="21777" name="Freeform 362"/>
              <p:cNvSpPr>
                <a:spLocks/>
              </p:cNvSpPr>
              <p:nvPr/>
            </p:nvSpPr>
            <p:spPr bwMode="auto">
              <a:xfrm>
                <a:off x="3074" y="3120"/>
                <a:ext cx="134" cy="344"/>
              </a:xfrm>
              <a:custGeom>
                <a:avLst/>
                <a:gdLst>
                  <a:gd name="T0" fmla="*/ 24 w 136"/>
                  <a:gd name="T1" fmla="*/ 0 h 344"/>
                  <a:gd name="T2" fmla="*/ 132 w 136"/>
                  <a:gd name="T3" fmla="*/ 0 h 344"/>
                  <a:gd name="T4" fmla="*/ 132 w 136"/>
                  <a:gd name="T5" fmla="*/ 232 h 344"/>
                  <a:gd name="T6" fmla="*/ 102 w 136"/>
                  <a:gd name="T7" fmla="*/ 344 h 344"/>
                  <a:gd name="T8" fmla="*/ 102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endParaRPr lang="en-US"/>
              </a:p>
            </p:txBody>
          </p:sp>
          <p:sp>
            <p:nvSpPr>
              <p:cNvPr id="21778" name="Freeform 363"/>
              <p:cNvSpPr>
                <a:spLocks/>
              </p:cNvSpPr>
              <p:nvPr/>
            </p:nvSpPr>
            <p:spPr bwMode="auto">
              <a:xfrm>
                <a:off x="3074" y="2974"/>
                <a:ext cx="119" cy="313"/>
              </a:xfrm>
              <a:custGeom>
                <a:avLst/>
                <a:gdLst>
                  <a:gd name="T0" fmla="*/ 10 w 136"/>
                  <a:gd name="T1" fmla="*/ 0 h 344"/>
                  <a:gd name="T2" fmla="*/ 51 w 136"/>
                  <a:gd name="T3" fmla="*/ 0 h 344"/>
                  <a:gd name="T4" fmla="*/ 51 w 136"/>
                  <a:gd name="T5" fmla="*/ 96 h 344"/>
                  <a:gd name="T6" fmla="*/ 40 w 136"/>
                  <a:gd name="T7" fmla="*/ 143 h 344"/>
                  <a:gd name="T8" fmla="*/ 40 w 136"/>
                  <a:gd name="T9" fmla="*/ 36 h 344"/>
                  <a:gd name="T10" fmla="*/ 0 w 136"/>
                  <a:gd name="T11" fmla="*/ 36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endParaRPr lang="en-US"/>
              </a:p>
            </p:txBody>
          </p:sp>
          <p:sp>
            <p:nvSpPr>
              <p:cNvPr id="21779" name="Freeform 364"/>
              <p:cNvSpPr>
                <a:spLocks/>
              </p:cNvSpPr>
              <p:nvPr/>
            </p:nvSpPr>
            <p:spPr bwMode="auto">
              <a:xfrm>
                <a:off x="3074" y="2831"/>
                <a:ext cx="124" cy="320"/>
              </a:xfrm>
              <a:custGeom>
                <a:avLst/>
                <a:gdLst>
                  <a:gd name="T0" fmla="*/ 14 w 136"/>
                  <a:gd name="T1" fmla="*/ 0 h 344"/>
                  <a:gd name="T2" fmla="*/ 71 w 136"/>
                  <a:gd name="T3" fmla="*/ 0 h 344"/>
                  <a:gd name="T4" fmla="*/ 71 w 136"/>
                  <a:gd name="T5" fmla="*/ 121 h 344"/>
                  <a:gd name="T6" fmla="*/ 54 w 136"/>
                  <a:gd name="T7" fmla="*/ 180 h 344"/>
                  <a:gd name="T8" fmla="*/ 54 w 136"/>
                  <a:gd name="T9" fmla="*/ 46 h 344"/>
                  <a:gd name="T10" fmla="*/ 0 w 136"/>
                  <a:gd name="T11" fmla="*/ 46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endParaRPr lang="en-US"/>
              </a:p>
            </p:txBody>
          </p:sp>
        </p:grpSp>
      </p:grpSp>
      <p:grpSp>
        <p:nvGrpSpPr>
          <p:cNvPr id="21544" name="Group 365"/>
          <p:cNvGrpSpPr>
            <a:grpSpLocks/>
          </p:cNvGrpSpPr>
          <p:nvPr/>
        </p:nvGrpSpPr>
        <p:grpSpPr bwMode="auto">
          <a:xfrm>
            <a:off x="4445000" y="4610100"/>
            <a:ext cx="227013" cy="344488"/>
            <a:chOff x="2496" y="2725"/>
            <a:chExt cx="712" cy="739"/>
          </a:xfrm>
        </p:grpSpPr>
        <p:sp>
          <p:nvSpPr>
            <p:cNvPr id="21763" name="Rectangle 366"/>
            <p:cNvSpPr>
              <a:spLocks noChangeArrowheads="1"/>
            </p:cNvSpPr>
            <p:nvPr/>
          </p:nvSpPr>
          <p:spPr bwMode="auto">
            <a:xfrm>
              <a:off x="2591" y="3311"/>
              <a:ext cx="528" cy="146"/>
            </a:xfrm>
            <a:prstGeom prst="rect">
              <a:avLst/>
            </a:prstGeom>
            <a:solidFill>
              <a:schemeClr val="accent2"/>
            </a:solidFill>
            <a:ln w="3175">
              <a:solidFill>
                <a:schemeClr val="tx1"/>
              </a:solidFill>
              <a:miter lim="800000"/>
              <a:headEnd/>
              <a:tailEnd/>
            </a:ln>
          </p:spPr>
          <p:txBody>
            <a:bodyPr wrap="none" anchor="ctr"/>
            <a:lstStyle>
              <a:lvl1pPr>
                <a:spcBef>
                  <a:spcPct val="20000"/>
                </a:spcBef>
                <a:buChar char="•"/>
                <a:defRPr sz="3200">
                  <a:solidFill>
                    <a:srgbClr val="0000FF"/>
                  </a:solidFill>
                  <a:latin typeface="Arial" charset="0"/>
                </a:defRPr>
              </a:lvl1pPr>
              <a:lvl2pPr marL="742950" indent="-285750">
                <a:spcBef>
                  <a:spcPct val="20000"/>
                </a:spcBef>
                <a:buChar char="–"/>
                <a:defRPr sz="2800">
                  <a:solidFill>
                    <a:srgbClr val="0000FF"/>
                  </a:solidFill>
                  <a:latin typeface="Arial" charset="0"/>
                </a:defRPr>
              </a:lvl2pPr>
              <a:lvl3pPr marL="1143000" indent="-228600">
                <a:spcBef>
                  <a:spcPct val="20000"/>
                </a:spcBef>
                <a:buChar char="•"/>
                <a:defRPr sz="2400">
                  <a:solidFill>
                    <a:srgbClr val="0000FF"/>
                  </a:solidFill>
                  <a:latin typeface="Arial" charset="0"/>
                </a:defRPr>
              </a:lvl3pPr>
              <a:lvl4pPr marL="1600200" indent="-228600">
                <a:spcBef>
                  <a:spcPct val="20000"/>
                </a:spcBef>
                <a:buChar char="–"/>
                <a:defRPr sz="2000">
                  <a:solidFill>
                    <a:srgbClr val="0000FF"/>
                  </a:solidFill>
                  <a:latin typeface="Arial" charset="0"/>
                </a:defRPr>
              </a:lvl4pPr>
              <a:lvl5pPr marL="2057400" indent="-228600">
                <a:spcBef>
                  <a:spcPct val="20000"/>
                </a:spcBef>
                <a:buChar char="»"/>
                <a:defRPr sz="2000">
                  <a:solidFill>
                    <a:srgbClr val="0000FF"/>
                  </a:solidFill>
                  <a:latin typeface="Arial" charset="0"/>
                </a:defRPr>
              </a:lvl5pPr>
              <a:lvl6pPr marL="2514600" indent="-228600" eaLnBrk="0" fontAlgn="base" hangingPunct="0">
                <a:spcBef>
                  <a:spcPct val="20000"/>
                </a:spcBef>
                <a:spcAft>
                  <a:spcPct val="0"/>
                </a:spcAft>
                <a:buChar char="»"/>
                <a:defRPr sz="2000">
                  <a:solidFill>
                    <a:srgbClr val="0000FF"/>
                  </a:solidFill>
                  <a:latin typeface="Arial" charset="0"/>
                </a:defRPr>
              </a:lvl6pPr>
              <a:lvl7pPr marL="2971800" indent="-228600" eaLnBrk="0" fontAlgn="base" hangingPunct="0">
                <a:spcBef>
                  <a:spcPct val="20000"/>
                </a:spcBef>
                <a:spcAft>
                  <a:spcPct val="0"/>
                </a:spcAft>
                <a:buChar char="»"/>
                <a:defRPr sz="2000">
                  <a:solidFill>
                    <a:srgbClr val="0000FF"/>
                  </a:solidFill>
                  <a:latin typeface="Arial" charset="0"/>
                </a:defRPr>
              </a:lvl7pPr>
              <a:lvl8pPr marL="3429000" indent="-228600" eaLnBrk="0" fontAlgn="base" hangingPunct="0">
                <a:spcBef>
                  <a:spcPct val="20000"/>
                </a:spcBef>
                <a:spcAft>
                  <a:spcPct val="0"/>
                </a:spcAft>
                <a:buChar char="»"/>
                <a:defRPr sz="2000">
                  <a:solidFill>
                    <a:srgbClr val="0000FF"/>
                  </a:solidFill>
                  <a:latin typeface="Arial" charset="0"/>
                </a:defRPr>
              </a:lvl8pPr>
              <a:lvl9pPr marL="3886200" indent="-228600" eaLnBrk="0" fontAlgn="base" hangingPunct="0">
                <a:spcBef>
                  <a:spcPct val="20000"/>
                </a:spcBef>
                <a:spcAft>
                  <a:spcPct val="0"/>
                </a:spcAft>
                <a:buChar char="»"/>
                <a:defRPr sz="2000">
                  <a:solidFill>
                    <a:srgbClr val="0000FF"/>
                  </a:solidFill>
                  <a:latin typeface="Arial" charset="0"/>
                </a:defRPr>
              </a:lvl9pPr>
            </a:lstStyle>
            <a:p>
              <a:pPr algn="r">
                <a:spcBef>
                  <a:spcPct val="0"/>
                </a:spcBef>
                <a:buFontTx/>
                <a:buNone/>
              </a:pPr>
              <a:endParaRPr lang="en-US" altLang="en-US" sz="4400">
                <a:latin typeface="Lucida Console" charset="0"/>
              </a:endParaRPr>
            </a:p>
          </p:txBody>
        </p:sp>
        <p:sp>
          <p:nvSpPr>
            <p:cNvPr id="21764" name="Freeform 367"/>
            <p:cNvSpPr>
              <a:spLocks/>
            </p:cNvSpPr>
            <p:nvPr/>
          </p:nvSpPr>
          <p:spPr bwMode="auto">
            <a:xfrm>
              <a:off x="2591" y="2725"/>
              <a:ext cx="528" cy="586"/>
            </a:xfrm>
            <a:custGeom>
              <a:avLst/>
              <a:gdLst>
                <a:gd name="T0" fmla="*/ 48 w 528"/>
                <a:gd name="T1" fmla="*/ 11 h 587"/>
                <a:gd name="T2" fmla="*/ 480 w 528"/>
                <a:gd name="T3" fmla="*/ 11 h 587"/>
                <a:gd name="T4" fmla="*/ 528 w 528"/>
                <a:gd name="T5" fmla="*/ 585 h 587"/>
                <a:gd name="T6" fmla="*/ 0 w 528"/>
                <a:gd name="T7" fmla="*/ 585 h 587"/>
                <a:gd name="T8" fmla="*/ 32 w 528"/>
                <a:gd name="T9" fmla="*/ 0 h 587"/>
                <a:gd name="T10" fmla="*/ 0 60000 65536"/>
                <a:gd name="T11" fmla="*/ 0 60000 65536"/>
                <a:gd name="T12" fmla="*/ 0 60000 65536"/>
                <a:gd name="T13" fmla="*/ 0 60000 65536"/>
                <a:gd name="T14" fmla="*/ 0 60000 65536"/>
                <a:gd name="T15" fmla="*/ 0 w 528"/>
                <a:gd name="T16" fmla="*/ 0 h 587"/>
                <a:gd name="T17" fmla="*/ 528 w 528"/>
                <a:gd name="T18" fmla="*/ 587 h 587"/>
              </a:gdLst>
              <a:ahLst/>
              <a:cxnLst>
                <a:cxn ang="T10">
                  <a:pos x="T0" y="T1"/>
                </a:cxn>
                <a:cxn ang="T11">
                  <a:pos x="T2" y="T3"/>
                </a:cxn>
                <a:cxn ang="T12">
                  <a:pos x="T4" y="T5"/>
                </a:cxn>
                <a:cxn ang="T13">
                  <a:pos x="T6" y="T7"/>
                </a:cxn>
                <a:cxn ang="T14">
                  <a:pos x="T8" y="T9"/>
                </a:cxn>
              </a:cxnLst>
              <a:rect l="T15" t="T16" r="T17" b="T18"/>
              <a:pathLst>
                <a:path w="528" h="587">
                  <a:moveTo>
                    <a:pt x="48" y="11"/>
                  </a:moveTo>
                  <a:lnTo>
                    <a:pt x="480" y="11"/>
                  </a:lnTo>
                  <a:lnTo>
                    <a:pt x="528" y="587"/>
                  </a:lnTo>
                  <a:lnTo>
                    <a:pt x="0" y="587"/>
                  </a:lnTo>
                  <a:lnTo>
                    <a:pt x="32" y="0"/>
                  </a:lnTo>
                </a:path>
              </a:pathLst>
            </a:custGeom>
            <a:solidFill>
              <a:schemeClr val="accent2"/>
            </a:solidFill>
            <a:ln w="3175">
              <a:solidFill>
                <a:schemeClr val="tx1"/>
              </a:solidFill>
              <a:round/>
              <a:headEnd/>
              <a:tailEnd/>
            </a:ln>
          </p:spPr>
          <p:txBody>
            <a:bodyPr wrap="none" anchor="ctr"/>
            <a:lstStyle/>
            <a:p>
              <a:endParaRPr lang="en-US"/>
            </a:p>
          </p:txBody>
        </p:sp>
        <p:grpSp>
          <p:nvGrpSpPr>
            <p:cNvPr id="21765" name="Group 368"/>
            <p:cNvGrpSpPr>
              <a:grpSpLocks/>
            </p:cNvGrpSpPr>
            <p:nvPr/>
          </p:nvGrpSpPr>
          <p:grpSpPr bwMode="auto">
            <a:xfrm>
              <a:off x="3072" y="2832"/>
              <a:ext cx="136" cy="632"/>
              <a:chOff x="3072" y="2832"/>
              <a:chExt cx="136" cy="632"/>
            </a:xfrm>
          </p:grpSpPr>
          <p:sp>
            <p:nvSpPr>
              <p:cNvPr id="21770" name="Freeform 369"/>
              <p:cNvSpPr>
                <a:spLocks/>
              </p:cNvSpPr>
              <p:nvPr/>
            </p:nvSpPr>
            <p:spPr bwMode="auto">
              <a:xfrm>
                <a:off x="3074" y="3120"/>
                <a:ext cx="134" cy="344"/>
              </a:xfrm>
              <a:custGeom>
                <a:avLst/>
                <a:gdLst>
                  <a:gd name="T0" fmla="*/ 24 w 136"/>
                  <a:gd name="T1" fmla="*/ 0 h 344"/>
                  <a:gd name="T2" fmla="*/ 132 w 136"/>
                  <a:gd name="T3" fmla="*/ 0 h 344"/>
                  <a:gd name="T4" fmla="*/ 132 w 136"/>
                  <a:gd name="T5" fmla="*/ 232 h 344"/>
                  <a:gd name="T6" fmla="*/ 102 w 136"/>
                  <a:gd name="T7" fmla="*/ 344 h 344"/>
                  <a:gd name="T8" fmla="*/ 102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endParaRPr lang="en-US"/>
              </a:p>
            </p:txBody>
          </p:sp>
          <p:sp>
            <p:nvSpPr>
              <p:cNvPr id="21771" name="Freeform 370"/>
              <p:cNvSpPr>
                <a:spLocks/>
              </p:cNvSpPr>
              <p:nvPr/>
            </p:nvSpPr>
            <p:spPr bwMode="auto">
              <a:xfrm>
                <a:off x="3074" y="2974"/>
                <a:ext cx="119" cy="313"/>
              </a:xfrm>
              <a:custGeom>
                <a:avLst/>
                <a:gdLst>
                  <a:gd name="T0" fmla="*/ 10 w 136"/>
                  <a:gd name="T1" fmla="*/ 0 h 344"/>
                  <a:gd name="T2" fmla="*/ 51 w 136"/>
                  <a:gd name="T3" fmla="*/ 0 h 344"/>
                  <a:gd name="T4" fmla="*/ 51 w 136"/>
                  <a:gd name="T5" fmla="*/ 96 h 344"/>
                  <a:gd name="T6" fmla="*/ 40 w 136"/>
                  <a:gd name="T7" fmla="*/ 143 h 344"/>
                  <a:gd name="T8" fmla="*/ 40 w 136"/>
                  <a:gd name="T9" fmla="*/ 36 h 344"/>
                  <a:gd name="T10" fmla="*/ 0 w 136"/>
                  <a:gd name="T11" fmla="*/ 36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endParaRPr lang="en-US"/>
              </a:p>
            </p:txBody>
          </p:sp>
          <p:sp>
            <p:nvSpPr>
              <p:cNvPr id="21772" name="Freeform 371"/>
              <p:cNvSpPr>
                <a:spLocks/>
              </p:cNvSpPr>
              <p:nvPr/>
            </p:nvSpPr>
            <p:spPr bwMode="auto">
              <a:xfrm>
                <a:off x="3074" y="2831"/>
                <a:ext cx="124" cy="320"/>
              </a:xfrm>
              <a:custGeom>
                <a:avLst/>
                <a:gdLst>
                  <a:gd name="T0" fmla="*/ 14 w 136"/>
                  <a:gd name="T1" fmla="*/ 0 h 344"/>
                  <a:gd name="T2" fmla="*/ 71 w 136"/>
                  <a:gd name="T3" fmla="*/ 0 h 344"/>
                  <a:gd name="T4" fmla="*/ 71 w 136"/>
                  <a:gd name="T5" fmla="*/ 121 h 344"/>
                  <a:gd name="T6" fmla="*/ 54 w 136"/>
                  <a:gd name="T7" fmla="*/ 180 h 344"/>
                  <a:gd name="T8" fmla="*/ 54 w 136"/>
                  <a:gd name="T9" fmla="*/ 46 h 344"/>
                  <a:gd name="T10" fmla="*/ 0 w 136"/>
                  <a:gd name="T11" fmla="*/ 46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endParaRPr lang="en-US"/>
              </a:p>
            </p:txBody>
          </p:sp>
        </p:grpSp>
        <p:grpSp>
          <p:nvGrpSpPr>
            <p:cNvPr id="21766" name="Group 372"/>
            <p:cNvGrpSpPr>
              <a:grpSpLocks/>
            </p:cNvGrpSpPr>
            <p:nvPr/>
          </p:nvGrpSpPr>
          <p:grpSpPr bwMode="auto">
            <a:xfrm flipH="1">
              <a:off x="2496" y="2832"/>
              <a:ext cx="136" cy="632"/>
              <a:chOff x="3072" y="2832"/>
              <a:chExt cx="136" cy="632"/>
            </a:xfrm>
          </p:grpSpPr>
          <p:sp>
            <p:nvSpPr>
              <p:cNvPr id="21767" name="Freeform 373"/>
              <p:cNvSpPr>
                <a:spLocks/>
              </p:cNvSpPr>
              <p:nvPr/>
            </p:nvSpPr>
            <p:spPr bwMode="auto">
              <a:xfrm>
                <a:off x="3074" y="3120"/>
                <a:ext cx="134" cy="344"/>
              </a:xfrm>
              <a:custGeom>
                <a:avLst/>
                <a:gdLst>
                  <a:gd name="T0" fmla="*/ 24 w 136"/>
                  <a:gd name="T1" fmla="*/ 0 h 344"/>
                  <a:gd name="T2" fmla="*/ 132 w 136"/>
                  <a:gd name="T3" fmla="*/ 0 h 344"/>
                  <a:gd name="T4" fmla="*/ 132 w 136"/>
                  <a:gd name="T5" fmla="*/ 232 h 344"/>
                  <a:gd name="T6" fmla="*/ 102 w 136"/>
                  <a:gd name="T7" fmla="*/ 344 h 344"/>
                  <a:gd name="T8" fmla="*/ 102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endParaRPr lang="en-US"/>
              </a:p>
            </p:txBody>
          </p:sp>
          <p:sp>
            <p:nvSpPr>
              <p:cNvPr id="21768" name="Freeform 374"/>
              <p:cNvSpPr>
                <a:spLocks/>
              </p:cNvSpPr>
              <p:nvPr/>
            </p:nvSpPr>
            <p:spPr bwMode="auto">
              <a:xfrm>
                <a:off x="3074" y="2974"/>
                <a:ext cx="119" cy="313"/>
              </a:xfrm>
              <a:custGeom>
                <a:avLst/>
                <a:gdLst>
                  <a:gd name="T0" fmla="*/ 10 w 136"/>
                  <a:gd name="T1" fmla="*/ 0 h 344"/>
                  <a:gd name="T2" fmla="*/ 51 w 136"/>
                  <a:gd name="T3" fmla="*/ 0 h 344"/>
                  <a:gd name="T4" fmla="*/ 51 w 136"/>
                  <a:gd name="T5" fmla="*/ 96 h 344"/>
                  <a:gd name="T6" fmla="*/ 40 w 136"/>
                  <a:gd name="T7" fmla="*/ 143 h 344"/>
                  <a:gd name="T8" fmla="*/ 40 w 136"/>
                  <a:gd name="T9" fmla="*/ 36 h 344"/>
                  <a:gd name="T10" fmla="*/ 0 w 136"/>
                  <a:gd name="T11" fmla="*/ 36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endParaRPr lang="en-US"/>
              </a:p>
            </p:txBody>
          </p:sp>
          <p:sp>
            <p:nvSpPr>
              <p:cNvPr id="21769" name="Freeform 375"/>
              <p:cNvSpPr>
                <a:spLocks/>
              </p:cNvSpPr>
              <p:nvPr/>
            </p:nvSpPr>
            <p:spPr bwMode="auto">
              <a:xfrm>
                <a:off x="3074" y="2831"/>
                <a:ext cx="124" cy="320"/>
              </a:xfrm>
              <a:custGeom>
                <a:avLst/>
                <a:gdLst>
                  <a:gd name="T0" fmla="*/ 14 w 136"/>
                  <a:gd name="T1" fmla="*/ 0 h 344"/>
                  <a:gd name="T2" fmla="*/ 71 w 136"/>
                  <a:gd name="T3" fmla="*/ 0 h 344"/>
                  <a:gd name="T4" fmla="*/ 71 w 136"/>
                  <a:gd name="T5" fmla="*/ 121 h 344"/>
                  <a:gd name="T6" fmla="*/ 54 w 136"/>
                  <a:gd name="T7" fmla="*/ 180 h 344"/>
                  <a:gd name="T8" fmla="*/ 54 w 136"/>
                  <a:gd name="T9" fmla="*/ 46 h 344"/>
                  <a:gd name="T10" fmla="*/ 0 w 136"/>
                  <a:gd name="T11" fmla="*/ 46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endParaRPr lang="en-US"/>
              </a:p>
            </p:txBody>
          </p:sp>
        </p:grpSp>
      </p:grpSp>
      <p:grpSp>
        <p:nvGrpSpPr>
          <p:cNvPr id="21545" name="Group 376"/>
          <p:cNvGrpSpPr>
            <a:grpSpLocks/>
          </p:cNvGrpSpPr>
          <p:nvPr/>
        </p:nvGrpSpPr>
        <p:grpSpPr bwMode="auto">
          <a:xfrm>
            <a:off x="5064125" y="4610100"/>
            <a:ext cx="227013" cy="344488"/>
            <a:chOff x="2496" y="2725"/>
            <a:chExt cx="712" cy="739"/>
          </a:xfrm>
        </p:grpSpPr>
        <p:sp>
          <p:nvSpPr>
            <p:cNvPr id="21753" name="Rectangle 377"/>
            <p:cNvSpPr>
              <a:spLocks noChangeArrowheads="1"/>
            </p:cNvSpPr>
            <p:nvPr/>
          </p:nvSpPr>
          <p:spPr bwMode="auto">
            <a:xfrm>
              <a:off x="2591" y="3311"/>
              <a:ext cx="528" cy="146"/>
            </a:xfrm>
            <a:prstGeom prst="rect">
              <a:avLst/>
            </a:prstGeom>
            <a:solidFill>
              <a:schemeClr val="accent2"/>
            </a:solidFill>
            <a:ln w="3175">
              <a:solidFill>
                <a:schemeClr val="tx1"/>
              </a:solidFill>
              <a:miter lim="800000"/>
              <a:headEnd/>
              <a:tailEnd/>
            </a:ln>
          </p:spPr>
          <p:txBody>
            <a:bodyPr wrap="none" anchor="ctr"/>
            <a:lstStyle>
              <a:lvl1pPr>
                <a:spcBef>
                  <a:spcPct val="20000"/>
                </a:spcBef>
                <a:buChar char="•"/>
                <a:defRPr sz="3200">
                  <a:solidFill>
                    <a:srgbClr val="0000FF"/>
                  </a:solidFill>
                  <a:latin typeface="Arial" charset="0"/>
                </a:defRPr>
              </a:lvl1pPr>
              <a:lvl2pPr marL="742950" indent="-285750">
                <a:spcBef>
                  <a:spcPct val="20000"/>
                </a:spcBef>
                <a:buChar char="–"/>
                <a:defRPr sz="2800">
                  <a:solidFill>
                    <a:srgbClr val="0000FF"/>
                  </a:solidFill>
                  <a:latin typeface="Arial" charset="0"/>
                </a:defRPr>
              </a:lvl2pPr>
              <a:lvl3pPr marL="1143000" indent="-228600">
                <a:spcBef>
                  <a:spcPct val="20000"/>
                </a:spcBef>
                <a:buChar char="•"/>
                <a:defRPr sz="2400">
                  <a:solidFill>
                    <a:srgbClr val="0000FF"/>
                  </a:solidFill>
                  <a:latin typeface="Arial" charset="0"/>
                </a:defRPr>
              </a:lvl3pPr>
              <a:lvl4pPr marL="1600200" indent="-228600">
                <a:spcBef>
                  <a:spcPct val="20000"/>
                </a:spcBef>
                <a:buChar char="–"/>
                <a:defRPr sz="2000">
                  <a:solidFill>
                    <a:srgbClr val="0000FF"/>
                  </a:solidFill>
                  <a:latin typeface="Arial" charset="0"/>
                </a:defRPr>
              </a:lvl4pPr>
              <a:lvl5pPr marL="2057400" indent="-228600">
                <a:spcBef>
                  <a:spcPct val="20000"/>
                </a:spcBef>
                <a:buChar char="»"/>
                <a:defRPr sz="2000">
                  <a:solidFill>
                    <a:srgbClr val="0000FF"/>
                  </a:solidFill>
                  <a:latin typeface="Arial" charset="0"/>
                </a:defRPr>
              </a:lvl5pPr>
              <a:lvl6pPr marL="2514600" indent="-228600" eaLnBrk="0" fontAlgn="base" hangingPunct="0">
                <a:spcBef>
                  <a:spcPct val="20000"/>
                </a:spcBef>
                <a:spcAft>
                  <a:spcPct val="0"/>
                </a:spcAft>
                <a:buChar char="»"/>
                <a:defRPr sz="2000">
                  <a:solidFill>
                    <a:srgbClr val="0000FF"/>
                  </a:solidFill>
                  <a:latin typeface="Arial" charset="0"/>
                </a:defRPr>
              </a:lvl6pPr>
              <a:lvl7pPr marL="2971800" indent="-228600" eaLnBrk="0" fontAlgn="base" hangingPunct="0">
                <a:spcBef>
                  <a:spcPct val="20000"/>
                </a:spcBef>
                <a:spcAft>
                  <a:spcPct val="0"/>
                </a:spcAft>
                <a:buChar char="»"/>
                <a:defRPr sz="2000">
                  <a:solidFill>
                    <a:srgbClr val="0000FF"/>
                  </a:solidFill>
                  <a:latin typeface="Arial" charset="0"/>
                </a:defRPr>
              </a:lvl7pPr>
              <a:lvl8pPr marL="3429000" indent="-228600" eaLnBrk="0" fontAlgn="base" hangingPunct="0">
                <a:spcBef>
                  <a:spcPct val="20000"/>
                </a:spcBef>
                <a:spcAft>
                  <a:spcPct val="0"/>
                </a:spcAft>
                <a:buChar char="»"/>
                <a:defRPr sz="2000">
                  <a:solidFill>
                    <a:srgbClr val="0000FF"/>
                  </a:solidFill>
                  <a:latin typeface="Arial" charset="0"/>
                </a:defRPr>
              </a:lvl8pPr>
              <a:lvl9pPr marL="3886200" indent="-228600" eaLnBrk="0" fontAlgn="base" hangingPunct="0">
                <a:spcBef>
                  <a:spcPct val="20000"/>
                </a:spcBef>
                <a:spcAft>
                  <a:spcPct val="0"/>
                </a:spcAft>
                <a:buChar char="»"/>
                <a:defRPr sz="2000">
                  <a:solidFill>
                    <a:srgbClr val="0000FF"/>
                  </a:solidFill>
                  <a:latin typeface="Arial" charset="0"/>
                </a:defRPr>
              </a:lvl9pPr>
            </a:lstStyle>
            <a:p>
              <a:pPr algn="r">
                <a:spcBef>
                  <a:spcPct val="0"/>
                </a:spcBef>
                <a:buFontTx/>
                <a:buNone/>
              </a:pPr>
              <a:endParaRPr lang="en-US" altLang="en-US" sz="4400">
                <a:latin typeface="Lucida Console" charset="0"/>
              </a:endParaRPr>
            </a:p>
          </p:txBody>
        </p:sp>
        <p:sp>
          <p:nvSpPr>
            <p:cNvPr id="21754" name="Freeform 378"/>
            <p:cNvSpPr>
              <a:spLocks/>
            </p:cNvSpPr>
            <p:nvPr/>
          </p:nvSpPr>
          <p:spPr bwMode="auto">
            <a:xfrm>
              <a:off x="2591" y="2725"/>
              <a:ext cx="528" cy="586"/>
            </a:xfrm>
            <a:custGeom>
              <a:avLst/>
              <a:gdLst>
                <a:gd name="T0" fmla="*/ 48 w 528"/>
                <a:gd name="T1" fmla="*/ 11 h 587"/>
                <a:gd name="T2" fmla="*/ 480 w 528"/>
                <a:gd name="T3" fmla="*/ 11 h 587"/>
                <a:gd name="T4" fmla="*/ 528 w 528"/>
                <a:gd name="T5" fmla="*/ 585 h 587"/>
                <a:gd name="T6" fmla="*/ 0 w 528"/>
                <a:gd name="T7" fmla="*/ 585 h 587"/>
                <a:gd name="T8" fmla="*/ 32 w 528"/>
                <a:gd name="T9" fmla="*/ 0 h 587"/>
                <a:gd name="T10" fmla="*/ 0 60000 65536"/>
                <a:gd name="T11" fmla="*/ 0 60000 65536"/>
                <a:gd name="T12" fmla="*/ 0 60000 65536"/>
                <a:gd name="T13" fmla="*/ 0 60000 65536"/>
                <a:gd name="T14" fmla="*/ 0 60000 65536"/>
                <a:gd name="T15" fmla="*/ 0 w 528"/>
                <a:gd name="T16" fmla="*/ 0 h 587"/>
                <a:gd name="T17" fmla="*/ 528 w 528"/>
                <a:gd name="T18" fmla="*/ 587 h 587"/>
              </a:gdLst>
              <a:ahLst/>
              <a:cxnLst>
                <a:cxn ang="T10">
                  <a:pos x="T0" y="T1"/>
                </a:cxn>
                <a:cxn ang="T11">
                  <a:pos x="T2" y="T3"/>
                </a:cxn>
                <a:cxn ang="T12">
                  <a:pos x="T4" y="T5"/>
                </a:cxn>
                <a:cxn ang="T13">
                  <a:pos x="T6" y="T7"/>
                </a:cxn>
                <a:cxn ang="T14">
                  <a:pos x="T8" y="T9"/>
                </a:cxn>
              </a:cxnLst>
              <a:rect l="T15" t="T16" r="T17" b="T18"/>
              <a:pathLst>
                <a:path w="528" h="587">
                  <a:moveTo>
                    <a:pt x="48" y="11"/>
                  </a:moveTo>
                  <a:lnTo>
                    <a:pt x="480" y="11"/>
                  </a:lnTo>
                  <a:lnTo>
                    <a:pt x="528" y="587"/>
                  </a:lnTo>
                  <a:lnTo>
                    <a:pt x="0" y="587"/>
                  </a:lnTo>
                  <a:lnTo>
                    <a:pt x="32" y="0"/>
                  </a:lnTo>
                </a:path>
              </a:pathLst>
            </a:custGeom>
            <a:solidFill>
              <a:schemeClr val="accent2"/>
            </a:solidFill>
            <a:ln w="3175">
              <a:solidFill>
                <a:schemeClr val="tx1"/>
              </a:solidFill>
              <a:round/>
              <a:headEnd/>
              <a:tailEnd/>
            </a:ln>
          </p:spPr>
          <p:txBody>
            <a:bodyPr wrap="none" anchor="ctr"/>
            <a:lstStyle/>
            <a:p>
              <a:endParaRPr lang="en-US"/>
            </a:p>
          </p:txBody>
        </p:sp>
        <p:grpSp>
          <p:nvGrpSpPr>
            <p:cNvPr id="21755" name="Group 379"/>
            <p:cNvGrpSpPr>
              <a:grpSpLocks/>
            </p:cNvGrpSpPr>
            <p:nvPr/>
          </p:nvGrpSpPr>
          <p:grpSpPr bwMode="auto">
            <a:xfrm>
              <a:off x="3072" y="2832"/>
              <a:ext cx="136" cy="632"/>
              <a:chOff x="3072" y="2832"/>
              <a:chExt cx="136" cy="632"/>
            </a:xfrm>
          </p:grpSpPr>
          <p:sp>
            <p:nvSpPr>
              <p:cNvPr id="21760" name="Freeform 380"/>
              <p:cNvSpPr>
                <a:spLocks/>
              </p:cNvSpPr>
              <p:nvPr/>
            </p:nvSpPr>
            <p:spPr bwMode="auto">
              <a:xfrm>
                <a:off x="3074" y="3120"/>
                <a:ext cx="134" cy="344"/>
              </a:xfrm>
              <a:custGeom>
                <a:avLst/>
                <a:gdLst>
                  <a:gd name="T0" fmla="*/ 24 w 136"/>
                  <a:gd name="T1" fmla="*/ 0 h 344"/>
                  <a:gd name="T2" fmla="*/ 132 w 136"/>
                  <a:gd name="T3" fmla="*/ 0 h 344"/>
                  <a:gd name="T4" fmla="*/ 132 w 136"/>
                  <a:gd name="T5" fmla="*/ 232 h 344"/>
                  <a:gd name="T6" fmla="*/ 102 w 136"/>
                  <a:gd name="T7" fmla="*/ 344 h 344"/>
                  <a:gd name="T8" fmla="*/ 102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endParaRPr lang="en-US"/>
              </a:p>
            </p:txBody>
          </p:sp>
          <p:sp>
            <p:nvSpPr>
              <p:cNvPr id="21761" name="Freeform 381"/>
              <p:cNvSpPr>
                <a:spLocks/>
              </p:cNvSpPr>
              <p:nvPr/>
            </p:nvSpPr>
            <p:spPr bwMode="auto">
              <a:xfrm>
                <a:off x="3074" y="2974"/>
                <a:ext cx="119" cy="313"/>
              </a:xfrm>
              <a:custGeom>
                <a:avLst/>
                <a:gdLst>
                  <a:gd name="T0" fmla="*/ 10 w 136"/>
                  <a:gd name="T1" fmla="*/ 0 h 344"/>
                  <a:gd name="T2" fmla="*/ 51 w 136"/>
                  <a:gd name="T3" fmla="*/ 0 h 344"/>
                  <a:gd name="T4" fmla="*/ 51 w 136"/>
                  <a:gd name="T5" fmla="*/ 96 h 344"/>
                  <a:gd name="T6" fmla="*/ 40 w 136"/>
                  <a:gd name="T7" fmla="*/ 143 h 344"/>
                  <a:gd name="T8" fmla="*/ 40 w 136"/>
                  <a:gd name="T9" fmla="*/ 36 h 344"/>
                  <a:gd name="T10" fmla="*/ 0 w 136"/>
                  <a:gd name="T11" fmla="*/ 36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endParaRPr lang="en-US"/>
              </a:p>
            </p:txBody>
          </p:sp>
          <p:sp>
            <p:nvSpPr>
              <p:cNvPr id="21762" name="Freeform 382"/>
              <p:cNvSpPr>
                <a:spLocks/>
              </p:cNvSpPr>
              <p:nvPr/>
            </p:nvSpPr>
            <p:spPr bwMode="auto">
              <a:xfrm>
                <a:off x="3074" y="2831"/>
                <a:ext cx="124" cy="320"/>
              </a:xfrm>
              <a:custGeom>
                <a:avLst/>
                <a:gdLst>
                  <a:gd name="T0" fmla="*/ 14 w 136"/>
                  <a:gd name="T1" fmla="*/ 0 h 344"/>
                  <a:gd name="T2" fmla="*/ 71 w 136"/>
                  <a:gd name="T3" fmla="*/ 0 h 344"/>
                  <a:gd name="T4" fmla="*/ 71 w 136"/>
                  <a:gd name="T5" fmla="*/ 121 h 344"/>
                  <a:gd name="T6" fmla="*/ 54 w 136"/>
                  <a:gd name="T7" fmla="*/ 180 h 344"/>
                  <a:gd name="T8" fmla="*/ 54 w 136"/>
                  <a:gd name="T9" fmla="*/ 46 h 344"/>
                  <a:gd name="T10" fmla="*/ 0 w 136"/>
                  <a:gd name="T11" fmla="*/ 46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endParaRPr lang="en-US"/>
              </a:p>
            </p:txBody>
          </p:sp>
        </p:grpSp>
        <p:grpSp>
          <p:nvGrpSpPr>
            <p:cNvPr id="21756" name="Group 383"/>
            <p:cNvGrpSpPr>
              <a:grpSpLocks/>
            </p:cNvGrpSpPr>
            <p:nvPr/>
          </p:nvGrpSpPr>
          <p:grpSpPr bwMode="auto">
            <a:xfrm flipH="1">
              <a:off x="2496" y="2832"/>
              <a:ext cx="136" cy="632"/>
              <a:chOff x="3072" y="2832"/>
              <a:chExt cx="136" cy="632"/>
            </a:xfrm>
          </p:grpSpPr>
          <p:sp>
            <p:nvSpPr>
              <p:cNvPr id="21757" name="Freeform 384"/>
              <p:cNvSpPr>
                <a:spLocks/>
              </p:cNvSpPr>
              <p:nvPr/>
            </p:nvSpPr>
            <p:spPr bwMode="auto">
              <a:xfrm>
                <a:off x="3074" y="3120"/>
                <a:ext cx="134" cy="344"/>
              </a:xfrm>
              <a:custGeom>
                <a:avLst/>
                <a:gdLst>
                  <a:gd name="T0" fmla="*/ 24 w 136"/>
                  <a:gd name="T1" fmla="*/ 0 h 344"/>
                  <a:gd name="T2" fmla="*/ 132 w 136"/>
                  <a:gd name="T3" fmla="*/ 0 h 344"/>
                  <a:gd name="T4" fmla="*/ 132 w 136"/>
                  <a:gd name="T5" fmla="*/ 232 h 344"/>
                  <a:gd name="T6" fmla="*/ 102 w 136"/>
                  <a:gd name="T7" fmla="*/ 344 h 344"/>
                  <a:gd name="T8" fmla="*/ 102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endParaRPr lang="en-US"/>
              </a:p>
            </p:txBody>
          </p:sp>
          <p:sp>
            <p:nvSpPr>
              <p:cNvPr id="21758" name="Freeform 385"/>
              <p:cNvSpPr>
                <a:spLocks/>
              </p:cNvSpPr>
              <p:nvPr/>
            </p:nvSpPr>
            <p:spPr bwMode="auto">
              <a:xfrm>
                <a:off x="3074" y="2974"/>
                <a:ext cx="119" cy="313"/>
              </a:xfrm>
              <a:custGeom>
                <a:avLst/>
                <a:gdLst>
                  <a:gd name="T0" fmla="*/ 10 w 136"/>
                  <a:gd name="T1" fmla="*/ 0 h 344"/>
                  <a:gd name="T2" fmla="*/ 51 w 136"/>
                  <a:gd name="T3" fmla="*/ 0 h 344"/>
                  <a:gd name="T4" fmla="*/ 51 w 136"/>
                  <a:gd name="T5" fmla="*/ 96 h 344"/>
                  <a:gd name="T6" fmla="*/ 40 w 136"/>
                  <a:gd name="T7" fmla="*/ 143 h 344"/>
                  <a:gd name="T8" fmla="*/ 40 w 136"/>
                  <a:gd name="T9" fmla="*/ 36 h 344"/>
                  <a:gd name="T10" fmla="*/ 0 w 136"/>
                  <a:gd name="T11" fmla="*/ 36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endParaRPr lang="en-US"/>
              </a:p>
            </p:txBody>
          </p:sp>
          <p:sp>
            <p:nvSpPr>
              <p:cNvPr id="21759" name="Freeform 386"/>
              <p:cNvSpPr>
                <a:spLocks/>
              </p:cNvSpPr>
              <p:nvPr/>
            </p:nvSpPr>
            <p:spPr bwMode="auto">
              <a:xfrm>
                <a:off x="3074" y="2831"/>
                <a:ext cx="124" cy="320"/>
              </a:xfrm>
              <a:custGeom>
                <a:avLst/>
                <a:gdLst>
                  <a:gd name="T0" fmla="*/ 14 w 136"/>
                  <a:gd name="T1" fmla="*/ 0 h 344"/>
                  <a:gd name="T2" fmla="*/ 71 w 136"/>
                  <a:gd name="T3" fmla="*/ 0 h 344"/>
                  <a:gd name="T4" fmla="*/ 71 w 136"/>
                  <a:gd name="T5" fmla="*/ 121 h 344"/>
                  <a:gd name="T6" fmla="*/ 54 w 136"/>
                  <a:gd name="T7" fmla="*/ 180 h 344"/>
                  <a:gd name="T8" fmla="*/ 54 w 136"/>
                  <a:gd name="T9" fmla="*/ 46 h 344"/>
                  <a:gd name="T10" fmla="*/ 0 w 136"/>
                  <a:gd name="T11" fmla="*/ 46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endParaRPr lang="en-US"/>
              </a:p>
            </p:txBody>
          </p:sp>
        </p:grpSp>
      </p:grpSp>
      <p:sp>
        <p:nvSpPr>
          <p:cNvPr id="21546" name="Rectangle 387"/>
          <p:cNvSpPr>
            <a:spLocks noChangeArrowheads="1"/>
          </p:cNvSpPr>
          <p:nvPr/>
        </p:nvSpPr>
        <p:spPr bwMode="auto">
          <a:xfrm>
            <a:off x="4278313" y="4152900"/>
            <a:ext cx="1160462" cy="842963"/>
          </a:xfrm>
          <a:prstGeom prst="rect">
            <a:avLst/>
          </a:prstGeom>
          <a:solidFill>
            <a:schemeClr val="accent1">
              <a:alpha val="50195"/>
            </a:schemeClr>
          </a:solidFill>
          <a:ln w="9525">
            <a:solidFill>
              <a:schemeClr val="tx1"/>
            </a:solidFill>
            <a:miter lim="800000"/>
            <a:headEnd/>
            <a:tailEnd/>
          </a:ln>
        </p:spPr>
        <p:txBody>
          <a:bodyPr wrap="none" anchor="ctr"/>
          <a:lstStyle>
            <a:lvl1pPr>
              <a:spcBef>
                <a:spcPct val="20000"/>
              </a:spcBef>
              <a:buChar char="•"/>
              <a:defRPr sz="3200">
                <a:solidFill>
                  <a:srgbClr val="0000FF"/>
                </a:solidFill>
                <a:latin typeface="Arial" charset="0"/>
              </a:defRPr>
            </a:lvl1pPr>
            <a:lvl2pPr marL="742950" indent="-285750">
              <a:spcBef>
                <a:spcPct val="20000"/>
              </a:spcBef>
              <a:buChar char="–"/>
              <a:defRPr sz="2800">
                <a:solidFill>
                  <a:srgbClr val="0000FF"/>
                </a:solidFill>
                <a:latin typeface="Arial" charset="0"/>
              </a:defRPr>
            </a:lvl2pPr>
            <a:lvl3pPr marL="1143000" indent="-228600">
              <a:spcBef>
                <a:spcPct val="20000"/>
              </a:spcBef>
              <a:buChar char="•"/>
              <a:defRPr sz="2400">
                <a:solidFill>
                  <a:srgbClr val="0000FF"/>
                </a:solidFill>
                <a:latin typeface="Arial" charset="0"/>
              </a:defRPr>
            </a:lvl3pPr>
            <a:lvl4pPr marL="1600200" indent="-228600">
              <a:spcBef>
                <a:spcPct val="20000"/>
              </a:spcBef>
              <a:buChar char="–"/>
              <a:defRPr sz="2000">
                <a:solidFill>
                  <a:srgbClr val="0000FF"/>
                </a:solidFill>
                <a:latin typeface="Arial" charset="0"/>
              </a:defRPr>
            </a:lvl4pPr>
            <a:lvl5pPr marL="2057400" indent="-228600">
              <a:spcBef>
                <a:spcPct val="20000"/>
              </a:spcBef>
              <a:buChar char="»"/>
              <a:defRPr sz="2000">
                <a:solidFill>
                  <a:srgbClr val="0000FF"/>
                </a:solidFill>
                <a:latin typeface="Arial" charset="0"/>
              </a:defRPr>
            </a:lvl5pPr>
            <a:lvl6pPr marL="2514600" indent="-228600" eaLnBrk="0" fontAlgn="base" hangingPunct="0">
              <a:spcBef>
                <a:spcPct val="20000"/>
              </a:spcBef>
              <a:spcAft>
                <a:spcPct val="0"/>
              </a:spcAft>
              <a:buChar char="»"/>
              <a:defRPr sz="2000">
                <a:solidFill>
                  <a:srgbClr val="0000FF"/>
                </a:solidFill>
                <a:latin typeface="Arial" charset="0"/>
              </a:defRPr>
            </a:lvl6pPr>
            <a:lvl7pPr marL="2971800" indent="-228600" eaLnBrk="0" fontAlgn="base" hangingPunct="0">
              <a:spcBef>
                <a:spcPct val="20000"/>
              </a:spcBef>
              <a:spcAft>
                <a:spcPct val="0"/>
              </a:spcAft>
              <a:buChar char="»"/>
              <a:defRPr sz="2000">
                <a:solidFill>
                  <a:srgbClr val="0000FF"/>
                </a:solidFill>
                <a:latin typeface="Arial" charset="0"/>
              </a:defRPr>
            </a:lvl7pPr>
            <a:lvl8pPr marL="3429000" indent="-228600" eaLnBrk="0" fontAlgn="base" hangingPunct="0">
              <a:spcBef>
                <a:spcPct val="20000"/>
              </a:spcBef>
              <a:spcAft>
                <a:spcPct val="0"/>
              </a:spcAft>
              <a:buChar char="»"/>
              <a:defRPr sz="2000">
                <a:solidFill>
                  <a:srgbClr val="0000FF"/>
                </a:solidFill>
                <a:latin typeface="Arial" charset="0"/>
              </a:defRPr>
            </a:lvl8pPr>
            <a:lvl9pPr marL="3886200" indent="-228600" eaLnBrk="0" fontAlgn="base" hangingPunct="0">
              <a:spcBef>
                <a:spcPct val="20000"/>
              </a:spcBef>
              <a:spcAft>
                <a:spcPct val="0"/>
              </a:spcAft>
              <a:buChar char="»"/>
              <a:defRPr sz="2000">
                <a:solidFill>
                  <a:srgbClr val="0000FF"/>
                </a:solidFill>
                <a:latin typeface="Arial" charset="0"/>
              </a:defRPr>
            </a:lvl9pPr>
          </a:lstStyle>
          <a:p>
            <a:pPr algn="r">
              <a:spcBef>
                <a:spcPct val="0"/>
              </a:spcBef>
              <a:buFontTx/>
              <a:buNone/>
            </a:pPr>
            <a:endParaRPr lang="en-US" altLang="en-US" sz="4400">
              <a:latin typeface="Lucida Console" charset="0"/>
            </a:endParaRPr>
          </a:p>
        </p:txBody>
      </p:sp>
      <p:sp>
        <p:nvSpPr>
          <p:cNvPr id="21547" name="Rectangle 388"/>
          <p:cNvSpPr>
            <a:spLocks noChangeArrowheads="1"/>
          </p:cNvSpPr>
          <p:nvPr/>
        </p:nvSpPr>
        <p:spPr bwMode="auto">
          <a:xfrm>
            <a:off x="2408238" y="4151313"/>
            <a:ext cx="1101725" cy="452437"/>
          </a:xfrm>
          <a:prstGeom prst="rect">
            <a:avLst/>
          </a:prstGeom>
          <a:solidFill>
            <a:schemeClr val="accent1">
              <a:alpha val="50195"/>
            </a:schemeClr>
          </a:solidFill>
          <a:ln w="9525">
            <a:solidFill>
              <a:schemeClr val="tx1"/>
            </a:solidFill>
            <a:miter lim="800000"/>
            <a:headEnd/>
            <a:tailEnd/>
          </a:ln>
        </p:spPr>
        <p:txBody>
          <a:bodyPr wrap="none" anchor="ctr"/>
          <a:lstStyle>
            <a:lvl1pPr>
              <a:spcBef>
                <a:spcPct val="20000"/>
              </a:spcBef>
              <a:buChar char="•"/>
              <a:defRPr sz="3200">
                <a:solidFill>
                  <a:srgbClr val="0000FF"/>
                </a:solidFill>
                <a:latin typeface="Arial" charset="0"/>
              </a:defRPr>
            </a:lvl1pPr>
            <a:lvl2pPr marL="742950" indent="-285750">
              <a:spcBef>
                <a:spcPct val="20000"/>
              </a:spcBef>
              <a:buChar char="–"/>
              <a:defRPr sz="2800">
                <a:solidFill>
                  <a:srgbClr val="0000FF"/>
                </a:solidFill>
                <a:latin typeface="Arial" charset="0"/>
              </a:defRPr>
            </a:lvl2pPr>
            <a:lvl3pPr marL="1143000" indent="-228600">
              <a:spcBef>
                <a:spcPct val="20000"/>
              </a:spcBef>
              <a:buChar char="•"/>
              <a:defRPr sz="2400">
                <a:solidFill>
                  <a:srgbClr val="0000FF"/>
                </a:solidFill>
                <a:latin typeface="Arial" charset="0"/>
              </a:defRPr>
            </a:lvl3pPr>
            <a:lvl4pPr marL="1600200" indent="-228600">
              <a:spcBef>
                <a:spcPct val="20000"/>
              </a:spcBef>
              <a:buChar char="–"/>
              <a:defRPr sz="2000">
                <a:solidFill>
                  <a:srgbClr val="0000FF"/>
                </a:solidFill>
                <a:latin typeface="Arial" charset="0"/>
              </a:defRPr>
            </a:lvl4pPr>
            <a:lvl5pPr marL="2057400" indent="-228600">
              <a:spcBef>
                <a:spcPct val="20000"/>
              </a:spcBef>
              <a:buChar char="»"/>
              <a:defRPr sz="2000">
                <a:solidFill>
                  <a:srgbClr val="0000FF"/>
                </a:solidFill>
                <a:latin typeface="Arial" charset="0"/>
              </a:defRPr>
            </a:lvl5pPr>
            <a:lvl6pPr marL="2514600" indent="-228600" eaLnBrk="0" fontAlgn="base" hangingPunct="0">
              <a:spcBef>
                <a:spcPct val="20000"/>
              </a:spcBef>
              <a:spcAft>
                <a:spcPct val="0"/>
              </a:spcAft>
              <a:buChar char="»"/>
              <a:defRPr sz="2000">
                <a:solidFill>
                  <a:srgbClr val="0000FF"/>
                </a:solidFill>
                <a:latin typeface="Arial" charset="0"/>
              </a:defRPr>
            </a:lvl6pPr>
            <a:lvl7pPr marL="2971800" indent="-228600" eaLnBrk="0" fontAlgn="base" hangingPunct="0">
              <a:spcBef>
                <a:spcPct val="20000"/>
              </a:spcBef>
              <a:spcAft>
                <a:spcPct val="0"/>
              </a:spcAft>
              <a:buChar char="»"/>
              <a:defRPr sz="2000">
                <a:solidFill>
                  <a:srgbClr val="0000FF"/>
                </a:solidFill>
                <a:latin typeface="Arial" charset="0"/>
              </a:defRPr>
            </a:lvl7pPr>
            <a:lvl8pPr marL="3429000" indent="-228600" eaLnBrk="0" fontAlgn="base" hangingPunct="0">
              <a:spcBef>
                <a:spcPct val="20000"/>
              </a:spcBef>
              <a:spcAft>
                <a:spcPct val="0"/>
              </a:spcAft>
              <a:buChar char="»"/>
              <a:defRPr sz="2000">
                <a:solidFill>
                  <a:srgbClr val="0000FF"/>
                </a:solidFill>
                <a:latin typeface="Arial" charset="0"/>
              </a:defRPr>
            </a:lvl8pPr>
            <a:lvl9pPr marL="3886200" indent="-228600" eaLnBrk="0" fontAlgn="base" hangingPunct="0">
              <a:spcBef>
                <a:spcPct val="20000"/>
              </a:spcBef>
              <a:spcAft>
                <a:spcPct val="0"/>
              </a:spcAft>
              <a:buChar char="»"/>
              <a:defRPr sz="2000">
                <a:solidFill>
                  <a:srgbClr val="0000FF"/>
                </a:solidFill>
                <a:latin typeface="Arial" charset="0"/>
              </a:defRPr>
            </a:lvl9pPr>
          </a:lstStyle>
          <a:p>
            <a:pPr algn="r">
              <a:spcBef>
                <a:spcPct val="0"/>
              </a:spcBef>
              <a:buFontTx/>
              <a:buNone/>
            </a:pPr>
            <a:endParaRPr lang="en-US" altLang="en-US" sz="4400">
              <a:latin typeface="Lucida Console" charset="0"/>
            </a:endParaRPr>
          </a:p>
        </p:txBody>
      </p:sp>
      <p:grpSp>
        <p:nvGrpSpPr>
          <p:cNvPr id="21548" name="Group 389"/>
          <p:cNvGrpSpPr>
            <a:grpSpLocks/>
          </p:cNvGrpSpPr>
          <p:nvPr/>
        </p:nvGrpSpPr>
        <p:grpSpPr bwMode="auto">
          <a:xfrm>
            <a:off x="6330950" y="4175125"/>
            <a:ext cx="227013" cy="344488"/>
            <a:chOff x="2496" y="2725"/>
            <a:chExt cx="712" cy="739"/>
          </a:xfrm>
        </p:grpSpPr>
        <p:sp>
          <p:nvSpPr>
            <p:cNvPr id="21743" name="Rectangle 390"/>
            <p:cNvSpPr>
              <a:spLocks noChangeArrowheads="1"/>
            </p:cNvSpPr>
            <p:nvPr/>
          </p:nvSpPr>
          <p:spPr bwMode="auto">
            <a:xfrm>
              <a:off x="2591" y="3311"/>
              <a:ext cx="528" cy="146"/>
            </a:xfrm>
            <a:prstGeom prst="rect">
              <a:avLst/>
            </a:prstGeom>
            <a:solidFill>
              <a:schemeClr val="accent2"/>
            </a:solidFill>
            <a:ln w="3175">
              <a:solidFill>
                <a:schemeClr val="tx1"/>
              </a:solidFill>
              <a:miter lim="800000"/>
              <a:headEnd/>
              <a:tailEnd/>
            </a:ln>
          </p:spPr>
          <p:txBody>
            <a:bodyPr wrap="none" anchor="ctr"/>
            <a:lstStyle>
              <a:lvl1pPr>
                <a:spcBef>
                  <a:spcPct val="20000"/>
                </a:spcBef>
                <a:buChar char="•"/>
                <a:defRPr sz="3200">
                  <a:solidFill>
                    <a:srgbClr val="0000FF"/>
                  </a:solidFill>
                  <a:latin typeface="Arial" charset="0"/>
                </a:defRPr>
              </a:lvl1pPr>
              <a:lvl2pPr marL="742950" indent="-285750">
                <a:spcBef>
                  <a:spcPct val="20000"/>
                </a:spcBef>
                <a:buChar char="–"/>
                <a:defRPr sz="2800">
                  <a:solidFill>
                    <a:srgbClr val="0000FF"/>
                  </a:solidFill>
                  <a:latin typeface="Arial" charset="0"/>
                </a:defRPr>
              </a:lvl2pPr>
              <a:lvl3pPr marL="1143000" indent="-228600">
                <a:spcBef>
                  <a:spcPct val="20000"/>
                </a:spcBef>
                <a:buChar char="•"/>
                <a:defRPr sz="2400">
                  <a:solidFill>
                    <a:srgbClr val="0000FF"/>
                  </a:solidFill>
                  <a:latin typeface="Arial" charset="0"/>
                </a:defRPr>
              </a:lvl3pPr>
              <a:lvl4pPr marL="1600200" indent="-228600">
                <a:spcBef>
                  <a:spcPct val="20000"/>
                </a:spcBef>
                <a:buChar char="–"/>
                <a:defRPr sz="2000">
                  <a:solidFill>
                    <a:srgbClr val="0000FF"/>
                  </a:solidFill>
                  <a:latin typeface="Arial" charset="0"/>
                </a:defRPr>
              </a:lvl4pPr>
              <a:lvl5pPr marL="2057400" indent="-228600">
                <a:spcBef>
                  <a:spcPct val="20000"/>
                </a:spcBef>
                <a:buChar char="»"/>
                <a:defRPr sz="2000">
                  <a:solidFill>
                    <a:srgbClr val="0000FF"/>
                  </a:solidFill>
                  <a:latin typeface="Arial" charset="0"/>
                </a:defRPr>
              </a:lvl5pPr>
              <a:lvl6pPr marL="2514600" indent="-228600" eaLnBrk="0" fontAlgn="base" hangingPunct="0">
                <a:spcBef>
                  <a:spcPct val="20000"/>
                </a:spcBef>
                <a:spcAft>
                  <a:spcPct val="0"/>
                </a:spcAft>
                <a:buChar char="»"/>
                <a:defRPr sz="2000">
                  <a:solidFill>
                    <a:srgbClr val="0000FF"/>
                  </a:solidFill>
                  <a:latin typeface="Arial" charset="0"/>
                </a:defRPr>
              </a:lvl6pPr>
              <a:lvl7pPr marL="2971800" indent="-228600" eaLnBrk="0" fontAlgn="base" hangingPunct="0">
                <a:spcBef>
                  <a:spcPct val="20000"/>
                </a:spcBef>
                <a:spcAft>
                  <a:spcPct val="0"/>
                </a:spcAft>
                <a:buChar char="»"/>
                <a:defRPr sz="2000">
                  <a:solidFill>
                    <a:srgbClr val="0000FF"/>
                  </a:solidFill>
                  <a:latin typeface="Arial" charset="0"/>
                </a:defRPr>
              </a:lvl7pPr>
              <a:lvl8pPr marL="3429000" indent="-228600" eaLnBrk="0" fontAlgn="base" hangingPunct="0">
                <a:spcBef>
                  <a:spcPct val="20000"/>
                </a:spcBef>
                <a:spcAft>
                  <a:spcPct val="0"/>
                </a:spcAft>
                <a:buChar char="»"/>
                <a:defRPr sz="2000">
                  <a:solidFill>
                    <a:srgbClr val="0000FF"/>
                  </a:solidFill>
                  <a:latin typeface="Arial" charset="0"/>
                </a:defRPr>
              </a:lvl8pPr>
              <a:lvl9pPr marL="3886200" indent="-228600" eaLnBrk="0" fontAlgn="base" hangingPunct="0">
                <a:spcBef>
                  <a:spcPct val="20000"/>
                </a:spcBef>
                <a:spcAft>
                  <a:spcPct val="0"/>
                </a:spcAft>
                <a:buChar char="»"/>
                <a:defRPr sz="2000">
                  <a:solidFill>
                    <a:srgbClr val="0000FF"/>
                  </a:solidFill>
                  <a:latin typeface="Arial" charset="0"/>
                </a:defRPr>
              </a:lvl9pPr>
            </a:lstStyle>
            <a:p>
              <a:pPr algn="r">
                <a:spcBef>
                  <a:spcPct val="0"/>
                </a:spcBef>
                <a:buFontTx/>
                <a:buNone/>
              </a:pPr>
              <a:endParaRPr lang="en-US" altLang="en-US" sz="4400">
                <a:latin typeface="Lucida Console" charset="0"/>
              </a:endParaRPr>
            </a:p>
          </p:txBody>
        </p:sp>
        <p:sp>
          <p:nvSpPr>
            <p:cNvPr id="21744" name="Freeform 391"/>
            <p:cNvSpPr>
              <a:spLocks/>
            </p:cNvSpPr>
            <p:nvPr/>
          </p:nvSpPr>
          <p:spPr bwMode="auto">
            <a:xfrm>
              <a:off x="2591" y="2725"/>
              <a:ext cx="528" cy="586"/>
            </a:xfrm>
            <a:custGeom>
              <a:avLst/>
              <a:gdLst>
                <a:gd name="T0" fmla="*/ 48 w 528"/>
                <a:gd name="T1" fmla="*/ 11 h 587"/>
                <a:gd name="T2" fmla="*/ 480 w 528"/>
                <a:gd name="T3" fmla="*/ 11 h 587"/>
                <a:gd name="T4" fmla="*/ 528 w 528"/>
                <a:gd name="T5" fmla="*/ 585 h 587"/>
                <a:gd name="T6" fmla="*/ 0 w 528"/>
                <a:gd name="T7" fmla="*/ 585 h 587"/>
                <a:gd name="T8" fmla="*/ 32 w 528"/>
                <a:gd name="T9" fmla="*/ 0 h 587"/>
                <a:gd name="T10" fmla="*/ 0 60000 65536"/>
                <a:gd name="T11" fmla="*/ 0 60000 65536"/>
                <a:gd name="T12" fmla="*/ 0 60000 65536"/>
                <a:gd name="T13" fmla="*/ 0 60000 65536"/>
                <a:gd name="T14" fmla="*/ 0 60000 65536"/>
                <a:gd name="T15" fmla="*/ 0 w 528"/>
                <a:gd name="T16" fmla="*/ 0 h 587"/>
                <a:gd name="T17" fmla="*/ 528 w 528"/>
                <a:gd name="T18" fmla="*/ 587 h 587"/>
              </a:gdLst>
              <a:ahLst/>
              <a:cxnLst>
                <a:cxn ang="T10">
                  <a:pos x="T0" y="T1"/>
                </a:cxn>
                <a:cxn ang="T11">
                  <a:pos x="T2" y="T3"/>
                </a:cxn>
                <a:cxn ang="T12">
                  <a:pos x="T4" y="T5"/>
                </a:cxn>
                <a:cxn ang="T13">
                  <a:pos x="T6" y="T7"/>
                </a:cxn>
                <a:cxn ang="T14">
                  <a:pos x="T8" y="T9"/>
                </a:cxn>
              </a:cxnLst>
              <a:rect l="T15" t="T16" r="T17" b="T18"/>
              <a:pathLst>
                <a:path w="528" h="587">
                  <a:moveTo>
                    <a:pt x="48" y="11"/>
                  </a:moveTo>
                  <a:lnTo>
                    <a:pt x="480" y="11"/>
                  </a:lnTo>
                  <a:lnTo>
                    <a:pt x="528" y="587"/>
                  </a:lnTo>
                  <a:lnTo>
                    <a:pt x="0" y="587"/>
                  </a:lnTo>
                  <a:lnTo>
                    <a:pt x="32" y="0"/>
                  </a:lnTo>
                </a:path>
              </a:pathLst>
            </a:custGeom>
            <a:solidFill>
              <a:schemeClr val="accent2"/>
            </a:solidFill>
            <a:ln w="3175">
              <a:solidFill>
                <a:schemeClr val="tx1"/>
              </a:solidFill>
              <a:round/>
              <a:headEnd/>
              <a:tailEnd/>
            </a:ln>
          </p:spPr>
          <p:txBody>
            <a:bodyPr wrap="none" anchor="ctr"/>
            <a:lstStyle/>
            <a:p>
              <a:endParaRPr lang="en-US"/>
            </a:p>
          </p:txBody>
        </p:sp>
        <p:grpSp>
          <p:nvGrpSpPr>
            <p:cNvPr id="21745" name="Group 392"/>
            <p:cNvGrpSpPr>
              <a:grpSpLocks/>
            </p:cNvGrpSpPr>
            <p:nvPr/>
          </p:nvGrpSpPr>
          <p:grpSpPr bwMode="auto">
            <a:xfrm>
              <a:off x="3072" y="2832"/>
              <a:ext cx="136" cy="632"/>
              <a:chOff x="3072" y="2832"/>
              <a:chExt cx="136" cy="632"/>
            </a:xfrm>
          </p:grpSpPr>
          <p:sp>
            <p:nvSpPr>
              <p:cNvPr id="21750" name="Freeform 393"/>
              <p:cNvSpPr>
                <a:spLocks/>
              </p:cNvSpPr>
              <p:nvPr/>
            </p:nvSpPr>
            <p:spPr bwMode="auto">
              <a:xfrm>
                <a:off x="3074" y="3120"/>
                <a:ext cx="134" cy="344"/>
              </a:xfrm>
              <a:custGeom>
                <a:avLst/>
                <a:gdLst>
                  <a:gd name="T0" fmla="*/ 24 w 136"/>
                  <a:gd name="T1" fmla="*/ 0 h 344"/>
                  <a:gd name="T2" fmla="*/ 132 w 136"/>
                  <a:gd name="T3" fmla="*/ 0 h 344"/>
                  <a:gd name="T4" fmla="*/ 132 w 136"/>
                  <a:gd name="T5" fmla="*/ 232 h 344"/>
                  <a:gd name="T6" fmla="*/ 102 w 136"/>
                  <a:gd name="T7" fmla="*/ 344 h 344"/>
                  <a:gd name="T8" fmla="*/ 102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endParaRPr lang="en-US"/>
              </a:p>
            </p:txBody>
          </p:sp>
          <p:sp>
            <p:nvSpPr>
              <p:cNvPr id="21751" name="Freeform 394"/>
              <p:cNvSpPr>
                <a:spLocks/>
              </p:cNvSpPr>
              <p:nvPr/>
            </p:nvSpPr>
            <p:spPr bwMode="auto">
              <a:xfrm>
                <a:off x="3074" y="2974"/>
                <a:ext cx="119" cy="313"/>
              </a:xfrm>
              <a:custGeom>
                <a:avLst/>
                <a:gdLst>
                  <a:gd name="T0" fmla="*/ 10 w 136"/>
                  <a:gd name="T1" fmla="*/ 0 h 344"/>
                  <a:gd name="T2" fmla="*/ 51 w 136"/>
                  <a:gd name="T3" fmla="*/ 0 h 344"/>
                  <a:gd name="T4" fmla="*/ 51 w 136"/>
                  <a:gd name="T5" fmla="*/ 96 h 344"/>
                  <a:gd name="T6" fmla="*/ 40 w 136"/>
                  <a:gd name="T7" fmla="*/ 143 h 344"/>
                  <a:gd name="T8" fmla="*/ 40 w 136"/>
                  <a:gd name="T9" fmla="*/ 36 h 344"/>
                  <a:gd name="T10" fmla="*/ 0 w 136"/>
                  <a:gd name="T11" fmla="*/ 36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endParaRPr lang="en-US"/>
              </a:p>
            </p:txBody>
          </p:sp>
          <p:sp>
            <p:nvSpPr>
              <p:cNvPr id="21752" name="Freeform 395"/>
              <p:cNvSpPr>
                <a:spLocks/>
              </p:cNvSpPr>
              <p:nvPr/>
            </p:nvSpPr>
            <p:spPr bwMode="auto">
              <a:xfrm>
                <a:off x="3074" y="2831"/>
                <a:ext cx="124" cy="320"/>
              </a:xfrm>
              <a:custGeom>
                <a:avLst/>
                <a:gdLst>
                  <a:gd name="T0" fmla="*/ 14 w 136"/>
                  <a:gd name="T1" fmla="*/ 0 h 344"/>
                  <a:gd name="T2" fmla="*/ 71 w 136"/>
                  <a:gd name="T3" fmla="*/ 0 h 344"/>
                  <a:gd name="T4" fmla="*/ 71 w 136"/>
                  <a:gd name="T5" fmla="*/ 121 h 344"/>
                  <a:gd name="T6" fmla="*/ 54 w 136"/>
                  <a:gd name="T7" fmla="*/ 180 h 344"/>
                  <a:gd name="T8" fmla="*/ 54 w 136"/>
                  <a:gd name="T9" fmla="*/ 46 h 344"/>
                  <a:gd name="T10" fmla="*/ 0 w 136"/>
                  <a:gd name="T11" fmla="*/ 46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endParaRPr lang="en-US"/>
              </a:p>
            </p:txBody>
          </p:sp>
        </p:grpSp>
        <p:grpSp>
          <p:nvGrpSpPr>
            <p:cNvPr id="21746" name="Group 396"/>
            <p:cNvGrpSpPr>
              <a:grpSpLocks/>
            </p:cNvGrpSpPr>
            <p:nvPr/>
          </p:nvGrpSpPr>
          <p:grpSpPr bwMode="auto">
            <a:xfrm flipH="1">
              <a:off x="2496" y="2832"/>
              <a:ext cx="136" cy="632"/>
              <a:chOff x="3072" y="2832"/>
              <a:chExt cx="136" cy="632"/>
            </a:xfrm>
          </p:grpSpPr>
          <p:sp>
            <p:nvSpPr>
              <p:cNvPr id="21747" name="Freeform 397"/>
              <p:cNvSpPr>
                <a:spLocks/>
              </p:cNvSpPr>
              <p:nvPr/>
            </p:nvSpPr>
            <p:spPr bwMode="auto">
              <a:xfrm>
                <a:off x="3074" y="3120"/>
                <a:ext cx="134" cy="344"/>
              </a:xfrm>
              <a:custGeom>
                <a:avLst/>
                <a:gdLst>
                  <a:gd name="T0" fmla="*/ 24 w 136"/>
                  <a:gd name="T1" fmla="*/ 0 h 344"/>
                  <a:gd name="T2" fmla="*/ 132 w 136"/>
                  <a:gd name="T3" fmla="*/ 0 h 344"/>
                  <a:gd name="T4" fmla="*/ 132 w 136"/>
                  <a:gd name="T5" fmla="*/ 232 h 344"/>
                  <a:gd name="T6" fmla="*/ 102 w 136"/>
                  <a:gd name="T7" fmla="*/ 344 h 344"/>
                  <a:gd name="T8" fmla="*/ 102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endParaRPr lang="en-US"/>
              </a:p>
            </p:txBody>
          </p:sp>
          <p:sp>
            <p:nvSpPr>
              <p:cNvPr id="21748" name="Freeform 398"/>
              <p:cNvSpPr>
                <a:spLocks/>
              </p:cNvSpPr>
              <p:nvPr/>
            </p:nvSpPr>
            <p:spPr bwMode="auto">
              <a:xfrm>
                <a:off x="3074" y="2974"/>
                <a:ext cx="119" cy="313"/>
              </a:xfrm>
              <a:custGeom>
                <a:avLst/>
                <a:gdLst>
                  <a:gd name="T0" fmla="*/ 10 w 136"/>
                  <a:gd name="T1" fmla="*/ 0 h 344"/>
                  <a:gd name="T2" fmla="*/ 51 w 136"/>
                  <a:gd name="T3" fmla="*/ 0 h 344"/>
                  <a:gd name="T4" fmla="*/ 51 w 136"/>
                  <a:gd name="T5" fmla="*/ 96 h 344"/>
                  <a:gd name="T6" fmla="*/ 40 w 136"/>
                  <a:gd name="T7" fmla="*/ 143 h 344"/>
                  <a:gd name="T8" fmla="*/ 40 w 136"/>
                  <a:gd name="T9" fmla="*/ 36 h 344"/>
                  <a:gd name="T10" fmla="*/ 0 w 136"/>
                  <a:gd name="T11" fmla="*/ 36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endParaRPr lang="en-US"/>
              </a:p>
            </p:txBody>
          </p:sp>
          <p:sp>
            <p:nvSpPr>
              <p:cNvPr id="21749" name="Freeform 399"/>
              <p:cNvSpPr>
                <a:spLocks/>
              </p:cNvSpPr>
              <p:nvPr/>
            </p:nvSpPr>
            <p:spPr bwMode="auto">
              <a:xfrm>
                <a:off x="3074" y="2831"/>
                <a:ext cx="124" cy="320"/>
              </a:xfrm>
              <a:custGeom>
                <a:avLst/>
                <a:gdLst>
                  <a:gd name="T0" fmla="*/ 14 w 136"/>
                  <a:gd name="T1" fmla="*/ 0 h 344"/>
                  <a:gd name="T2" fmla="*/ 71 w 136"/>
                  <a:gd name="T3" fmla="*/ 0 h 344"/>
                  <a:gd name="T4" fmla="*/ 71 w 136"/>
                  <a:gd name="T5" fmla="*/ 121 h 344"/>
                  <a:gd name="T6" fmla="*/ 54 w 136"/>
                  <a:gd name="T7" fmla="*/ 180 h 344"/>
                  <a:gd name="T8" fmla="*/ 54 w 136"/>
                  <a:gd name="T9" fmla="*/ 46 h 344"/>
                  <a:gd name="T10" fmla="*/ 0 w 136"/>
                  <a:gd name="T11" fmla="*/ 46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endParaRPr lang="en-US"/>
              </a:p>
            </p:txBody>
          </p:sp>
        </p:grpSp>
      </p:grpSp>
      <p:grpSp>
        <p:nvGrpSpPr>
          <p:cNvPr id="21549" name="Group 400"/>
          <p:cNvGrpSpPr>
            <a:grpSpLocks/>
          </p:cNvGrpSpPr>
          <p:nvPr/>
        </p:nvGrpSpPr>
        <p:grpSpPr bwMode="auto">
          <a:xfrm>
            <a:off x="6964363" y="4160838"/>
            <a:ext cx="227012" cy="344487"/>
            <a:chOff x="2496" y="2725"/>
            <a:chExt cx="712" cy="739"/>
          </a:xfrm>
        </p:grpSpPr>
        <p:sp>
          <p:nvSpPr>
            <p:cNvPr id="21733" name="Rectangle 401"/>
            <p:cNvSpPr>
              <a:spLocks noChangeArrowheads="1"/>
            </p:cNvSpPr>
            <p:nvPr/>
          </p:nvSpPr>
          <p:spPr bwMode="auto">
            <a:xfrm>
              <a:off x="2591" y="3311"/>
              <a:ext cx="528" cy="146"/>
            </a:xfrm>
            <a:prstGeom prst="rect">
              <a:avLst/>
            </a:prstGeom>
            <a:solidFill>
              <a:schemeClr val="accent2"/>
            </a:solidFill>
            <a:ln w="3175">
              <a:solidFill>
                <a:schemeClr val="tx1"/>
              </a:solidFill>
              <a:miter lim="800000"/>
              <a:headEnd/>
              <a:tailEnd/>
            </a:ln>
          </p:spPr>
          <p:txBody>
            <a:bodyPr wrap="none" anchor="ctr"/>
            <a:lstStyle>
              <a:lvl1pPr>
                <a:spcBef>
                  <a:spcPct val="20000"/>
                </a:spcBef>
                <a:buChar char="•"/>
                <a:defRPr sz="3200">
                  <a:solidFill>
                    <a:srgbClr val="0000FF"/>
                  </a:solidFill>
                  <a:latin typeface="Arial" charset="0"/>
                </a:defRPr>
              </a:lvl1pPr>
              <a:lvl2pPr marL="742950" indent="-285750">
                <a:spcBef>
                  <a:spcPct val="20000"/>
                </a:spcBef>
                <a:buChar char="–"/>
                <a:defRPr sz="2800">
                  <a:solidFill>
                    <a:srgbClr val="0000FF"/>
                  </a:solidFill>
                  <a:latin typeface="Arial" charset="0"/>
                </a:defRPr>
              </a:lvl2pPr>
              <a:lvl3pPr marL="1143000" indent="-228600">
                <a:spcBef>
                  <a:spcPct val="20000"/>
                </a:spcBef>
                <a:buChar char="•"/>
                <a:defRPr sz="2400">
                  <a:solidFill>
                    <a:srgbClr val="0000FF"/>
                  </a:solidFill>
                  <a:latin typeface="Arial" charset="0"/>
                </a:defRPr>
              </a:lvl3pPr>
              <a:lvl4pPr marL="1600200" indent="-228600">
                <a:spcBef>
                  <a:spcPct val="20000"/>
                </a:spcBef>
                <a:buChar char="–"/>
                <a:defRPr sz="2000">
                  <a:solidFill>
                    <a:srgbClr val="0000FF"/>
                  </a:solidFill>
                  <a:latin typeface="Arial" charset="0"/>
                </a:defRPr>
              </a:lvl4pPr>
              <a:lvl5pPr marL="2057400" indent="-228600">
                <a:spcBef>
                  <a:spcPct val="20000"/>
                </a:spcBef>
                <a:buChar char="»"/>
                <a:defRPr sz="2000">
                  <a:solidFill>
                    <a:srgbClr val="0000FF"/>
                  </a:solidFill>
                  <a:latin typeface="Arial" charset="0"/>
                </a:defRPr>
              </a:lvl5pPr>
              <a:lvl6pPr marL="2514600" indent="-228600" eaLnBrk="0" fontAlgn="base" hangingPunct="0">
                <a:spcBef>
                  <a:spcPct val="20000"/>
                </a:spcBef>
                <a:spcAft>
                  <a:spcPct val="0"/>
                </a:spcAft>
                <a:buChar char="»"/>
                <a:defRPr sz="2000">
                  <a:solidFill>
                    <a:srgbClr val="0000FF"/>
                  </a:solidFill>
                  <a:latin typeface="Arial" charset="0"/>
                </a:defRPr>
              </a:lvl6pPr>
              <a:lvl7pPr marL="2971800" indent="-228600" eaLnBrk="0" fontAlgn="base" hangingPunct="0">
                <a:spcBef>
                  <a:spcPct val="20000"/>
                </a:spcBef>
                <a:spcAft>
                  <a:spcPct val="0"/>
                </a:spcAft>
                <a:buChar char="»"/>
                <a:defRPr sz="2000">
                  <a:solidFill>
                    <a:srgbClr val="0000FF"/>
                  </a:solidFill>
                  <a:latin typeface="Arial" charset="0"/>
                </a:defRPr>
              </a:lvl7pPr>
              <a:lvl8pPr marL="3429000" indent="-228600" eaLnBrk="0" fontAlgn="base" hangingPunct="0">
                <a:spcBef>
                  <a:spcPct val="20000"/>
                </a:spcBef>
                <a:spcAft>
                  <a:spcPct val="0"/>
                </a:spcAft>
                <a:buChar char="»"/>
                <a:defRPr sz="2000">
                  <a:solidFill>
                    <a:srgbClr val="0000FF"/>
                  </a:solidFill>
                  <a:latin typeface="Arial" charset="0"/>
                </a:defRPr>
              </a:lvl8pPr>
              <a:lvl9pPr marL="3886200" indent="-228600" eaLnBrk="0" fontAlgn="base" hangingPunct="0">
                <a:spcBef>
                  <a:spcPct val="20000"/>
                </a:spcBef>
                <a:spcAft>
                  <a:spcPct val="0"/>
                </a:spcAft>
                <a:buChar char="»"/>
                <a:defRPr sz="2000">
                  <a:solidFill>
                    <a:srgbClr val="0000FF"/>
                  </a:solidFill>
                  <a:latin typeface="Arial" charset="0"/>
                </a:defRPr>
              </a:lvl9pPr>
            </a:lstStyle>
            <a:p>
              <a:pPr algn="r">
                <a:spcBef>
                  <a:spcPct val="0"/>
                </a:spcBef>
                <a:buFontTx/>
                <a:buNone/>
              </a:pPr>
              <a:endParaRPr lang="en-US" altLang="en-US" sz="4400">
                <a:latin typeface="Lucida Console" charset="0"/>
              </a:endParaRPr>
            </a:p>
          </p:txBody>
        </p:sp>
        <p:sp>
          <p:nvSpPr>
            <p:cNvPr id="21734" name="Freeform 402"/>
            <p:cNvSpPr>
              <a:spLocks/>
            </p:cNvSpPr>
            <p:nvPr/>
          </p:nvSpPr>
          <p:spPr bwMode="auto">
            <a:xfrm>
              <a:off x="2591" y="2725"/>
              <a:ext cx="528" cy="586"/>
            </a:xfrm>
            <a:custGeom>
              <a:avLst/>
              <a:gdLst>
                <a:gd name="T0" fmla="*/ 48 w 528"/>
                <a:gd name="T1" fmla="*/ 11 h 587"/>
                <a:gd name="T2" fmla="*/ 480 w 528"/>
                <a:gd name="T3" fmla="*/ 11 h 587"/>
                <a:gd name="T4" fmla="*/ 528 w 528"/>
                <a:gd name="T5" fmla="*/ 585 h 587"/>
                <a:gd name="T6" fmla="*/ 0 w 528"/>
                <a:gd name="T7" fmla="*/ 585 h 587"/>
                <a:gd name="T8" fmla="*/ 32 w 528"/>
                <a:gd name="T9" fmla="*/ 0 h 587"/>
                <a:gd name="T10" fmla="*/ 0 60000 65536"/>
                <a:gd name="T11" fmla="*/ 0 60000 65536"/>
                <a:gd name="T12" fmla="*/ 0 60000 65536"/>
                <a:gd name="T13" fmla="*/ 0 60000 65536"/>
                <a:gd name="T14" fmla="*/ 0 60000 65536"/>
                <a:gd name="T15" fmla="*/ 0 w 528"/>
                <a:gd name="T16" fmla="*/ 0 h 587"/>
                <a:gd name="T17" fmla="*/ 528 w 528"/>
                <a:gd name="T18" fmla="*/ 587 h 587"/>
              </a:gdLst>
              <a:ahLst/>
              <a:cxnLst>
                <a:cxn ang="T10">
                  <a:pos x="T0" y="T1"/>
                </a:cxn>
                <a:cxn ang="T11">
                  <a:pos x="T2" y="T3"/>
                </a:cxn>
                <a:cxn ang="T12">
                  <a:pos x="T4" y="T5"/>
                </a:cxn>
                <a:cxn ang="T13">
                  <a:pos x="T6" y="T7"/>
                </a:cxn>
                <a:cxn ang="T14">
                  <a:pos x="T8" y="T9"/>
                </a:cxn>
              </a:cxnLst>
              <a:rect l="T15" t="T16" r="T17" b="T18"/>
              <a:pathLst>
                <a:path w="528" h="587">
                  <a:moveTo>
                    <a:pt x="48" y="11"/>
                  </a:moveTo>
                  <a:lnTo>
                    <a:pt x="480" y="11"/>
                  </a:lnTo>
                  <a:lnTo>
                    <a:pt x="528" y="587"/>
                  </a:lnTo>
                  <a:lnTo>
                    <a:pt x="0" y="587"/>
                  </a:lnTo>
                  <a:lnTo>
                    <a:pt x="32" y="0"/>
                  </a:lnTo>
                </a:path>
              </a:pathLst>
            </a:custGeom>
            <a:solidFill>
              <a:schemeClr val="accent2"/>
            </a:solidFill>
            <a:ln w="3175">
              <a:solidFill>
                <a:schemeClr val="tx1"/>
              </a:solidFill>
              <a:round/>
              <a:headEnd/>
              <a:tailEnd/>
            </a:ln>
          </p:spPr>
          <p:txBody>
            <a:bodyPr wrap="none" anchor="ctr"/>
            <a:lstStyle/>
            <a:p>
              <a:endParaRPr lang="en-US"/>
            </a:p>
          </p:txBody>
        </p:sp>
        <p:grpSp>
          <p:nvGrpSpPr>
            <p:cNvPr id="21735" name="Group 403"/>
            <p:cNvGrpSpPr>
              <a:grpSpLocks/>
            </p:cNvGrpSpPr>
            <p:nvPr/>
          </p:nvGrpSpPr>
          <p:grpSpPr bwMode="auto">
            <a:xfrm>
              <a:off x="3072" y="2832"/>
              <a:ext cx="136" cy="632"/>
              <a:chOff x="3072" y="2832"/>
              <a:chExt cx="136" cy="632"/>
            </a:xfrm>
          </p:grpSpPr>
          <p:sp>
            <p:nvSpPr>
              <p:cNvPr id="21740" name="Freeform 404"/>
              <p:cNvSpPr>
                <a:spLocks/>
              </p:cNvSpPr>
              <p:nvPr/>
            </p:nvSpPr>
            <p:spPr bwMode="auto">
              <a:xfrm>
                <a:off x="3074" y="3120"/>
                <a:ext cx="134" cy="344"/>
              </a:xfrm>
              <a:custGeom>
                <a:avLst/>
                <a:gdLst>
                  <a:gd name="T0" fmla="*/ 24 w 136"/>
                  <a:gd name="T1" fmla="*/ 0 h 344"/>
                  <a:gd name="T2" fmla="*/ 132 w 136"/>
                  <a:gd name="T3" fmla="*/ 0 h 344"/>
                  <a:gd name="T4" fmla="*/ 132 w 136"/>
                  <a:gd name="T5" fmla="*/ 232 h 344"/>
                  <a:gd name="T6" fmla="*/ 102 w 136"/>
                  <a:gd name="T7" fmla="*/ 344 h 344"/>
                  <a:gd name="T8" fmla="*/ 102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endParaRPr lang="en-US"/>
              </a:p>
            </p:txBody>
          </p:sp>
          <p:sp>
            <p:nvSpPr>
              <p:cNvPr id="21741" name="Freeform 405"/>
              <p:cNvSpPr>
                <a:spLocks/>
              </p:cNvSpPr>
              <p:nvPr/>
            </p:nvSpPr>
            <p:spPr bwMode="auto">
              <a:xfrm>
                <a:off x="3074" y="2974"/>
                <a:ext cx="119" cy="313"/>
              </a:xfrm>
              <a:custGeom>
                <a:avLst/>
                <a:gdLst>
                  <a:gd name="T0" fmla="*/ 10 w 136"/>
                  <a:gd name="T1" fmla="*/ 0 h 344"/>
                  <a:gd name="T2" fmla="*/ 51 w 136"/>
                  <a:gd name="T3" fmla="*/ 0 h 344"/>
                  <a:gd name="T4" fmla="*/ 51 w 136"/>
                  <a:gd name="T5" fmla="*/ 96 h 344"/>
                  <a:gd name="T6" fmla="*/ 40 w 136"/>
                  <a:gd name="T7" fmla="*/ 143 h 344"/>
                  <a:gd name="T8" fmla="*/ 40 w 136"/>
                  <a:gd name="T9" fmla="*/ 36 h 344"/>
                  <a:gd name="T10" fmla="*/ 0 w 136"/>
                  <a:gd name="T11" fmla="*/ 36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endParaRPr lang="en-US"/>
              </a:p>
            </p:txBody>
          </p:sp>
          <p:sp>
            <p:nvSpPr>
              <p:cNvPr id="21742" name="Freeform 406"/>
              <p:cNvSpPr>
                <a:spLocks/>
              </p:cNvSpPr>
              <p:nvPr/>
            </p:nvSpPr>
            <p:spPr bwMode="auto">
              <a:xfrm>
                <a:off x="3074" y="2831"/>
                <a:ext cx="124" cy="320"/>
              </a:xfrm>
              <a:custGeom>
                <a:avLst/>
                <a:gdLst>
                  <a:gd name="T0" fmla="*/ 14 w 136"/>
                  <a:gd name="T1" fmla="*/ 0 h 344"/>
                  <a:gd name="T2" fmla="*/ 71 w 136"/>
                  <a:gd name="T3" fmla="*/ 0 h 344"/>
                  <a:gd name="T4" fmla="*/ 71 w 136"/>
                  <a:gd name="T5" fmla="*/ 121 h 344"/>
                  <a:gd name="T6" fmla="*/ 54 w 136"/>
                  <a:gd name="T7" fmla="*/ 180 h 344"/>
                  <a:gd name="T8" fmla="*/ 54 w 136"/>
                  <a:gd name="T9" fmla="*/ 46 h 344"/>
                  <a:gd name="T10" fmla="*/ 0 w 136"/>
                  <a:gd name="T11" fmla="*/ 46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endParaRPr lang="en-US"/>
              </a:p>
            </p:txBody>
          </p:sp>
        </p:grpSp>
        <p:grpSp>
          <p:nvGrpSpPr>
            <p:cNvPr id="21736" name="Group 407"/>
            <p:cNvGrpSpPr>
              <a:grpSpLocks/>
            </p:cNvGrpSpPr>
            <p:nvPr/>
          </p:nvGrpSpPr>
          <p:grpSpPr bwMode="auto">
            <a:xfrm flipH="1">
              <a:off x="2496" y="2832"/>
              <a:ext cx="136" cy="632"/>
              <a:chOff x="3072" y="2832"/>
              <a:chExt cx="136" cy="632"/>
            </a:xfrm>
          </p:grpSpPr>
          <p:sp>
            <p:nvSpPr>
              <p:cNvPr id="21737" name="Freeform 408"/>
              <p:cNvSpPr>
                <a:spLocks/>
              </p:cNvSpPr>
              <p:nvPr/>
            </p:nvSpPr>
            <p:spPr bwMode="auto">
              <a:xfrm>
                <a:off x="3074" y="3120"/>
                <a:ext cx="134" cy="344"/>
              </a:xfrm>
              <a:custGeom>
                <a:avLst/>
                <a:gdLst>
                  <a:gd name="T0" fmla="*/ 24 w 136"/>
                  <a:gd name="T1" fmla="*/ 0 h 344"/>
                  <a:gd name="T2" fmla="*/ 132 w 136"/>
                  <a:gd name="T3" fmla="*/ 0 h 344"/>
                  <a:gd name="T4" fmla="*/ 132 w 136"/>
                  <a:gd name="T5" fmla="*/ 232 h 344"/>
                  <a:gd name="T6" fmla="*/ 102 w 136"/>
                  <a:gd name="T7" fmla="*/ 344 h 344"/>
                  <a:gd name="T8" fmla="*/ 102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endParaRPr lang="en-US"/>
              </a:p>
            </p:txBody>
          </p:sp>
          <p:sp>
            <p:nvSpPr>
              <p:cNvPr id="21738" name="Freeform 409"/>
              <p:cNvSpPr>
                <a:spLocks/>
              </p:cNvSpPr>
              <p:nvPr/>
            </p:nvSpPr>
            <p:spPr bwMode="auto">
              <a:xfrm>
                <a:off x="3074" y="2974"/>
                <a:ext cx="119" cy="313"/>
              </a:xfrm>
              <a:custGeom>
                <a:avLst/>
                <a:gdLst>
                  <a:gd name="T0" fmla="*/ 10 w 136"/>
                  <a:gd name="T1" fmla="*/ 0 h 344"/>
                  <a:gd name="T2" fmla="*/ 51 w 136"/>
                  <a:gd name="T3" fmla="*/ 0 h 344"/>
                  <a:gd name="T4" fmla="*/ 51 w 136"/>
                  <a:gd name="T5" fmla="*/ 96 h 344"/>
                  <a:gd name="T6" fmla="*/ 40 w 136"/>
                  <a:gd name="T7" fmla="*/ 143 h 344"/>
                  <a:gd name="T8" fmla="*/ 40 w 136"/>
                  <a:gd name="T9" fmla="*/ 36 h 344"/>
                  <a:gd name="T10" fmla="*/ 0 w 136"/>
                  <a:gd name="T11" fmla="*/ 36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endParaRPr lang="en-US"/>
              </a:p>
            </p:txBody>
          </p:sp>
          <p:sp>
            <p:nvSpPr>
              <p:cNvPr id="21739" name="Freeform 410"/>
              <p:cNvSpPr>
                <a:spLocks/>
              </p:cNvSpPr>
              <p:nvPr/>
            </p:nvSpPr>
            <p:spPr bwMode="auto">
              <a:xfrm>
                <a:off x="3074" y="2831"/>
                <a:ext cx="124" cy="320"/>
              </a:xfrm>
              <a:custGeom>
                <a:avLst/>
                <a:gdLst>
                  <a:gd name="T0" fmla="*/ 14 w 136"/>
                  <a:gd name="T1" fmla="*/ 0 h 344"/>
                  <a:gd name="T2" fmla="*/ 71 w 136"/>
                  <a:gd name="T3" fmla="*/ 0 h 344"/>
                  <a:gd name="T4" fmla="*/ 71 w 136"/>
                  <a:gd name="T5" fmla="*/ 121 h 344"/>
                  <a:gd name="T6" fmla="*/ 54 w 136"/>
                  <a:gd name="T7" fmla="*/ 180 h 344"/>
                  <a:gd name="T8" fmla="*/ 54 w 136"/>
                  <a:gd name="T9" fmla="*/ 46 h 344"/>
                  <a:gd name="T10" fmla="*/ 0 w 136"/>
                  <a:gd name="T11" fmla="*/ 46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endParaRPr lang="en-US"/>
              </a:p>
            </p:txBody>
          </p:sp>
        </p:grpSp>
      </p:grpSp>
      <p:grpSp>
        <p:nvGrpSpPr>
          <p:cNvPr id="21550" name="Group 411"/>
          <p:cNvGrpSpPr>
            <a:grpSpLocks/>
          </p:cNvGrpSpPr>
          <p:nvPr/>
        </p:nvGrpSpPr>
        <p:grpSpPr bwMode="auto">
          <a:xfrm>
            <a:off x="6338888" y="4589463"/>
            <a:ext cx="227012" cy="344487"/>
            <a:chOff x="2496" y="2725"/>
            <a:chExt cx="712" cy="739"/>
          </a:xfrm>
        </p:grpSpPr>
        <p:sp>
          <p:nvSpPr>
            <p:cNvPr id="21723" name="Rectangle 412"/>
            <p:cNvSpPr>
              <a:spLocks noChangeArrowheads="1"/>
            </p:cNvSpPr>
            <p:nvPr/>
          </p:nvSpPr>
          <p:spPr bwMode="auto">
            <a:xfrm>
              <a:off x="2591" y="3311"/>
              <a:ext cx="528" cy="146"/>
            </a:xfrm>
            <a:prstGeom prst="rect">
              <a:avLst/>
            </a:prstGeom>
            <a:solidFill>
              <a:schemeClr val="accent2"/>
            </a:solidFill>
            <a:ln w="3175">
              <a:solidFill>
                <a:schemeClr val="tx1"/>
              </a:solidFill>
              <a:miter lim="800000"/>
              <a:headEnd/>
              <a:tailEnd/>
            </a:ln>
          </p:spPr>
          <p:txBody>
            <a:bodyPr wrap="none" anchor="ctr"/>
            <a:lstStyle>
              <a:lvl1pPr>
                <a:spcBef>
                  <a:spcPct val="20000"/>
                </a:spcBef>
                <a:buChar char="•"/>
                <a:defRPr sz="3200">
                  <a:solidFill>
                    <a:srgbClr val="0000FF"/>
                  </a:solidFill>
                  <a:latin typeface="Arial" charset="0"/>
                </a:defRPr>
              </a:lvl1pPr>
              <a:lvl2pPr marL="742950" indent="-285750">
                <a:spcBef>
                  <a:spcPct val="20000"/>
                </a:spcBef>
                <a:buChar char="–"/>
                <a:defRPr sz="2800">
                  <a:solidFill>
                    <a:srgbClr val="0000FF"/>
                  </a:solidFill>
                  <a:latin typeface="Arial" charset="0"/>
                </a:defRPr>
              </a:lvl2pPr>
              <a:lvl3pPr marL="1143000" indent="-228600">
                <a:spcBef>
                  <a:spcPct val="20000"/>
                </a:spcBef>
                <a:buChar char="•"/>
                <a:defRPr sz="2400">
                  <a:solidFill>
                    <a:srgbClr val="0000FF"/>
                  </a:solidFill>
                  <a:latin typeface="Arial" charset="0"/>
                </a:defRPr>
              </a:lvl3pPr>
              <a:lvl4pPr marL="1600200" indent="-228600">
                <a:spcBef>
                  <a:spcPct val="20000"/>
                </a:spcBef>
                <a:buChar char="–"/>
                <a:defRPr sz="2000">
                  <a:solidFill>
                    <a:srgbClr val="0000FF"/>
                  </a:solidFill>
                  <a:latin typeface="Arial" charset="0"/>
                </a:defRPr>
              </a:lvl4pPr>
              <a:lvl5pPr marL="2057400" indent="-228600">
                <a:spcBef>
                  <a:spcPct val="20000"/>
                </a:spcBef>
                <a:buChar char="»"/>
                <a:defRPr sz="2000">
                  <a:solidFill>
                    <a:srgbClr val="0000FF"/>
                  </a:solidFill>
                  <a:latin typeface="Arial" charset="0"/>
                </a:defRPr>
              </a:lvl5pPr>
              <a:lvl6pPr marL="2514600" indent="-228600" eaLnBrk="0" fontAlgn="base" hangingPunct="0">
                <a:spcBef>
                  <a:spcPct val="20000"/>
                </a:spcBef>
                <a:spcAft>
                  <a:spcPct val="0"/>
                </a:spcAft>
                <a:buChar char="»"/>
                <a:defRPr sz="2000">
                  <a:solidFill>
                    <a:srgbClr val="0000FF"/>
                  </a:solidFill>
                  <a:latin typeface="Arial" charset="0"/>
                </a:defRPr>
              </a:lvl6pPr>
              <a:lvl7pPr marL="2971800" indent="-228600" eaLnBrk="0" fontAlgn="base" hangingPunct="0">
                <a:spcBef>
                  <a:spcPct val="20000"/>
                </a:spcBef>
                <a:spcAft>
                  <a:spcPct val="0"/>
                </a:spcAft>
                <a:buChar char="»"/>
                <a:defRPr sz="2000">
                  <a:solidFill>
                    <a:srgbClr val="0000FF"/>
                  </a:solidFill>
                  <a:latin typeface="Arial" charset="0"/>
                </a:defRPr>
              </a:lvl7pPr>
              <a:lvl8pPr marL="3429000" indent="-228600" eaLnBrk="0" fontAlgn="base" hangingPunct="0">
                <a:spcBef>
                  <a:spcPct val="20000"/>
                </a:spcBef>
                <a:spcAft>
                  <a:spcPct val="0"/>
                </a:spcAft>
                <a:buChar char="»"/>
                <a:defRPr sz="2000">
                  <a:solidFill>
                    <a:srgbClr val="0000FF"/>
                  </a:solidFill>
                  <a:latin typeface="Arial" charset="0"/>
                </a:defRPr>
              </a:lvl8pPr>
              <a:lvl9pPr marL="3886200" indent="-228600" eaLnBrk="0" fontAlgn="base" hangingPunct="0">
                <a:spcBef>
                  <a:spcPct val="20000"/>
                </a:spcBef>
                <a:spcAft>
                  <a:spcPct val="0"/>
                </a:spcAft>
                <a:buChar char="»"/>
                <a:defRPr sz="2000">
                  <a:solidFill>
                    <a:srgbClr val="0000FF"/>
                  </a:solidFill>
                  <a:latin typeface="Arial" charset="0"/>
                </a:defRPr>
              </a:lvl9pPr>
            </a:lstStyle>
            <a:p>
              <a:pPr algn="r">
                <a:spcBef>
                  <a:spcPct val="0"/>
                </a:spcBef>
                <a:buFontTx/>
                <a:buNone/>
              </a:pPr>
              <a:endParaRPr lang="en-US" altLang="en-US" sz="4400">
                <a:latin typeface="Lucida Console" charset="0"/>
              </a:endParaRPr>
            </a:p>
          </p:txBody>
        </p:sp>
        <p:sp>
          <p:nvSpPr>
            <p:cNvPr id="21724" name="Freeform 413"/>
            <p:cNvSpPr>
              <a:spLocks/>
            </p:cNvSpPr>
            <p:nvPr/>
          </p:nvSpPr>
          <p:spPr bwMode="auto">
            <a:xfrm>
              <a:off x="2591" y="2725"/>
              <a:ext cx="528" cy="586"/>
            </a:xfrm>
            <a:custGeom>
              <a:avLst/>
              <a:gdLst>
                <a:gd name="T0" fmla="*/ 48 w 528"/>
                <a:gd name="T1" fmla="*/ 11 h 587"/>
                <a:gd name="T2" fmla="*/ 480 w 528"/>
                <a:gd name="T3" fmla="*/ 11 h 587"/>
                <a:gd name="T4" fmla="*/ 528 w 528"/>
                <a:gd name="T5" fmla="*/ 585 h 587"/>
                <a:gd name="T6" fmla="*/ 0 w 528"/>
                <a:gd name="T7" fmla="*/ 585 h 587"/>
                <a:gd name="T8" fmla="*/ 32 w 528"/>
                <a:gd name="T9" fmla="*/ 0 h 587"/>
                <a:gd name="T10" fmla="*/ 0 60000 65536"/>
                <a:gd name="T11" fmla="*/ 0 60000 65536"/>
                <a:gd name="T12" fmla="*/ 0 60000 65536"/>
                <a:gd name="T13" fmla="*/ 0 60000 65536"/>
                <a:gd name="T14" fmla="*/ 0 60000 65536"/>
                <a:gd name="T15" fmla="*/ 0 w 528"/>
                <a:gd name="T16" fmla="*/ 0 h 587"/>
                <a:gd name="T17" fmla="*/ 528 w 528"/>
                <a:gd name="T18" fmla="*/ 587 h 587"/>
              </a:gdLst>
              <a:ahLst/>
              <a:cxnLst>
                <a:cxn ang="T10">
                  <a:pos x="T0" y="T1"/>
                </a:cxn>
                <a:cxn ang="T11">
                  <a:pos x="T2" y="T3"/>
                </a:cxn>
                <a:cxn ang="T12">
                  <a:pos x="T4" y="T5"/>
                </a:cxn>
                <a:cxn ang="T13">
                  <a:pos x="T6" y="T7"/>
                </a:cxn>
                <a:cxn ang="T14">
                  <a:pos x="T8" y="T9"/>
                </a:cxn>
              </a:cxnLst>
              <a:rect l="T15" t="T16" r="T17" b="T18"/>
              <a:pathLst>
                <a:path w="528" h="587">
                  <a:moveTo>
                    <a:pt x="48" y="11"/>
                  </a:moveTo>
                  <a:lnTo>
                    <a:pt x="480" y="11"/>
                  </a:lnTo>
                  <a:lnTo>
                    <a:pt x="528" y="587"/>
                  </a:lnTo>
                  <a:lnTo>
                    <a:pt x="0" y="587"/>
                  </a:lnTo>
                  <a:lnTo>
                    <a:pt x="32" y="0"/>
                  </a:lnTo>
                </a:path>
              </a:pathLst>
            </a:custGeom>
            <a:solidFill>
              <a:schemeClr val="accent2"/>
            </a:solidFill>
            <a:ln w="3175">
              <a:solidFill>
                <a:schemeClr val="tx1"/>
              </a:solidFill>
              <a:round/>
              <a:headEnd/>
              <a:tailEnd/>
            </a:ln>
          </p:spPr>
          <p:txBody>
            <a:bodyPr wrap="none" anchor="ctr"/>
            <a:lstStyle/>
            <a:p>
              <a:endParaRPr lang="en-US"/>
            </a:p>
          </p:txBody>
        </p:sp>
        <p:grpSp>
          <p:nvGrpSpPr>
            <p:cNvPr id="21725" name="Group 414"/>
            <p:cNvGrpSpPr>
              <a:grpSpLocks/>
            </p:cNvGrpSpPr>
            <p:nvPr/>
          </p:nvGrpSpPr>
          <p:grpSpPr bwMode="auto">
            <a:xfrm>
              <a:off x="3072" y="2832"/>
              <a:ext cx="136" cy="632"/>
              <a:chOff x="3072" y="2832"/>
              <a:chExt cx="136" cy="632"/>
            </a:xfrm>
          </p:grpSpPr>
          <p:sp>
            <p:nvSpPr>
              <p:cNvPr id="21730" name="Freeform 415"/>
              <p:cNvSpPr>
                <a:spLocks/>
              </p:cNvSpPr>
              <p:nvPr/>
            </p:nvSpPr>
            <p:spPr bwMode="auto">
              <a:xfrm>
                <a:off x="3074" y="3120"/>
                <a:ext cx="134" cy="344"/>
              </a:xfrm>
              <a:custGeom>
                <a:avLst/>
                <a:gdLst>
                  <a:gd name="T0" fmla="*/ 24 w 136"/>
                  <a:gd name="T1" fmla="*/ 0 h 344"/>
                  <a:gd name="T2" fmla="*/ 132 w 136"/>
                  <a:gd name="T3" fmla="*/ 0 h 344"/>
                  <a:gd name="T4" fmla="*/ 132 w 136"/>
                  <a:gd name="T5" fmla="*/ 232 h 344"/>
                  <a:gd name="T6" fmla="*/ 102 w 136"/>
                  <a:gd name="T7" fmla="*/ 344 h 344"/>
                  <a:gd name="T8" fmla="*/ 102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endParaRPr lang="en-US"/>
              </a:p>
            </p:txBody>
          </p:sp>
          <p:sp>
            <p:nvSpPr>
              <p:cNvPr id="21731" name="Freeform 416"/>
              <p:cNvSpPr>
                <a:spLocks/>
              </p:cNvSpPr>
              <p:nvPr/>
            </p:nvSpPr>
            <p:spPr bwMode="auto">
              <a:xfrm>
                <a:off x="3074" y="2974"/>
                <a:ext cx="119" cy="313"/>
              </a:xfrm>
              <a:custGeom>
                <a:avLst/>
                <a:gdLst>
                  <a:gd name="T0" fmla="*/ 10 w 136"/>
                  <a:gd name="T1" fmla="*/ 0 h 344"/>
                  <a:gd name="T2" fmla="*/ 51 w 136"/>
                  <a:gd name="T3" fmla="*/ 0 h 344"/>
                  <a:gd name="T4" fmla="*/ 51 w 136"/>
                  <a:gd name="T5" fmla="*/ 96 h 344"/>
                  <a:gd name="T6" fmla="*/ 40 w 136"/>
                  <a:gd name="T7" fmla="*/ 143 h 344"/>
                  <a:gd name="T8" fmla="*/ 40 w 136"/>
                  <a:gd name="T9" fmla="*/ 36 h 344"/>
                  <a:gd name="T10" fmla="*/ 0 w 136"/>
                  <a:gd name="T11" fmla="*/ 36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endParaRPr lang="en-US"/>
              </a:p>
            </p:txBody>
          </p:sp>
          <p:sp>
            <p:nvSpPr>
              <p:cNvPr id="21732" name="Freeform 417"/>
              <p:cNvSpPr>
                <a:spLocks/>
              </p:cNvSpPr>
              <p:nvPr/>
            </p:nvSpPr>
            <p:spPr bwMode="auto">
              <a:xfrm>
                <a:off x="3074" y="2831"/>
                <a:ext cx="124" cy="320"/>
              </a:xfrm>
              <a:custGeom>
                <a:avLst/>
                <a:gdLst>
                  <a:gd name="T0" fmla="*/ 14 w 136"/>
                  <a:gd name="T1" fmla="*/ 0 h 344"/>
                  <a:gd name="T2" fmla="*/ 71 w 136"/>
                  <a:gd name="T3" fmla="*/ 0 h 344"/>
                  <a:gd name="T4" fmla="*/ 71 w 136"/>
                  <a:gd name="T5" fmla="*/ 121 h 344"/>
                  <a:gd name="T6" fmla="*/ 54 w 136"/>
                  <a:gd name="T7" fmla="*/ 180 h 344"/>
                  <a:gd name="T8" fmla="*/ 54 w 136"/>
                  <a:gd name="T9" fmla="*/ 46 h 344"/>
                  <a:gd name="T10" fmla="*/ 0 w 136"/>
                  <a:gd name="T11" fmla="*/ 46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endParaRPr lang="en-US"/>
              </a:p>
            </p:txBody>
          </p:sp>
        </p:grpSp>
        <p:grpSp>
          <p:nvGrpSpPr>
            <p:cNvPr id="21726" name="Group 418"/>
            <p:cNvGrpSpPr>
              <a:grpSpLocks/>
            </p:cNvGrpSpPr>
            <p:nvPr/>
          </p:nvGrpSpPr>
          <p:grpSpPr bwMode="auto">
            <a:xfrm flipH="1">
              <a:off x="2496" y="2832"/>
              <a:ext cx="136" cy="632"/>
              <a:chOff x="3072" y="2832"/>
              <a:chExt cx="136" cy="632"/>
            </a:xfrm>
          </p:grpSpPr>
          <p:sp>
            <p:nvSpPr>
              <p:cNvPr id="21727" name="Freeform 419"/>
              <p:cNvSpPr>
                <a:spLocks/>
              </p:cNvSpPr>
              <p:nvPr/>
            </p:nvSpPr>
            <p:spPr bwMode="auto">
              <a:xfrm>
                <a:off x="3074" y="3120"/>
                <a:ext cx="134" cy="344"/>
              </a:xfrm>
              <a:custGeom>
                <a:avLst/>
                <a:gdLst>
                  <a:gd name="T0" fmla="*/ 24 w 136"/>
                  <a:gd name="T1" fmla="*/ 0 h 344"/>
                  <a:gd name="T2" fmla="*/ 132 w 136"/>
                  <a:gd name="T3" fmla="*/ 0 h 344"/>
                  <a:gd name="T4" fmla="*/ 132 w 136"/>
                  <a:gd name="T5" fmla="*/ 232 h 344"/>
                  <a:gd name="T6" fmla="*/ 102 w 136"/>
                  <a:gd name="T7" fmla="*/ 344 h 344"/>
                  <a:gd name="T8" fmla="*/ 102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endParaRPr lang="en-US"/>
              </a:p>
            </p:txBody>
          </p:sp>
          <p:sp>
            <p:nvSpPr>
              <p:cNvPr id="21728" name="Freeform 420"/>
              <p:cNvSpPr>
                <a:spLocks/>
              </p:cNvSpPr>
              <p:nvPr/>
            </p:nvSpPr>
            <p:spPr bwMode="auto">
              <a:xfrm>
                <a:off x="3074" y="2974"/>
                <a:ext cx="119" cy="313"/>
              </a:xfrm>
              <a:custGeom>
                <a:avLst/>
                <a:gdLst>
                  <a:gd name="T0" fmla="*/ 10 w 136"/>
                  <a:gd name="T1" fmla="*/ 0 h 344"/>
                  <a:gd name="T2" fmla="*/ 51 w 136"/>
                  <a:gd name="T3" fmla="*/ 0 h 344"/>
                  <a:gd name="T4" fmla="*/ 51 w 136"/>
                  <a:gd name="T5" fmla="*/ 96 h 344"/>
                  <a:gd name="T6" fmla="*/ 40 w 136"/>
                  <a:gd name="T7" fmla="*/ 143 h 344"/>
                  <a:gd name="T8" fmla="*/ 40 w 136"/>
                  <a:gd name="T9" fmla="*/ 36 h 344"/>
                  <a:gd name="T10" fmla="*/ 0 w 136"/>
                  <a:gd name="T11" fmla="*/ 36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endParaRPr lang="en-US"/>
              </a:p>
            </p:txBody>
          </p:sp>
          <p:sp>
            <p:nvSpPr>
              <p:cNvPr id="21729" name="Freeform 421"/>
              <p:cNvSpPr>
                <a:spLocks/>
              </p:cNvSpPr>
              <p:nvPr/>
            </p:nvSpPr>
            <p:spPr bwMode="auto">
              <a:xfrm>
                <a:off x="3074" y="2831"/>
                <a:ext cx="124" cy="320"/>
              </a:xfrm>
              <a:custGeom>
                <a:avLst/>
                <a:gdLst>
                  <a:gd name="T0" fmla="*/ 14 w 136"/>
                  <a:gd name="T1" fmla="*/ 0 h 344"/>
                  <a:gd name="T2" fmla="*/ 71 w 136"/>
                  <a:gd name="T3" fmla="*/ 0 h 344"/>
                  <a:gd name="T4" fmla="*/ 71 w 136"/>
                  <a:gd name="T5" fmla="*/ 121 h 344"/>
                  <a:gd name="T6" fmla="*/ 54 w 136"/>
                  <a:gd name="T7" fmla="*/ 180 h 344"/>
                  <a:gd name="T8" fmla="*/ 54 w 136"/>
                  <a:gd name="T9" fmla="*/ 46 h 344"/>
                  <a:gd name="T10" fmla="*/ 0 w 136"/>
                  <a:gd name="T11" fmla="*/ 46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endParaRPr lang="en-US"/>
              </a:p>
            </p:txBody>
          </p:sp>
        </p:grpSp>
      </p:grpSp>
      <p:grpSp>
        <p:nvGrpSpPr>
          <p:cNvPr id="21551" name="Group 422"/>
          <p:cNvGrpSpPr>
            <a:grpSpLocks/>
          </p:cNvGrpSpPr>
          <p:nvPr/>
        </p:nvGrpSpPr>
        <p:grpSpPr bwMode="auto">
          <a:xfrm>
            <a:off x="6958013" y="4589463"/>
            <a:ext cx="227012" cy="344487"/>
            <a:chOff x="2496" y="2725"/>
            <a:chExt cx="712" cy="739"/>
          </a:xfrm>
        </p:grpSpPr>
        <p:sp>
          <p:nvSpPr>
            <p:cNvPr id="21713" name="Rectangle 423"/>
            <p:cNvSpPr>
              <a:spLocks noChangeArrowheads="1"/>
            </p:cNvSpPr>
            <p:nvPr/>
          </p:nvSpPr>
          <p:spPr bwMode="auto">
            <a:xfrm>
              <a:off x="2591" y="3311"/>
              <a:ext cx="528" cy="146"/>
            </a:xfrm>
            <a:prstGeom prst="rect">
              <a:avLst/>
            </a:prstGeom>
            <a:solidFill>
              <a:schemeClr val="accent2"/>
            </a:solidFill>
            <a:ln w="3175">
              <a:solidFill>
                <a:schemeClr val="tx1"/>
              </a:solidFill>
              <a:miter lim="800000"/>
              <a:headEnd/>
              <a:tailEnd/>
            </a:ln>
          </p:spPr>
          <p:txBody>
            <a:bodyPr wrap="none" anchor="ctr"/>
            <a:lstStyle>
              <a:lvl1pPr>
                <a:spcBef>
                  <a:spcPct val="20000"/>
                </a:spcBef>
                <a:buChar char="•"/>
                <a:defRPr sz="3200">
                  <a:solidFill>
                    <a:srgbClr val="0000FF"/>
                  </a:solidFill>
                  <a:latin typeface="Arial" charset="0"/>
                </a:defRPr>
              </a:lvl1pPr>
              <a:lvl2pPr marL="742950" indent="-285750">
                <a:spcBef>
                  <a:spcPct val="20000"/>
                </a:spcBef>
                <a:buChar char="–"/>
                <a:defRPr sz="2800">
                  <a:solidFill>
                    <a:srgbClr val="0000FF"/>
                  </a:solidFill>
                  <a:latin typeface="Arial" charset="0"/>
                </a:defRPr>
              </a:lvl2pPr>
              <a:lvl3pPr marL="1143000" indent="-228600">
                <a:spcBef>
                  <a:spcPct val="20000"/>
                </a:spcBef>
                <a:buChar char="•"/>
                <a:defRPr sz="2400">
                  <a:solidFill>
                    <a:srgbClr val="0000FF"/>
                  </a:solidFill>
                  <a:latin typeface="Arial" charset="0"/>
                </a:defRPr>
              </a:lvl3pPr>
              <a:lvl4pPr marL="1600200" indent="-228600">
                <a:spcBef>
                  <a:spcPct val="20000"/>
                </a:spcBef>
                <a:buChar char="–"/>
                <a:defRPr sz="2000">
                  <a:solidFill>
                    <a:srgbClr val="0000FF"/>
                  </a:solidFill>
                  <a:latin typeface="Arial" charset="0"/>
                </a:defRPr>
              </a:lvl4pPr>
              <a:lvl5pPr marL="2057400" indent="-228600">
                <a:spcBef>
                  <a:spcPct val="20000"/>
                </a:spcBef>
                <a:buChar char="»"/>
                <a:defRPr sz="2000">
                  <a:solidFill>
                    <a:srgbClr val="0000FF"/>
                  </a:solidFill>
                  <a:latin typeface="Arial" charset="0"/>
                </a:defRPr>
              </a:lvl5pPr>
              <a:lvl6pPr marL="2514600" indent="-228600" eaLnBrk="0" fontAlgn="base" hangingPunct="0">
                <a:spcBef>
                  <a:spcPct val="20000"/>
                </a:spcBef>
                <a:spcAft>
                  <a:spcPct val="0"/>
                </a:spcAft>
                <a:buChar char="»"/>
                <a:defRPr sz="2000">
                  <a:solidFill>
                    <a:srgbClr val="0000FF"/>
                  </a:solidFill>
                  <a:latin typeface="Arial" charset="0"/>
                </a:defRPr>
              </a:lvl6pPr>
              <a:lvl7pPr marL="2971800" indent="-228600" eaLnBrk="0" fontAlgn="base" hangingPunct="0">
                <a:spcBef>
                  <a:spcPct val="20000"/>
                </a:spcBef>
                <a:spcAft>
                  <a:spcPct val="0"/>
                </a:spcAft>
                <a:buChar char="»"/>
                <a:defRPr sz="2000">
                  <a:solidFill>
                    <a:srgbClr val="0000FF"/>
                  </a:solidFill>
                  <a:latin typeface="Arial" charset="0"/>
                </a:defRPr>
              </a:lvl7pPr>
              <a:lvl8pPr marL="3429000" indent="-228600" eaLnBrk="0" fontAlgn="base" hangingPunct="0">
                <a:spcBef>
                  <a:spcPct val="20000"/>
                </a:spcBef>
                <a:spcAft>
                  <a:spcPct val="0"/>
                </a:spcAft>
                <a:buChar char="»"/>
                <a:defRPr sz="2000">
                  <a:solidFill>
                    <a:srgbClr val="0000FF"/>
                  </a:solidFill>
                  <a:latin typeface="Arial" charset="0"/>
                </a:defRPr>
              </a:lvl8pPr>
              <a:lvl9pPr marL="3886200" indent="-228600" eaLnBrk="0" fontAlgn="base" hangingPunct="0">
                <a:spcBef>
                  <a:spcPct val="20000"/>
                </a:spcBef>
                <a:spcAft>
                  <a:spcPct val="0"/>
                </a:spcAft>
                <a:buChar char="»"/>
                <a:defRPr sz="2000">
                  <a:solidFill>
                    <a:srgbClr val="0000FF"/>
                  </a:solidFill>
                  <a:latin typeface="Arial" charset="0"/>
                </a:defRPr>
              </a:lvl9pPr>
            </a:lstStyle>
            <a:p>
              <a:pPr algn="r">
                <a:spcBef>
                  <a:spcPct val="0"/>
                </a:spcBef>
                <a:buFontTx/>
                <a:buNone/>
              </a:pPr>
              <a:endParaRPr lang="en-US" altLang="en-US" sz="4400">
                <a:latin typeface="Lucida Console" charset="0"/>
              </a:endParaRPr>
            </a:p>
          </p:txBody>
        </p:sp>
        <p:sp>
          <p:nvSpPr>
            <p:cNvPr id="21714" name="Freeform 424"/>
            <p:cNvSpPr>
              <a:spLocks/>
            </p:cNvSpPr>
            <p:nvPr/>
          </p:nvSpPr>
          <p:spPr bwMode="auto">
            <a:xfrm>
              <a:off x="2591" y="2725"/>
              <a:ext cx="528" cy="586"/>
            </a:xfrm>
            <a:custGeom>
              <a:avLst/>
              <a:gdLst>
                <a:gd name="T0" fmla="*/ 48 w 528"/>
                <a:gd name="T1" fmla="*/ 11 h 587"/>
                <a:gd name="T2" fmla="*/ 480 w 528"/>
                <a:gd name="T3" fmla="*/ 11 h 587"/>
                <a:gd name="T4" fmla="*/ 528 w 528"/>
                <a:gd name="T5" fmla="*/ 585 h 587"/>
                <a:gd name="T6" fmla="*/ 0 w 528"/>
                <a:gd name="T7" fmla="*/ 585 h 587"/>
                <a:gd name="T8" fmla="*/ 32 w 528"/>
                <a:gd name="T9" fmla="*/ 0 h 587"/>
                <a:gd name="T10" fmla="*/ 0 60000 65536"/>
                <a:gd name="T11" fmla="*/ 0 60000 65536"/>
                <a:gd name="T12" fmla="*/ 0 60000 65536"/>
                <a:gd name="T13" fmla="*/ 0 60000 65536"/>
                <a:gd name="T14" fmla="*/ 0 60000 65536"/>
                <a:gd name="T15" fmla="*/ 0 w 528"/>
                <a:gd name="T16" fmla="*/ 0 h 587"/>
                <a:gd name="T17" fmla="*/ 528 w 528"/>
                <a:gd name="T18" fmla="*/ 587 h 587"/>
              </a:gdLst>
              <a:ahLst/>
              <a:cxnLst>
                <a:cxn ang="T10">
                  <a:pos x="T0" y="T1"/>
                </a:cxn>
                <a:cxn ang="T11">
                  <a:pos x="T2" y="T3"/>
                </a:cxn>
                <a:cxn ang="T12">
                  <a:pos x="T4" y="T5"/>
                </a:cxn>
                <a:cxn ang="T13">
                  <a:pos x="T6" y="T7"/>
                </a:cxn>
                <a:cxn ang="T14">
                  <a:pos x="T8" y="T9"/>
                </a:cxn>
              </a:cxnLst>
              <a:rect l="T15" t="T16" r="T17" b="T18"/>
              <a:pathLst>
                <a:path w="528" h="587">
                  <a:moveTo>
                    <a:pt x="48" y="11"/>
                  </a:moveTo>
                  <a:lnTo>
                    <a:pt x="480" y="11"/>
                  </a:lnTo>
                  <a:lnTo>
                    <a:pt x="528" y="587"/>
                  </a:lnTo>
                  <a:lnTo>
                    <a:pt x="0" y="587"/>
                  </a:lnTo>
                  <a:lnTo>
                    <a:pt x="32" y="0"/>
                  </a:lnTo>
                </a:path>
              </a:pathLst>
            </a:custGeom>
            <a:solidFill>
              <a:schemeClr val="accent2"/>
            </a:solidFill>
            <a:ln w="3175">
              <a:solidFill>
                <a:schemeClr val="tx1"/>
              </a:solidFill>
              <a:round/>
              <a:headEnd/>
              <a:tailEnd/>
            </a:ln>
          </p:spPr>
          <p:txBody>
            <a:bodyPr wrap="none" anchor="ctr"/>
            <a:lstStyle/>
            <a:p>
              <a:endParaRPr lang="en-US"/>
            </a:p>
          </p:txBody>
        </p:sp>
        <p:grpSp>
          <p:nvGrpSpPr>
            <p:cNvPr id="21715" name="Group 425"/>
            <p:cNvGrpSpPr>
              <a:grpSpLocks/>
            </p:cNvGrpSpPr>
            <p:nvPr/>
          </p:nvGrpSpPr>
          <p:grpSpPr bwMode="auto">
            <a:xfrm>
              <a:off x="3072" y="2832"/>
              <a:ext cx="136" cy="632"/>
              <a:chOff x="3072" y="2832"/>
              <a:chExt cx="136" cy="632"/>
            </a:xfrm>
          </p:grpSpPr>
          <p:sp>
            <p:nvSpPr>
              <p:cNvPr id="21720" name="Freeform 426"/>
              <p:cNvSpPr>
                <a:spLocks/>
              </p:cNvSpPr>
              <p:nvPr/>
            </p:nvSpPr>
            <p:spPr bwMode="auto">
              <a:xfrm>
                <a:off x="3074" y="3120"/>
                <a:ext cx="134" cy="344"/>
              </a:xfrm>
              <a:custGeom>
                <a:avLst/>
                <a:gdLst>
                  <a:gd name="T0" fmla="*/ 24 w 136"/>
                  <a:gd name="T1" fmla="*/ 0 h 344"/>
                  <a:gd name="T2" fmla="*/ 132 w 136"/>
                  <a:gd name="T3" fmla="*/ 0 h 344"/>
                  <a:gd name="T4" fmla="*/ 132 w 136"/>
                  <a:gd name="T5" fmla="*/ 232 h 344"/>
                  <a:gd name="T6" fmla="*/ 102 w 136"/>
                  <a:gd name="T7" fmla="*/ 344 h 344"/>
                  <a:gd name="T8" fmla="*/ 102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endParaRPr lang="en-US"/>
              </a:p>
            </p:txBody>
          </p:sp>
          <p:sp>
            <p:nvSpPr>
              <p:cNvPr id="21721" name="Freeform 427"/>
              <p:cNvSpPr>
                <a:spLocks/>
              </p:cNvSpPr>
              <p:nvPr/>
            </p:nvSpPr>
            <p:spPr bwMode="auto">
              <a:xfrm>
                <a:off x="3074" y="2974"/>
                <a:ext cx="119" cy="313"/>
              </a:xfrm>
              <a:custGeom>
                <a:avLst/>
                <a:gdLst>
                  <a:gd name="T0" fmla="*/ 10 w 136"/>
                  <a:gd name="T1" fmla="*/ 0 h 344"/>
                  <a:gd name="T2" fmla="*/ 51 w 136"/>
                  <a:gd name="T3" fmla="*/ 0 h 344"/>
                  <a:gd name="T4" fmla="*/ 51 w 136"/>
                  <a:gd name="T5" fmla="*/ 96 h 344"/>
                  <a:gd name="T6" fmla="*/ 40 w 136"/>
                  <a:gd name="T7" fmla="*/ 143 h 344"/>
                  <a:gd name="T8" fmla="*/ 40 w 136"/>
                  <a:gd name="T9" fmla="*/ 36 h 344"/>
                  <a:gd name="T10" fmla="*/ 0 w 136"/>
                  <a:gd name="T11" fmla="*/ 36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endParaRPr lang="en-US"/>
              </a:p>
            </p:txBody>
          </p:sp>
          <p:sp>
            <p:nvSpPr>
              <p:cNvPr id="21722" name="Freeform 428"/>
              <p:cNvSpPr>
                <a:spLocks/>
              </p:cNvSpPr>
              <p:nvPr/>
            </p:nvSpPr>
            <p:spPr bwMode="auto">
              <a:xfrm>
                <a:off x="3074" y="2831"/>
                <a:ext cx="124" cy="320"/>
              </a:xfrm>
              <a:custGeom>
                <a:avLst/>
                <a:gdLst>
                  <a:gd name="T0" fmla="*/ 14 w 136"/>
                  <a:gd name="T1" fmla="*/ 0 h 344"/>
                  <a:gd name="T2" fmla="*/ 71 w 136"/>
                  <a:gd name="T3" fmla="*/ 0 h 344"/>
                  <a:gd name="T4" fmla="*/ 71 w 136"/>
                  <a:gd name="T5" fmla="*/ 121 h 344"/>
                  <a:gd name="T6" fmla="*/ 54 w 136"/>
                  <a:gd name="T7" fmla="*/ 180 h 344"/>
                  <a:gd name="T8" fmla="*/ 54 w 136"/>
                  <a:gd name="T9" fmla="*/ 46 h 344"/>
                  <a:gd name="T10" fmla="*/ 0 w 136"/>
                  <a:gd name="T11" fmla="*/ 46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endParaRPr lang="en-US"/>
              </a:p>
            </p:txBody>
          </p:sp>
        </p:grpSp>
        <p:grpSp>
          <p:nvGrpSpPr>
            <p:cNvPr id="21716" name="Group 429"/>
            <p:cNvGrpSpPr>
              <a:grpSpLocks/>
            </p:cNvGrpSpPr>
            <p:nvPr/>
          </p:nvGrpSpPr>
          <p:grpSpPr bwMode="auto">
            <a:xfrm flipH="1">
              <a:off x="2496" y="2832"/>
              <a:ext cx="136" cy="632"/>
              <a:chOff x="3072" y="2832"/>
              <a:chExt cx="136" cy="632"/>
            </a:xfrm>
          </p:grpSpPr>
          <p:sp>
            <p:nvSpPr>
              <p:cNvPr id="21717" name="Freeform 430"/>
              <p:cNvSpPr>
                <a:spLocks/>
              </p:cNvSpPr>
              <p:nvPr/>
            </p:nvSpPr>
            <p:spPr bwMode="auto">
              <a:xfrm>
                <a:off x="3074" y="3120"/>
                <a:ext cx="134" cy="344"/>
              </a:xfrm>
              <a:custGeom>
                <a:avLst/>
                <a:gdLst>
                  <a:gd name="T0" fmla="*/ 24 w 136"/>
                  <a:gd name="T1" fmla="*/ 0 h 344"/>
                  <a:gd name="T2" fmla="*/ 132 w 136"/>
                  <a:gd name="T3" fmla="*/ 0 h 344"/>
                  <a:gd name="T4" fmla="*/ 132 w 136"/>
                  <a:gd name="T5" fmla="*/ 232 h 344"/>
                  <a:gd name="T6" fmla="*/ 102 w 136"/>
                  <a:gd name="T7" fmla="*/ 344 h 344"/>
                  <a:gd name="T8" fmla="*/ 102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endParaRPr lang="en-US"/>
              </a:p>
            </p:txBody>
          </p:sp>
          <p:sp>
            <p:nvSpPr>
              <p:cNvPr id="21718" name="Freeform 431"/>
              <p:cNvSpPr>
                <a:spLocks/>
              </p:cNvSpPr>
              <p:nvPr/>
            </p:nvSpPr>
            <p:spPr bwMode="auto">
              <a:xfrm>
                <a:off x="3074" y="2974"/>
                <a:ext cx="119" cy="313"/>
              </a:xfrm>
              <a:custGeom>
                <a:avLst/>
                <a:gdLst>
                  <a:gd name="T0" fmla="*/ 10 w 136"/>
                  <a:gd name="T1" fmla="*/ 0 h 344"/>
                  <a:gd name="T2" fmla="*/ 51 w 136"/>
                  <a:gd name="T3" fmla="*/ 0 h 344"/>
                  <a:gd name="T4" fmla="*/ 51 w 136"/>
                  <a:gd name="T5" fmla="*/ 96 h 344"/>
                  <a:gd name="T6" fmla="*/ 40 w 136"/>
                  <a:gd name="T7" fmla="*/ 143 h 344"/>
                  <a:gd name="T8" fmla="*/ 40 w 136"/>
                  <a:gd name="T9" fmla="*/ 36 h 344"/>
                  <a:gd name="T10" fmla="*/ 0 w 136"/>
                  <a:gd name="T11" fmla="*/ 36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endParaRPr lang="en-US"/>
              </a:p>
            </p:txBody>
          </p:sp>
          <p:sp>
            <p:nvSpPr>
              <p:cNvPr id="21719" name="Freeform 432"/>
              <p:cNvSpPr>
                <a:spLocks/>
              </p:cNvSpPr>
              <p:nvPr/>
            </p:nvSpPr>
            <p:spPr bwMode="auto">
              <a:xfrm>
                <a:off x="3074" y="2831"/>
                <a:ext cx="124" cy="320"/>
              </a:xfrm>
              <a:custGeom>
                <a:avLst/>
                <a:gdLst>
                  <a:gd name="T0" fmla="*/ 14 w 136"/>
                  <a:gd name="T1" fmla="*/ 0 h 344"/>
                  <a:gd name="T2" fmla="*/ 71 w 136"/>
                  <a:gd name="T3" fmla="*/ 0 h 344"/>
                  <a:gd name="T4" fmla="*/ 71 w 136"/>
                  <a:gd name="T5" fmla="*/ 121 h 344"/>
                  <a:gd name="T6" fmla="*/ 54 w 136"/>
                  <a:gd name="T7" fmla="*/ 180 h 344"/>
                  <a:gd name="T8" fmla="*/ 54 w 136"/>
                  <a:gd name="T9" fmla="*/ 46 h 344"/>
                  <a:gd name="T10" fmla="*/ 0 w 136"/>
                  <a:gd name="T11" fmla="*/ 46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endParaRPr lang="en-US"/>
              </a:p>
            </p:txBody>
          </p:sp>
        </p:grpSp>
      </p:grpSp>
      <p:grpSp>
        <p:nvGrpSpPr>
          <p:cNvPr id="21552" name="Group 433"/>
          <p:cNvGrpSpPr>
            <a:grpSpLocks/>
          </p:cNvGrpSpPr>
          <p:nvPr/>
        </p:nvGrpSpPr>
        <p:grpSpPr bwMode="auto">
          <a:xfrm>
            <a:off x="6323013" y="5038725"/>
            <a:ext cx="227012" cy="344488"/>
            <a:chOff x="2496" y="2725"/>
            <a:chExt cx="712" cy="739"/>
          </a:xfrm>
        </p:grpSpPr>
        <p:sp>
          <p:nvSpPr>
            <p:cNvPr id="21703" name="Rectangle 434"/>
            <p:cNvSpPr>
              <a:spLocks noChangeArrowheads="1"/>
            </p:cNvSpPr>
            <p:nvPr/>
          </p:nvSpPr>
          <p:spPr bwMode="auto">
            <a:xfrm>
              <a:off x="2591" y="3311"/>
              <a:ext cx="528" cy="146"/>
            </a:xfrm>
            <a:prstGeom prst="rect">
              <a:avLst/>
            </a:prstGeom>
            <a:solidFill>
              <a:schemeClr val="accent2"/>
            </a:solidFill>
            <a:ln w="3175">
              <a:solidFill>
                <a:schemeClr val="tx1"/>
              </a:solidFill>
              <a:miter lim="800000"/>
              <a:headEnd/>
              <a:tailEnd/>
            </a:ln>
          </p:spPr>
          <p:txBody>
            <a:bodyPr wrap="none" anchor="ctr"/>
            <a:lstStyle>
              <a:lvl1pPr>
                <a:spcBef>
                  <a:spcPct val="20000"/>
                </a:spcBef>
                <a:buChar char="•"/>
                <a:defRPr sz="3200">
                  <a:solidFill>
                    <a:srgbClr val="0000FF"/>
                  </a:solidFill>
                  <a:latin typeface="Arial" charset="0"/>
                </a:defRPr>
              </a:lvl1pPr>
              <a:lvl2pPr marL="742950" indent="-285750">
                <a:spcBef>
                  <a:spcPct val="20000"/>
                </a:spcBef>
                <a:buChar char="–"/>
                <a:defRPr sz="2800">
                  <a:solidFill>
                    <a:srgbClr val="0000FF"/>
                  </a:solidFill>
                  <a:latin typeface="Arial" charset="0"/>
                </a:defRPr>
              </a:lvl2pPr>
              <a:lvl3pPr marL="1143000" indent="-228600">
                <a:spcBef>
                  <a:spcPct val="20000"/>
                </a:spcBef>
                <a:buChar char="•"/>
                <a:defRPr sz="2400">
                  <a:solidFill>
                    <a:srgbClr val="0000FF"/>
                  </a:solidFill>
                  <a:latin typeface="Arial" charset="0"/>
                </a:defRPr>
              </a:lvl3pPr>
              <a:lvl4pPr marL="1600200" indent="-228600">
                <a:spcBef>
                  <a:spcPct val="20000"/>
                </a:spcBef>
                <a:buChar char="–"/>
                <a:defRPr sz="2000">
                  <a:solidFill>
                    <a:srgbClr val="0000FF"/>
                  </a:solidFill>
                  <a:latin typeface="Arial" charset="0"/>
                </a:defRPr>
              </a:lvl4pPr>
              <a:lvl5pPr marL="2057400" indent="-228600">
                <a:spcBef>
                  <a:spcPct val="20000"/>
                </a:spcBef>
                <a:buChar char="»"/>
                <a:defRPr sz="2000">
                  <a:solidFill>
                    <a:srgbClr val="0000FF"/>
                  </a:solidFill>
                  <a:latin typeface="Arial" charset="0"/>
                </a:defRPr>
              </a:lvl5pPr>
              <a:lvl6pPr marL="2514600" indent="-228600" eaLnBrk="0" fontAlgn="base" hangingPunct="0">
                <a:spcBef>
                  <a:spcPct val="20000"/>
                </a:spcBef>
                <a:spcAft>
                  <a:spcPct val="0"/>
                </a:spcAft>
                <a:buChar char="»"/>
                <a:defRPr sz="2000">
                  <a:solidFill>
                    <a:srgbClr val="0000FF"/>
                  </a:solidFill>
                  <a:latin typeface="Arial" charset="0"/>
                </a:defRPr>
              </a:lvl6pPr>
              <a:lvl7pPr marL="2971800" indent="-228600" eaLnBrk="0" fontAlgn="base" hangingPunct="0">
                <a:spcBef>
                  <a:spcPct val="20000"/>
                </a:spcBef>
                <a:spcAft>
                  <a:spcPct val="0"/>
                </a:spcAft>
                <a:buChar char="»"/>
                <a:defRPr sz="2000">
                  <a:solidFill>
                    <a:srgbClr val="0000FF"/>
                  </a:solidFill>
                  <a:latin typeface="Arial" charset="0"/>
                </a:defRPr>
              </a:lvl7pPr>
              <a:lvl8pPr marL="3429000" indent="-228600" eaLnBrk="0" fontAlgn="base" hangingPunct="0">
                <a:spcBef>
                  <a:spcPct val="20000"/>
                </a:spcBef>
                <a:spcAft>
                  <a:spcPct val="0"/>
                </a:spcAft>
                <a:buChar char="»"/>
                <a:defRPr sz="2000">
                  <a:solidFill>
                    <a:srgbClr val="0000FF"/>
                  </a:solidFill>
                  <a:latin typeface="Arial" charset="0"/>
                </a:defRPr>
              </a:lvl8pPr>
              <a:lvl9pPr marL="3886200" indent="-228600" eaLnBrk="0" fontAlgn="base" hangingPunct="0">
                <a:spcBef>
                  <a:spcPct val="20000"/>
                </a:spcBef>
                <a:spcAft>
                  <a:spcPct val="0"/>
                </a:spcAft>
                <a:buChar char="»"/>
                <a:defRPr sz="2000">
                  <a:solidFill>
                    <a:srgbClr val="0000FF"/>
                  </a:solidFill>
                  <a:latin typeface="Arial" charset="0"/>
                </a:defRPr>
              </a:lvl9pPr>
            </a:lstStyle>
            <a:p>
              <a:pPr algn="r">
                <a:spcBef>
                  <a:spcPct val="0"/>
                </a:spcBef>
                <a:buFontTx/>
                <a:buNone/>
              </a:pPr>
              <a:endParaRPr lang="en-US" altLang="en-US" sz="4400">
                <a:latin typeface="Lucida Console" charset="0"/>
              </a:endParaRPr>
            </a:p>
          </p:txBody>
        </p:sp>
        <p:sp>
          <p:nvSpPr>
            <p:cNvPr id="21704" name="Freeform 435"/>
            <p:cNvSpPr>
              <a:spLocks/>
            </p:cNvSpPr>
            <p:nvPr/>
          </p:nvSpPr>
          <p:spPr bwMode="auto">
            <a:xfrm>
              <a:off x="2591" y="2725"/>
              <a:ext cx="528" cy="586"/>
            </a:xfrm>
            <a:custGeom>
              <a:avLst/>
              <a:gdLst>
                <a:gd name="T0" fmla="*/ 48 w 528"/>
                <a:gd name="T1" fmla="*/ 11 h 587"/>
                <a:gd name="T2" fmla="*/ 480 w 528"/>
                <a:gd name="T3" fmla="*/ 11 h 587"/>
                <a:gd name="T4" fmla="*/ 528 w 528"/>
                <a:gd name="T5" fmla="*/ 585 h 587"/>
                <a:gd name="T6" fmla="*/ 0 w 528"/>
                <a:gd name="T7" fmla="*/ 585 h 587"/>
                <a:gd name="T8" fmla="*/ 32 w 528"/>
                <a:gd name="T9" fmla="*/ 0 h 587"/>
                <a:gd name="T10" fmla="*/ 0 60000 65536"/>
                <a:gd name="T11" fmla="*/ 0 60000 65536"/>
                <a:gd name="T12" fmla="*/ 0 60000 65536"/>
                <a:gd name="T13" fmla="*/ 0 60000 65536"/>
                <a:gd name="T14" fmla="*/ 0 60000 65536"/>
                <a:gd name="T15" fmla="*/ 0 w 528"/>
                <a:gd name="T16" fmla="*/ 0 h 587"/>
                <a:gd name="T17" fmla="*/ 528 w 528"/>
                <a:gd name="T18" fmla="*/ 587 h 587"/>
              </a:gdLst>
              <a:ahLst/>
              <a:cxnLst>
                <a:cxn ang="T10">
                  <a:pos x="T0" y="T1"/>
                </a:cxn>
                <a:cxn ang="T11">
                  <a:pos x="T2" y="T3"/>
                </a:cxn>
                <a:cxn ang="T12">
                  <a:pos x="T4" y="T5"/>
                </a:cxn>
                <a:cxn ang="T13">
                  <a:pos x="T6" y="T7"/>
                </a:cxn>
                <a:cxn ang="T14">
                  <a:pos x="T8" y="T9"/>
                </a:cxn>
              </a:cxnLst>
              <a:rect l="T15" t="T16" r="T17" b="T18"/>
              <a:pathLst>
                <a:path w="528" h="587">
                  <a:moveTo>
                    <a:pt x="48" y="11"/>
                  </a:moveTo>
                  <a:lnTo>
                    <a:pt x="480" y="11"/>
                  </a:lnTo>
                  <a:lnTo>
                    <a:pt x="528" y="587"/>
                  </a:lnTo>
                  <a:lnTo>
                    <a:pt x="0" y="587"/>
                  </a:lnTo>
                  <a:lnTo>
                    <a:pt x="32" y="0"/>
                  </a:lnTo>
                </a:path>
              </a:pathLst>
            </a:custGeom>
            <a:solidFill>
              <a:schemeClr val="accent2"/>
            </a:solidFill>
            <a:ln w="3175">
              <a:solidFill>
                <a:schemeClr val="tx1"/>
              </a:solidFill>
              <a:round/>
              <a:headEnd/>
              <a:tailEnd/>
            </a:ln>
          </p:spPr>
          <p:txBody>
            <a:bodyPr wrap="none" anchor="ctr"/>
            <a:lstStyle/>
            <a:p>
              <a:endParaRPr lang="en-US"/>
            </a:p>
          </p:txBody>
        </p:sp>
        <p:grpSp>
          <p:nvGrpSpPr>
            <p:cNvPr id="21705" name="Group 436"/>
            <p:cNvGrpSpPr>
              <a:grpSpLocks/>
            </p:cNvGrpSpPr>
            <p:nvPr/>
          </p:nvGrpSpPr>
          <p:grpSpPr bwMode="auto">
            <a:xfrm>
              <a:off x="3072" y="2832"/>
              <a:ext cx="136" cy="632"/>
              <a:chOff x="3072" y="2832"/>
              <a:chExt cx="136" cy="632"/>
            </a:xfrm>
          </p:grpSpPr>
          <p:sp>
            <p:nvSpPr>
              <p:cNvPr id="21710" name="Freeform 437"/>
              <p:cNvSpPr>
                <a:spLocks/>
              </p:cNvSpPr>
              <p:nvPr/>
            </p:nvSpPr>
            <p:spPr bwMode="auto">
              <a:xfrm>
                <a:off x="3074" y="3120"/>
                <a:ext cx="134" cy="344"/>
              </a:xfrm>
              <a:custGeom>
                <a:avLst/>
                <a:gdLst>
                  <a:gd name="T0" fmla="*/ 24 w 136"/>
                  <a:gd name="T1" fmla="*/ 0 h 344"/>
                  <a:gd name="T2" fmla="*/ 132 w 136"/>
                  <a:gd name="T3" fmla="*/ 0 h 344"/>
                  <a:gd name="T4" fmla="*/ 132 w 136"/>
                  <a:gd name="T5" fmla="*/ 232 h 344"/>
                  <a:gd name="T6" fmla="*/ 102 w 136"/>
                  <a:gd name="T7" fmla="*/ 344 h 344"/>
                  <a:gd name="T8" fmla="*/ 102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endParaRPr lang="en-US"/>
              </a:p>
            </p:txBody>
          </p:sp>
          <p:sp>
            <p:nvSpPr>
              <p:cNvPr id="21711" name="Freeform 438"/>
              <p:cNvSpPr>
                <a:spLocks/>
              </p:cNvSpPr>
              <p:nvPr/>
            </p:nvSpPr>
            <p:spPr bwMode="auto">
              <a:xfrm>
                <a:off x="3074" y="2974"/>
                <a:ext cx="119" cy="313"/>
              </a:xfrm>
              <a:custGeom>
                <a:avLst/>
                <a:gdLst>
                  <a:gd name="T0" fmla="*/ 10 w 136"/>
                  <a:gd name="T1" fmla="*/ 0 h 344"/>
                  <a:gd name="T2" fmla="*/ 51 w 136"/>
                  <a:gd name="T3" fmla="*/ 0 h 344"/>
                  <a:gd name="T4" fmla="*/ 51 w 136"/>
                  <a:gd name="T5" fmla="*/ 96 h 344"/>
                  <a:gd name="T6" fmla="*/ 40 w 136"/>
                  <a:gd name="T7" fmla="*/ 143 h 344"/>
                  <a:gd name="T8" fmla="*/ 40 w 136"/>
                  <a:gd name="T9" fmla="*/ 36 h 344"/>
                  <a:gd name="T10" fmla="*/ 0 w 136"/>
                  <a:gd name="T11" fmla="*/ 36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endParaRPr lang="en-US"/>
              </a:p>
            </p:txBody>
          </p:sp>
          <p:sp>
            <p:nvSpPr>
              <p:cNvPr id="21712" name="Freeform 439"/>
              <p:cNvSpPr>
                <a:spLocks/>
              </p:cNvSpPr>
              <p:nvPr/>
            </p:nvSpPr>
            <p:spPr bwMode="auto">
              <a:xfrm>
                <a:off x="3074" y="2831"/>
                <a:ext cx="124" cy="320"/>
              </a:xfrm>
              <a:custGeom>
                <a:avLst/>
                <a:gdLst>
                  <a:gd name="T0" fmla="*/ 14 w 136"/>
                  <a:gd name="T1" fmla="*/ 0 h 344"/>
                  <a:gd name="T2" fmla="*/ 71 w 136"/>
                  <a:gd name="T3" fmla="*/ 0 h 344"/>
                  <a:gd name="T4" fmla="*/ 71 w 136"/>
                  <a:gd name="T5" fmla="*/ 121 h 344"/>
                  <a:gd name="T6" fmla="*/ 54 w 136"/>
                  <a:gd name="T7" fmla="*/ 180 h 344"/>
                  <a:gd name="T8" fmla="*/ 54 w 136"/>
                  <a:gd name="T9" fmla="*/ 46 h 344"/>
                  <a:gd name="T10" fmla="*/ 0 w 136"/>
                  <a:gd name="T11" fmla="*/ 46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endParaRPr lang="en-US"/>
              </a:p>
            </p:txBody>
          </p:sp>
        </p:grpSp>
        <p:grpSp>
          <p:nvGrpSpPr>
            <p:cNvPr id="21706" name="Group 440"/>
            <p:cNvGrpSpPr>
              <a:grpSpLocks/>
            </p:cNvGrpSpPr>
            <p:nvPr/>
          </p:nvGrpSpPr>
          <p:grpSpPr bwMode="auto">
            <a:xfrm flipH="1">
              <a:off x="2496" y="2832"/>
              <a:ext cx="136" cy="632"/>
              <a:chOff x="3072" y="2832"/>
              <a:chExt cx="136" cy="632"/>
            </a:xfrm>
          </p:grpSpPr>
          <p:sp>
            <p:nvSpPr>
              <p:cNvPr id="21707" name="Freeform 441"/>
              <p:cNvSpPr>
                <a:spLocks/>
              </p:cNvSpPr>
              <p:nvPr/>
            </p:nvSpPr>
            <p:spPr bwMode="auto">
              <a:xfrm>
                <a:off x="3074" y="3120"/>
                <a:ext cx="134" cy="344"/>
              </a:xfrm>
              <a:custGeom>
                <a:avLst/>
                <a:gdLst>
                  <a:gd name="T0" fmla="*/ 24 w 136"/>
                  <a:gd name="T1" fmla="*/ 0 h 344"/>
                  <a:gd name="T2" fmla="*/ 132 w 136"/>
                  <a:gd name="T3" fmla="*/ 0 h 344"/>
                  <a:gd name="T4" fmla="*/ 132 w 136"/>
                  <a:gd name="T5" fmla="*/ 232 h 344"/>
                  <a:gd name="T6" fmla="*/ 102 w 136"/>
                  <a:gd name="T7" fmla="*/ 344 h 344"/>
                  <a:gd name="T8" fmla="*/ 102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endParaRPr lang="en-US"/>
              </a:p>
            </p:txBody>
          </p:sp>
          <p:sp>
            <p:nvSpPr>
              <p:cNvPr id="21708" name="Freeform 442"/>
              <p:cNvSpPr>
                <a:spLocks/>
              </p:cNvSpPr>
              <p:nvPr/>
            </p:nvSpPr>
            <p:spPr bwMode="auto">
              <a:xfrm>
                <a:off x="3074" y="2974"/>
                <a:ext cx="119" cy="313"/>
              </a:xfrm>
              <a:custGeom>
                <a:avLst/>
                <a:gdLst>
                  <a:gd name="T0" fmla="*/ 10 w 136"/>
                  <a:gd name="T1" fmla="*/ 0 h 344"/>
                  <a:gd name="T2" fmla="*/ 51 w 136"/>
                  <a:gd name="T3" fmla="*/ 0 h 344"/>
                  <a:gd name="T4" fmla="*/ 51 w 136"/>
                  <a:gd name="T5" fmla="*/ 96 h 344"/>
                  <a:gd name="T6" fmla="*/ 40 w 136"/>
                  <a:gd name="T7" fmla="*/ 143 h 344"/>
                  <a:gd name="T8" fmla="*/ 40 w 136"/>
                  <a:gd name="T9" fmla="*/ 36 h 344"/>
                  <a:gd name="T10" fmla="*/ 0 w 136"/>
                  <a:gd name="T11" fmla="*/ 36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endParaRPr lang="en-US"/>
              </a:p>
            </p:txBody>
          </p:sp>
          <p:sp>
            <p:nvSpPr>
              <p:cNvPr id="21709" name="Freeform 443"/>
              <p:cNvSpPr>
                <a:spLocks/>
              </p:cNvSpPr>
              <p:nvPr/>
            </p:nvSpPr>
            <p:spPr bwMode="auto">
              <a:xfrm>
                <a:off x="3074" y="2831"/>
                <a:ext cx="124" cy="320"/>
              </a:xfrm>
              <a:custGeom>
                <a:avLst/>
                <a:gdLst>
                  <a:gd name="T0" fmla="*/ 14 w 136"/>
                  <a:gd name="T1" fmla="*/ 0 h 344"/>
                  <a:gd name="T2" fmla="*/ 71 w 136"/>
                  <a:gd name="T3" fmla="*/ 0 h 344"/>
                  <a:gd name="T4" fmla="*/ 71 w 136"/>
                  <a:gd name="T5" fmla="*/ 121 h 344"/>
                  <a:gd name="T6" fmla="*/ 54 w 136"/>
                  <a:gd name="T7" fmla="*/ 180 h 344"/>
                  <a:gd name="T8" fmla="*/ 54 w 136"/>
                  <a:gd name="T9" fmla="*/ 46 h 344"/>
                  <a:gd name="T10" fmla="*/ 0 w 136"/>
                  <a:gd name="T11" fmla="*/ 46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endParaRPr lang="en-US"/>
              </a:p>
            </p:txBody>
          </p:sp>
        </p:grpSp>
      </p:grpSp>
      <p:grpSp>
        <p:nvGrpSpPr>
          <p:cNvPr id="21553" name="Group 444"/>
          <p:cNvGrpSpPr>
            <a:grpSpLocks/>
          </p:cNvGrpSpPr>
          <p:nvPr/>
        </p:nvGrpSpPr>
        <p:grpSpPr bwMode="auto">
          <a:xfrm>
            <a:off x="6956425" y="5024438"/>
            <a:ext cx="227013" cy="344487"/>
            <a:chOff x="2496" y="2725"/>
            <a:chExt cx="712" cy="739"/>
          </a:xfrm>
        </p:grpSpPr>
        <p:sp>
          <p:nvSpPr>
            <p:cNvPr id="21693" name="Rectangle 445"/>
            <p:cNvSpPr>
              <a:spLocks noChangeArrowheads="1"/>
            </p:cNvSpPr>
            <p:nvPr/>
          </p:nvSpPr>
          <p:spPr bwMode="auto">
            <a:xfrm>
              <a:off x="2591" y="3311"/>
              <a:ext cx="528" cy="146"/>
            </a:xfrm>
            <a:prstGeom prst="rect">
              <a:avLst/>
            </a:prstGeom>
            <a:solidFill>
              <a:schemeClr val="accent2"/>
            </a:solidFill>
            <a:ln w="3175">
              <a:solidFill>
                <a:schemeClr val="tx1"/>
              </a:solidFill>
              <a:miter lim="800000"/>
              <a:headEnd/>
              <a:tailEnd/>
            </a:ln>
          </p:spPr>
          <p:txBody>
            <a:bodyPr wrap="none" anchor="ctr"/>
            <a:lstStyle>
              <a:lvl1pPr>
                <a:spcBef>
                  <a:spcPct val="20000"/>
                </a:spcBef>
                <a:buChar char="•"/>
                <a:defRPr sz="3200">
                  <a:solidFill>
                    <a:srgbClr val="0000FF"/>
                  </a:solidFill>
                  <a:latin typeface="Arial" charset="0"/>
                </a:defRPr>
              </a:lvl1pPr>
              <a:lvl2pPr marL="742950" indent="-285750">
                <a:spcBef>
                  <a:spcPct val="20000"/>
                </a:spcBef>
                <a:buChar char="–"/>
                <a:defRPr sz="2800">
                  <a:solidFill>
                    <a:srgbClr val="0000FF"/>
                  </a:solidFill>
                  <a:latin typeface="Arial" charset="0"/>
                </a:defRPr>
              </a:lvl2pPr>
              <a:lvl3pPr marL="1143000" indent="-228600">
                <a:spcBef>
                  <a:spcPct val="20000"/>
                </a:spcBef>
                <a:buChar char="•"/>
                <a:defRPr sz="2400">
                  <a:solidFill>
                    <a:srgbClr val="0000FF"/>
                  </a:solidFill>
                  <a:latin typeface="Arial" charset="0"/>
                </a:defRPr>
              </a:lvl3pPr>
              <a:lvl4pPr marL="1600200" indent="-228600">
                <a:spcBef>
                  <a:spcPct val="20000"/>
                </a:spcBef>
                <a:buChar char="–"/>
                <a:defRPr sz="2000">
                  <a:solidFill>
                    <a:srgbClr val="0000FF"/>
                  </a:solidFill>
                  <a:latin typeface="Arial" charset="0"/>
                </a:defRPr>
              </a:lvl4pPr>
              <a:lvl5pPr marL="2057400" indent="-228600">
                <a:spcBef>
                  <a:spcPct val="20000"/>
                </a:spcBef>
                <a:buChar char="»"/>
                <a:defRPr sz="2000">
                  <a:solidFill>
                    <a:srgbClr val="0000FF"/>
                  </a:solidFill>
                  <a:latin typeface="Arial" charset="0"/>
                </a:defRPr>
              </a:lvl5pPr>
              <a:lvl6pPr marL="2514600" indent="-228600" eaLnBrk="0" fontAlgn="base" hangingPunct="0">
                <a:spcBef>
                  <a:spcPct val="20000"/>
                </a:spcBef>
                <a:spcAft>
                  <a:spcPct val="0"/>
                </a:spcAft>
                <a:buChar char="»"/>
                <a:defRPr sz="2000">
                  <a:solidFill>
                    <a:srgbClr val="0000FF"/>
                  </a:solidFill>
                  <a:latin typeface="Arial" charset="0"/>
                </a:defRPr>
              </a:lvl6pPr>
              <a:lvl7pPr marL="2971800" indent="-228600" eaLnBrk="0" fontAlgn="base" hangingPunct="0">
                <a:spcBef>
                  <a:spcPct val="20000"/>
                </a:spcBef>
                <a:spcAft>
                  <a:spcPct val="0"/>
                </a:spcAft>
                <a:buChar char="»"/>
                <a:defRPr sz="2000">
                  <a:solidFill>
                    <a:srgbClr val="0000FF"/>
                  </a:solidFill>
                  <a:latin typeface="Arial" charset="0"/>
                </a:defRPr>
              </a:lvl7pPr>
              <a:lvl8pPr marL="3429000" indent="-228600" eaLnBrk="0" fontAlgn="base" hangingPunct="0">
                <a:spcBef>
                  <a:spcPct val="20000"/>
                </a:spcBef>
                <a:spcAft>
                  <a:spcPct val="0"/>
                </a:spcAft>
                <a:buChar char="»"/>
                <a:defRPr sz="2000">
                  <a:solidFill>
                    <a:srgbClr val="0000FF"/>
                  </a:solidFill>
                  <a:latin typeface="Arial" charset="0"/>
                </a:defRPr>
              </a:lvl8pPr>
              <a:lvl9pPr marL="3886200" indent="-228600" eaLnBrk="0" fontAlgn="base" hangingPunct="0">
                <a:spcBef>
                  <a:spcPct val="20000"/>
                </a:spcBef>
                <a:spcAft>
                  <a:spcPct val="0"/>
                </a:spcAft>
                <a:buChar char="»"/>
                <a:defRPr sz="2000">
                  <a:solidFill>
                    <a:srgbClr val="0000FF"/>
                  </a:solidFill>
                  <a:latin typeface="Arial" charset="0"/>
                </a:defRPr>
              </a:lvl9pPr>
            </a:lstStyle>
            <a:p>
              <a:pPr algn="r">
                <a:spcBef>
                  <a:spcPct val="0"/>
                </a:spcBef>
                <a:buFontTx/>
                <a:buNone/>
              </a:pPr>
              <a:endParaRPr lang="en-US" altLang="en-US" sz="4400">
                <a:latin typeface="Lucida Console" charset="0"/>
              </a:endParaRPr>
            </a:p>
          </p:txBody>
        </p:sp>
        <p:sp>
          <p:nvSpPr>
            <p:cNvPr id="21694" name="Freeform 446"/>
            <p:cNvSpPr>
              <a:spLocks/>
            </p:cNvSpPr>
            <p:nvPr/>
          </p:nvSpPr>
          <p:spPr bwMode="auto">
            <a:xfrm>
              <a:off x="2591" y="2725"/>
              <a:ext cx="528" cy="586"/>
            </a:xfrm>
            <a:custGeom>
              <a:avLst/>
              <a:gdLst>
                <a:gd name="T0" fmla="*/ 48 w 528"/>
                <a:gd name="T1" fmla="*/ 11 h 587"/>
                <a:gd name="T2" fmla="*/ 480 w 528"/>
                <a:gd name="T3" fmla="*/ 11 h 587"/>
                <a:gd name="T4" fmla="*/ 528 w 528"/>
                <a:gd name="T5" fmla="*/ 585 h 587"/>
                <a:gd name="T6" fmla="*/ 0 w 528"/>
                <a:gd name="T7" fmla="*/ 585 h 587"/>
                <a:gd name="T8" fmla="*/ 32 w 528"/>
                <a:gd name="T9" fmla="*/ 0 h 587"/>
                <a:gd name="T10" fmla="*/ 0 60000 65536"/>
                <a:gd name="T11" fmla="*/ 0 60000 65536"/>
                <a:gd name="T12" fmla="*/ 0 60000 65536"/>
                <a:gd name="T13" fmla="*/ 0 60000 65536"/>
                <a:gd name="T14" fmla="*/ 0 60000 65536"/>
                <a:gd name="T15" fmla="*/ 0 w 528"/>
                <a:gd name="T16" fmla="*/ 0 h 587"/>
                <a:gd name="T17" fmla="*/ 528 w 528"/>
                <a:gd name="T18" fmla="*/ 587 h 587"/>
              </a:gdLst>
              <a:ahLst/>
              <a:cxnLst>
                <a:cxn ang="T10">
                  <a:pos x="T0" y="T1"/>
                </a:cxn>
                <a:cxn ang="T11">
                  <a:pos x="T2" y="T3"/>
                </a:cxn>
                <a:cxn ang="T12">
                  <a:pos x="T4" y="T5"/>
                </a:cxn>
                <a:cxn ang="T13">
                  <a:pos x="T6" y="T7"/>
                </a:cxn>
                <a:cxn ang="T14">
                  <a:pos x="T8" y="T9"/>
                </a:cxn>
              </a:cxnLst>
              <a:rect l="T15" t="T16" r="T17" b="T18"/>
              <a:pathLst>
                <a:path w="528" h="587">
                  <a:moveTo>
                    <a:pt x="48" y="11"/>
                  </a:moveTo>
                  <a:lnTo>
                    <a:pt x="480" y="11"/>
                  </a:lnTo>
                  <a:lnTo>
                    <a:pt x="528" y="587"/>
                  </a:lnTo>
                  <a:lnTo>
                    <a:pt x="0" y="587"/>
                  </a:lnTo>
                  <a:lnTo>
                    <a:pt x="32" y="0"/>
                  </a:lnTo>
                </a:path>
              </a:pathLst>
            </a:custGeom>
            <a:solidFill>
              <a:schemeClr val="accent2"/>
            </a:solidFill>
            <a:ln w="3175">
              <a:solidFill>
                <a:schemeClr val="tx1"/>
              </a:solidFill>
              <a:round/>
              <a:headEnd/>
              <a:tailEnd/>
            </a:ln>
          </p:spPr>
          <p:txBody>
            <a:bodyPr wrap="none" anchor="ctr"/>
            <a:lstStyle/>
            <a:p>
              <a:endParaRPr lang="en-US"/>
            </a:p>
          </p:txBody>
        </p:sp>
        <p:grpSp>
          <p:nvGrpSpPr>
            <p:cNvPr id="21695" name="Group 447"/>
            <p:cNvGrpSpPr>
              <a:grpSpLocks/>
            </p:cNvGrpSpPr>
            <p:nvPr/>
          </p:nvGrpSpPr>
          <p:grpSpPr bwMode="auto">
            <a:xfrm>
              <a:off x="3072" y="2832"/>
              <a:ext cx="136" cy="632"/>
              <a:chOff x="3072" y="2832"/>
              <a:chExt cx="136" cy="632"/>
            </a:xfrm>
          </p:grpSpPr>
          <p:sp>
            <p:nvSpPr>
              <p:cNvPr id="21700" name="Freeform 448"/>
              <p:cNvSpPr>
                <a:spLocks/>
              </p:cNvSpPr>
              <p:nvPr/>
            </p:nvSpPr>
            <p:spPr bwMode="auto">
              <a:xfrm>
                <a:off x="3074" y="3120"/>
                <a:ext cx="134" cy="344"/>
              </a:xfrm>
              <a:custGeom>
                <a:avLst/>
                <a:gdLst>
                  <a:gd name="T0" fmla="*/ 24 w 136"/>
                  <a:gd name="T1" fmla="*/ 0 h 344"/>
                  <a:gd name="T2" fmla="*/ 132 w 136"/>
                  <a:gd name="T3" fmla="*/ 0 h 344"/>
                  <a:gd name="T4" fmla="*/ 132 w 136"/>
                  <a:gd name="T5" fmla="*/ 232 h 344"/>
                  <a:gd name="T6" fmla="*/ 102 w 136"/>
                  <a:gd name="T7" fmla="*/ 344 h 344"/>
                  <a:gd name="T8" fmla="*/ 102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endParaRPr lang="en-US"/>
              </a:p>
            </p:txBody>
          </p:sp>
          <p:sp>
            <p:nvSpPr>
              <p:cNvPr id="21701" name="Freeform 449"/>
              <p:cNvSpPr>
                <a:spLocks/>
              </p:cNvSpPr>
              <p:nvPr/>
            </p:nvSpPr>
            <p:spPr bwMode="auto">
              <a:xfrm>
                <a:off x="3074" y="2974"/>
                <a:ext cx="119" cy="313"/>
              </a:xfrm>
              <a:custGeom>
                <a:avLst/>
                <a:gdLst>
                  <a:gd name="T0" fmla="*/ 10 w 136"/>
                  <a:gd name="T1" fmla="*/ 0 h 344"/>
                  <a:gd name="T2" fmla="*/ 51 w 136"/>
                  <a:gd name="T3" fmla="*/ 0 h 344"/>
                  <a:gd name="T4" fmla="*/ 51 w 136"/>
                  <a:gd name="T5" fmla="*/ 96 h 344"/>
                  <a:gd name="T6" fmla="*/ 40 w 136"/>
                  <a:gd name="T7" fmla="*/ 143 h 344"/>
                  <a:gd name="T8" fmla="*/ 40 w 136"/>
                  <a:gd name="T9" fmla="*/ 36 h 344"/>
                  <a:gd name="T10" fmla="*/ 0 w 136"/>
                  <a:gd name="T11" fmla="*/ 36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endParaRPr lang="en-US"/>
              </a:p>
            </p:txBody>
          </p:sp>
          <p:sp>
            <p:nvSpPr>
              <p:cNvPr id="21702" name="Freeform 450"/>
              <p:cNvSpPr>
                <a:spLocks/>
              </p:cNvSpPr>
              <p:nvPr/>
            </p:nvSpPr>
            <p:spPr bwMode="auto">
              <a:xfrm>
                <a:off x="3074" y="2831"/>
                <a:ext cx="124" cy="320"/>
              </a:xfrm>
              <a:custGeom>
                <a:avLst/>
                <a:gdLst>
                  <a:gd name="T0" fmla="*/ 14 w 136"/>
                  <a:gd name="T1" fmla="*/ 0 h 344"/>
                  <a:gd name="T2" fmla="*/ 71 w 136"/>
                  <a:gd name="T3" fmla="*/ 0 h 344"/>
                  <a:gd name="T4" fmla="*/ 71 w 136"/>
                  <a:gd name="T5" fmla="*/ 121 h 344"/>
                  <a:gd name="T6" fmla="*/ 54 w 136"/>
                  <a:gd name="T7" fmla="*/ 180 h 344"/>
                  <a:gd name="T8" fmla="*/ 54 w 136"/>
                  <a:gd name="T9" fmla="*/ 46 h 344"/>
                  <a:gd name="T10" fmla="*/ 0 w 136"/>
                  <a:gd name="T11" fmla="*/ 46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endParaRPr lang="en-US"/>
              </a:p>
            </p:txBody>
          </p:sp>
        </p:grpSp>
        <p:grpSp>
          <p:nvGrpSpPr>
            <p:cNvPr id="21696" name="Group 451"/>
            <p:cNvGrpSpPr>
              <a:grpSpLocks/>
            </p:cNvGrpSpPr>
            <p:nvPr/>
          </p:nvGrpSpPr>
          <p:grpSpPr bwMode="auto">
            <a:xfrm flipH="1">
              <a:off x="2496" y="2832"/>
              <a:ext cx="136" cy="632"/>
              <a:chOff x="3072" y="2832"/>
              <a:chExt cx="136" cy="632"/>
            </a:xfrm>
          </p:grpSpPr>
          <p:sp>
            <p:nvSpPr>
              <p:cNvPr id="21697" name="Freeform 452"/>
              <p:cNvSpPr>
                <a:spLocks/>
              </p:cNvSpPr>
              <p:nvPr/>
            </p:nvSpPr>
            <p:spPr bwMode="auto">
              <a:xfrm>
                <a:off x="3074" y="3120"/>
                <a:ext cx="134" cy="344"/>
              </a:xfrm>
              <a:custGeom>
                <a:avLst/>
                <a:gdLst>
                  <a:gd name="T0" fmla="*/ 24 w 136"/>
                  <a:gd name="T1" fmla="*/ 0 h 344"/>
                  <a:gd name="T2" fmla="*/ 132 w 136"/>
                  <a:gd name="T3" fmla="*/ 0 h 344"/>
                  <a:gd name="T4" fmla="*/ 132 w 136"/>
                  <a:gd name="T5" fmla="*/ 232 h 344"/>
                  <a:gd name="T6" fmla="*/ 102 w 136"/>
                  <a:gd name="T7" fmla="*/ 344 h 344"/>
                  <a:gd name="T8" fmla="*/ 102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endParaRPr lang="en-US"/>
              </a:p>
            </p:txBody>
          </p:sp>
          <p:sp>
            <p:nvSpPr>
              <p:cNvPr id="21698" name="Freeform 453"/>
              <p:cNvSpPr>
                <a:spLocks/>
              </p:cNvSpPr>
              <p:nvPr/>
            </p:nvSpPr>
            <p:spPr bwMode="auto">
              <a:xfrm>
                <a:off x="3074" y="2974"/>
                <a:ext cx="119" cy="313"/>
              </a:xfrm>
              <a:custGeom>
                <a:avLst/>
                <a:gdLst>
                  <a:gd name="T0" fmla="*/ 10 w 136"/>
                  <a:gd name="T1" fmla="*/ 0 h 344"/>
                  <a:gd name="T2" fmla="*/ 51 w 136"/>
                  <a:gd name="T3" fmla="*/ 0 h 344"/>
                  <a:gd name="T4" fmla="*/ 51 w 136"/>
                  <a:gd name="T5" fmla="*/ 96 h 344"/>
                  <a:gd name="T6" fmla="*/ 40 w 136"/>
                  <a:gd name="T7" fmla="*/ 143 h 344"/>
                  <a:gd name="T8" fmla="*/ 40 w 136"/>
                  <a:gd name="T9" fmla="*/ 36 h 344"/>
                  <a:gd name="T10" fmla="*/ 0 w 136"/>
                  <a:gd name="T11" fmla="*/ 36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endParaRPr lang="en-US"/>
              </a:p>
            </p:txBody>
          </p:sp>
          <p:sp>
            <p:nvSpPr>
              <p:cNvPr id="21699" name="Freeform 454"/>
              <p:cNvSpPr>
                <a:spLocks/>
              </p:cNvSpPr>
              <p:nvPr/>
            </p:nvSpPr>
            <p:spPr bwMode="auto">
              <a:xfrm>
                <a:off x="3074" y="2831"/>
                <a:ext cx="124" cy="320"/>
              </a:xfrm>
              <a:custGeom>
                <a:avLst/>
                <a:gdLst>
                  <a:gd name="T0" fmla="*/ 14 w 136"/>
                  <a:gd name="T1" fmla="*/ 0 h 344"/>
                  <a:gd name="T2" fmla="*/ 71 w 136"/>
                  <a:gd name="T3" fmla="*/ 0 h 344"/>
                  <a:gd name="T4" fmla="*/ 71 w 136"/>
                  <a:gd name="T5" fmla="*/ 121 h 344"/>
                  <a:gd name="T6" fmla="*/ 54 w 136"/>
                  <a:gd name="T7" fmla="*/ 180 h 344"/>
                  <a:gd name="T8" fmla="*/ 54 w 136"/>
                  <a:gd name="T9" fmla="*/ 46 h 344"/>
                  <a:gd name="T10" fmla="*/ 0 w 136"/>
                  <a:gd name="T11" fmla="*/ 46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endParaRPr lang="en-US"/>
              </a:p>
            </p:txBody>
          </p:sp>
        </p:grpSp>
      </p:grpSp>
      <p:grpSp>
        <p:nvGrpSpPr>
          <p:cNvPr id="21554" name="Group 455"/>
          <p:cNvGrpSpPr>
            <a:grpSpLocks/>
          </p:cNvGrpSpPr>
          <p:nvPr/>
        </p:nvGrpSpPr>
        <p:grpSpPr bwMode="auto">
          <a:xfrm>
            <a:off x="6330950" y="5453063"/>
            <a:ext cx="227013" cy="344487"/>
            <a:chOff x="2496" y="2725"/>
            <a:chExt cx="712" cy="739"/>
          </a:xfrm>
        </p:grpSpPr>
        <p:sp>
          <p:nvSpPr>
            <p:cNvPr id="21683" name="Rectangle 456"/>
            <p:cNvSpPr>
              <a:spLocks noChangeArrowheads="1"/>
            </p:cNvSpPr>
            <p:nvPr/>
          </p:nvSpPr>
          <p:spPr bwMode="auto">
            <a:xfrm>
              <a:off x="2591" y="3311"/>
              <a:ext cx="528" cy="146"/>
            </a:xfrm>
            <a:prstGeom prst="rect">
              <a:avLst/>
            </a:prstGeom>
            <a:solidFill>
              <a:schemeClr val="accent2"/>
            </a:solidFill>
            <a:ln w="3175">
              <a:solidFill>
                <a:schemeClr val="tx1"/>
              </a:solidFill>
              <a:miter lim="800000"/>
              <a:headEnd/>
              <a:tailEnd/>
            </a:ln>
          </p:spPr>
          <p:txBody>
            <a:bodyPr wrap="none" anchor="ctr"/>
            <a:lstStyle>
              <a:lvl1pPr>
                <a:spcBef>
                  <a:spcPct val="20000"/>
                </a:spcBef>
                <a:buChar char="•"/>
                <a:defRPr sz="3200">
                  <a:solidFill>
                    <a:srgbClr val="0000FF"/>
                  </a:solidFill>
                  <a:latin typeface="Arial" charset="0"/>
                </a:defRPr>
              </a:lvl1pPr>
              <a:lvl2pPr marL="742950" indent="-285750">
                <a:spcBef>
                  <a:spcPct val="20000"/>
                </a:spcBef>
                <a:buChar char="–"/>
                <a:defRPr sz="2800">
                  <a:solidFill>
                    <a:srgbClr val="0000FF"/>
                  </a:solidFill>
                  <a:latin typeface="Arial" charset="0"/>
                </a:defRPr>
              </a:lvl2pPr>
              <a:lvl3pPr marL="1143000" indent="-228600">
                <a:spcBef>
                  <a:spcPct val="20000"/>
                </a:spcBef>
                <a:buChar char="•"/>
                <a:defRPr sz="2400">
                  <a:solidFill>
                    <a:srgbClr val="0000FF"/>
                  </a:solidFill>
                  <a:latin typeface="Arial" charset="0"/>
                </a:defRPr>
              </a:lvl3pPr>
              <a:lvl4pPr marL="1600200" indent="-228600">
                <a:spcBef>
                  <a:spcPct val="20000"/>
                </a:spcBef>
                <a:buChar char="–"/>
                <a:defRPr sz="2000">
                  <a:solidFill>
                    <a:srgbClr val="0000FF"/>
                  </a:solidFill>
                  <a:latin typeface="Arial" charset="0"/>
                </a:defRPr>
              </a:lvl4pPr>
              <a:lvl5pPr marL="2057400" indent="-228600">
                <a:spcBef>
                  <a:spcPct val="20000"/>
                </a:spcBef>
                <a:buChar char="»"/>
                <a:defRPr sz="2000">
                  <a:solidFill>
                    <a:srgbClr val="0000FF"/>
                  </a:solidFill>
                  <a:latin typeface="Arial" charset="0"/>
                </a:defRPr>
              </a:lvl5pPr>
              <a:lvl6pPr marL="2514600" indent="-228600" eaLnBrk="0" fontAlgn="base" hangingPunct="0">
                <a:spcBef>
                  <a:spcPct val="20000"/>
                </a:spcBef>
                <a:spcAft>
                  <a:spcPct val="0"/>
                </a:spcAft>
                <a:buChar char="»"/>
                <a:defRPr sz="2000">
                  <a:solidFill>
                    <a:srgbClr val="0000FF"/>
                  </a:solidFill>
                  <a:latin typeface="Arial" charset="0"/>
                </a:defRPr>
              </a:lvl6pPr>
              <a:lvl7pPr marL="2971800" indent="-228600" eaLnBrk="0" fontAlgn="base" hangingPunct="0">
                <a:spcBef>
                  <a:spcPct val="20000"/>
                </a:spcBef>
                <a:spcAft>
                  <a:spcPct val="0"/>
                </a:spcAft>
                <a:buChar char="»"/>
                <a:defRPr sz="2000">
                  <a:solidFill>
                    <a:srgbClr val="0000FF"/>
                  </a:solidFill>
                  <a:latin typeface="Arial" charset="0"/>
                </a:defRPr>
              </a:lvl7pPr>
              <a:lvl8pPr marL="3429000" indent="-228600" eaLnBrk="0" fontAlgn="base" hangingPunct="0">
                <a:spcBef>
                  <a:spcPct val="20000"/>
                </a:spcBef>
                <a:spcAft>
                  <a:spcPct val="0"/>
                </a:spcAft>
                <a:buChar char="»"/>
                <a:defRPr sz="2000">
                  <a:solidFill>
                    <a:srgbClr val="0000FF"/>
                  </a:solidFill>
                  <a:latin typeface="Arial" charset="0"/>
                </a:defRPr>
              </a:lvl8pPr>
              <a:lvl9pPr marL="3886200" indent="-228600" eaLnBrk="0" fontAlgn="base" hangingPunct="0">
                <a:spcBef>
                  <a:spcPct val="20000"/>
                </a:spcBef>
                <a:spcAft>
                  <a:spcPct val="0"/>
                </a:spcAft>
                <a:buChar char="»"/>
                <a:defRPr sz="2000">
                  <a:solidFill>
                    <a:srgbClr val="0000FF"/>
                  </a:solidFill>
                  <a:latin typeface="Arial" charset="0"/>
                </a:defRPr>
              </a:lvl9pPr>
            </a:lstStyle>
            <a:p>
              <a:pPr algn="r">
                <a:spcBef>
                  <a:spcPct val="0"/>
                </a:spcBef>
                <a:buFontTx/>
                <a:buNone/>
              </a:pPr>
              <a:endParaRPr lang="en-US" altLang="en-US" sz="4400">
                <a:latin typeface="Lucida Console" charset="0"/>
              </a:endParaRPr>
            </a:p>
          </p:txBody>
        </p:sp>
        <p:sp>
          <p:nvSpPr>
            <p:cNvPr id="21684" name="Freeform 457"/>
            <p:cNvSpPr>
              <a:spLocks/>
            </p:cNvSpPr>
            <p:nvPr/>
          </p:nvSpPr>
          <p:spPr bwMode="auto">
            <a:xfrm>
              <a:off x="2591" y="2725"/>
              <a:ext cx="528" cy="586"/>
            </a:xfrm>
            <a:custGeom>
              <a:avLst/>
              <a:gdLst>
                <a:gd name="T0" fmla="*/ 48 w 528"/>
                <a:gd name="T1" fmla="*/ 11 h 587"/>
                <a:gd name="T2" fmla="*/ 480 w 528"/>
                <a:gd name="T3" fmla="*/ 11 h 587"/>
                <a:gd name="T4" fmla="*/ 528 w 528"/>
                <a:gd name="T5" fmla="*/ 585 h 587"/>
                <a:gd name="T6" fmla="*/ 0 w 528"/>
                <a:gd name="T7" fmla="*/ 585 h 587"/>
                <a:gd name="T8" fmla="*/ 32 w 528"/>
                <a:gd name="T9" fmla="*/ 0 h 587"/>
                <a:gd name="T10" fmla="*/ 0 60000 65536"/>
                <a:gd name="T11" fmla="*/ 0 60000 65536"/>
                <a:gd name="T12" fmla="*/ 0 60000 65536"/>
                <a:gd name="T13" fmla="*/ 0 60000 65536"/>
                <a:gd name="T14" fmla="*/ 0 60000 65536"/>
                <a:gd name="T15" fmla="*/ 0 w 528"/>
                <a:gd name="T16" fmla="*/ 0 h 587"/>
                <a:gd name="T17" fmla="*/ 528 w 528"/>
                <a:gd name="T18" fmla="*/ 587 h 587"/>
              </a:gdLst>
              <a:ahLst/>
              <a:cxnLst>
                <a:cxn ang="T10">
                  <a:pos x="T0" y="T1"/>
                </a:cxn>
                <a:cxn ang="T11">
                  <a:pos x="T2" y="T3"/>
                </a:cxn>
                <a:cxn ang="T12">
                  <a:pos x="T4" y="T5"/>
                </a:cxn>
                <a:cxn ang="T13">
                  <a:pos x="T6" y="T7"/>
                </a:cxn>
                <a:cxn ang="T14">
                  <a:pos x="T8" y="T9"/>
                </a:cxn>
              </a:cxnLst>
              <a:rect l="T15" t="T16" r="T17" b="T18"/>
              <a:pathLst>
                <a:path w="528" h="587">
                  <a:moveTo>
                    <a:pt x="48" y="11"/>
                  </a:moveTo>
                  <a:lnTo>
                    <a:pt x="480" y="11"/>
                  </a:lnTo>
                  <a:lnTo>
                    <a:pt x="528" y="587"/>
                  </a:lnTo>
                  <a:lnTo>
                    <a:pt x="0" y="587"/>
                  </a:lnTo>
                  <a:lnTo>
                    <a:pt x="32" y="0"/>
                  </a:lnTo>
                </a:path>
              </a:pathLst>
            </a:custGeom>
            <a:solidFill>
              <a:schemeClr val="accent2"/>
            </a:solidFill>
            <a:ln w="3175">
              <a:solidFill>
                <a:schemeClr val="tx1"/>
              </a:solidFill>
              <a:round/>
              <a:headEnd/>
              <a:tailEnd/>
            </a:ln>
          </p:spPr>
          <p:txBody>
            <a:bodyPr wrap="none" anchor="ctr"/>
            <a:lstStyle/>
            <a:p>
              <a:endParaRPr lang="en-US"/>
            </a:p>
          </p:txBody>
        </p:sp>
        <p:grpSp>
          <p:nvGrpSpPr>
            <p:cNvPr id="21685" name="Group 458"/>
            <p:cNvGrpSpPr>
              <a:grpSpLocks/>
            </p:cNvGrpSpPr>
            <p:nvPr/>
          </p:nvGrpSpPr>
          <p:grpSpPr bwMode="auto">
            <a:xfrm>
              <a:off x="3072" y="2832"/>
              <a:ext cx="136" cy="632"/>
              <a:chOff x="3072" y="2832"/>
              <a:chExt cx="136" cy="632"/>
            </a:xfrm>
          </p:grpSpPr>
          <p:sp>
            <p:nvSpPr>
              <p:cNvPr id="21690" name="Freeform 459"/>
              <p:cNvSpPr>
                <a:spLocks/>
              </p:cNvSpPr>
              <p:nvPr/>
            </p:nvSpPr>
            <p:spPr bwMode="auto">
              <a:xfrm>
                <a:off x="3074" y="3120"/>
                <a:ext cx="134" cy="344"/>
              </a:xfrm>
              <a:custGeom>
                <a:avLst/>
                <a:gdLst>
                  <a:gd name="T0" fmla="*/ 24 w 136"/>
                  <a:gd name="T1" fmla="*/ 0 h 344"/>
                  <a:gd name="T2" fmla="*/ 132 w 136"/>
                  <a:gd name="T3" fmla="*/ 0 h 344"/>
                  <a:gd name="T4" fmla="*/ 132 w 136"/>
                  <a:gd name="T5" fmla="*/ 232 h 344"/>
                  <a:gd name="T6" fmla="*/ 102 w 136"/>
                  <a:gd name="T7" fmla="*/ 344 h 344"/>
                  <a:gd name="T8" fmla="*/ 102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endParaRPr lang="en-US"/>
              </a:p>
            </p:txBody>
          </p:sp>
          <p:sp>
            <p:nvSpPr>
              <p:cNvPr id="21691" name="Freeform 460"/>
              <p:cNvSpPr>
                <a:spLocks/>
              </p:cNvSpPr>
              <p:nvPr/>
            </p:nvSpPr>
            <p:spPr bwMode="auto">
              <a:xfrm>
                <a:off x="3074" y="2974"/>
                <a:ext cx="119" cy="313"/>
              </a:xfrm>
              <a:custGeom>
                <a:avLst/>
                <a:gdLst>
                  <a:gd name="T0" fmla="*/ 10 w 136"/>
                  <a:gd name="T1" fmla="*/ 0 h 344"/>
                  <a:gd name="T2" fmla="*/ 51 w 136"/>
                  <a:gd name="T3" fmla="*/ 0 h 344"/>
                  <a:gd name="T4" fmla="*/ 51 w 136"/>
                  <a:gd name="T5" fmla="*/ 96 h 344"/>
                  <a:gd name="T6" fmla="*/ 40 w 136"/>
                  <a:gd name="T7" fmla="*/ 143 h 344"/>
                  <a:gd name="T8" fmla="*/ 40 w 136"/>
                  <a:gd name="T9" fmla="*/ 36 h 344"/>
                  <a:gd name="T10" fmla="*/ 0 w 136"/>
                  <a:gd name="T11" fmla="*/ 36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endParaRPr lang="en-US"/>
              </a:p>
            </p:txBody>
          </p:sp>
          <p:sp>
            <p:nvSpPr>
              <p:cNvPr id="21692" name="Freeform 461"/>
              <p:cNvSpPr>
                <a:spLocks/>
              </p:cNvSpPr>
              <p:nvPr/>
            </p:nvSpPr>
            <p:spPr bwMode="auto">
              <a:xfrm>
                <a:off x="3074" y="2831"/>
                <a:ext cx="124" cy="320"/>
              </a:xfrm>
              <a:custGeom>
                <a:avLst/>
                <a:gdLst>
                  <a:gd name="T0" fmla="*/ 14 w 136"/>
                  <a:gd name="T1" fmla="*/ 0 h 344"/>
                  <a:gd name="T2" fmla="*/ 71 w 136"/>
                  <a:gd name="T3" fmla="*/ 0 h 344"/>
                  <a:gd name="T4" fmla="*/ 71 w 136"/>
                  <a:gd name="T5" fmla="*/ 121 h 344"/>
                  <a:gd name="T6" fmla="*/ 54 w 136"/>
                  <a:gd name="T7" fmla="*/ 180 h 344"/>
                  <a:gd name="T8" fmla="*/ 54 w 136"/>
                  <a:gd name="T9" fmla="*/ 46 h 344"/>
                  <a:gd name="T10" fmla="*/ 0 w 136"/>
                  <a:gd name="T11" fmla="*/ 46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endParaRPr lang="en-US"/>
              </a:p>
            </p:txBody>
          </p:sp>
        </p:grpSp>
        <p:grpSp>
          <p:nvGrpSpPr>
            <p:cNvPr id="21686" name="Group 462"/>
            <p:cNvGrpSpPr>
              <a:grpSpLocks/>
            </p:cNvGrpSpPr>
            <p:nvPr/>
          </p:nvGrpSpPr>
          <p:grpSpPr bwMode="auto">
            <a:xfrm flipH="1">
              <a:off x="2496" y="2832"/>
              <a:ext cx="136" cy="632"/>
              <a:chOff x="3072" y="2832"/>
              <a:chExt cx="136" cy="632"/>
            </a:xfrm>
          </p:grpSpPr>
          <p:sp>
            <p:nvSpPr>
              <p:cNvPr id="21687" name="Freeform 463"/>
              <p:cNvSpPr>
                <a:spLocks/>
              </p:cNvSpPr>
              <p:nvPr/>
            </p:nvSpPr>
            <p:spPr bwMode="auto">
              <a:xfrm>
                <a:off x="3074" y="3120"/>
                <a:ext cx="134" cy="344"/>
              </a:xfrm>
              <a:custGeom>
                <a:avLst/>
                <a:gdLst>
                  <a:gd name="T0" fmla="*/ 24 w 136"/>
                  <a:gd name="T1" fmla="*/ 0 h 344"/>
                  <a:gd name="T2" fmla="*/ 132 w 136"/>
                  <a:gd name="T3" fmla="*/ 0 h 344"/>
                  <a:gd name="T4" fmla="*/ 132 w 136"/>
                  <a:gd name="T5" fmla="*/ 232 h 344"/>
                  <a:gd name="T6" fmla="*/ 102 w 136"/>
                  <a:gd name="T7" fmla="*/ 344 h 344"/>
                  <a:gd name="T8" fmla="*/ 102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endParaRPr lang="en-US"/>
              </a:p>
            </p:txBody>
          </p:sp>
          <p:sp>
            <p:nvSpPr>
              <p:cNvPr id="21688" name="Freeform 464"/>
              <p:cNvSpPr>
                <a:spLocks/>
              </p:cNvSpPr>
              <p:nvPr/>
            </p:nvSpPr>
            <p:spPr bwMode="auto">
              <a:xfrm>
                <a:off x="3074" y="2974"/>
                <a:ext cx="119" cy="313"/>
              </a:xfrm>
              <a:custGeom>
                <a:avLst/>
                <a:gdLst>
                  <a:gd name="T0" fmla="*/ 10 w 136"/>
                  <a:gd name="T1" fmla="*/ 0 h 344"/>
                  <a:gd name="T2" fmla="*/ 51 w 136"/>
                  <a:gd name="T3" fmla="*/ 0 h 344"/>
                  <a:gd name="T4" fmla="*/ 51 w 136"/>
                  <a:gd name="T5" fmla="*/ 96 h 344"/>
                  <a:gd name="T6" fmla="*/ 40 w 136"/>
                  <a:gd name="T7" fmla="*/ 143 h 344"/>
                  <a:gd name="T8" fmla="*/ 40 w 136"/>
                  <a:gd name="T9" fmla="*/ 36 h 344"/>
                  <a:gd name="T10" fmla="*/ 0 w 136"/>
                  <a:gd name="T11" fmla="*/ 36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endParaRPr lang="en-US"/>
              </a:p>
            </p:txBody>
          </p:sp>
          <p:sp>
            <p:nvSpPr>
              <p:cNvPr id="21689" name="Freeform 465"/>
              <p:cNvSpPr>
                <a:spLocks/>
              </p:cNvSpPr>
              <p:nvPr/>
            </p:nvSpPr>
            <p:spPr bwMode="auto">
              <a:xfrm>
                <a:off x="3074" y="2831"/>
                <a:ext cx="124" cy="320"/>
              </a:xfrm>
              <a:custGeom>
                <a:avLst/>
                <a:gdLst>
                  <a:gd name="T0" fmla="*/ 14 w 136"/>
                  <a:gd name="T1" fmla="*/ 0 h 344"/>
                  <a:gd name="T2" fmla="*/ 71 w 136"/>
                  <a:gd name="T3" fmla="*/ 0 h 344"/>
                  <a:gd name="T4" fmla="*/ 71 w 136"/>
                  <a:gd name="T5" fmla="*/ 121 h 344"/>
                  <a:gd name="T6" fmla="*/ 54 w 136"/>
                  <a:gd name="T7" fmla="*/ 180 h 344"/>
                  <a:gd name="T8" fmla="*/ 54 w 136"/>
                  <a:gd name="T9" fmla="*/ 46 h 344"/>
                  <a:gd name="T10" fmla="*/ 0 w 136"/>
                  <a:gd name="T11" fmla="*/ 46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endParaRPr lang="en-US"/>
              </a:p>
            </p:txBody>
          </p:sp>
        </p:grpSp>
      </p:grpSp>
      <p:grpSp>
        <p:nvGrpSpPr>
          <p:cNvPr id="21555" name="Group 466"/>
          <p:cNvGrpSpPr>
            <a:grpSpLocks/>
          </p:cNvGrpSpPr>
          <p:nvPr/>
        </p:nvGrpSpPr>
        <p:grpSpPr bwMode="auto">
          <a:xfrm>
            <a:off x="6950075" y="5453063"/>
            <a:ext cx="227013" cy="344487"/>
            <a:chOff x="2496" y="2725"/>
            <a:chExt cx="712" cy="739"/>
          </a:xfrm>
        </p:grpSpPr>
        <p:sp>
          <p:nvSpPr>
            <p:cNvPr id="21673" name="Rectangle 467"/>
            <p:cNvSpPr>
              <a:spLocks noChangeArrowheads="1"/>
            </p:cNvSpPr>
            <p:nvPr/>
          </p:nvSpPr>
          <p:spPr bwMode="auto">
            <a:xfrm>
              <a:off x="2591" y="3311"/>
              <a:ext cx="528" cy="146"/>
            </a:xfrm>
            <a:prstGeom prst="rect">
              <a:avLst/>
            </a:prstGeom>
            <a:solidFill>
              <a:schemeClr val="accent2"/>
            </a:solidFill>
            <a:ln w="3175">
              <a:solidFill>
                <a:schemeClr val="tx1"/>
              </a:solidFill>
              <a:miter lim="800000"/>
              <a:headEnd/>
              <a:tailEnd/>
            </a:ln>
          </p:spPr>
          <p:txBody>
            <a:bodyPr wrap="none" anchor="ctr"/>
            <a:lstStyle>
              <a:lvl1pPr>
                <a:spcBef>
                  <a:spcPct val="20000"/>
                </a:spcBef>
                <a:buChar char="•"/>
                <a:defRPr sz="3200">
                  <a:solidFill>
                    <a:srgbClr val="0000FF"/>
                  </a:solidFill>
                  <a:latin typeface="Arial" charset="0"/>
                </a:defRPr>
              </a:lvl1pPr>
              <a:lvl2pPr marL="742950" indent="-285750">
                <a:spcBef>
                  <a:spcPct val="20000"/>
                </a:spcBef>
                <a:buChar char="–"/>
                <a:defRPr sz="2800">
                  <a:solidFill>
                    <a:srgbClr val="0000FF"/>
                  </a:solidFill>
                  <a:latin typeface="Arial" charset="0"/>
                </a:defRPr>
              </a:lvl2pPr>
              <a:lvl3pPr marL="1143000" indent="-228600">
                <a:spcBef>
                  <a:spcPct val="20000"/>
                </a:spcBef>
                <a:buChar char="•"/>
                <a:defRPr sz="2400">
                  <a:solidFill>
                    <a:srgbClr val="0000FF"/>
                  </a:solidFill>
                  <a:latin typeface="Arial" charset="0"/>
                </a:defRPr>
              </a:lvl3pPr>
              <a:lvl4pPr marL="1600200" indent="-228600">
                <a:spcBef>
                  <a:spcPct val="20000"/>
                </a:spcBef>
                <a:buChar char="–"/>
                <a:defRPr sz="2000">
                  <a:solidFill>
                    <a:srgbClr val="0000FF"/>
                  </a:solidFill>
                  <a:latin typeface="Arial" charset="0"/>
                </a:defRPr>
              </a:lvl4pPr>
              <a:lvl5pPr marL="2057400" indent="-228600">
                <a:spcBef>
                  <a:spcPct val="20000"/>
                </a:spcBef>
                <a:buChar char="»"/>
                <a:defRPr sz="2000">
                  <a:solidFill>
                    <a:srgbClr val="0000FF"/>
                  </a:solidFill>
                  <a:latin typeface="Arial" charset="0"/>
                </a:defRPr>
              </a:lvl5pPr>
              <a:lvl6pPr marL="2514600" indent="-228600" eaLnBrk="0" fontAlgn="base" hangingPunct="0">
                <a:spcBef>
                  <a:spcPct val="20000"/>
                </a:spcBef>
                <a:spcAft>
                  <a:spcPct val="0"/>
                </a:spcAft>
                <a:buChar char="»"/>
                <a:defRPr sz="2000">
                  <a:solidFill>
                    <a:srgbClr val="0000FF"/>
                  </a:solidFill>
                  <a:latin typeface="Arial" charset="0"/>
                </a:defRPr>
              </a:lvl6pPr>
              <a:lvl7pPr marL="2971800" indent="-228600" eaLnBrk="0" fontAlgn="base" hangingPunct="0">
                <a:spcBef>
                  <a:spcPct val="20000"/>
                </a:spcBef>
                <a:spcAft>
                  <a:spcPct val="0"/>
                </a:spcAft>
                <a:buChar char="»"/>
                <a:defRPr sz="2000">
                  <a:solidFill>
                    <a:srgbClr val="0000FF"/>
                  </a:solidFill>
                  <a:latin typeface="Arial" charset="0"/>
                </a:defRPr>
              </a:lvl7pPr>
              <a:lvl8pPr marL="3429000" indent="-228600" eaLnBrk="0" fontAlgn="base" hangingPunct="0">
                <a:spcBef>
                  <a:spcPct val="20000"/>
                </a:spcBef>
                <a:spcAft>
                  <a:spcPct val="0"/>
                </a:spcAft>
                <a:buChar char="»"/>
                <a:defRPr sz="2000">
                  <a:solidFill>
                    <a:srgbClr val="0000FF"/>
                  </a:solidFill>
                  <a:latin typeface="Arial" charset="0"/>
                </a:defRPr>
              </a:lvl8pPr>
              <a:lvl9pPr marL="3886200" indent="-228600" eaLnBrk="0" fontAlgn="base" hangingPunct="0">
                <a:spcBef>
                  <a:spcPct val="20000"/>
                </a:spcBef>
                <a:spcAft>
                  <a:spcPct val="0"/>
                </a:spcAft>
                <a:buChar char="»"/>
                <a:defRPr sz="2000">
                  <a:solidFill>
                    <a:srgbClr val="0000FF"/>
                  </a:solidFill>
                  <a:latin typeface="Arial" charset="0"/>
                </a:defRPr>
              </a:lvl9pPr>
            </a:lstStyle>
            <a:p>
              <a:pPr algn="r">
                <a:spcBef>
                  <a:spcPct val="0"/>
                </a:spcBef>
                <a:buFontTx/>
                <a:buNone/>
              </a:pPr>
              <a:endParaRPr lang="en-US" altLang="en-US" sz="4400">
                <a:latin typeface="Lucida Console" charset="0"/>
              </a:endParaRPr>
            </a:p>
          </p:txBody>
        </p:sp>
        <p:sp>
          <p:nvSpPr>
            <p:cNvPr id="21674" name="Freeform 468"/>
            <p:cNvSpPr>
              <a:spLocks/>
            </p:cNvSpPr>
            <p:nvPr/>
          </p:nvSpPr>
          <p:spPr bwMode="auto">
            <a:xfrm>
              <a:off x="2591" y="2725"/>
              <a:ext cx="528" cy="586"/>
            </a:xfrm>
            <a:custGeom>
              <a:avLst/>
              <a:gdLst>
                <a:gd name="T0" fmla="*/ 48 w 528"/>
                <a:gd name="T1" fmla="*/ 11 h 587"/>
                <a:gd name="T2" fmla="*/ 480 w 528"/>
                <a:gd name="T3" fmla="*/ 11 h 587"/>
                <a:gd name="T4" fmla="*/ 528 w 528"/>
                <a:gd name="T5" fmla="*/ 585 h 587"/>
                <a:gd name="T6" fmla="*/ 0 w 528"/>
                <a:gd name="T7" fmla="*/ 585 h 587"/>
                <a:gd name="T8" fmla="*/ 32 w 528"/>
                <a:gd name="T9" fmla="*/ 0 h 587"/>
                <a:gd name="T10" fmla="*/ 0 60000 65536"/>
                <a:gd name="T11" fmla="*/ 0 60000 65536"/>
                <a:gd name="T12" fmla="*/ 0 60000 65536"/>
                <a:gd name="T13" fmla="*/ 0 60000 65536"/>
                <a:gd name="T14" fmla="*/ 0 60000 65536"/>
                <a:gd name="T15" fmla="*/ 0 w 528"/>
                <a:gd name="T16" fmla="*/ 0 h 587"/>
                <a:gd name="T17" fmla="*/ 528 w 528"/>
                <a:gd name="T18" fmla="*/ 587 h 587"/>
              </a:gdLst>
              <a:ahLst/>
              <a:cxnLst>
                <a:cxn ang="T10">
                  <a:pos x="T0" y="T1"/>
                </a:cxn>
                <a:cxn ang="T11">
                  <a:pos x="T2" y="T3"/>
                </a:cxn>
                <a:cxn ang="T12">
                  <a:pos x="T4" y="T5"/>
                </a:cxn>
                <a:cxn ang="T13">
                  <a:pos x="T6" y="T7"/>
                </a:cxn>
                <a:cxn ang="T14">
                  <a:pos x="T8" y="T9"/>
                </a:cxn>
              </a:cxnLst>
              <a:rect l="T15" t="T16" r="T17" b="T18"/>
              <a:pathLst>
                <a:path w="528" h="587">
                  <a:moveTo>
                    <a:pt x="48" y="11"/>
                  </a:moveTo>
                  <a:lnTo>
                    <a:pt x="480" y="11"/>
                  </a:lnTo>
                  <a:lnTo>
                    <a:pt x="528" y="587"/>
                  </a:lnTo>
                  <a:lnTo>
                    <a:pt x="0" y="587"/>
                  </a:lnTo>
                  <a:lnTo>
                    <a:pt x="32" y="0"/>
                  </a:lnTo>
                </a:path>
              </a:pathLst>
            </a:custGeom>
            <a:solidFill>
              <a:schemeClr val="accent2"/>
            </a:solidFill>
            <a:ln w="3175">
              <a:solidFill>
                <a:schemeClr val="tx1"/>
              </a:solidFill>
              <a:round/>
              <a:headEnd/>
              <a:tailEnd/>
            </a:ln>
          </p:spPr>
          <p:txBody>
            <a:bodyPr wrap="none" anchor="ctr"/>
            <a:lstStyle/>
            <a:p>
              <a:endParaRPr lang="en-US"/>
            </a:p>
          </p:txBody>
        </p:sp>
        <p:grpSp>
          <p:nvGrpSpPr>
            <p:cNvPr id="21675" name="Group 469"/>
            <p:cNvGrpSpPr>
              <a:grpSpLocks/>
            </p:cNvGrpSpPr>
            <p:nvPr/>
          </p:nvGrpSpPr>
          <p:grpSpPr bwMode="auto">
            <a:xfrm>
              <a:off x="3072" y="2832"/>
              <a:ext cx="136" cy="632"/>
              <a:chOff x="3072" y="2832"/>
              <a:chExt cx="136" cy="632"/>
            </a:xfrm>
          </p:grpSpPr>
          <p:sp>
            <p:nvSpPr>
              <p:cNvPr id="21680" name="Freeform 470"/>
              <p:cNvSpPr>
                <a:spLocks/>
              </p:cNvSpPr>
              <p:nvPr/>
            </p:nvSpPr>
            <p:spPr bwMode="auto">
              <a:xfrm>
                <a:off x="3074" y="3120"/>
                <a:ext cx="134" cy="344"/>
              </a:xfrm>
              <a:custGeom>
                <a:avLst/>
                <a:gdLst>
                  <a:gd name="T0" fmla="*/ 24 w 136"/>
                  <a:gd name="T1" fmla="*/ 0 h 344"/>
                  <a:gd name="T2" fmla="*/ 132 w 136"/>
                  <a:gd name="T3" fmla="*/ 0 h 344"/>
                  <a:gd name="T4" fmla="*/ 132 w 136"/>
                  <a:gd name="T5" fmla="*/ 232 h 344"/>
                  <a:gd name="T6" fmla="*/ 102 w 136"/>
                  <a:gd name="T7" fmla="*/ 344 h 344"/>
                  <a:gd name="T8" fmla="*/ 102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endParaRPr lang="en-US"/>
              </a:p>
            </p:txBody>
          </p:sp>
          <p:sp>
            <p:nvSpPr>
              <p:cNvPr id="21681" name="Freeform 471"/>
              <p:cNvSpPr>
                <a:spLocks/>
              </p:cNvSpPr>
              <p:nvPr/>
            </p:nvSpPr>
            <p:spPr bwMode="auto">
              <a:xfrm>
                <a:off x="3074" y="2974"/>
                <a:ext cx="119" cy="313"/>
              </a:xfrm>
              <a:custGeom>
                <a:avLst/>
                <a:gdLst>
                  <a:gd name="T0" fmla="*/ 10 w 136"/>
                  <a:gd name="T1" fmla="*/ 0 h 344"/>
                  <a:gd name="T2" fmla="*/ 51 w 136"/>
                  <a:gd name="T3" fmla="*/ 0 h 344"/>
                  <a:gd name="T4" fmla="*/ 51 w 136"/>
                  <a:gd name="T5" fmla="*/ 96 h 344"/>
                  <a:gd name="T6" fmla="*/ 40 w 136"/>
                  <a:gd name="T7" fmla="*/ 143 h 344"/>
                  <a:gd name="T8" fmla="*/ 40 w 136"/>
                  <a:gd name="T9" fmla="*/ 36 h 344"/>
                  <a:gd name="T10" fmla="*/ 0 w 136"/>
                  <a:gd name="T11" fmla="*/ 36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endParaRPr lang="en-US"/>
              </a:p>
            </p:txBody>
          </p:sp>
          <p:sp>
            <p:nvSpPr>
              <p:cNvPr id="21682" name="Freeform 472"/>
              <p:cNvSpPr>
                <a:spLocks/>
              </p:cNvSpPr>
              <p:nvPr/>
            </p:nvSpPr>
            <p:spPr bwMode="auto">
              <a:xfrm>
                <a:off x="3074" y="2831"/>
                <a:ext cx="124" cy="320"/>
              </a:xfrm>
              <a:custGeom>
                <a:avLst/>
                <a:gdLst>
                  <a:gd name="T0" fmla="*/ 14 w 136"/>
                  <a:gd name="T1" fmla="*/ 0 h 344"/>
                  <a:gd name="T2" fmla="*/ 71 w 136"/>
                  <a:gd name="T3" fmla="*/ 0 h 344"/>
                  <a:gd name="T4" fmla="*/ 71 w 136"/>
                  <a:gd name="T5" fmla="*/ 121 h 344"/>
                  <a:gd name="T6" fmla="*/ 54 w 136"/>
                  <a:gd name="T7" fmla="*/ 180 h 344"/>
                  <a:gd name="T8" fmla="*/ 54 w 136"/>
                  <a:gd name="T9" fmla="*/ 46 h 344"/>
                  <a:gd name="T10" fmla="*/ 0 w 136"/>
                  <a:gd name="T11" fmla="*/ 46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endParaRPr lang="en-US"/>
              </a:p>
            </p:txBody>
          </p:sp>
        </p:grpSp>
        <p:grpSp>
          <p:nvGrpSpPr>
            <p:cNvPr id="21676" name="Group 473"/>
            <p:cNvGrpSpPr>
              <a:grpSpLocks/>
            </p:cNvGrpSpPr>
            <p:nvPr/>
          </p:nvGrpSpPr>
          <p:grpSpPr bwMode="auto">
            <a:xfrm flipH="1">
              <a:off x="2496" y="2832"/>
              <a:ext cx="136" cy="632"/>
              <a:chOff x="3072" y="2832"/>
              <a:chExt cx="136" cy="632"/>
            </a:xfrm>
          </p:grpSpPr>
          <p:sp>
            <p:nvSpPr>
              <p:cNvPr id="21677" name="Freeform 474"/>
              <p:cNvSpPr>
                <a:spLocks/>
              </p:cNvSpPr>
              <p:nvPr/>
            </p:nvSpPr>
            <p:spPr bwMode="auto">
              <a:xfrm>
                <a:off x="3074" y="3120"/>
                <a:ext cx="134" cy="344"/>
              </a:xfrm>
              <a:custGeom>
                <a:avLst/>
                <a:gdLst>
                  <a:gd name="T0" fmla="*/ 24 w 136"/>
                  <a:gd name="T1" fmla="*/ 0 h 344"/>
                  <a:gd name="T2" fmla="*/ 132 w 136"/>
                  <a:gd name="T3" fmla="*/ 0 h 344"/>
                  <a:gd name="T4" fmla="*/ 132 w 136"/>
                  <a:gd name="T5" fmla="*/ 232 h 344"/>
                  <a:gd name="T6" fmla="*/ 102 w 136"/>
                  <a:gd name="T7" fmla="*/ 344 h 344"/>
                  <a:gd name="T8" fmla="*/ 102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endParaRPr lang="en-US"/>
              </a:p>
            </p:txBody>
          </p:sp>
          <p:sp>
            <p:nvSpPr>
              <p:cNvPr id="21678" name="Freeform 475"/>
              <p:cNvSpPr>
                <a:spLocks/>
              </p:cNvSpPr>
              <p:nvPr/>
            </p:nvSpPr>
            <p:spPr bwMode="auto">
              <a:xfrm>
                <a:off x="3074" y="2974"/>
                <a:ext cx="119" cy="313"/>
              </a:xfrm>
              <a:custGeom>
                <a:avLst/>
                <a:gdLst>
                  <a:gd name="T0" fmla="*/ 10 w 136"/>
                  <a:gd name="T1" fmla="*/ 0 h 344"/>
                  <a:gd name="T2" fmla="*/ 51 w 136"/>
                  <a:gd name="T3" fmla="*/ 0 h 344"/>
                  <a:gd name="T4" fmla="*/ 51 w 136"/>
                  <a:gd name="T5" fmla="*/ 96 h 344"/>
                  <a:gd name="T6" fmla="*/ 40 w 136"/>
                  <a:gd name="T7" fmla="*/ 143 h 344"/>
                  <a:gd name="T8" fmla="*/ 40 w 136"/>
                  <a:gd name="T9" fmla="*/ 36 h 344"/>
                  <a:gd name="T10" fmla="*/ 0 w 136"/>
                  <a:gd name="T11" fmla="*/ 36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endParaRPr lang="en-US"/>
              </a:p>
            </p:txBody>
          </p:sp>
          <p:sp>
            <p:nvSpPr>
              <p:cNvPr id="21679" name="Freeform 476"/>
              <p:cNvSpPr>
                <a:spLocks/>
              </p:cNvSpPr>
              <p:nvPr/>
            </p:nvSpPr>
            <p:spPr bwMode="auto">
              <a:xfrm>
                <a:off x="3074" y="2831"/>
                <a:ext cx="124" cy="320"/>
              </a:xfrm>
              <a:custGeom>
                <a:avLst/>
                <a:gdLst>
                  <a:gd name="T0" fmla="*/ 14 w 136"/>
                  <a:gd name="T1" fmla="*/ 0 h 344"/>
                  <a:gd name="T2" fmla="*/ 71 w 136"/>
                  <a:gd name="T3" fmla="*/ 0 h 344"/>
                  <a:gd name="T4" fmla="*/ 71 w 136"/>
                  <a:gd name="T5" fmla="*/ 121 h 344"/>
                  <a:gd name="T6" fmla="*/ 54 w 136"/>
                  <a:gd name="T7" fmla="*/ 180 h 344"/>
                  <a:gd name="T8" fmla="*/ 54 w 136"/>
                  <a:gd name="T9" fmla="*/ 46 h 344"/>
                  <a:gd name="T10" fmla="*/ 0 w 136"/>
                  <a:gd name="T11" fmla="*/ 46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endParaRPr lang="en-US"/>
              </a:p>
            </p:txBody>
          </p:sp>
        </p:grpSp>
      </p:grpSp>
      <p:sp>
        <p:nvSpPr>
          <p:cNvPr id="21556" name="Rectangle 477"/>
          <p:cNvSpPr>
            <a:spLocks noChangeArrowheads="1"/>
          </p:cNvSpPr>
          <p:nvPr/>
        </p:nvSpPr>
        <p:spPr bwMode="auto">
          <a:xfrm>
            <a:off x="6192838" y="4106863"/>
            <a:ext cx="1160462" cy="1757362"/>
          </a:xfrm>
          <a:prstGeom prst="rect">
            <a:avLst/>
          </a:prstGeom>
          <a:solidFill>
            <a:schemeClr val="accent1">
              <a:alpha val="50195"/>
            </a:schemeClr>
          </a:solidFill>
          <a:ln w="9525">
            <a:solidFill>
              <a:schemeClr val="tx1"/>
            </a:solidFill>
            <a:miter lim="800000"/>
            <a:headEnd/>
            <a:tailEnd/>
          </a:ln>
        </p:spPr>
        <p:txBody>
          <a:bodyPr wrap="none" anchor="ctr"/>
          <a:lstStyle>
            <a:lvl1pPr>
              <a:spcBef>
                <a:spcPct val="20000"/>
              </a:spcBef>
              <a:buChar char="•"/>
              <a:defRPr sz="3200">
                <a:solidFill>
                  <a:srgbClr val="0000FF"/>
                </a:solidFill>
                <a:latin typeface="Arial" charset="0"/>
              </a:defRPr>
            </a:lvl1pPr>
            <a:lvl2pPr marL="742950" indent="-285750">
              <a:spcBef>
                <a:spcPct val="20000"/>
              </a:spcBef>
              <a:buChar char="–"/>
              <a:defRPr sz="2800">
                <a:solidFill>
                  <a:srgbClr val="0000FF"/>
                </a:solidFill>
                <a:latin typeface="Arial" charset="0"/>
              </a:defRPr>
            </a:lvl2pPr>
            <a:lvl3pPr marL="1143000" indent="-228600">
              <a:spcBef>
                <a:spcPct val="20000"/>
              </a:spcBef>
              <a:buChar char="•"/>
              <a:defRPr sz="2400">
                <a:solidFill>
                  <a:srgbClr val="0000FF"/>
                </a:solidFill>
                <a:latin typeface="Arial" charset="0"/>
              </a:defRPr>
            </a:lvl3pPr>
            <a:lvl4pPr marL="1600200" indent="-228600">
              <a:spcBef>
                <a:spcPct val="20000"/>
              </a:spcBef>
              <a:buChar char="–"/>
              <a:defRPr sz="2000">
                <a:solidFill>
                  <a:srgbClr val="0000FF"/>
                </a:solidFill>
                <a:latin typeface="Arial" charset="0"/>
              </a:defRPr>
            </a:lvl4pPr>
            <a:lvl5pPr marL="2057400" indent="-228600">
              <a:spcBef>
                <a:spcPct val="20000"/>
              </a:spcBef>
              <a:buChar char="»"/>
              <a:defRPr sz="2000">
                <a:solidFill>
                  <a:srgbClr val="0000FF"/>
                </a:solidFill>
                <a:latin typeface="Arial" charset="0"/>
              </a:defRPr>
            </a:lvl5pPr>
            <a:lvl6pPr marL="2514600" indent="-228600" eaLnBrk="0" fontAlgn="base" hangingPunct="0">
              <a:spcBef>
                <a:spcPct val="20000"/>
              </a:spcBef>
              <a:spcAft>
                <a:spcPct val="0"/>
              </a:spcAft>
              <a:buChar char="»"/>
              <a:defRPr sz="2000">
                <a:solidFill>
                  <a:srgbClr val="0000FF"/>
                </a:solidFill>
                <a:latin typeface="Arial" charset="0"/>
              </a:defRPr>
            </a:lvl6pPr>
            <a:lvl7pPr marL="2971800" indent="-228600" eaLnBrk="0" fontAlgn="base" hangingPunct="0">
              <a:spcBef>
                <a:spcPct val="20000"/>
              </a:spcBef>
              <a:spcAft>
                <a:spcPct val="0"/>
              </a:spcAft>
              <a:buChar char="»"/>
              <a:defRPr sz="2000">
                <a:solidFill>
                  <a:srgbClr val="0000FF"/>
                </a:solidFill>
                <a:latin typeface="Arial" charset="0"/>
              </a:defRPr>
            </a:lvl7pPr>
            <a:lvl8pPr marL="3429000" indent="-228600" eaLnBrk="0" fontAlgn="base" hangingPunct="0">
              <a:spcBef>
                <a:spcPct val="20000"/>
              </a:spcBef>
              <a:spcAft>
                <a:spcPct val="0"/>
              </a:spcAft>
              <a:buChar char="»"/>
              <a:defRPr sz="2000">
                <a:solidFill>
                  <a:srgbClr val="0000FF"/>
                </a:solidFill>
                <a:latin typeface="Arial" charset="0"/>
              </a:defRPr>
            </a:lvl8pPr>
            <a:lvl9pPr marL="3886200" indent="-228600" eaLnBrk="0" fontAlgn="base" hangingPunct="0">
              <a:spcBef>
                <a:spcPct val="20000"/>
              </a:spcBef>
              <a:spcAft>
                <a:spcPct val="0"/>
              </a:spcAft>
              <a:buChar char="»"/>
              <a:defRPr sz="2000">
                <a:solidFill>
                  <a:srgbClr val="0000FF"/>
                </a:solidFill>
                <a:latin typeface="Arial" charset="0"/>
              </a:defRPr>
            </a:lvl9pPr>
          </a:lstStyle>
          <a:p>
            <a:pPr algn="r">
              <a:spcBef>
                <a:spcPct val="0"/>
              </a:spcBef>
              <a:buFontTx/>
              <a:buNone/>
            </a:pPr>
            <a:endParaRPr lang="en-US" altLang="en-US" sz="4400">
              <a:latin typeface="Lucida Console" charset="0"/>
            </a:endParaRPr>
          </a:p>
        </p:txBody>
      </p:sp>
      <p:grpSp>
        <p:nvGrpSpPr>
          <p:cNvPr id="21557" name="Group 98"/>
          <p:cNvGrpSpPr>
            <a:grpSpLocks/>
          </p:cNvGrpSpPr>
          <p:nvPr/>
        </p:nvGrpSpPr>
        <p:grpSpPr bwMode="auto">
          <a:xfrm>
            <a:off x="4610100" y="2997200"/>
            <a:ext cx="195263" cy="277813"/>
            <a:chOff x="4300" y="2246"/>
            <a:chExt cx="400" cy="571"/>
          </a:xfrm>
        </p:grpSpPr>
        <p:sp>
          <p:nvSpPr>
            <p:cNvPr id="21668" name="Oval 99"/>
            <p:cNvSpPr>
              <a:spLocks noChangeArrowheads="1"/>
            </p:cNvSpPr>
            <p:nvPr/>
          </p:nvSpPr>
          <p:spPr bwMode="auto">
            <a:xfrm>
              <a:off x="4300" y="2246"/>
              <a:ext cx="400" cy="414"/>
            </a:xfrm>
            <a:prstGeom prst="ellipse">
              <a:avLst/>
            </a:prstGeom>
            <a:solidFill>
              <a:schemeClr val="tx2"/>
            </a:solidFill>
            <a:ln w="12700">
              <a:solidFill>
                <a:schemeClr val="tx2"/>
              </a:solidFill>
              <a:round/>
              <a:headEnd/>
              <a:tailEnd/>
            </a:ln>
          </p:spPr>
          <p:txBody>
            <a:bodyPr wrap="none" anchor="ctr"/>
            <a:lstStyle>
              <a:lvl1pPr>
                <a:spcBef>
                  <a:spcPct val="20000"/>
                </a:spcBef>
                <a:buChar char="•"/>
                <a:defRPr sz="3200">
                  <a:solidFill>
                    <a:srgbClr val="0000FF"/>
                  </a:solidFill>
                  <a:latin typeface="Arial" charset="0"/>
                </a:defRPr>
              </a:lvl1pPr>
              <a:lvl2pPr marL="742950" indent="-285750">
                <a:spcBef>
                  <a:spcPct val="20000"/>
                </a:spcBef>
                <a:buChar char="–"/>
                <a:defRPr sz="2800">
                  <a:solidFill>
                    <a:srgbClr val="0000FF"/>
                  </a:solidFill>
                  <a:latin typeface="Arial" charset="0"/>
                </a:defRPr>
              </a:lvl2pPr>
              <a:lvl3pPr marL="1143000" indent="-228600">
                <a:spcBef>
                  <a:spcPct val="20000"/>
                </a:spcBef>
                <a:buChar char="•"/>
                <a:defRPr sz="2400">
                  <a:solidFill>
                    <a:srgbClr val="0000FF"/>
                  </a:solidFill>
                  <a:latin typeface="Arial" charset="0"/>
                </a:defRPr>
              </a:lvl3pPr>
              <a:lvl4pPr marL="1600200" indent="-228600">
                <a:spcBef>
                  <a:spcPct val="20000"/>
                </a:spcBef>
                <a:buChar char="–"/>
                <a:defRPr sz="2000">
                  <a:solidFill>
                    <a:srgbClr val="0000FF"/>
                  </a:solidFill>
                  <a:latin typeface="Arial" charset="0"/>
                </a:defRPr>
              </a:lvl4pPr>
              <a:lvl5pPr marL="2057400" indent="-228600">
                <a:spcBef>
                  <a:spcPct val="20000"/>
                </a:spcBef>
                <a:buChar char="»"/>
                <a:defRPr sz="2000">
                  <a:solidFill>
                    <a:srgbClr val="0000FF"/>
                  </a:solidFill>
                  <a:latin typeface="Arial" charset="0"/>
                </a:defRPr>
              </a:lvl5pPr>
              <a:lvl6pPr marL="2514600" indent="-228600" eaLnBrk="0" fontAlgn="base" hangingPunct="0">
                <a:spcBef>
                  <a:spcPct val="20000"/>
                </a:spcBef>
                <a:spcAft>
                  <a:spcPct val="0"/>
                </a:spcAft>
                <a:buChar char="»"/>
                <a:defRPr sz="2000">
                  <a:solidFill>
                    <a:srgbClr val="0000FF"/>
                  </a:solidFill>
                  <a:latin typeface="Arial" charset="0"/>
                </a:defRPr>
              </a:lvl6pPr>
              <a:lvl7pPr marL="2971800" indent="-228600" eaLnBrk="0" fontAlgn="base" hangingPunct="0">
                <a:spcBef>
                  <a:spcPct val="20000"/>
                </a:spcBef>
                <a:spcAft>
                  <a:spcPct val="0"/>
                </a:spcAft>
                <a:buChar char="»"/>
                <a:defRPr sz="2000">
                  <a:solidFill>
                    <a:srgbClr val="0000FF"/>
                  </a:solidFill>
                  <a:latin typeface="Arial" charset="0"/>
                </a:defRPr>
              </a:lvl7pPr>
              <a:lvl8pPr marL="3429000" indent="-228600" eaLnBrk="0" fontAlgn="base" hangingPunct="0">
                <a:spcBef>
                  <a:spcPct val="20000"/>
                </a:spcBef>
                <a:spcAft>
                  <a:spcPct val="0"/>
                </a:spcAft>
                <a:buChar char="»"/>
                <a:defRPr sz="2000">
                  <a:solidFill>
                    <a:srgbClr val="0000FF"/>
                  </a:solidFill>
                  <a:latin typeface="Arial" charset="0"/>
                </a:defRPr>
              </a:lvl8pPr>
              <a:lvl9pPr marL="3886200" indent="-228600" eaLnBrk="0" fontAlgn="base" hangingPunct="0">
                <a:spcBef>
                  <a:spcPct val="20000"/>
                </a:spcBef>
                <a:spcAft>
                  <a:spcPct val="0"/>
                </a:spcAft>
                <a:buChar char="»"/>
                <a:defRPr sz="2000">
                  <a:solidFill>
                    <a:srgbClr val="0000FF"/>
                  </a:solidFill>
                  <a:latin typeface="Arial" charset="0"/>
                </a:defRPr>
              </a:lvl9pPr>
            </a:lstStyle>
            <a:p>
              <a:pPr>
                <a:spcBef>
                  <a:spcPct val="0"/>
                </a:spcBef>
                <a:buFontTx/>
                <a:buNone/>
              </a:pPr>
              <a:endParaRPr lang="en-US" altLang="en-US" sz="2400">
                <a:solidFill>
                  <a:srgbClr val="000000"/>
                </a:solidFill>
                <a:latin typeface="Lucida Console" charset="0"/>
              </a:endParaRPr>
            </a:p>
          </p:txBody>
        </p:sp>
        <p:sp>
          <p:nvSpPr>
            <p:cNvPr id="21669" name="Oval 100"/>
            <p:cNvSpPr>
              <a:spLocks noChangeArrowheads="1"/>
            </p:cNvSpPr>
            <p:nvPr/>
          </p:nvSpPr>
          <p:spPr bwMode="auto">
            <a:xfrm>
              <a:off x="4359" y="2301"/>
              <a:ext cx="280" cy="326"/>
            </a:xfrm>
            <a:prstGeom prst="ellipse">
              <a:avLst/>
            </a:prstGeom>
            <a:solidFill>
              <a:schemeClr val="bg1"/>
            </a:solidFill>
            <a:ln w="12700">
              <a:solidFill>
                <a:schemeClr val="tx2"/>
              </a:solidFill>
              <a:round/>
              <a:headEnd/>
              <a:tailEnd/>
            </a:ln>
          </p:spPr>
          <p:txBody>
            <a:bodyPr wrap="none" anchor="ctr"/>
            <a:lstStyle>
              <a:lvl1pPr>
                <a:spcBef>
                  <a:spcPct val="20000"/>
                </a:spcBef>
                <a:buChar char="•"/>
                <a:defRPr sz="3200">
                  <a:solidFill>
                    <a:srgbClr val="0000FF"/>
                  </a:solidFill>
                  <a:latin typeface="Arial" charset="0"/>
                </a:defRPr>
              </a:lvl1pPr>
              <a:lvl2pPr marL="742950" indent="-285750">
                <a:spcBef>
                  <a:spcPct val="20000"/>
                </a:spcBef>
                <a:buChar char="–"/>
                <a:defRPr sz="2800">
                  <a:solidFill>
                    <a:srgbClr val="0000FF"/>
                  </a:solidFill>
                  <a:latin typeface="Arial" charset="0"/>
                </a:defRPr>
              </a:lvl2pPr>
              <a:lvl3pPr marL="1143000" indent="-228600">
                <a:spcBef>
                  <a:spcPct val="20000"/>
                </a:spcBef>
                <a:buChar char="•"/>
                <a:defRPr sz="2400">
                  <a:solidFill>
                    <a:srgbClr val="0000FF"/>
                  </a:solidFill>
                  <a:latin typeface="Arial" charset="0"/>
                </a:defRPr>
              </a:lvl3pPr>
              <a:lvl4pPr marL="1600200" indent="-228600">
                <a:spcBef>
                  <a:spcPct val="20000"/>
                </a:spcBef>
                <a:buChar char="–"/>
                <a:defRPr sz="2000">
                  <a:solidFill>
                    <a:srgbClr val="0000FF"/>
                  </a:solidFill>
                  <a:latin typeface="Arial" charset="0"/>
                </a:defRPr>
              </a:lvl4pPr>
              <a:lvl5pPr marL="2057400" indent="-228600">
                <a:spcBef>
                  <a:spcPct val="20000"/>
                </a:spcBef>
                <a:buChar char="»"/>
                <a:defRPr sz="2000">
                  <a:solidFill>
                    <a:srgbClr val="0000FF"/>
                  </a:solidFill>
                  <a:latin typeface="Arial" charset="0"/>
                </a:defRPr>
              </a:lvl5pPr>
              <a:lvl6pPr marL="2514600" indent="-228600" eaLnBrk="0" fontAlgn="base" hangingPunct="0">
                <a:spcBef>
                  <a:spcPct val="20000"/>
                </a:spcBef>
                <a:spcAft>
                  <a:spcPct val="0"/>
                </a:spcAft>
                <a:buChar char="»"/>
                <a:defRPr sz="2000">
                  <a:solidFill>
                    <a:srgbClr val="0000FF"/>
                  </a:solidFill>
                  <a:latin typeface="Arial" charset="0"/>
                </a:defRPr>
              </a:lvl6pPr>
              <a:lvl7pPr marL="2971800" indent="-228600" eaLnBrk="0" fontAlgn="base" hangingPunct="0">
                <a:spcBef>
                  <a:spcPct val="20000"/>
                </a:spcBef>
                <a:spcAft>
                  <a:spcPct val="0"/>
                </a:spcAft>
                <a:buChar char="»"/>
                <a:defRPr sz="2000">
                  <a:solidFill>
                    <a:srgbClr val="0000FF"/>
                  </a:solidFill>
                  <a:latin typeface="Arial" charset="0"/>
                </a:defRPr>
              </a:lvl7pPr>
              <a:lvl8pPr marL="3429000" indent="-228600" eaLnBrk="0" fontAlgn="base" hangingPunct="0">
                <a:spcBef>
                  <a:spcPct val="20000"/>
                </a:spcBef>
                <a:spcAft>
                  <a:spcPct val="0"/>
                </a:spcAft>
                <a:buChar char="»"/>
                <a:defRPr sz="2000">
                  <a:solidFill>
                    <a:srgbClr val="0000FF"/>
                  </a:solidFill>
                  <a:latin typeface="Arial" charset="0"/>
                </a:defRPr>
              </a:lvl8pPr>
              <a:lvl9pPr marL="3886200" indent="-228600" eaLnBrk="0" fontAlgn="base" hangingPunct="0">
                <a:spcBef>
                  <a:spcPct val="20000"/>
                </a:spcBef>
                <a:spcAft>
                  <a:spcPct val="0"/>
                </a:spcAft>
                <a:buChar char="»"/>
                <a:defRPr sz="2000">
                  <a:solidFill>
                    <a:srgbClr val="0000FF"/>
                  </a:solidFill>
                  <a:latin typeface="Arial" charset="0"/>
                </a:defRPr>
              </a:lvl9pPr>
            </a:lstStyle>
            <a:p>
              <a:pPr>
                <a:spcBef>
                  <a:spcPct val="0"/>
                </a:spcBef>
                <a:buFontTx/>
                <a:buNone/>
              </a:pPr>
              <a:endParaRPr lang="en-US" altLang="en-US" sz="2400">
                <a:solidFill>
                  <a:srgbClr val="000000"/>
                </a:solidFill>
                <a:latin typeface="Lucida Console" charset="0"/>
              </a:endParaRPr>
            </a:p>
          </p:txBody>
        </p:sp>
        <p:sp>
          <p:nvSpPr>
            <p:cNvPr id="21670" name="Oval 101"/>
            <p:cNvSpPr>
              <a:spLocks noChangeArrowheads="1"/>
            </p:cNvSpPr>
            <p:nvPr/>
          </p:nvSpPr>
          <p:spPr bwMode="auto">
            <a:xfrm>
              <a:off x="4303" y="2412"/>
              <a:ext cx="397" cy="405"/>
            </a:xfrm>
            <a:prstGeom prst="ellipse">
              <a:avLst/>
            </a:prstGeom>
            <a:solidFill>
              <a:schemeClr val="tx2"/>
            </a:solidFill>
            <a:ln w="12700">
              <a:solidFill>
                <a:schemeClr val="tx2"/>
              </a:solidFill>
              <a:round/>
              <a:headEnd/>
              <a:tailEnd/>
            </a:ln>
          </p:spPr>
          <p:txBody>
            <a:bodyPr wrap="none" anchor="ctr"/>
            <a:lstStyle>
              <a:lvl1pPr>
                <a:spcBef>
                  <a:spcPct val="20000"/>
                </a:spcBef>
                <a:buChar char="•"/>
                <a:defRPr sz="3200">
                  <a:solidFill>
                    <a:srgbClr val="0000FF"/>
                  </a:solidFill>
                  <a:latin typeface="Arial" charset="0"/>
                </a:defRPr>
              </a:lvl1pPr>
              <a:lvl2pPr marL="742950" indent="-285750">
                <a:spcBef>
                  <a:spcPct val="20000"/>
                </a:spcBef>
                <a:buChar char="–"/>
                <a:defRPr sz="2800">
                  <a:solidFill>
                    <a:srgbClr val="0000FF"/>
                  </a:solidFill>
                  <a:latin typeface="Arial" charset="0"/>
                </a:defRPr>
              </a:lvl2pPr>
              <a:lvl3pPr marL="1143000" indent="-228600">
                <a:spcBef>
                  <a:spcPct val="20000"/>
                </a:spcBef>
                <a:buChar char="•"/>
                <a:defRPr sz="2400">
                  <a:solidFill>
                    <a:srgbClr val="0000FF"/>
                  </a:solidFill>
                  <a:latin typeface="Arial" charset="0"/>
                </a:defRPr>
              </a:lvl3pPr>
              <a:lvl4pPr marL="1600200" indent="-228600">
                <a:spcBef>
                  <a:spcPct val="20000"/>
                </a:spcBef>
                <a:buChar char="–"/>
                <a:defRPr sz="2000">
                  <a:solidFill>
                    <a:srgbClr val="0000FF"/>
                  </a:solidFill>
                  <a:latin typeface="Arial" charset="0"/>
                </a:defRPr>
              </a:lvl4pPr>
              <a:lvl5pPr marL="2057400" indent="-228600">
                <a:spcBef>
                  <a:spcPct val="20000"/>
                </a:spcBef>
                <a:buChar char="»"/>
                <a:defRPr sz="2000">
                  <a:solidFill>
                    <a:srgbClr val="0000FF"/>
                  </a:solidFill>
                  <a:latin typeface="Arial" charset="0"/>
                </a:defRPr>
              </a:lvl5pPr>
              <a:lvl6pPr marL="2514600" indent="-228600" eaLnBrk="0" fontAlgn="base" hangingPunct="0">
                <a:spcBef>
                  <a:spcPct val="20000"/>
                </a:spcBef>
                <a:spcAft>
                  <a:spcPct val="0"/>
                </a:spcAft>
                <a:buChar char="»"/>
                <a:defRPr sz="2000">
                  <a:solidFill>
                    <a:srgbClr val="0000FF"/>
                  </a:solidFill>
                  <a:latin typeface="Arial" charset="0"/>
                </a:defRPr>
              </a:lvl6pPr>
              <a:lvl7pPr marL="2971800" indent="-228600" eaLnBrk="0" fontAlgn="base" hangingPunct="0">
                <a:spcBef>
                  <a:spcPct val="20000"/>
                </a:spcBef>
                <a:spcAft>
                  <a:spcPct val="0"/>
                </a:spcAft>
                <a:buChar char="»"/>
                <a:defRPr sz="2000">
                  <a:solidFill>
                    <a:srgbClr val="0000FF"/>
                  </a:solidFill>
                  <a:latin typeface="Arial" charset="0"/>
                </a:defRPr>
              </a:lvl7pPr>
              <a:lvl8pPr marL="3429000" indent="-228600" eaLnBrk="0" fontAlgn="base" hangingPunct="0">
                <a:spcBef>
                  <a:spcPct val="20000"/>
                </a:spcBef>
                <a:spcAft>
                  <a:spcPct val="0"/>
                </a:spcAft>
                <a:buChar char="»"/>
                <a:defRPr sz="2000">
                  <a:solidFill>
                    <a:srgbClr val="0000FF"/>
                  </a:solidFill>
                  <a:latin typeface="Arial" charset="0"/>
                </a:defRPr>
              </a:lvl8pPr>
              <a:lvl9pPr marL="3886200" indent="-228600" eaLnBrk="0" fontAlgn="base" hangingPunct="0">
                <a:spcBef>
                  <a:spcPct val="20000"/>
                </a:spcBef>
                <a:spcAft>
                  <a:spcPct val="0"/>
                </a:spcAft>
                <a:buChar char="»"/>
                <a:defRPr sz="2000">
                  <a:solidFill>
                    <a:srgbClr val="0000FF"/>
                  </a:solidFill>
                  <a:latin typeface="Arial" charset="0"/>
                </a:defRPr>
              </a:lvl9pPr>
            </a:lstStyle>
            <a:p>
              <a:pPr>
                <a:spcBef>
                  <a:spcPct val="0"/>
                </a:spcBef>
                <a:buFontTx/>
                <a:buNone/>
              </a:pPr>
              <a:endParaRPr lang="en-US" altLang="en-US" sz="2400">
                <a:solidFill>
                  <a:srgbClr val="000000"/>
                </a:solidFill>
                <a:latin typeface="Lucida Console" charset="0"/>
              </a:endParaRPr>
            </a:p>
          </p:txBody>
        </p:sp>
        <p:sp>
          <p:nvSpPr>
            <p:cNvPr id="21671" name="Oval 102"/>
            <p:cNvSpPr>
              <a:spLocks noChangeArrowheads="1"/>
            </p:cNvSpPr>
            <p:nvPr/>
          </p:nvSpPr>
          <p:spPr bwMode="auto">
            <a:xfrm>
              <a:off x="4427" y="2497"/>
              <a:ext cx="143" cy="137"/>
            </a:xfrm>
            <a:prstGeom prst="ellipse">
              <a:avLst/>
            </a:prstGeom>
            <a:solidFill>
              <a:schemeClr val="bg1"/>
            </a:solidFill>
            <a:ln w="12700">
              <a:solidFill>
                <a:schemeClr val="tx2"/>
              </a:solidFill>
              <a:round/>
              <a:headEnd/>
              <a:tailEnd/>
            </a:ln>
          </p:spPr>
          <p:txBody>
            <a:bodyPr wrap="none" anchor="ctr"/>
            <a:lstStyle>
              <a:lvl1pPr>
                <a:spcBef>
                  <a:spcPct val="20000"/>
                </a:spcBef>
                <a:buChar char="•"/>
                <a:defRPr sz="3200">
                  <a:solidFill>
                    <a:srgbClr val="0000FF"/>
                  </a:solidFill>
                  <a:latin typeface="Arial" charset="0"/>
                </a:defRPr>
              </a:lvl1pPr>
              <a:lvl2pPr marL="742950" indent="-285750">
                <a:spcBef>
                  <a:spcPct val="20000"/>
                </a:spcBef>
                <a:buChar char="–"/>
                <a:defRPr sz="2800">
                  <a:solidFill>
                    <a:srgbClr val="0000FF"/>
                  </a:solidFill>
                  <a:latin typeface="Arial" charset="0"/>
                </a:defRPr>
              </a:lvl2pPr>
              <a:lvl3pPr marL="1143000" indent="-228600">
                <a:spcBef>
                  <a:spcPct val="20000"/>
                </a:spcBef>
                <a:buChar char="•"/>
                <a:defRPr sz="2400">
                  <a:solidFill>
                    <a:srgbClr val="0000FF"/>
                  </a:solidFill>
                  <a:latin typeface="Arial" charset="0"/>
                </a:defRPr>
              </a:lvl3pPr>
              <a:lvl4pPr marL="1600200" indent="-228600">
                <a:spcBef>
                  <a:spcPct val="20000"/>
                </a:spcBef>
                <a:buChar char="–"/>
                <a:defRPr sz="2000">
                  <a:solidFill>
                    <a:srgbClr val="0000FF"/>
                  </a:solidFill>
                  <a:latin typeface="Arial" charset="0"/>
                </a:defRPr>
              </a:lvl4pPr>
              <a:lvl5pPr marL="2057400" indent="-228600">
                <a:spcBef>
                  <a:spcPct val="20000"/>
                </a:spcBef>
                <a:buChar char="»"/>
                <a:defRPr sz="2000">
                  <a:solidFill>
                    <a:srgbClr val="0000FF"/>
                  </a:solidFill>
                  <a:latin typeface="Arial" charset="0"/>
                </a:defRPr>
              </a:lvl5pPr>
              <a:lvl6pPr marL="2514600" indent="-228600" eaLnBrk="0" fontAlgn="base" hangingPunct="0">
                <a:spcBef>
                  <a:spcPct val="20000"/>
                </a:spcBef>
                <a:spcAft>
                  <a:spcPct val="0"/>
                </a:spcAft>
                <a:buChar char="»"/>
                <a:defRPr sz="2000">
                  <a:solidFill>
                    <a:srgbClr val="0000FF"/>
                  </a:solidFill>
                  <a:latin typeface="Arial" charset="0"/>
                </a:defRPr>
              </a:lvl6pPr>
              <a:lvl7pPr marL="2971800" indent="-228600" eaLnBrk="0" fontAlgn="base" hangingPunct="0">
                <a:spcBef>
                  <a:spcPct val="20000"/>
                </a:spcBef>
                <a:spcAft>
                  <a:spcPct val="0"/>
                </a:spcAft>
                <a:buChar char="»"/>
                <a:defRPr sz="2000">
                  <a:solidFill>
                    <a:srgbClr val="0000FF"/>
                  </a:solidFill>
                  <a:latin typeface="Arial" charset="0"/>
                </a:defRPr>
              </a:lvl7pPr>
              <a:lvl8pPr marL="3429000" indent="-228600" eaLnBrk="0" fontAlgn="base" hangingPunct="0">
                <a:spcBef>
                  <a:spcPct val="20000"/>
                </a:spcBef>
                <a:spcAft>
                  <a:spcPct val="0"/>
                </a:spcAft>
                <a:buChar char="»"/>
                <a:defRPr sz="2000">
                  <a:solidFill>
                    <a:srgbClr val="0000FF"/>
                  </a:solidFill>
                  <a:latin typeface="Arial" charset="0"/>
                </a:defRPr>
              </a:lvl8pPr>
              <a:lvl9pPr marL="3886200" indent="-228600" eaLnBrk="0" fontAlgn="base" hangingPunct="0">
                <a:spcBef>
                  <a:spcPct val="20000"/>
                </a:spcBef>
                <a:spcAft>
                  <a:spcPct val="0"/>
                </a:spcAft>
                <a:buChar char="»"/>
                <a:defRPr sz="2000">
                  <a:solidFill>
                    <a:srgbClr val="0000FF"/>
                  </a:solidFill>
                  <a:latin typeface="Arial" charset="0"/>
                </a:defRPr>
              </a:lvl9pPr>
            </a:lstStyle>
            <a:p>
              <a:pPr>
                <a:spcBef>
                  <a:spcPct val="0"/>
                </a:spcBef>
                <a:buFontTx/>
                <a:buNone/>
              </a:pPr>
              <a:endParaRPr lang="en-US" altLang="en-US" sz="2400">
                <a:solidFill>
                  <a:srgbClr val="000000"/>
                </a:solidFill>
                <a:latin typeface="Lucida Console" charset="0"/>
              </a:endParaRPr>
            </a:p>
          </p:txBody>
        </p:sp>
        <p:sp>
          <p:nvSpPr>
            <p:cNvPr id="21672" name="AutoShape 103"/>
            <p:cNvSpPr>
              <a:spLocks noChangeArrowheads="1"/>
            </p:cNvSpPr>
            <p:nvPr/>
          </p:nvSpPr>
          <p:spPr bwMode="auto">
            <a:xfrm flipV="1">
              <a:off x="4456" y="2611"/>
              <a:ext cx="98" cy="121"/>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408 w 21600"/>
                <a:gd name="T13" fmla="*/ 4463 h 21600"/>
                <a:gd name="T14" fmla="*/ 17192 w 21600"/>
                <a:gd name="T15" fmla="*/ 17137 h 21600"/>
              </a:gdLst>
              <a:ahLst/>
              <a:cxnLst>
                <a:cxn ang="T8">
                  <a:pos x="T0" y="T1"/>
                </a:cxn>
                <a:cxn ang="T9">
                  <a:pos x="T2" y="T3"/>
                </a:cxn>
                <a:cxn ang="T10">
                  <a:pos x="T4" y="T5"/>
                </a:cxn>
                <a:cxn ang="T11">
                  <a:pos x="T6" y="T7"/>
                </a:cxn>
              </a:cxnLst>
              <a:rect l="T12" t="T13" r="T14" b="T15"/>
              <a:pathLst>
                <a:path w="21600" h="21600">
                  <a:moveTo>
                    <a:pt x="0" y="0"/>
                  </a:moveTo>
                  <a:lnTo>
                    <a:pt x="5399" y="21600"/>
                  </a:lnTo>
                  <a:lnTo>
                    <a:pt x="16201" y="21600"/>
                  </a:lnTo>
                  <a:lnTo>
                    <a:pt x="21600" y="0"/>
                  </a:lnTo>
                  <a:lnTo>
                    <a:pt x="0" y="0"/>
                  </a:lnTo>
                  <a:close/>
                </a:path>
              </a:pathLst>
            </a:custGeom>
            <a:solidFill>
              <a:schemeClr val="bg1"/>
            </a:solidFill>
            <a:ln w="12700">
              <a:solidFill>
                <a:schemeClr val="bg1"/>
              </a:solidFill>
              <a:miter lim="800000"/>
              <a:headEnd/>
              <a:tailEnd/>
            </a:ln>
          </p:spPr>
          <p:txBody>
            <a:bodyPr wrap="none" anchor="ctr"/>
            <a:lstStyle/>
            <a:p>
              <a:endParaRPr lang="en-US"/>
            </a:p>
          </p:txBody>
        </p:sp>
      </p:grpSp>
      <p:grpSp>
        <p:nvGrpSpPr>
          <p:cNvPr id="21558" name="Group 98"/>
          <p:cNvGrpSpPr>
            <a:grpSpLocks/>
          </p:cNvGrpSpPr>
          <p:nvPr/>
        </p:nvGrpSpPr>
        <p:grpSpPr bwMode="auto">
          <a:xfrm>
            <a:off x="2476500" y="2984500"/>
            <a:ext cx="195263" cy="277813"/>
            <a:chOff x="4300" y="2246"/>
            <a:chExt cx="400" cy="571"/>
          </a:xfrm>
        </p:grpSpPr>
        <p:sp>
          <p:nvSpPr>
            <p:cNvPr id="21663" name="Oval 99"/>
            <p:cNvSpPr>
              <a:spLocks noChangeArrowheads="1"/>
            </p:cNvSpPr>
            <p:nvPr/>
          </p:nvSpPr>
          <p:spPr bwMode="auto">
            <a:xfrm>
              <a:off x="4300" y="2246"/>
              <a:ext cx="400" cy="414"/>
            </a:xfrm>
            <a:prstGeom prst="ellipse">
              <a:avLst/>
            </a:prstGeom>
            <a:solidFill>
              <a:schemeClr val="tx2"/>
            </a:solidFill>
            <a:ln w="12700">
              <a:solidFill>
                <a:schemeClr val="tx2"/>
              </a:solidFill>
              <a:round/>
              <a:headEnd/>
              <a:tailEnd/>
            </a:ln>
          </p:spPr>
          <p:txBody>
            <a:bodyPr wrap="none" anchor="ctr"/>
            <a:lstStyle>
              <a:lvl1pPr>
                <a:spcBef>
                  <a:spcPct val="20000"/>
                </a:spcBef>
                <a:buChar char="•"/>
                <a:defRPr sz="3200">
                  <a:solidFill>
                    <a:srgbClr val="0000FF"/>
                  </a:solidFill>
                  <a:latin typeface="Arial" charset="0"/>
                </a:defRPr>
              </a:lvl1pPr>
              <a:lvl2pPr marL="742950" indent="-285750">
                <a:spcBef>
                  <a:spcPct val="20000"/>
                </a:spcBef>
                <a:buChar char="–"/>
                <a:defRPr sz="2800">
                  <a:solidFill>
                    <a:srgbClr val="0000FF"/>
                  </a:solidFill>
                  <a:latin typeface="Arial" charset="0"/>
                </a:defRPr>
              </a:lvl2pPr>
              <a:lvl3pPr marL="1143000" indent="-228600">
                <a:spcBef>
                  <a:spcPct val="20000"/>
                </a:spcBef>
                <a:buChar char="•"/>
                <a:defRPr sz="2400">
                  <a:solidFill>
                    <a:srgbClr val="0000FF"/>
                  </a:solidFill>
                  <a:latin typeface="Arial" charset="0"/>
                </a:defRPr>
              </a:lvl3pPr>
              <a:lvl4pPr marL="1600200" indent="-228600">
                <a:spcBef>
                  <a:spcPct val="20000"/>
                </a:spcBef>
                <a:buChar char="–"/>
                <a:defRPr sz="2000">
                  <a:solidFill>
                    <a:srgbClr val="0000FF"/>
                  </a:solidFill>
                  <a:latin typeface="Arial" charset="0"/>
                </a:defRPr>
              </a:lvl4pPr>
              <a:lvl5pPr marL="2057400" indent="-228600">
                <a:spcBef>
                  <a:spcPct val="20000"/>
                </a:spcBef>
                <a:buChar char="»"/>
                <a:defRPr sz="2000">
                  <a:solidFill>
                    <a:srgbClr val="0000FF"/>
                  </a:solidFill>
                  <a:latin typeface="Arial" charset="0"/>
                </a:defRPr>
              </a:lvl5pPr>
              <a:lvl6pPr marL="2514600" indent="-228600" eaLnBrk="0" fontAlgn="base" hangingPunct="0">
                <a:spcBef>
                  <a:spcPct val="20000"/>
                </a:spcBef>
                <a:spcAft>
                  <a:spcPct val="0"/>
                </a:spcAft>
                <a:buChar char="»"/>
                <a:defRPr sz="2000">
                  <a:solidFill>
                    <a:srgbClr val="0000FF"/>
                  </a:solidFill>
                  <a:latin typeface="Arial" charset="0"/>
                </a:defRPr>
              </a:lvl6pPr>
              <a:lvl7pPr marL="2971800" indent="-228600" eaLnBrk="0" fontAlgn="base" hangingPunct="0">
                <a:spcBef>
                  <a:spcPct val="20000"/>
                </a:spcBef>
                <a:spcAft>
                  <a:spcPct val="0"/>
                </a:spcAft>
                <a:buChar char="»"/>
                <a:defRPr sz="2000">
                  <a:solidFill>
                    <a:srgbClr val="0000FF"/>
                  </a:solidFill>
                  <a:latin typeface="Arial" charset="0"/>
                </a:defRPr>
              </a:lvl7pPr>
              <a:lvl8pPr marL="3429000" indent="-228600" eaLnBrk="0" fontAlgn="base" hangingPunct="0">
                <a:spcBef>
                  <a:spcPct val="20000"/>
                </a:spcBef>
                <a:spcAft>
                  <a:spcPct val="0"/>
                </a:spcAft>
                <a:buChar char="»"/>
                <a:defRPr sz="2000">
                  <a:solidFill>
                    <a:srgbClr val="0000FF"/>
                  </a:solidFill>
                  <a:latin typeface="Arial" charset="0"/>
                </a:defRPr>
              </a:lvl8pPr>
              <a:lvl9pPr marL="3886200" indent="-228600" eaLnBrk="0" fontAlgn="base" hangingPunct="0">
                <a:spcBef>
                  <a:spcPct val="20000"/>
                </a:spcBef>
                <a:spcAft>
                  <a:spcPct val="0"/>
                </a:spcAft>
                <a:buChar char="»"/>
                <a:defRPr sz="2000">
                  <a:solidFill>
                    <a:srgbClr val="0000FF"/>
                  </a:solidFill>
                  <a:latin typeface="Arial" charset="0"/>
                </a:defRPr>
              </a:lvl9pPr>
            </a:lstStyle>
            <a:p>
              <a:pPr>
                <a:spcBef>
                  <a:spcPct val="0"/>
                </a:spcBef>
                <a:buFontTx/>
                <a:buNone/>
              </a:pPr>
              <a:endParaRPr lang="en-US" altLang="en-US" sz="2400">
                <a:solidFill>
                  <a:srgbClr val="000000"/>
                </a:solidFill>
                <a:latin typeface="Lucida Console" charset="0"/>
              </a:endParaRPr>
            </a:p>
          </p:txBody>
        </p:sp>
        <p:sp>
          <p:nvSpPr>
            <p:cNvPr id="21664" name="Oval 100"/>
            <p:cNvSpPr>
              <a:spLocks noChangeArrowheads="1"/>
            </p:cNvSpPr>
            <p:nvPr/>
          </p:nvSpPr>
          <p:spPr bwMode="auto">
            <a:xfrm>
              <a:off x="4359" y="2301"/>
              <a:ext cx="280" cy="326"/>
            </a:xfrm>
            <a:prstGeom prst="ellipse">
              <a:avLst/>
            </a:prstGeom>
            <a:solidFill>
              <a:schemeClr val="bg1"/>
            </a:solidFill>
            <a:ln w="12700">
              <a:solidFill>
                <a:schemeClr val="tx2"/>
              </a:solidFill>
              <a:round/>
              <a:headEnd/>
              <a:tailEnd/>
            </a:ln>
          </p:spPr>
          <p:txBody>
            <a:bodyPr wrap="none" anchor="ctr"/>
            <a:lstStyle>
              <a:lvl1pPr>
                <a:spcBef>
                  <a:spcPct val="20000"/>
                </a:spcBef>
                <a:buChar char="•"/>
                <a:defRPr sz="3200">
                  <a:solidFill>
                    <a:srgbClr val="0000FF"/>
                  </a:solidFill>
                  <a:latin typeface="Arial" charset="0"/>
                </a:defRPr>
              </a:lvl1pPr>
              <a:lvl2pPr marL="742950" indent="-285750">
                <a:spcBef>
                  <a:spcPct val="20000"/>
                </a:spcBef>
                <a:buChar char="–"/>
                <a:defRPr sz="2800">
                  <a:solidFill>
                    <a:srgbClr val="0000FF"/>
                  </a:solidFill>
                  <a:latin typeface="Arial" charset="0"/>
                </a:defRPr>
              </a:lvl2pPr>
              <a:lvl3pPr marL="1143000" indent="-228600">
                <a:spcBef>
                  <a:spcPct val="20000"/>
                </a:spcBef>
                <a:buChar char="•"/>
                <a:defRPr sz="2400">
                  <a:solidFill>
                    <a:srgbClr val="0000FF"/>
                  </a:solidFill>
                  <a:latin typeface="Arial" charset="0"/>
                </a:defRPr>
              </a:lvl3pPr>
              <a:lvl4pPr marL="1600200" indent="-228600">
                <a:spcBef>
                  <a:spcPct val="20000"/>
                </a:spcBef>
                <a:buChar char="–"/>
                <a:defRPr sz="2000">
                  <a:solidFill>
                    <a:srgbClr val="0000FF"/>
                  </a:solidFill>
                  <a:latin typeface="Arial" charset="0"/>
                </a:defRPr>
              </a:lvl4pPr>
              <a:lvl5pPr marL="2057400" indent="-228600">
                <a:spcBef>
                  <a:spcPct val="20000"/>
                </a:spcBef>
                <a:buChar char="»"/>
                <a:defRPr sz="2000">
                  <a:solidFill>
                    <a:srgbClr val="0000FF"/>
                  </a:solidFill>
                  <a:latin typeface="Arial" charset="0"/>
                </a:defRPr>
              </a:lvl5pPr>
              <a:lvl6pPr marL="2514600" indent="-228600" eaLnBrk="0" fontAlgn="base" hangingPunct="0">
                <a:spcBef>
                  <a:spcPct val="20000"/>
                </a:spcBef>
                <a:spcAft>
                  <a:spcPct val="0"/>
                </a:spcAft>
                <a:buChar char="»"/>
                <a:defRPr sz="2000">
                  <a:solidFill>
                    <a:srgbClr val="0000FF"/>
                  </a:solidFill>
                  <a:latin typeface="Arial" charset="0"/>
                </a:defRPr>
              </a:lvl6pPr>
              <a:lvl7pPr marL="2971800" indent="-228600" eaLnBrk="0" fontAlgn="base" hangingPunct="0">
                <a:spcBef>
                  <a:spcPct val="20000"/>
                </a:spcBef>
                <a:spcAft>
                  <a:spcPct val="0"/>
                </a:spcAft>
                <a:buChar char="»"/>
                <a:defRPr sz="2000">
                  <a:solidFill>
                    <a:srgbClr val="0000FF"/>
                  </a:solidFill>
                  <a:latin typeface="Arial" charset="0"/>
                </a:defRPr>
              </a:lvl7pPr>
              <a:lvl8pPr marL="3429000" indent="-228600" eaLnBrk="0" fontAlgn="base" hangingPunct="0">
                <a:spcBef>
                  <a:spcPct val="20000"/>
                </a:spcBef>
                <a:spcAft>
                  <a:spcPct val="0"/>
                </a:spcAft>
                <a:buChar char="»"/>
                <a:defRPr sz="2000">
                  <a:solidFill>
                    <a:srgbClr val="0000FF"/>
                  </a:solidFill>
                  <a:latin typeface="Arial" charset="0"/>
                </a:defRPr>
              </a:lvl8pPr>
              <a:lvl9pPr marL="3886200" indent="-228600" eaLnBrk="0" fontAlgn="base" hangingPunct="0">
                <a:spcBef>
                  <a:spcPct val="20000"/>
                </a:spcBef>
                <a:spcAft>
                  <a:spcPct val="0"/>
                </a:spcAft>
                <a:buChar char="»"/>
                <a:defRPr sz="2000">
                  <a:solidFill>
                    <a:srgbClr val="0000FF"/>
                  </a:solidFill>
                  <a:latin typeface="Arial" charset="0"/>
                </a:defRPr>
              </a:lvl9pPr>
            </a:lstStyle>
            <a:p>
              <a:pPr>
                <a:spcBef>
                  <a:spcPct val="0"/>
                </a:spcBef>
                <a:buFontTx/>
                <a:buNone/>
              </a:pPr>
              <a:endParaRPr lang="en-US" altLang="en-US" sz="2400">
                <a:solidFill>
                  <a:srgbClr val="000000"/>
                </a:solidFill>
                <a:latin typeface="Lucida Console" charset="0"/>
              </a:endParaRPr>
            </a:p>
          </p:txBody>
        </p:sp>
        <p:sp>
          <p:nvSpPr>
            <p:cNvPr id="21665" name="Oval 101"/>
            <p:cNvSpPr>
              <a:spLocks noChangeArrowheads="1"/>
            </p:cNvSpPr>
            <p:nvPr/>
          </p:nvSpPr>
          <p:spPr bwMode="auto">
            <a:xfrm>
              <a:off x="4303" y="2412"/>
              <a:ext cx="397" cy="405"/>
            </a:xfrm>
            <a:prstGeom prst="ellipse">
              <a:avLst/>
            </a:prstGeom>
            <a:solidFill>
              <a:schemeClr val="tx2"/>
            </a:solidFill>
            <a:ln w="12700">
              <a:solidFill>
                <a:schemeClr val="tx2"/>
              </a:solidFill>
              <a:round/>
              <a:headEnd/>
              <a:tailEnd/>
            </a:ln>
          </p:spPr>
          <p:txBody>
            <a:bodyPr wrap="none" anchor="ctr"/>
            <a:lstStyle>
              <a:lvl1pPr>
                <a:spcBef>
                  <a:spcPct val="20000"/>
                </a:spcBef>
                <a:buChar char="•"/>
                <a:defRPr sz="3200">
                  <a:solidFill>
                    <a:srgbClr val="0000FF"/>
                  </a:solidFill>
                  <a:latin typeface="Arial" charset="0"/>
                </a:defRPr>
              </a:lvl1pPr>
              <a:lvl2pPr marL="742950" indent="-285750">
                <a:spcBef>
                  <a:spcPct val="20000"/>
                </a:spcBef>
                <a:buChar char="–"/>
                <a:defRPr sz="2800">
                  <a:solidFill>
                    <a:srgbClr val="0000FF"/>
                  </a:solidFill>
                  <a:latin typeface="Arial" charset="0"/>
                </a:defRPr>
              </a:lvl2pPr>
              <a:lvl3pPr marL="1143000" indent="-228600">
                <a:spcBef>
                  <a:spcPct val="20000"/>
                </a:spcBef>
                <a:buChar char="•"/>
                <a:defRPr sz="2400">
                  <a:solidFill>
                    <a:srgbClr val="0000FF"/>
                  </a:solidFill>
                  <a:latin typeface="Arial" charset="0"/>
                </a:defRPr>
              </a:lvl3pPr>
              <a:lvl4pPr marL="1600200" indent="-228600">
                <a:spcBef>
                  <a:spcPct val="20000"/>
                </a:spcBef>
                <a:buChar char="–"/>
                <a:defRPr sz="2000">
                  <a:solidFill>
                    <a:srgbClr val="0000FF"/>
                  </a:solidFill>
                  <a:latin typeface="Arial" charset="0"/>
                </a:defRPr>
              </a:lvl4pPr>
              <a:lvl5pPr marL="2057400" indent="-228600">
                <a:spcBef>
                  <a:spcPct val="20000"/>
                </a:spcBef>
                <a:buChar char="»"/>
                <a:defRPr sz="2000">
                  <a:solidFill>
                    <a:srgbClr val="0000FF"/>
                  </a:solidFill>
                  <a:latin typeface="Arial" charset="0"/>
                </a:defRPr>
              </a:lvl5pPr>
              <a:lvl6pPr marL="2514600" indent="-228600" eaLnBrk="0" fontAlgn="base" hangingPunct="0">
                <a:spcBef>
                  <a:spcPct val="20000"/>
                </a:spcBef>
                <a:spcAft>
                  <a:spcPct val="0"/>
                </a:spcAft>
                <a:buChar char="»"/>
                <a:defRPr sz="2000">
                  <a:solidFill>
                    <a:srgbClr val="0000FF"/>
                  </a:solidFill>
                  <a:latin typeface="Arial" charset="0"/>
                </a:defRPr>
              </a:lvl6pPr>
              <a:lvl7pPr marL="2971800" indent="-228600" eaLnBrk="0" fontAlgn="base" hangingPunct="0">
                <a:spcBef>
                  <a:spcPct val="20000"/>
                </a:spcBef>
                <a:spcAft>
                  <a:spcPct val="0"/>
                </a:spcAft>
                <a:buChar char="»"/>
                <a:defRPr sz="2000">
                  <a:solidFill>
                    <a:srgbClr val="0000FF"/>
                  </a:solidFill>
                  <a:latin typeface="Arial" charset="0"/>
                </a:defRPr>
              </a:lvl7pPr>
              <a:lvl8pPr marL="3429000" indent="-228600" eaLnBrk="0" fontAlgn="base" hangingPunct="0">
                <a:spcBef>
                  <a:spcPct val="20000"/>
                </a:spcBef>
                <a:spcAft>
                  <a:spcPct val="0"/>
                </a:spcAft>
                <a:buChar char="»"/>
                <a:defRPr sz="2000">
                  <a:solidFill>
                    <a:srgbClr val="0000FF"/>
                  </a:solidFill>
                  <a:latin typeface="Arial" charset="0"/>
                </a:defRPr>
              </a:lvl8pPr>
              <a:lvl9pPr marL="3886200" indent="-228600" eaLnBrk="0" fontAlgn="base" hangingPunct="0">
                <a:spcBef>
                  <a:spcPct val="20000"/>
                </a:spcBef>
                <a:spcAft>
                  <a:spcPct val="0"/>
                </a:spcAft>
                <a:buChar char="»"/>
                <a:defRPr sz="2000">
                  <a:solidFill>
                    <a:srgbClr val="0000FF"/>
                  </a:solidFill>
                  <a:latin typeface="Arial" charset="0"/>
                </a:defRPr>
              </a:lvl9pPr>
            </a:lstStyle>
            <a:p>
              <a:pPr>
                <a:spcBef>
                  <a:spcPct val="0"/>
                </a:spcBef>
                <a:buFontTx/>
                <a:buNone/>
              </a:pPr>
              <a:endParaRPr lang="en-US" altLang="en-US" sz="2400">
                <a:solidFill>
                  <a:srgbClr val="000000"/>
                </a:solidFill>
                <a:latin typeface="Lucida Console" charset="0"/>
              </a:endParaRPr>
            </a:p>
          </p:txBody>
        </p:sp>
        <p:sp>
          <p:nvSpPr>
            <p:cNvPr id="21666" name="Oval 102"/>
            <p:cNvSpPr>
              <a:spLocks noChangeArrowheads="1"/>
            </p:cNvSpPr>
            <p:nvPr/>
          </p:nvSpPr>
          <p:spPr bwMode="auto">
            <a:xfrm>
              <a:off x="4427" y="2497"/>
              <a:ext cx="143" cy="137"/>
            </a:xfrm>
            <a:prstGeom prst="ellipse">
              <a:avLst/>
            </a:prstGeom>
            <a:solidFill>
              <a:schemeClr val="bg1"/>
            </a:solidFill>
            <a:ln w="12700">
              <a:solidFill>
                <a:schemeClr val="tx2"/>
              </a:solidFill>
              <a:round/>
              <a:headEnd/>
              <a:tailEnd/>
            </a:ln>
          </p:spPr>
          <p:txBody>
            <a:bodyPr wrap="none" anchor="ctr"/>
            <a:lstStyle>
              <a:lvl1pPr>
                <a:spcBef>
                  <a:spcPct val="20000"/>
                </a:spcBef>
                <a:buChar char="•"/>
                <a:defRPr sz="3200">
                  <a:solidFill>
                    <a:srgbClr val="0000FF"/>
                  </a:solidFill>
                  <a:latin typeface="Arial" charset="0"/>
                </a:defRPr>
              </a:lvl1pPr>
              <a:lvl2pPr marL="742950" indent="-285750">
                <a:spcBef>
                  <a:spcPct val="20000"/>
                </a:spcBef>
                <a:buChar char="–"/>
                <a:defRPr sz="2800">
                  <a:solidFill>
                    <a:srgbClr val="0000FF"/>
                  </a:solidFill>
                  <a:latin typeface="Arial" charset="0"/>
                </a:defRPr>
              </a:lvl2pPr>
              <a:lvl3pPr marL="1143000" indent="-228600">
                <a:spcBef>
                  <a:spcPct val="20000"/>
                </a:spcBef>
                <a:buChar char="•"/>
                <a:defRPr sz="2400">
                  <a:solidFill>
                    <a:srgbClr val="0000FF"/>
                  </a:solidFill>
                  <a:latin typeface="Arial" charset="0"/>
                </a:defRPr>
              </a:lvl3pPr>
              <a:lvl4pPr marL="1600200" indent="-228600">
                <a:spcBef>
                  <a:spcPct val="20000"/>
                </a:spcBef>
                <a:buChar char="–"/>
                <a:defRPr sz="2000">
                  <a:solidFill>
                    <a:srgbClr val="0000FF"/>
                  </a:solidFill>
                  <a:latin typeface="Arial" charset="0"/>
                </a:defRPr>
              </a:lvl4pPr>
              <a:lvl5pPr marL="2057400" indent="-228600">
                <a:spcBef>
                  <a:spcPct val="20000"/>
                </a:spcBef>
                <a:buChar char="»"/>
                <a:defRPr sz="2000">
                  <a:solidFill>
                    <a:srgbClr val="0000FF"/>
                  </a:solidFill>
                  <a:latin typeface="Arial" charset="0"/>
                </a:defRPr>
              </a:lvl5pPr>
              <a:lvl6pPr marL="2514600" indent="-228600" eaLnBrk="0" fontAlgn="base" hangingPunct="0">
                <a:spcBef>
                  <a:spcPct val="20000"/>
                </a:spcBef>
                <a:spcAft>
                  <a:spcPct val="0"/>
                </a:spcAft>
                <a:buChar char="»"/>
                <a:defRPr sz="2000">
                  <a:solidFill>
                    <a:srgbClr val="0000FF"/>
                  </a:solidFill>
                  <a:latin typeface="Arial" charset="0"/>
                </a:defRPr>
              </a:lvl6pPr>
              <a:lvl7pPr marL="2971800" indent="-228600" eaLnBrk="0" fontAlgn="base" hangingPunct="0">
                <a:spcBef>
                  <a:spcPct val="20000"/>
                </a:spcBef>
                <a:spcAft>
                  <a:spcPct val="0"/>
                </a:spcAft>
                <a:buChar char="»"/>
                <a:defRPr sz="2000">
                  <a:solidFill>
                    <a:srgbClr val="0000FF"/>
                  </a:solidFill>
                  <a:latin typeface="Arial" charset="0"/>
                </a:defRPr>
              </a:lvl7pPr>
              <a:lvl8pPr marL="3429000" indent="-228600" eaLnBrk="0" fontAlgn="base" hangingPunct="0">
                <a:spcBef>
                  <a:spcPct val="20000"/>
                </a:spcBef>
                <a:spcAft>
                  <a:spcPct val="0"/>
                </a:spcAft>
                <a:buChar char="»"/>
                <a:defRPr sz="2000">
                  <a:solidFill>
                    <a:srgbClr val="0000FF"/>
                  </a:solidFill>
                  <a:latin typeface="Arial" charset="0"/>
                </a:defRPr>
              </a:lvl8pPr>
              <a:lvl9pPr marL="3886200" indent="-228600" eaLnBrk="0" fontAlgn="base" hangingPunct="0">
                <a:spcBef>
                  <a:spcPct val="20000"/>
                </a:spcBef>
                <a:spcAft>
                  <a:spcPct val="0"/>
                </a:spcAft>
                <a:buChar char="»"/>
                <a:defRPr sz="2000">
                  <a:solidFill>
                    <a:srgbClr val="0000FF"/>
                  </a:solidFill>
                  <a:latin typeface="Arial" charset="0"/>
                </a:defRPr>
              </a:lvl9pPr>
            </a:lstStyle>
            <a:p>
              <a:pPr>
                <a:spcBef>
                  <a:spcPct val="0"/>
                </a:spcBef>
                <a:buFontTx/>
                <a:buNone/>
              </a:pPr>
              <a:endParaRPr lang="en-US" altLang="en-US" sz="2400">
                <a:solidFill>
                  <a:srgbClr val="000000"/>
                </a:solidFill>
                <a:latin typeface="Lucida Console" charset="0"/>
              </a:endParaRPr>
            </a:p>
          </p:txBody>
        </p:sp>
        <p:sp>
          <p:nvSpPr>
            <p:cNvPr id="21667" name="AutoShape 103"/>
            <p:cNvSpPr>
              <a:spLocks noChangeArrowheads="1"/>
            </p:cNvSpPr>
            <p:nvPr/>
          </p:nvSpPr>
          <p:spPr bwMode="auto">
            <a:xfrm flipV="1">
              <a:off x="4456" y="2611"/>
              <a:ext cx="98" cy="121"/>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408 w 21600"/>
                <a:gd name="T13" fmla="*/ 4463 h 21600"/>
                <a:gd name="T14" fmla="*/ 17192 w 21600"/>
                <a:gd name="T15" fmla="*/ 17137 h 21600"/>
              </a:gdLst>
              <a:ahLst/>
              <a:cxnLst>
                <a:cxn ang="T8">
                  <a:pos x="T0" y="T1"/>
                </a:cxn>
                <a:cxn ang="T9">
                  <a:pos x="T2" y="T3"/>
                </a:cxn>
                <a:cxn ang="T10">
                  <a:pos x="T4" y="T5"/>
                </a:cxn>
                <a:cxn ang="T11">
                  <a:pos x="T6" y="T7"/>
                </a:cxn>
              </a:cxnLst>
              <a:rect l="T12" t="T13" r="T14" b="T15"/>
              <a:pathLst>
                <a:path w="21600" h="21600">
                  <a:moveTo>
                    <a:pt x="0" y="0"/>
                  </a:moveTo>
                  <a:lnTo>
                    <a:pt x="5399" y="21600"/>
                  </a:lnTo>
                  <a:lnTo>
                    <a:pt x="16201" y="21600"/>
                  </a:lnTo>
                  <a:lnTo>
                    <a:pt x="21600" y="0"/>
                  </a:lnTo>
                  <a:lnTo>
                    <a:pt x="0" y="0"/>
                  </a:lnTo>
                  <a:close/>
                </a:path>
              </a:pathLst>
            </a:custGeom>
            <a:solidFill>
              <a:schemeClr val="bg1"/>
            </a:solidFill>
            <a:ln w="12700">
              <a:solidFill>
                <a:schemeClr val="bg1"/>
              </a:solidFill>
              <a:miter lim="800000"/>
              <a:headEnd/>
              <a:tailEnd/>
            </a:ln>
          </p:spPr>
          <p:txBody>
            <a:bodyPr wrap="none" anchor="ctr"/>
            <a:lstStyle/>
            <a:p>
              <a:endParaRPr lang="en-US"/>
            </a:p>
          </p:txBody>
        </p:sp>
      </p:grpSp>
      <p:grpSp>
        <p:nvGrpSpPr>
          <p:cNvPr id="21559" name="Group 98"/>
          <p:cNvGrpSpPr>
            <a:grpSpLocks/>
          </p:cNvGrpSpPr>
          <p:nvPr/>
        </p:nvGrpSpPr>
        <p:grpSpPr bwMode="auto">
          <a:xfrm>
            <a:off x="2692400" y="3352800"/>
            <a:ext cx="195263" cy="277813"/>
            <a:chOff x="4300" y="2246"/>
            <a:chExt cx="400" cy="571"/>
          </a:xfrm>
        </p:grpSpPr>
        <p:sp>
          <p:nvSpPr>
            <p:cNvPr id="21658" name="Oval 99"/>
            <p:cNvSpPr>
              <a:spLocks noChangeArrowheads="1"/>
            </p:cNvSpPr>
            <p:nvPr/>
          </p:nvSpPr>
          <p:spPr bwMode="auto">
            <a:xfrm>
              <a:off x="4300" y="2246"/>
              <a:ext cx="400" cy="414"/>
            </a:xfrm>
            <a:prstGeom prst="ellipse">
              <a:avLst/>
            </a:prstGeom>
            <a:solidFill>
              <a:schemeClr val="tx2"/>
            </a:solidFill>
            <a:ln w="12700">
              <a:solidFill>
                <a:schemeClr val="tx2"/>
              </a:solidFill>
              <a:round/>
              <a:headEnd/>
              <a:tailEnd/>
            </a:ln>
          </p:spPr>
          <p:txBody>
            <a:bodyPr wrap="none" anchor="ctr"/>
            <a:lstStyle>
              <a:lvl1pPr>
                <a:spcBef>
                  <a:spcPct val="20000"/>
                </a:spcBef>
                <a:buChar char="•"/>
                <a:defRPr sz="3200">
                  <a:solidFill>
                    <a:srgbClr val="0000FF"/>
                  </a:solidFill>
                  <a:latin typeface="Arial" charset="0"/>
                </a:defRPr>
              </a:lvl1pPr>
              <a:lvl2pPr marL="742950" indent="-285750">
                <a:spcBef>
                  <a:spcPct val="20000"/>
                </a:spcBef>
                <a:buChar char="–"/>
                <a:defRPr sz="2800">
                  <a:solidFill>
                    <a:srgbClr val="0000FF"/>
                  </a:solidFill>
                  <a:latin typeface="Arial" charset="0"/>
                </a:defRPr>
              </a:lvl2pPr>
              <a:lvl3pPr marL="1143000" indent="-228600">
                <a:spcBef>
                  <a:spcPct val="20000"/>
                </a:spcBef>
                <a:buChar char="•"/>
                <a:defRPr sz="2400">
                  <a:solidFill>
                    <a:srgbClr val="0000FF"/>
                  </a:solidFill>
                  <a:latin typeface="Arial" charset="0"/>
                </a:defRPr>
              </a:lvl3pPr>
              <a:lvl4pPr marL="1600200" indent="-228600">
                <a:spcBef>
                  <a:spcPct val="20000"/>
                </a:spcBef>
                <a:buChar char="–"/>
                <a:defRPr sz="2000">
                  <a:solidFill>
                    <a:srgbClr val="0000FF"/>
                  </a:solidFill>
                  <a:latin typeface="Arial" charset="0"/>
                </a:defRPr>
              </a:lvl4pPr>
              <a:lvl5pPr marL="2057400" indent="-228600">
                <a:spcBef>
                  <a:spcPct val="20000"/>
                </a:spcBef>
                <a:buChar char="»"/>
                <a:defRPr sz="2000">
                  <a:solidFill>
                    <a:srgbClr val="0000FF"/>
                  </a:solidFill>
                  <a:latin typeface="Arial" charset="0"/>
                </a:defRPr>
              </a:lvl5pPr>
              <a:lvl6pPr marL="2514600" indent="-228600" eaLnBrk="0" fontAlgn="base" hangingPunct="0">
                <a:spcBef>
                  <a:spcPct val="20000"/>
                </a:spcBef>
                <a:spcAft>
                  <a:spcPct val="0"/>
                </a:spcAft>
                <a:buChar char="»"/>
                <a:defRPr sz="2000">
                  <a:solidFill>
                    <a:srgbClr val="0000FF"/>
                  </a:solidFill>
                  <a:latin typeface="Arial" charset="0"/>
                </a:defRPr>
              </a:lvl6pPr>
              <a:lvl7pPr marL="2971800" indent="-228600" eaLnBrk="0" fontAlgn="base" hangingPunct="0">
                <a:spcBef>
                  <a:spcPct val="20000"/>
                </a:spcBef>
                <a:spcAft>
                  <a:spcPct val="0"/>
                </a:spcAft>
                <a:buChar char="»"/>
                <a:defRPr sz="2000">
                  <a:solidFill>
                    <a:srgbClr val="0000FF"/>
                  </a:solidFill>
                  <a:latin typeface="Arial" charset="0"/>
                </a:defRPr>
              </a:lvl7pPr>
              <a:lvl8pPr marL="3429000" indent="-228600" eaLnBrk="0" fontAlgn="base" hangingPunct="0">
                <a:spcBef>
                  <a:spcPct val="20000"/>
                </a:spcBef>
                <a:spcAft>
                  <a:spcPct val="0"/>
                </a:spcAft>
                <a:buChar char="»"/>
                <a:defRPr sz="2000">
                  <a:solidFill>
                    <a:srgbClr val="0000FF"/>
                  </a:solidFill>
                  <a:latin typeface="Arial" charset="0"/>
                </a:defRPr>
              </a:lvl8pPr>
              <a:lvl9pPr marL="3886200" indent="-228600" eaLnBrk="0" fontAlgn="base" hangingPunct="0">
                <a:spcBef>
                  <a:spcPct val="20000"/>
                </a:spcBef>
                <a:spcAft>
                  <a:spcPct val="0"/>
                </a:spcAft>
                <a:buChar char="»"/>
                <a:defRPr sz="2000">
                  <a:solidFill>
                    <a:srgbClr val="0000FF"/>
                  </a:solidFill>
                  <a:latin typeface="Arial" charset="0"/>
                </a:defRPr>
              </a:lvl9pPr>
            </a:lstStyle>
            <a:p>
              <a:pPr>
                <a:spcBef>
                  <a:spcPct val="0"/>
                </a:spcBef>
                <a:buFontTx/>
                <a:buNone/>
              </a:pPr>
              <a:endParaRPr lang="en-US" altLang="en-US" sz="2400">
                <a:solidFill>
                  <a:srgbClr val="000000"/>
                </a:solidFill>
                <a:latin typeface="Lucida Console" charset="0"/>
              </a:endParaRPr>
            </a:p>
          </p:txBody>
        </p:sp>
        <p:sp>
          <p:nvSpPr>
            <p:cNvPr id="21659" name="Oval 100"/>
            <p:cNvSpPr>
              <a:spLocks noChangeArrowheads="1"/>
            </p:cNvSpPr>
            <p:nvPr/>
          </p:nvSpPr>
          <p:spPr bwMode="auto">
            <a:xfrm>
              <a:off x="4359" y="2301"/>
              <a:ext cx="280" cy="326"/>
            </a:xfrm>
            <a:prstGeom prst="ellipse">
              <a:avLst/>
            </a:prstGeom>
            <a:solidFill>
              <a:schemeClr val="bg1"/>
            </a:solidFill>
            <a:ln w="12700">
              <a:solidFill>
                <a:schemeClr val="tx2"/>
              </a:solidFill>
              <a:round/>
              <a:headEnd/>
              <a:tailEnd/>
            </a:ln>
          </p:spPr>
          <p:txBody>
            <a:bodyPr wrap="none" anchor="ctr"/>
            <a:lstStyle>
              <a:lvl1pPr>
                <a:spcBef>
                  <a:spcPct val="20000"/>
                </a:spcBef>
                <a:buChar char="•"/>
                <a:defRPr sz="3200">
                  <a:solidFill>
                    <a:srgbClr val="0000FF"/>
                  </a:solidFill>
                  <a:latin typeface="Arial" charset="0"/>
                </a:defRPr>
              </a:lvl1pPr>
              <a:lvl2pPr marL="742950" indent="-285750">
                <a:spcBef>
                  <a:spcPct val="20000"/>
                </a:spcBef>
                <a:buChar char="–"/>
                <a:defRPr sz="2800">
                  <a:solidFill>
                    <a:srgbClr val="0000FF"/>
                  </a:solidFill>
                  <a:latin typeface="Arial" charset="0"/>
                </a:defRPr>
              </a:lvl2pPr>
              <a:lvl3pPr marL="1143000" indent="-228600">
                <a:spcBef>
                  <a:spcPct val="20000"/>
                </a:spcBef>
                <a:buChar char="•"/>
                <a:defRPr sz="2400">
                  <a:solidFill>
                    <a:srgbClr val="0000FF"/>
                  </a:solidFill>
                  <a:latin typeface="Arial" charset="0"/>
                </a:defRPr>
              </a:lvl3pPr>
              <a:lvl4pPr marL="1600200" indent="-228600">
                <a:spcBef>
                  <a:spcPct val="20000"/>
                </a:spcBef>
                <a:buChar char="–"/>
                <a:defRPr sz="2000">
                  <a:solidFill>
                    <a:srgbClr val="0000FF"/>
                  </a:solidFill>
                  <a:latin typeface="Arial" charset="0"/>
                </a:defRPr>
              </a:lvl4pPr>
              <a:lvl5pPr marL="2057400" indent="-228600">
                <a:spcBef>
                  <a:spcPct val="20000"/>
                </a:spcBef>
                <a:buChar char="»"/>
                <a:defRPr sz="2000">
                  <a:solidFill>
                    <a:srgbClr val="0000FF"/>
                  </a:solidFill>
                  <a:latin typeface="Arial" charset="0"/>
                </a:defRPr>
              </a:lvl5pPr>
              <a:lvl6pPr marL="2514600" indent="-228600" eaLnBrk="0" fontAlgn="base" hangingPunct="0">
                <a:spcBef>
                  <a:spcPct val="20000"/>
                </a:spcBef>
                <a:spcAft>
                  <a:spcPct val="0"/>
                </a:spcAft>
                <a:buChar char="»"/>
                <a:defRPr sz="2000">
                  <a:solidFill>
                    <a:srgbClr val="0000FF"/>
                  </a:solidFill>
                  <a:latin typeface="Arial" charset="0"/>
                </a:defRPr>
              </a:lvl6pPr>
              <a:lvl7pPr marL="2971800" indent="-228600" eaLnBrk="0" fontAlgn="base" hangingPunct="0">
                <a:spcBef>
                  <a:spcPct val="20000"/>
                </a:spcBef>
                <a:spcAft>
                  <a:spcPct val="0"/>
                </a:spcAft>
                <a:buChar char="»"/>
                <a:defRPr sz="2000">
                  <a:solidFill>
                    <a:srgbClr val="0000FF"/>
                  </a:solidFill>
                  <a:latin typeface="Arial" charset="0"/>
                </a:defRPr>
              </a:lvl7pPr>
              <a:lvl8pPr marL="3429000" indent="-228600" eaLnBrk="0" fontAlgn="base" hangingPunct="0">
                <a:spcBef>
                  <a:spcPct val="20000"/>
                </a:spcBef>
                <a:spcAft>
                  <a:spcPct val="0"/>
                </a:spcAft>
                <a:buChar char="»"/>
                <a:defRPr sz="2000">
                  <a:solidFill>
                    <a:srgbClr val="0000FF"/>
                  </a:solidFill>
                  <a:latin typeface="Arial" charset="0"/>
                </a:defRPr>
              </a:lvl8pPr>
              <a:lvl9pPr marL="3886200" indent="-228600" eaLnBrk="0" fontAlgn="base" hangingPunct="0">
                <a:spcBef>
                  <a:spcPct val="20000"/>
                </a:spcBef>
                <a:spcAft>
                  <a:spcPct val="0"/>
                </a:spcAft>
                <a:buChar char="»"/>
                <a:defRPr sz="2000">
                  <a:solidFill>
                    <a:srgbClr val="0000FF"/>
                  </a:solidFill>
                  <a:latin typeface="Arial" charset="0"/>
                </a:defRPr>
              </a:lvl9pPr>
            </a:lstStyle>
            <a:p>
              <a:pPr>
                <a:spcBef>
                  <a:spcPct val="0"/>
                </a:spcBef>
                <a:buFontTx/>
                <a:buNone/>
              </a:pPr>
              <a:endParaRPr lang="en-US" altLang="en-US" sz="2400">
                <a:solidFill>
                  <a:srgbClr val="000000"/>
                </a:solidFill>
                <a:latin typeface="Lucida Console" charset="0"/>
              </a:endParaRPr>
            </a:p>
          </p:txBody>
        </p:sp>
        <p:sp>
          <p:nvSpPr>
            <p:cNvPr id="21660" name="Oval 101"/>
            <p:cNvSpPr>
              <a:spLocks noChangeArrowheads="1"/>
            </p:cNvSpPr>
            <p:nvPr/>
          </p:nvSpPr>
          <p:spPr bwMode="auto">
            <a:xfrm>
              <a:off x="4303" y="2412"/>
              <a:ext cx="397" cy="405"/>
            </a:xfrm>
            <a:prstGeom prst="ellipse">
              <a:avLst/>
            </a:prstGeom>
            <a:solidFill>
              <a:schemeClr val="tx2"/>
            </a:solidFill>
            <a:ln w="12700">
              <a:solidFill>
                <a:schemeClr val="tx2"/>
              </a:solidFill>
              <a:round/>
              <a:headEnd/>
              <a:tailEnd/>
            </a:ln>
          </p:spPr>
          <p:txBody>
            <a:bodyPr wrap="none" anchor="ctr"/>
            <a:lstStyle>
              <a:lvl1pPr>
                <a:spcBef>
                  <a:spcPct val="20000"/>
                </a:spcBef>
                <a:buChar char="•"/>
                <a:defRPr sz="3200">
                  <a:solidFill>
                    <a:srgbClr val="0000FF"/>
                  </a:solidFill>
                  <a:latin typeface="Arial" charset="0"/>
                </a:defRPr>
              </a:lvl1pPr>
              <a:lvl2pPr marL="742950" indent="-285750">
                <a:spcBef>
                  <a:spcPct val="20000"/>
                </a:spcBef>
                <a:buChar char="–"/>
                <a:defRPr sz="2800">
                  <a:solidFill>
                    <a:srgbClr val="0000FF"/>
                  </a:solidFill>
                  <a:latin typeface="Arial" charset="0"/>
                </a:defRPr>
              </a:lvl2pPr>
              <a:lvl3pPr marL="1143000" indent="-228600">
                <a:spcBef>
                  <a:spcPct val="20000"/>
                </a:spcBef>
                <a:buChar char="•"/>
                <a:defRPr sz="2400">
                  <a:solidFill>
                    <a:srgbClr val="0000FF"/>
                  </a:solidFill>
                  <a:latin typeface="Arial" charset="0"/>
                </a:defRPr>
              </a:lvl3pPr>
              <a:lvl4pPr marL="1600200" indent="-228600">
                <a:spcBef>
                  <a:spcPct val="20000"/>
                </a:spcBef>
                <a:buChar char="–"/>
                <a:defRPr sz="2000">
                  <a:solidFill>
                    <a:srgbClr val="0000FF"/>
                  </a:solidFill>
                  <a:latin typeface="Arial" charset="0"/>
                </a:defRPr>
              </a:lvl4pPr>
              <a:lvl5pPr marL="2057400" indent="-228600">
                <a:spcBef>
                  <a:spcPct val="20000"/>
                </a:spcBef>
                <a:buChar char="»"/>
                <a:defRPr sz="2000">
                  <a:solidFill>
                    <a:srgbClr val="0000FF"/>
                  </a:solidFill>
                  <a:latin typeface="Arial" charset="0"/>
                </a:defRPr>
              </a:lvl5pPr>
              <a:lvl6pPr marL="2514600" indent="-228600" eaLnBrk="0" fontAlgn="base" hangingPunct="0">
                <a:spcBef>
                  <a:spcPct val="20000"/>
                </a:spcBef>
                <a:spcAft>
                  <a:spcPct val="0"/>
                </a:spcAft>
                <a:buChar char="»"/>
                <a:defRPr sz="2000">
                  <a:solidFill>
                    <a:srgbClr val="0000FF"/>
                  </a:solidFill>
                  <a:latin typeface="Arial" charset="0"/>
                </a:defRPr>
              </a:lvl6pPr>
              <a:lvl7pPr marL="2971800" indent="-228600" eaLnBrk="0" fontAlgn="base" hangingPunct="0">
                <a:spcBef>
                  <a:spcPct val="20000"/>
                </a:spcBef>
                <a:spcAft>
                  <a:spcPct val="0"/>
                </a:spcAft>
                <a:buChar char="»"/>
                <a:defRPr sz="2000">
                  <a:solidFill>
                    <a:srgbClr val="0000FF"/>
                  </a:solidFill>
                  <a:latin typeface="Arial" charset="0"/>
                </a:defRPr>
              </a:lvl7pPr>
              <a:lvl8pPr marL="3429000" indent="-228600" eaLnBrk="0" fontAlgn="base" hangingPunct="0">
                <a:spcBef>
                  <a:spcPct val="20000"/>
                </a:spcBef>
                <a:spcAft>
                  <a:spcPct val="0"/>
                </a:spcAft>
                <a:buChar char="»"/>
                <a:defRPr sz="2000">
                  <a:solidFill>
                    <a:srgbClr val="0000FF"/>
                  </a:solidFill>
                  <a:latin typeface="Arial" charset="0"/>
                </a:defRPr>
              </a:lvl8pPr>
              <a:lvl9pPr marL="3886200" indent="-228600" eaLnBrk="0" fontAlgn="base" hangingPunct="0">
                <a:spcBef>
                  <a:spcPct val="20000"/>
                </a:spcBef>
                <a:spcAft>
                  <a:spcPct val="0"/>
                </a:spcAft>
                <a:buChar char="»"/>
                <a:defRPr sz="2000">
                  <a:solidFill>
                    <a:srgbClr val="0000FF"/>
                  </a:solidFill>
                  <a:latin typeface="Arial" charset="0"/>
                </a:defRPr>
              </a:lvl9pPr>
            </a:lstStyle>
            <a:p>
              <a:pPr>
                <a:spcBef>
                  <a:spcPct val="0"/>
                </a:spcBef>
                <a:buFontTx/>
                <a:buNone/>
              </a:pPr>
              <a:endParaRPr lang="en-US" altLang="en-US" sz="2400">
                <a:solidFill>
                  <a:srgbClr val="000000"/>
                </a:solidFill>
                <a:latin typeface="Lucida Console" charset="0"/>
              </a:endParaRPr>
            </a:p>
          </p:txBody>
        </p:sp>
        <p:sp>
          <p:nvSpPr>
            <p:cNvPr id="21661" name="Oval 102"/>
            <p:cNvSpPr>
              <a:spLocks noChangeArrowheads="1"/>
            </p:cNvSpPr>
            <p:nvPr/>
          </p:nvSpPr>
          <p:spPr bwMode="auto">
            <a:xfrm>
              <a:off x="4427" y="2497"/>
              <a:ext cx="143" cy="137"/>
            </a:xfrm>
            <a:prstGeom prst="ellipse">
              <a:avLst/>
            </a:prstGeom>
            <a:solidFill>
              <a:schemeClr val="bg1"/>
            </a:solidFill>
            <a:ln w="12700">
              <a:solidFill>
                <a:schemeClr val="tx2"/>
              </a:solidFill>
              <a:round/>
              <a:headEnd/>
              <a:tailEnd/>
            </a:ln>
          </p:spPr>
          <p:txBody>
            <a:bodyPr wrap="none" anchor="ctr"/>
            <a:lstStyle>
              <a:lvl1pPr>
                <a:spcBef>
                  <a:spcPct val="20000"/>
                </a:spcBef>
                <a:buChar char="•"/>
                <a:defRPr sz="3200">
                  <a:solidFill>
                    <a:srgbClr val="0000FF"/>
                  </a:solidFill>
                  <a:latin typeface="Arial" charset="0"/>
                </a:defRPr>
              </a:lvl1pPr>
              <a:lvl2pPr marL="742950" indent="-285750">
                <a:spcBef>
                  <a:spcPct val="20000"/>
                </a:spcBef>
                <a:buChar char="–"/>
                <a:defRPr sz="2800">
                  <a:solidFill>
                    <a:srgbClr val="0000FF"/>
                  </a:solidFill>
                  <a:latin typeface="Arial" charset="0"/>
                </a:defRPr>
              </a:lvl2pPr>
              <a:lvl3pPr marL="1143000" indent="-228600">
                <a:spcBef>
                  <a:spcPct val="20000"/>
                </a:spcBef>
                <a:buChar char="•"/>
                <a:defRPr sz="2400">
                  <a:solidFill>
                    <a:srgbClr val="0000FF"/>
                  </a:solidFill>
                  <a:latin typeface="Arial" charset="0"/>
                </a:defRPr>
              </a:lvl3pPr>
              <a:lvl4pPr marL="1600200" indent="-228600">
                <a:spcBef>
                  <a:spcPct val="20000"/>
                </a:spcBef>
                <a:buChar char="–"/>
                <a:defRPr sz="2000">
                  <a:solidFill>
                    <a:srgbClr val="0000FF"/>
                  </a:solidFill>
                  <a:latin typeface="Arial" charset="0"/>
                </a:defRPr>
              </a:lvl4pPr>
              <a:lvl5pPr marL="2057400" indent="-228600">
                <a:spcBef>
                  <a:spcPct val="20000"/>
                </a:spcBef>
                <a:buChar char="»"/>
                <a:defRPr sz="2000">
                  <a:solidFill>
                    <a:srgbClr val="0000FF"/>
                  </a:solidFill>
                  <a:latin typeface="Arial" charset="0"/>
                </a:defRPr>
              </a:lvl5pPr>
              <a:lvl6pPr marL="2514600" indent="-228600" eaLnBrk="0" fontAlgn="base" hangingPunct="0">
                <a:spcBef>
                  <a:spcPct val="20000"/>
                </a:spcBef>
                <a:spcAft>
                  <a:spcPct val="0"/>
                </a:spcAft>
                <a:buChar char="»"/>
                <a:defRPr sz="2000">
                  <a:solidFill>
                    <a:srgbClr val="0000FF"/>
                  </a:solidFill>
                  <a:latin typeface="Arial" charset="0"/>
                </a:defRPr>
              </a:lvl6pPr>
              <a:lvl7pPr marL="2971800" indent="-228600" eaLnBrk="0" fontAlgn="base" hangingPunct="0">
                <a:spcBef>
                  <a:spcPct val="20000"/>
                </a:spcBef>
                <a:spcAft>
                  <a:spcPct val="0"/>
                </a:spcAft>
                <a:buChar char="»"/>
                <a:defRPr sz="2000">
                  <a:solidFill>
                    <a:srgbClr val="0000FF"/>
                  </a:solidFill>
                  <a:latin typeface="Arial" charset="0"/>
                </a:defRPr>
              </a:lvl7pPr>
              <a:lvl8pPr marL="3429000" indent="-228600" eaLnBrk="0" fontAlgn="base" hangingPunct="0">
                <a:spcBef>
                  <a:spcPct val="20000"/>
                </a:spcBef>
                <a:spcAft>
                  <a:spcPct val="0"/>
                </a:spcAft>
                <a:buChar char="»"/>
                <a:defRPr sz="2000">
                  <a:solidFill>
                    <a:srgbClr val="0000FF"/>
                  </a:solidFill>
                  <a:latin typeface="Arial" charset="0"/>
                </a:defRPr>
              </a:lvl8pPr>
              <a:lvl9pPr marL="3886200" indent="-228600" eaLnBrk="0" fontAlgn="base" hangingPunct="0">
                <a:spcBef>
                  <a:spcPct val="20000"/>
                </a:spcBef>
                <a:spcAft>
                  <a:spcPct val="0"/>
                </a:spcAft>
                <a:buChar char="»"/>
                <a:defRPr sz="2000">
                  <a:solidFill>
                    <a:srgbClr val="0000FF"/>
                  </a:solidFill>
                  <a:latin typeface="Arial" charset="0"/>
                </a:defRPr>
              </a:lvl9pPr>
            </a:lstStyle>
            <a:p>
              <a:pPr>
                <a:spcBef>
                  <a:spcPct val="0"/>
                </a:spcBef>
                <a:buFontTx/>
                <a:buNone/>
              </a:pPr>
              <a:endParaRPr lang="en-US" altLang="en-US" sz="2400">
                <a:solidFill>
                  <a:srgbClr val="000000"/>
                </a:solidFill>
                <a:latin typeface="Lucida Console" charset="0"/>
              </a:endParaRPr>
            </a:p>
          </p:txBody>
        </p:sp>
        <p:sp>
          <p:nvSpPr>
            <p:cNvPr id="21662" name="AutoShape 103"/>
            <p:cNvSpPr>
              <a:spLocks noChangeArrowheads="1"/>
            </p:cNvSpPr>
            <p:nvPr/>
          </p:nvSpPr>
          <p:spPr bwMode="auto">
            <a:xfrm flipV="1">
              <a:off x="4456" y="2611"/>
              <a:ext cx="98" cy="121"/>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408 w 21600"/>
                <a:gd name="T13" fmla="*/ 4463 h 21600"/>
                <a:gd name="T14" fmla="*/ 17192 w 21600"/>
                <a:gd name="T15" fmla="*/ 17137 h 21600"/>
              </a:gdLst>
              <a:ahLst/>
              <a:cxnLst>
                <a:cxn ang="T8">
                  <a:pos x="T0" y="T1"/>
                </a:cxn>
                <a:cxn ang="T9">
                  <a:pos x="T2" y="T3"/>
                </a:cxn>
                <a:cxn ang="T10">
                  <a:pos x="T4" y="T5"/>
                </a:cxn>
                <a:cxn ang="T11">
                  <a:pos x="T6" y="T7"/>
                </a:cxn>
              </a:cxnLst>
              <a:rect l="T12" t="T13" r="T14" b="T15"/>
              <a:pathLst>
                <a:path w="21600" h="21600">
                  <a:moveTo>
                    <a:pt x="0" y="0"/>
                  </a:moveTo>
                  <a:lnTo>
                    <a:pt x="5399" y="21600"/>
                  </a:lnTo>
                  <a:lnTo>
                    <a:pt x="16201" y="21600"/>
                  </a:lnTo>
                  <a:lnTo>
                    <a:pt x="21600" y="0"/>
                  </a:lnTo>
                  <a:lnTo>
                    <a:pt x="0" y="0"/>
                  </a:lnTo>
                  <a:close/>
                </a:path>
              </a:pathLst>
            </a:custGeom>
            <a:solidFill>
              <a:schemeClr val="bg1"/>
            </a:solidFill>
            <a:ln w="12700">
              <a:solidFill>
                <a:schemeClr val="bg1"/>
              </a:solidFill>
              <a:miter lim="800000"/>
              <a:headEnd/>
              <a:tailEnd/>
            </a:ln>
          </p:spPr>
          <p:txBody>
            <a:bodyPr wrap="none" anchor="ctr"/>
            <a:lstStyle/>
            <a:p>
              <a:endParaRPr lang="en-US"/>
            </a:p>
          </p:txBody>
        </p:sp>
      </p:grpSp>
      <p:grpSp>
        <p:nvGrpSpPr>
          <p:cNvPr id="21560" name="Group 98"/>
          <p:cNvGrpSpPr>
            <a:grpSpLocks/>
          </p:cNvGrpSpPr>
          <p:nvPr/>
        </p:nvGrpSpPr>
        <p:grpSpPr bwMode="auto">
          <a:xfrm>
            <a:off x="3251200" y="3086100"/>
            <a:ext cx="195263" cy="277813"/>
            <a:chOff x="4300" y="2246"/>
            <a:chExt cx="400" cy="571"/>
          </a:xfrm>
        </p:grpSpPr>
        <p:sp>
          <p:nvSpPr>
            <p:cNvPr id="21653" name="Oval 99"/>
            <p:cNvSpPr>
              <a:spLocks noChangeArrowheads="1"/>
            </p:cNvSpPr>
            <p:nvPr/>
          </p:nvSpPr>
          <p:spPr bwMode="auto">
            <a:xfrm>
              <a:off x="4300" y="2246"/>
              <a:ext cx="400" cy="414"/>
            </a:xfrm>
            <a:prstGeom prst="ellipse">
              <a:avLst/>
            </a:prstGeom>
            <a:solidFill>
              <a:schemeClr val="tx2"/>
            </a:solidFill>
            <a:ln w="12700">
              <a:solidFill>
                <a:schemeClr val="tx2"/>
              </a:solidFill>
              <a:round/>
              <a:headEnd/>
              <a:tailEnd/>
            </a:ln>
          </p:spPr>
          <p:txBody>
            <a:bodyPr wrap="none" anchor="ctr"/>
            <a:lstStyle>
              <a:lvl1pPr>
                <a:spcBef>
                  <a:spcPct val="20000"/>
                </a:spcBef>
                <a:buChar char="•"/>
                <a:defRPr sz="3200">
                  <a:solidFill>
                    <a:srgbClr val="0000FF"/>
                  </a:solidFill>
                  <a:latin typeface="Arial" charset="0"/>
                </a:defRPr>
              </a:lvl1pPr>
              <a:lvl2pPr marL="742950" indent="-285750">
                <a:spcBef>
                  <a:spcPct val="20000"/>
                </a:spcBef>
                <a:buChar char="–"/>
                <a:defRPr sz="2800">
                  <a:solidFill>
                    <a:srgbClr val="0000FF"/>
                  </a:solidFill>
                  <a:latin typeface="Arial" charset="0"/>
                </a:defRPr>
              </a:lvl2pPr>
              <a:lvl3pPr marL="1143000" indent="-228600">
                <a:spcBef>
                  <a:spcPct val="20000"/>
                </a:spcBef>
                <a:buChar char="•"/>
                <a:defRPr sz="2400">
                  <a:solidFill>
                    <a:srgbClr val="0000FF"/>
                  </a:solidFill>
                  <a:latin typeface="Arial" charset="0"/>
                </a:defRPr>
              </a:lvl3pPr>
              <a:lvl4pPr marL="1600200" indent="-228600">
                <a:spcBef>
                  <a:spcPct val="20000"/>
                </a:spcBef>
                <a:buChar char="–"/>
                <a:defRPr sz="2000">
                  <a:solidFill>
                    <a:srgbClr val="0000FF"/>
                  </a:solidFill>
                  <a:latin typeface="Arial" charset="0"/>
                </a:defRPr>
              </a:lvl4pPr>
              <a:lvl5pPr marL="2057400" indent="-228600">
                <a:spcBef>
                  <a:spcPct val="20000"/>
                </a:spcBef>
                <a:buChar char="»"/>
                <a:defRPr sz="2000">
                  <a:solidFill>
                    <a:srgbClr val="0000FF"/>
                  </a:solidFill>
                  <a:latin typeface="Arial" charset="0"/>
                </a:defRPr>
              </a:lvl5pPr>
              <a:lvl6pPr marL="2514600" indent="-228600" eaLnBrk="0" fontAlgn="base" hangingPunct="0">
                <a:spcBef>
                  <a:spcPct val="20000"/>
                </a:spcBef>
                <a:spcAft>
                  <a:spcPct val="0"/>
                </a:spcAft>
                <a:buChar char="»"/>
                <a:defRPr sz="2000">
                  <a:solidFill>
                    <a:srgbClr val="0000FF"/>
                  </a:solidFill>
                  <a:latin typeface="Arial" charset="0"/>
                </a:defRPr>
              </a:lvl6pPr>
              <a:lvl7pPr marL="2971800" indent="-228600" eaLnBrk="0" fontAlgn="base" hangingPunct="0">
                <a:spcBef>
                  <a:spcPct val="20000"/>
                </a:spcBef>
                <a:spcAft>
                  <a:spcPct val="0"/>
                </a:spcAft>
                <a:buChar char="»"/>
                <a:defRPr sz="2000">
                  <a:solidFill>
                    <a:srgbClr val="0000FF"/>
                  </a:solidFill>
                  <a:latin typeface="Arial" charset="0"/>
                </a:defRPr>
              </a:lvl7pPr>
              <a:lvl8pPr marL="3429000" indent="-228600" eaLnBrk="0" fontAlgn="base" hangingPunct="0">
                <a:spcBef>
                  <a:spcPct val="20000"/>
                </a:spcBef>
                <a:spcAft>
                  <a:spcPct val="0"/>
                </a:spcAft>
                <a:buChar char="»"/>
                <a:defRPr sz="2000">
                  <a:solidFill>
                    <a:srgbClr val="0000FF"/>
                  </a:solidFill>
                  <a:latin typeface="Arial" charset="0"/>
                </a:defRPr>
              </a:lvl8pPr>
              <a:lvl9pPr marL="3886200" indent="-228600" eaLnBrk="0" fontAlgn="base" hangingPunct="0">
                <a:spcBef>
                  <a:spcPct val="20000"/>
                </a:spcBef>
                <a:spcAft>
                  <a:spcPct val="0"/>
                </a:spcAft>
                <a:buChar char="»"/>
                <a:defRPr sz="2000">
                  <a:solidFill>
                    <a:srgbClr val="0000FF"/>
                  </a:solidFill>
                  <a:latin typeface="Arial" charset="0"/>
                </a:defRPr>
              </a:lvl9pPr>
            </a:lstStyle>
            <a:p>
              <a:pPr>
                <a:spcBef>
                  <a:spcPct val="0"/>
                </a:spcBef>
                <a:buFontTx/>
                <a:buNone/>
              </a:pPr>
              <a:endParaRPr lang="en-US" altLang="en-US" sz="2400">
                <a:solidFill>
                  <a:srgbClr val="000000"/>
                </a:solidFill>
                <a:latin typeface="Lucida Console" charset="0"/>
              </a:endParaRPr>
            </a:p>
          </p:txBody>
        </p:sp>
        <p:sp>
          <p:nvSpPr>
            <p:cNvPr id="21654" name="Oval 100"/>
            <p:cNvSpPr>
              <a:spLocks noChangeArrowheads="1"/>
            </p:cNvSpPr>
            <p:nvPr/>
          </p:nvSpPr>
          <p:spPr bwMode="auto">
            <a:xfrm>
              <a:off x="4359" y="2301"/>
              <a:ext cx="280" cy="326"/>
            </a:xfrm>
            <a:prstGeom prst="ellipse">
              <a:avLst/>
            </a:prstGeom>
            <a:solidFill>
              <a:schemeClr val="bg1"/>
            </a:solidFill>
            <a:ln w="12700">
              <a:solidFill>
                <a:schemeClr val="tx2"/>
              </a:solidFill>
              <a:round/>
              <a:headEnd/>
              <a:tailEnd/>
            </a:ln>
          </p:spPr>
          <p:txBody>
            <a:bodyPr wrap="none" anchor="ctr"/>
            <a:lstStyle>
              <a:lvl1pPr>
                <a:spcBef>
                  <a:spcPct val="20000"/>
                </a:spcBef>
                <a:buChar char="•"/>
                <a:defRPr sz="3200">
                  <a:solidFill>
                    <a:srgbClr val="0000FF"/>
                  </a:solidFill>
                  <a:latin typeface="Arial" charset="0"/>
                </a:defRPr>
              </a:lvl1pPr>
              <a:lvl2pPr marL="742950" indent="-285750">
                <a:spcBef>
                  <a:spcPct val="20000"/>
                </a:spcBef>
                <a:buChar char="–"/>
                <a:defRPr sz="2800">
                  <a:solidFill>
                    <a:srgbClr val="0000FF"/>
                  </a:solidFill>
                  <a:latin typeface="Arial" charset="0"/>
                </a:defRPr>
              </a:lvl2pPr>
              <a:lvl3pPr marL="1143000" indent="-228600">
                <a:spcBef>
                  <a:spcPct val="20000"/>
                </a:spcBef>
                <a:buChar char="•"/>
                <a:defRPr sz="2400">
                  <a:solidFill>
                    <a:srgbClr val="0000FF"/>
                  </a:solidFill>
                  <a:latin typeface="Arial" charset="0"/>
                </a:defRPr>
              </a:lvl3pPr>
              <a:lvl4pPr marL="1600200" indent="-228600">
                <a:spcBef>
                  <a:spcPct val="20000"/>
                </a:spcBef>
                <a:buChar char="–"/>
                <a:defRPr sz="2000">
                  <a:solidFill>
                    <a:srgbClr val="0000FF"/>
                  </a:solidFill>
                  <a:latin typeface="Arial" charset="0"/>
                </a:defRPr>
              </a:lvl4pPr>
              <a:lvl5pPr marL="2057400" indent="-228600">
                <a:spcBef>
                  <a:spcPct val="20000"/>
                </a:spcBef>
                <a:buChar char="»"/>
                <a:defRPr sz="2000">
                  <a:solidFill>
                    <a:srgbClr val="0000FF"/>
                  </a:solidFill>
                  <a:latin typeface="Arial" charset="0"/>
                </a:defRPr>
              </a:lvl5pPr>
              <a:lvl6pPr marL="2514600" indent="-228600" eaLnBrk="0" fontAlgn="base" hangingPunct="0">
                <a:spcBef>
                  <a:spcPct val="20000"/>
                </a:spcBef>
                <a:spcAft>
                  <a:spcPct val="0"/>
                </a:spcAft>
                <a:buChar char="»"/>
                <a:defRPr sz="2000">
                  <a:solidFill>
                    <a:srgbClr val="0000FF"/>
                  </a:solidFill>
                  <a:latin typeface="Arial" charset="0"/>
                </a:defRPr>
              </a:lvl6pPr>
              <a:lvl7pPr marL="2971800" indent="-228600" eaLnBrk="0" fontAlgn="base" hangingPunct="0">
                <a:spcBef>
                  <a:spcPct val="20000"/>
                </a:spcBef>
                <a:spcAft>
                  <a:spcPct val="0"/>
                </a:spcAft>
                <a:buChar char="»"/>
                <a:defRPr sz="2000">
                  <a:solidFill>
                    <a:srgbClr val="0000FF"/>
                  </a:solidFill>
                  <a:latin typeface="Arial" charset="0"/>
                </a:defRPr>
              </a:lvl7pPr>
              <a:lvl8pPr marL="3429000" indent="-228600" eaLnBrk="0" fontAlgn="base" hangingPunct="0">
                <a:spcBef>
                  <a:spcPct val="20000"/>
                </a:spcBef>
                <a:spcAft>
                  <a:spcPct val="0"/>
                </a:spcAft>
                <a:buChar char="»"/>
                <a:defRPr sz="2000">
                  <a:solidFill>
                    <a:srgbClr val="0000FF"/>
                  </a:solidFill>
                  <a:latin typeface="Arial" charset="0"/>
                </a:defRPr>
              </a:lvl8pPr>
              <a:lvl9pPr marL="3886200" indent="-228600" eaLnBrk="0" fontAlgn="base" hangingPunct="0">
                <a:spcBef>
                  <a:spcPct val="20000"/>
                </a:spcBef>
                <a:spcAft>
                  <a:spcPct val="0"/>
                </a:spcAft>
                <a:buChar char="»"/>
                <a:defRPr sz="2000">
                  <a:solidFill>
                    <a:srgbClr val="0000FF"/>
                  </a:solidFill>
                  <a:latin typeface="Arial" charset="0"/>
                </a:defRPr>
              </a:lvl9pPr>
            </a:lstStyle>
            <a:p>
              <a:pPr>
                <a:spcBef>
                  <a:spcPct val="0"/>
                </a:spcBef>
                <a:buFontTx/>
                <a:buNone/>
              </a:pPr>
              <a:endParaRPr lang="en-US" altLang="en-US" sz="2400">
                <a:solidFill>
                  <a:srgbClr val="000000"/>
                </a:solidFill>
                <a:latin typeface="Lucida Console" charset="0"/>
              </a:endParaRPr>
            </a:p>
          </p:txBody>
        </p:sp>
        <p:sp>
          <p:nvSpPr>
            <p:cNvPr id="21655" name="Oval 101"/>
            <p:cNvSpPr>
              <a:spLocks noChangeArrowheads="1"/>
            </p:cNvSpPr>
            <p:nvPr/>
          </p:nvSpPr>
          <p:spPr bwMode="auto">
            <a:xfrm>
              <a:off x="4303" y="2412"/>
              <a:ext cx="397" cy="405"/>
            </a:xfrm>
            <a:prstGeom prst="ellipse">
              <a:avLst/>
            </a:prstGeom>
            <a:solidFill>
              <a:schemeClr val="tx2"/>
            </a:solidFill>
            <a:ln w="12700">
              <a:solidFill>
                <a:schemeClr val="tx2"/>
              </a:solidFill>
              <a:round/>
              <a:headEnd/>
              <a:tailEnd/>
            </a:ln>
          </p:spPr>
          <p:txBody>
            <a:bodyPr wrap="none" anchor="ctr"/>
            <a:lstStyle>
              <a:lvl1pPr>
                <a:spcBef>
                  <a:spcPct val="20000"/>
                </a:spcBef>
                <a:buChar char="•"/>
                <a:defRPr sz="3200">
                  <a:solidFill>
                    <a:srgbClr val="0000FF"/>
                  </a:solidFill>
                  <a:latin typeface="Arial" charset="0"/>
                </a:defRPr>
              </a:lvl1pPr>
              <a:lvl2pPr marL="742950" indent="-285750">
                <a:spcBef>
                  <a:spcPct val="20000"/>
                </a:spcBef>
                <a:buChar char="–"/>
                <a:defRPr sz="2800">
                  <a:solidFill>
                    <a:srgbClr val="0000FF"/>
                  </a:solidFill>
                  <a:latin typeface="Arial" charset="0"/>
                </a:defRPr>
              </a:lvl2pPr>
              <a:lvl3pPr marL="1143000" indent="-228600">
                <a:spcBef>
                  <a:spcPct val="20000"/>
                </a:spcBef>
                <a:buChar char="•"/>
                <a:defRPr sz="2400">
                  <a:solidFill>
                    <a:srgbClr val="0000FF"/>
                  </a:solidFill>
                  <a:latin typeface="Arial" charset="0"/>
                </a:defRPr>
              </a:lvl3pPr>
              <a:lvl4pPr marL="1600200" indent="-228600">
                <a:spcBef>
                  <a:spcPct val="20000"/>
                </a:spcBef>
                <a:buChar char="–"/>
                <a:defRPr sz="2000">
                  <a:solidFill>
                    <a:srgbClr val="0000FF"/>
                  </a:solidFill>
                  <a:latin typeface="Arial" charset="0"/>
                </a:defRPr>
              </a:lvl4pPr>
              <a:lvl5pPr marL="2057400" indent="-228600">
                <a:spcBef>
                  <a:spcPct val="20000"/>
                </a:spcBef>
                <a:buChar char="»"/>
                <a:defRPr sz="2000">
                  <a:solidFill>
                    <a:srgbClr val="0000FF"/>
                  </a:solidFill>
                  <a:latin typeface="Arial" charset="0"/>
                </a:defRPr>
              </a:lvl5pPr>
              <a:lvl6pPr marL="2514600" indent="-228600" eaLnBrk="0" fontAlgn="base" hangingPunct="0">
                <a:spcBef>
                  <a:spcPct val="20000"/>
                </a:spcBef>
                <a:spcAft>
                  <a:spcPct val="0"/>
                </a:spcAft>
                <a:buChar char="»"/>
                <a:defRPr sz="2000">
                  <a:solidFill>
                    <a:srgbClr val="0000FF"/>
                  </a:solidFill>
                  <a:latin typeface="Arial" charset="0"/>
                </a:defRPr>
              </a:lvl6pPr>
              <a:lvl7pPr marL="2971800" indent="-228600" eaLnBrk="0" fontAlgn="base" hangingPunct="0">
                <a:spcBef>
                  <a:spcPct val="20000"/>
                </a:spcBef>
                <a:spcAft>
                  <a:spcPct val="0"/>
                </a:spcAft>
                <a:buChar char="»"/>
                <a:defRPr sz="2000">
                  <a:solidFill>
                    <a:srgbClr val="0000FF"/>
                  </a:solidFill>
                  <a:latin typeface="Arial" charset="0"/>
                </a:defRPr>
              </a:lvl7pPr>
              <a:lvl8pPr marL="3429000" indent="-228600" eaLnBrk="0" fontAlgn="base" hangingPunct="0">
                <a:spcBef>
                  <a:spcPct val="20000"/>
                </a:spcBef>
                <a:spcAft>
                  <a:spcPct val="0"/>
                </a:spcAft>
                <a:buChar char="»"/>
                <a:defRPr sz="2000">
                  <a:solidFill>
                    <a:srgbClr val="0000FF"/>
                  </a:solidFill>
                  <a:latin typeface="Arial" charset="0"/>
                </a:defRPr>
              </a:lvl8pPr>
              <a:lvl9pPr marL="3886200" indent="-228600" eaLnBrk="0" fontAlgn="base" hangingPunct="0">
                <a:spcBef>
                  <a:spcPct val="20000"/>
                </a:spcBef>
                <a:spcAft>
                  <a:spcPct val="0"/>
                </a:spcAft>
                <a:buChar char="»"/>
                <a:defRPr sz="2000">
                  <a:solidFill>
                    <a:srgbClr val="0000FF"/>
                  </a:solidFill>
                  <a:latin typeface="Arial" charset="0"/>
                </a:defRPr>
              </a:lvl9pPr>
            </a:lstStyle>
            <a:p>
              <a:pPr>
                <a:spcBef>
                  <a:spcPct val="0"/>
                </a:spcBef>
                <a:buFontTx/>
                <a:buNone/>
              </a:pPr>
              <a:endParaRPr lang="en-US" altLang="en-US" sz="2400">
                <a:solidFill>
                  <a:srgbClr val="000000"/>
                </a:solidFill>
                <a:latin typeface="Lucida Console" charset="0"/>
              </a:endParaRPr>
            </a:p>
          </p:txBody>
        </p:sp>
        <p:sp>
          <p:nvSpPr>
            <p:cNvPr id="21656" name="Oval 102"/>
            <p:cNvSpPr>
              <a:spLocks noChangeArrowheads="1"/>
            </p:cNvSpPr>
            <p:nvPr/>
          </p:nvSpPr>
          <p:spPr bwMode="auto">
            <a:xfrm>
              <a:off x="4427" y="2497"/>
              <a:ext cx="143" cy="137"/>
            </a:xfrm>
            <a:prstGeom prst="ellipse">
              <a:avLst/>
            </a:prstGeom>
            <a:solidFill>
              <a:schemeClr val="bg1"/>
            </a:solidFill>
            <a:ln w="12700">
              <a:solidFill>
                <a:schemeClr val="tx2"/>
              </a:solidFill>
              <a:round/>
              <a:headEnd/>
              <a:tailEnd/>
            </a:ln>
          </p:spPr>
          <p:txBody>
            <a:bodyPr wrap="none" anchor="ctr"/>
            <a:lstStyle>
              <a:lvl1pPr>
                <a:spcBef>
                  <a:spcPct val="20000"/>
                </a:spcBef>
                <a:buChar char="•"/>
                <a:defRPr sz="3200">
                  <a:solidFill>
                    <a:srgbClr val="0000FF"/>
                  </a:solidFill>
                  <a:latin typeface="Arial" charset="0"/>
                </a:defRPr>
              </a:lvl1pPr>
              <a:lvl2pPr marL="742950" indent="-285750">
                <a:spcBef>
                  <a:spcPct val="20000"/>
                </a:spcBef>
                <a:buChar char="–"/>
                <a:defRPr sz="2800">
                  <a:solidFill>
                    <a:srgbClr val="0000FF"/>
                  </a:solidFill>
                  <a:latin typeface="Arial" charset="0"/>
                </a:defRPr>
              </a:lvl2pPr>
              <a:lvl3pPr marL="1143000" indent="-228600">
                <a:spcBef>
                  <a:spcPct val="20000"/>
                </a:spcBef>
                <a:buChar char="•"/>
                <a:defRPr sz="2400">
                  <a:solidFill>
                    <a:srgbClr val="0000FF"/>
                  </a:solidFill>
                  <a:latin typeface="Arial" charset="0"/>
                </a:defRPr>
              </a:lvl3pPr>
              <a:lvl4pPr marL="1600200" indent="-228600">
                <a:spcBef>
                  <a:spcPct val="20000"/>
                </a:spcBef>
                <a:buChar char="–"/>
                <a:defRPr sz="2000">
                  <a:solidFill>
                    <a:srgbClr val="0000FF"/>
                  </a:solidFill>
                  <a:latin typeface="Arial" charset="0"/>
                </a:defRPr>
              </a:lvl4pPr>
              <a:lvl5pPr marL="2057400" indent="-228600">
                <a:spcBef>
                  <a:spcPct val="20000"/>
                </a:spcBef>
                <a:buChar char="»"/>
                <a:defRPr sz="2000">
                  <a:solidFill>
                    <a:srgbClr val="0000FF"/>
                  </a:solidFill>
                  <a:latin typeface="Arial" charset="0"/>
                </a:defRPr>
              </a:lvl5pPr>
              <a:lvl6pPr marL="2514600" indent="-228600" eaLnBrk="0" fontAlgn="base" hangingPunct="0">
                <a:spcBef>
                  <a:spcPct val="20000"/>
                </a:spcBef>
                <a:spcAft>
                  <a:spcPct val="0"/>
                </a:spcAft>
                <a:buChar char="»"/>
                <a:defRPr sz="2000">
                  <a:solidFill>
                    <a:srgbClr val="0000FF"/>
                  </a:solidFill>
                  <a:latin typeface="Arial" charset="0"/>
                </a:defRPr>
              </a:lvl6pPr>
              <a:lvl7pPr marL="2971800" indent="-228600" eaLnBrk="0" fontAlgn="base" hangingPunct="0">
                <a:spcBef>
                  <a:spcPct val="20000"/>
                </a:spcBef>
                <a:spcAft>
                  <a:spcPct val="0"/>
                </a:spcAft>
                <a:buChar char="»"/>
                <a:defRPr sz="2000">
                  <a:solidFill>
                    <a:srgbClr val="0000FF"/>
                  </a:solidFill>
                  <a:latin typeface="Arial" charset="0"/>
                </a:defRPr>
              </a:lvl7pPr>
              <a:lvl8pPr marL="3429000" indent="-228600" eaLnBrk="0" fontAlgn="base" hangingPunct="0">
                <a:spcBef>
                  <a:spcPct val="20000"/>
                </a:spcBef>
                <a:spcAft>
                  <a:spcPct val="0"/>
                </a:spcAft>
                <a:buChar char="»"/>
                <a:defRPr sz="2000">
                  <a:solidFill>
                    <a:srgbClr val="0000FF"/>
                  </a:solidFill>
                  <a:latin typeface="Arial" charset="0"/>
                </a:defRPr>
              </a:lvl8pPr>
              <a:lvl9pPr marL="3886200" indent="-228600" eaLnBrk="0" fontAlgn="base" hangingPunct="0">
                <a:spcBef>
                  <a:spcPct val="20000"/>
                </a:spcBef>
                <a:spcAft>
                  <a:spcPct val="0"/>
                </a:spcAft>
                <a:buChar char="»"/>
                <a:defRPr sz="2000">
                  <a:solidFill>
                    <a:srgbClr val="0000FF"/>
                  </a:solidFill>
                  <a:latin typeface="Arial" charset="0"/>
                </a:defRPr>
              </a:lvl9pPr>
            </a:lstStyle>
            <a:p>
              <a:pPr>
                <a:spcBef>
                  <a:spcPct val="0"/>
                </a:spcBef>
                <a:buFontTx/>
                <a:buNone/>
              </a:pPr>
              <a:endParaRPr lang="en-US" altLang="en-US" sz="2400">
                <a:solidFill>
                  <a:srgbClr val="000000"/>
                </a:solidFill>
                <a:latin typeface="Lucida Console" charset="0"/>
              </a:endParaRPr>
            </a:p>
          </p:txBody>
        </p:sp>
        <p:sp>
          <p:nvSpPr>
            <p:cNvPr id="21657" name="AutoShape 103"/>
            <p:cNvSpPr>
              <a:spLocks noChangeArrowheads="1"/>
            </p:cNvSpPr>
            <p:nvPr/>
          </p:nvSpPr>
          <p:spPr bwMode="auto">
            <a:xfrm flipV="1">
              <a:off x="4456" y="2611"/>
              <a:ext cx="98" cy="121"/>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408 w 21600"/>
                <a:gd name="T13" fmla="*/ 4463 h 21600"/>
                <a:gd name="T14" fmla="*/ 17192 w 21600"/>
                <a:gd name="T15" fmla="*/ 17137 h 21600"/>
              </a:gdLst>
              <a:ahLst/>
              <a:cxnLst>
                <a:cxn ang="T8">
                  <a:pos x="T0" y="T1"/>
                </a:cxn>
                <a:cxn ang="T9">
                  <a:pos x="T2" y="T3"/>
                </a:cxn>
                <a:cxn ang="T10">
                  <a:pos x="T4" y="T5"/>
                </a:cxn>
                <a:cxn ang="T11">
                  <a:pos x="T6" y="T7"/>
                </a:cxn>
              </a:cxnLst>
              <a:rect l="T12" t="T13" r="T14" b="T15"/>
              <a:pathLst>
                <a:path w="21600" h="21600">
                  <a:moveTo>
                    <a:pt x="0" y="0"/>
                  </a:moveTo>
                  <a:lnTo>
                    <a:pt x="5399" y="21600"/>
                  </a:lnTo>
                  <a:lnTo>
                    <a:pt x="16201" y="21600"/>
                  </a:lnTo>
                  <a:lnTo>
                    <a:pt x="21600" y="0"/>
                  </a:lnTo>
                  <a:lnTo>
                    <a:pt x="0" y="0"/>
                  </a:lnTo>
                  <a:close/>
                </a:path>
              </a:pathLst>
            </a:custGeom>
            <a:solidFill>
              <a:schemeClr val="bg1"/>
            </a:solidFill>
            <a:ln w="12700">
              <a:solidFill>
                <a:schemeClr val="bg1"/>
              </a:solidFill>
              <a:miter lim="800000"/>
              <a:headEnd/>
              <a:tailEnd/>
            </a:ln>
          </p:spPr>
          <p:txBody>
            <a:bodyPr wrap="none" anchor="ctr"/>
            <a:lstStyle/>
            <a:p>
              <a:endParaRPr lang="en-US"/>
            </a:p>
          </p:txBody>
        </p:sp>
      </p:grpSp>
      <p:grpSp>
        <p:nvGrpSpPr>
          <p:cNvPr id="21561" name="Group 98"/>
          <p:cNvGrpSpPr>
            <a:grpSpLocks/>
          </p:cNvGrpSpPr>
          <p:nvPr/>
        </p:nvGrpSpPr>
        <p:grpSpPr bwMode="auto">
          <a:xfrm>
            <a:off x="4445000" y="3429000"/>
            <a:ext cx="195263" cy="277813"/>
            <a:chOff x="4300" y="2246"/>
            <a:chExt cx="400" cy="571"/>
          </a:xfrm>
        </p:grpSpPr>
        <p:sp>
          <p:nvSpPr>
            <p:cNvPr id="21648" name="Oval 99"/>
            <p:cNvSpPr>
              <a:spLocks noChangeArrowheads="1"/>
            </p:cNvSpPr>
            <p:nvPr/>
          </p:nvSpPr>
          <p:spPr bwMode="auto">
            <a:xfrm>
              <a:off x="4300" y="2246"/>
              <a:ext cx="400" cy="414"/>
            </a:xfrm>
            <a:prstGeom prst="ellipse">
              <a:avLst/>
            </a:prstGeom>
            <a:solidFill>
              <a:schemeClr val="tx2"/>
            </a:solidFill>
            <a:ln w="12700">
              <a:solidFill>
                <a:schemeClr val="tx2"/>
              </a:solidFill>
              <a:round/>
              <a:headEnd/>
              <a:tailEnd/>
            </a:ln>
          </p:spPr>
          <p:txBody>
            <a:bodyPr wrap="none" anchor="ctr"/>
            <a:lstStyle>
              <a:lvl1pPr>
                <a:spcBef>
                  <a:spcPct val="20000"/>
                </a:spcBef>
                <a:buChar char="•"/>
                <a:defRPr sz="3200">
                  <a:solidFill>
                    <a:srgbClr val="0000FF"/>
                  </a:solidFill>
                  <a:latin typeface="Arial" charset="0"/>
                </a:defRPr>
              </a:lvl1pPr>
              <a:lvl2pPr marL="742950" indent="-285750">
                <a:spcBef>
                  <a:spcPct val="20000"/>
                </a:spcBef>
                <a:buChar char="–"/>
                <a:defRPr sz="2800">
                  <a:solidFill>
                    <a:srgbClr val="0000FF"/>
                  </a:solidFill>
                  <a:latin typeface="Arial" charset="0"/>
                </a:defRPr>
              </a:lvl2pPr>
              <a:lvl3pPr marL="1143000" indent="-228600">
                <a:spcBef>
                  <a:spcPct val="20000"/>
                </a:spcBef>
                <a:buChar char="•"/>
                <a:defRPr sz="2400">
                  <a:solidFill>
                    <a:srgbClr val="0000FF"/>
                  </a:solidFill>
                  <a:latin typeface="Arial" charset="0"/>
                </a:defRPr>
              </a:lvl3pPr>
              <a:lvl4pPr marL="1600200" indent="-228600">
                <a:spcBef>
                  <a:spcPct val="20000"/>
                </a:spcBef>
                <a:buChar char="–"/>
                <a:defRPr sz="2000">
                  <a:solidFill>
                    <a:srgbClr val="0000FF"/>
                  </a:solidFill>
                  <a:latin typeface="Arial" charset="0"/>
                </a:defRPr>
              </a:lvl4pPr>
              <a:lvl5pPr marL="2057400" indent="-228600">
                <a:spcBef>
                  <a:spcPct val="20000"/>
                </a:spcBef>
                <a:buChar char="»"/>
                <a:defRPr sz="2000">
                  <a:solidFill>
                    <a:srgbClr val="0000FF"/>
                  </a:solidFill>
                  <a:latin typeface="Arial" charset="0"/>
                </a:defRPr>
              </a:lvl5pPr>
              <a:lvl6pPr marL="2514600" indent="-228600" eaLnBrk="0" fontAlgn="base" hangingPunct="0">
                <a:spcBef>
                  <a:spcPct val="20000"/>
                </a:spcBef>
                <a:spcAft>
                  <a:spcPct val="0"/>
                </a:spcAft>
                <a:buChar char="»"/>
                <a:defRPr sz="2000">
                  <a:solidFill>
                    <a:srgbClr val="0000FF"/>
                  </a:solidFill>
                  <a:latin typeface="Arial" charset="0"/>
                </a:defRPr>
              </a:lvl6pPr>
              <a:lvl7pPr marL="2971800" indent="-228600" eaLnBrk="0" fontAlgn="base" hangingPunct="0">
                <a:spcBef>
                  <a:spcPct val="20000"/>
                </a:spcBef>
                <a:spcAft>
                  <a:spcPct val="0"/>
                </a:spcAft>
                <a:buChar char="»"/>
                <a:defRPr sz="2000">
                  <a:solidFill>
                    <a:srgbClr val="0000FF"/>
                  </a:solidFill>
                  <a:latin typeface="Arial" charset="0"/>
                </a:defRPr>
              </a:lvl7pPr>
              <a:lvl8pPr marL="3429000" indent="-228600" eaLnBrk="0" fontAlgn="base" hangingPunct="0">
                <a:spcBef>
                  <a:spcPct val="20000"/>
                </a:spcBef>
                <a:spcAft>
                  <a:spcPct val="0"/>
                </a:spcAft>
                <a:buChar char="»"/>
                <a:defRPr sz="2000">
                  <a:solidFill>
                    <a:srgbClr val="0000FF"/>
                  </a:solidFill>
                  <a:latin typeface="Arial" charset="0"/>
                </a:defRPr>
              </a:lvl8pPr>
              <a:lvl9pPr marL="3886200" indent="-228600" eaLnBrk="0" fontAlgn="base" hangingPunct="0">
                <a:spcBef>
                  <a:spcPct val="20000"/>
                </a:spcBef>
                <a:spcAft>
                  <a:spcPct val="0"/>
                </a:spcAft>
                <a:buChar char="»"/>
                <a:defRPr sz="2000">
                  <a:solidFill>
                    <a:srgbClr val="0000FF"/>
                  </a:solidFill>
                  <a:latin typeface="Arial" charset="0"/>
                </a:defRPr>
              </a:lvl9pPr>
            </a:lstStyle>
            <a:p>
              <a:pPr>
                <a:spcBef>
                  <a:spcPct val="0"/>
                </a:spcBef>
                <a:buFontTx/>
                <a:buNone/>
              </a:pPr>
              <a:endParaRPr lang="en-US" altLang="en-US" sz="2400">
                <a:solidFill>
                  <a:srgbClr val="000000"/>
                </a:solidFill>
                <a:latin typeface="Lucida Console" charset="0"/>
              </a:endParaRPr>
            </a:p>
          </p:txBody>
        </p:sp>
        <p:sp>
          <p:nvSpPr>
            <p:cNvPr id="21649" name="Oval 100"/>
            <p:cNvSpPr>
              <a:spLocks noChangeArrowheads="1"/>
            </p:cNvSpPr>
            <p:nvPr/>
          </p:nvSpPr>
          <p:spPr bwMode="auto">
            <a:xfrm>
              <a:off x="4359" y="2301"/>
              <a:ext cx="280" cy="326"/>
            </a:xfrm>
            <a:prstGeom prst="ellipse">
              <a:avLst/>
            </a:prstGeom>
            <a:solidFill>
              <a:schemeClr val="bg1"/>
            </a:solidFill>
            <a:ln w="12700">
              <a:solidFill>
                <a:schemeClr val="tx2"/>
              </a:solidFill>
              <a:round/>
              <a:headEnd/>
              <a:tailEnd/>
            </a:ln>
          </p:spPr>
          <p:txBody>
            <a:bodyPr wrap="none" anchor="ctr"/>
            <a:lstStyle>
              <a:lvl1pPr>
                <a:spcBef>
                  <a:spcPct val="20000"/>
                </a:spcBef>
                <a:buChar char="•"/>
                <a:defRPr sz="3200">
                  <a:solidFill>
                    <a:srgbClr val="0000FF"/>
                  </a:solidFill>
                  <a:latin typeface="Arial" charset="0"/>
                </a:defRPr>
              </a:lvl1pPr>
              <a:lvl2pPr marL="742950" indent="-285750">
                <a:spcBef>
                  <a:spcPct val="20000"/>
                </a:spcBef>
                <a:buChar char="–"/>
                <a:defRPr sz="2800">
                  <a:solidFill>
                    <a:srgbClr val="0000FF"/>
                  </a:solidFill>
                  <a:latin typeface="Arial" charset="0"/>
                </a:defRPr>
              </a:lvl2pPr>
              <a:lvl3pPr marL="1143000" indent="-228600">
                <a:spcBef>
                  <a:spcPct val="20000"/>
                </a:spcBef>
                <a:buChar char="•"/>
                <a:defRPr sz="2400">
                  <a:solidFill>
                    <a:srgbClr val="0000FF"/>
                  </a:solidFill>
                  <a:latin typeface="Arial" charset="0"/>
                </a:defRPr>
              </a:lvl3pPr>
              <a:lvl4pPr marL="1600200" indent="-228600">
                <a:spcBef>
                  <a:spcPct val="20000"/>
                </a:spcBef>
                <a:buChar char="–"/>
                <a:defRPr sz="2000">
                  <a:solidFill>
                    <a:srgbClr val="0000FF"/>
                  </a:solidFill>
                  <a:latin typeface="Arial" charset="0"/>
                </a:defRPr>
              </a:lvl4pPr>
              <a:lvl5pPr marL="2057400" indent="-228600">
                <a:spcBef>
                  <a:spcPct val="20000"/>
                </a:spcBef>
                <a:buChar char="»"/>
                <a:defRPr sz="2000">
                  <a:solidFill>
                    <a:srgbClr val="0000FF"/>
                  </a:solidFill>
                  <a:latin typeface="Arial" charset="0"/>
                </a:defRPr>
              </a:lvl5pPr>
              <a:lvl6pPr marL="2514600" indent="-228600" eaLnBrk="0" fontAlgn="base" hangingPunct="0">
                <a:spcBef>
                  <a:spcPct val="20000"/>
                </a:spcBef>
                <a:spcAft>
                  <a:spcPct val="0"/>
                </a:spcAft>
                <a:buChar char="»"/>
                <a:defRPr sz="2000">
                  <a:solidFill>
                    <a:srgbClr val="0000FF"/>
                  </a:solidFill>
                  <a:latin typeface="Arial" charset="0"/>
                </a:defRPr>
              </a:lvl6pPr>
              <a:lvl7pPr marL="2971800" indent="-228600" eaLnBrk="0" fontAlgn="base" hangingPunct="0">
                <a:spcBef>
                  <a:spcPct val="20000"/>
                </a:spcBef>
                <a:spcAft>
                  <a:spcPct val="0"/>
                </a:spcAft>
                <a:buChar char="»"/>
                <a:defRPr sz="2000">
                  <a:solidFill>
                    <a:srgbClr val="0000FF"/>
                  </a:solidFill>
                  <a:latin typeface="Arial" charset="0"/>
                </a:defRPr>
              </a:lvl7pPr>
              <a:lvl8pPr marL="3429000" indent="-228600" eaLnBrk="0" fontAlgn="base" hangingPunct="0">
                <a:spcBef>
                  <a:spcPct val="20000"/>
                </a:spcBef>
                <a:spcAft>
                  <a:spcPct val="0"/>
                </a:spcAft>
                <a:buChar char="»"/>
                <a:defRPr sz="2000">
                  <a:solidFill>
                    <a:srgbClr val="0000FF"/>
                  </a:solidFill>
                  <a:latin typeface="Arial" charset="0"/>
                </a:defRPr>
              </a:lvl8pPr>
              <a:lvl9pPr marL="3886200" indent="-228600" eaLnBrk="0" fontAlgn="base" hangingPunct="0">
                <a:spcBef>
                  <a:spcPct val="20000"/>
                </a:spcBef>
                <a:spcAft>
                  <a:spcPct val="0"/>
                </a:spcAft>
                <a:buChar char="»"/>
                <a:defRPr sz="2000">
                  <a:solidFill>
                    <a:srgbClr val="0000FF"/>
                  </a:solidFill>
                  <a:latin typeface="Arial" charset="0"/>
                </a:defRPr>
              </a:lvl9pPr>
            </a:lstStyle>
            <a:p>
              <a:pPr>
                <a:spcBef>
                  <a:spcPct val="0"/>
                </a:spcBef>
                <a:buFontTx/>
                <a:buNone/>
              </a:pPr>
              <a:endParaRPr lang="en-US" altLang="en-US" sz="2400">
                <a:solidFill>
                  <a:srgbClr val="000000"/>
                </a:solidFill>
                <a:latin typeface="Lucida Console" charset="0"/>
              </a:endParaRPr>
            </a:p>
          </p:txBody>
        </p:sp>
        <p:sp>
          <p:nvSpPr>
            <p:cNvPr id="21650" name="Oval 101"/>
            <p:cNvSpPr>
              <a:spLocks noChangeArrowheads="1"/>
            </p:cNvSpPr>
            <p:nvPr/>
          </p:nvSpPr>
          <p:spPr bwMode="auto">
            <a:xfrm>
              <a:off x="4303" y="2412"/>
              <a:ext cx="397" cy="405"/>
            </a:xfrm>
            <a:prstGeom prst="ellipse">
              <a:avLst/>
            </a:prstGeom>
            <a:solidFill>
              <a:schemeClr val="tx2"/>
            </a:solidFill>
            <a:ln w="12700">
              <a:solidFill>
                <a:schemeClr val="tx2"/>
              </a:solidFill>
              <a:round/>
              <a:headEnd/>
              <a:tailEnd/>
            </a:ln>
          </p:spPr>
          <p:txBody>
            <a:bodyPr wrap="none" anchor="ctr"/>
            <a:lstStyle>
              <a:lvl1pPr>
                <a:spcBef>
                  <a:spcPct val="20000"/>
                </a:spcBef>
                <a:buChar char="•"/>
                <a:defRPr sz="3200">
                  <a:solidFill>
                    <a:srgbClr val="0000FF"/>
                  </a:solidFill>
                  <a:latin typeface="Arial" charset="0"/>
                </a:defRPr>
              </a:lvl1pPr>
              <a:lvl2pPr marL="742950" indent="-285750">
                <a:spcBef>
                  <a:spcPct val="20000"/>
                </a:spcBef>
                <a:buChar char="–"/>
                <a:defRPr sz="2800">
                  <a:solidFill>
                    <a:srgbClr val="0000FF"/>
                  </a:solidFill>
                  <a:latin typeface="Arial" charset="0"/>
                </a:defRPr>
              </a:lvl2pPr>
              <a:lvl3pPr marL="1143000" indent="-228600">
                <a:spcBef>
                  <a:spcPct val="20000"/>
                </a:spcBef>
                <a:buChar char="•"/>
                <a:defRPr sz="2400">
                  <a:solidFill>
                    <a:srgbClr val="0000FF"/>
                  </a:solidFill>
                  <a:latin typeface="Arial" charset="0"/>
                </a:defRPr>
              </a:lvl3pPr>
              <a:lvl4pPr marL="1600200" indent="-228600">
                <a:spcBef>
                  <a:spcPct val="20000"/>
                </a:spcBef>
                <a:buChar char="–"/>
                <a:defRPr sz="2000">
                  <a:solidFill>
                    <a:srgbClr val="0000FF"/>
                  </a:solidFill>
                  <a:latin typeface="Arial" charset="0"/>
                </a:defRPr>
              </a:lvl4pPr>
              <a:lvl5pPr marL="2057400" indent="-228600">
                <a:spcBef>
                  <a:spcPct val="20000"/>
                </a:spcBef>
                <a:buChar char="»"/>
                <a:defRPr sz="2000">
                  <a:solidFill>
                    <a:srgbClr val="0000FF"/>
                  </a:solidFill>
                  <a:latin typeface="Arial" charset="0"/>
                </a:defRPr>
              </a:lvl5pPr>
              <a:lvl6pPr marL="2514600" indent="-228600" eaLnBrk="0" fontAlgn="base" hangingPunct="0">
                <a:spcBef>
                  <a:spcPct val="20000"/>
                </a:spcBef>
                <a:spcAft>
                  <a:spcPct val="0"/>
                </a:spcAft>
                <a:buChar char="»"/>
                <a:defRPr sz="2000">
                  <a:solidFill>
                    <a:srgbClr val="0000FF"/>
                  </a:solidFill>
                  <a:latin typeface="Arial" charset="0"/>
                </a:defRPr>
              </a:lvl6pPr>
              <a:lvl7pPr marL="2971800" indent="-228600" eaLnBrk="0" fontAlgn="base" hangingPunct="0">
                <a:spcBef>
                  <a:spcPct val="20000"/>
                </a:spcBef>
                <a:spcAft>
                  <a:spcPct val="0"/>
                </a:spcAft>
                <a:buChar char="»"/>
                <a:defRPr sz="2000">
                  <a:solidFill>
                    <a:srgbClr val="0000FF"/>
                  </a:solidFill>
                  <a:latin typeface="Arial" charset="0"/>
                </a:defRPr>
              </a:lvl7pPr>
              <a:lvl8pPr marL="3429000" indent="-228600" eaLnBrk="0" fontAlgn="base" hangingPunct="0">
                <a:spcBef>
                  <a:spcPct val="20000"/>
                </a:spcBef>
                <a:spcAft>
                  <a:spcPct val="0"/>
                </a:spcAft>
                <a:buChar char="»"/>
                <a:defRPr sz="2000">
                  <a:solidFill>
                    <a:srgbClr val="0000FF"/>
                  </a:solidFill>
                  <a:latin typeface="Arial" charset="0"/>
                </a:defRPr>
              </a:lvl8pPr>
              <a:lvl9pPr marL="3886200" indent="-228600" eaLnBrk="0" fontAlgn="base" hangingPunct="0">
                <a:spcBef>
                  <a:spcPct val="20000"/>
                </a:spcBef>
                <a:spcAft>
                  <a:spcPct val="0"/>
                </a:spcAft>
                <a:buChar char="»"/>
                <a:defRPr sz="2000">
                  <a:solidFill>
                    <a:srgbClr val="0000FF"/>
                  </a:solidFill>
                  <a:latin typeface="Arial" charset="0"/>
                </a:defRPr>
              </a:lvl9pPr>
            </a:lstStyle>
            <a:p>
              <a:pPr>
                <a:spcBef>
                  <a:spcPct val="0"/>
                </a:spcBef>
                <a:buFontTx/>
                <a:buNone/>
              </a:pPr>
              <a:endParaRPr lang="en-US" altLang="en-US" sz="2400">
                <a:solidFill>
                  <a:srgbClr val="000000"/>
                </a:solidFill>
                <a:latin typeface="Lucida Console" charset="0"/>
              </a:endParaRPr>
            </a:p>
          </p:txBody>
        </p:sp>
        <p:sp>
          <p:nvSpPr>
            <p:cNvPr id="21651" name="Oval 102"/>
            <p:cNvSpPr>
              <a:spLocks noChangeArrowheads="1"/>
            </p:cNvSpPr>
            <p:nvPr/>
          </p:nvSpPr>
          <p:spPr bwMode="auto">
            <a:xfrm>
              <a:off x="4427" y="2497"/>
              <a:ext cx="143" cy="137"/>
            </a:xfrm>
            <a:prstGeom prst="ellipse">
              <a:avLst/>
            </a:prstGeom>
            <a:solidFill>
              <a:schemeClr val="bg1"/>
            </a:solidFill>
            <a:ln w="12700">
              <a:solidFill>
                <a:schemeClr val="tx2"/>
              </a:solidFill>
              <a:round/>
              <a:headEnd/>
              <a:tailEnd/>
            </a:ln>
          </p:spPr>
          <p:txBody>
            <a:bodyPr wrap="none" anchor="ctr"/>
            <a:lstStyle>
              <a:lvl1pPr>
                <a:spcBef>
                  <a:spcPct val="20000"/>
                </a:spcBef>
                <a:buChar char="•"/>
                <a:defRPr sz="3200">
                  <a:solidFill>
                    <a:srgbClr val="0000FF"/>
                  </a:solidFill>
                  <a:latin typeface="Arial" charset="0"/>
                </a:defRPr>
              </a:lvl1pPr>
              <a:lvl2pPr marL="742950" indent="-285750">
                <a:spcBef>
                  <a:spcPct val="20000"/>
                </a:spcBef>
                <a:buChar char="–"/>
                <a:defRPr sz="2800">
                  <a:solidFill>
                    <a:srgbClr val="0000FF"/>
                  </a:solidFill>
                  <a:latin typeface="Arial" charset="0"/>
                </a:defRPr>
              </a:lvl2pPr>
              <a:lvl3pPr marL="1143000" indent="-228600">
                <a:spcBef>
                  <a:spcPct val="20000"/>
                </a:spcBef>
                <a:buChar char="•"/>
                <a:defRPr sz="2400">
                  <a:solidFill>
                    <a:srgbClr val="0000FF"/>
                  </a:solidFill>
                  <a:latin typeface="Arial" charset="0"/>
                </a:defRPr>
              </a:lvl3pPr>
              <a:lvl4pPr marL="1600200" indent="-228600">
                <a:spcBef>
                  <a:spcPct val="20000"/>
                </a:spcBef>
                <a:buChar char="–"/>
                <a:defRPr sz="2000">
                  <a:solidFill>
                    <a:srgbClr val="0000FF"/>
                  </a:solidFill>
                  <a:latin typeface="Arial" charset="0"/>
                </a:defRPr>
              </a:lvl4pPr>
              <a:lvl5pPr marL="2057400" indent="-228600">
                <a:spcBef>
                  <a:spcPct val="20000"/>
                </a:spcBef>
                <a:buChar char="»"/>
                <a:defRPr sz="2000">
                  <a:solidFill>
                    <a:srgbClr val="0000FF"/>
                  </a:solidFill>
                  <a:latin typeface="Arial" charset="0"/>
                </a:defRPr>
              </a:lvl5pPr>
              <a:lvl6pPr marL="2514600" indent="-228600" eaLnBrk="0" fontAlgn="base" hangingPunct="0">
                <a:spcBef>
                  <a:spcPct val="20000"/>
                </a:spcBef>
                <a:spcAft>
                  <a:spcPct val="0"/>
                </a:spcAft>
                <a:buChar char="»"/>
                <a:defRPr sz="2000">
                  <a:solidFill>
                    <a:srgbClr val="0000FF"/>
                  </a:solidFill>
                  <a:latin typeface="Arial" charset="0"/>
                </a:defRPr>
              </a:lvl6pPr>
              <a:lvl7pPr marL="2971800" indent="-228600" eaLnBrk="0" fontAlgn="base" hangingPunct="0">
                <a:spcBef>
                  <a:spcPct val="20000"/>
                </a:spcBef>
                <a:spcAft>
                  <a:spcPct val="0"/>
                </a:spcAft>
                <a:buChar char="»"/>
                <a:defRPr sz="2000">
                  <a:solidFill>
                    <a:srgbClr val="0000FF"/>
                  </a:solidFill>
                  <a:latin typeface="Arial" charset="0"/>
                </a:defRPr>
              </a:lvl7pPr>
              <a:lvl8pPr marL="3429000" indent="-228600" eaLnBrk="0" fontAlgn="base" hangingPunct="0">
                <a:spcBef>
                  <a:spcPct val="20000"/>
                </a:spcBef>
                <a:spcAft>
                  <a:spcPct val="0"/>
                </a:spcAft>
                <a:buChar char="»"/>
                <a:defRPr sz="2000">
                  <a:solidFill>
                    <a:srgbClr val="0000FF"/>
                  </a:solidFill>
                  <a:latin typeface="Arial" charset="0"/>
                </a:defRPr>
              </a:lvl8pPr>
              <a:lvl9pPr marL="3886200" indent="-228600" eaLnBrk="0" fontAlgn="base" hangingPunct="0">
                <a:spcBef>
                  <a:spcPct val="20000"/>
                </a:spcBef>
                <a:spcAft>
                  <a:spcPct val="0"/>
                </a:spcAft>
                <a:buChar char="»"/>
                <a:defRPr sz="2000">
                  <a:solidFill>
                    <a:srgbClr val="0000FF"/>
                  </a:solidFill>
                  <a:latin typeface="Arial" charset="0"/>
                </a:defRPr>
              </a:lvl9pPr>
            </a:lstStyle>
            <a:p>
              <a:pPr>
                <a:spcBef>
                  <a:spcPct val="0"/>
                </a:spcBef>
                <a:buFontTx/>
                <a:buNone/>
              </a:pPr>
              <a:endParaRPr lang="en-US" altLang="en-US" sz="2400">
                <a:solidFill>
                  <a:srgbClr val="000000"/>
                </a:solidFill>
                <a:latin typeface="Lucida Console" charset="0"/>
              </a:endParaRPr>
            </a:p>
          </p:txBody>
        </p:sp>
        <p:sp>
          <p:nvSpPr>
            <p:cNvPr id="21652" name="AutoShape 103"/>
            <p:cNvSpPr>
              <a:spLocks noChangeArrowheads="1"/>
            </p:cNvSpPr>
            <p:nvPr/>
          </p:nvSpPr>
          <p:spPr bwMode="auto">
            <a:xfrm flipV="1">
              <a:off x="4456" y="2611"/>
              <a:ext cx="98" cy="121"/>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408 w 21600"/>
                <a:gd name="T13" fmla="*/ 4463 h 21600"/>
                <a:gd name="T14" fmla="*/ 17192 w 21600"/>
                <a:gd name="T15" fmla="*/ 17137 h 21600"/>
              </a:gdLst>
              <a:ahLst/>
              <a:cxnLst>
                <a:cxn ang="T8">
                  <a:pos x="T0" y="T1"/>
                </a:cxn>
                <a:cxn ang="T9">
                  <a:pos x="T2" y="T3"/>
                </a:cxn>
                <a:cxn ang="T10">
                  <a:pos x="T4" y="T5"/>
                </a:cxn>
                <a:cxn ang="T11">
                  <a:pos x="T6" y="T7"/>
                </a:cxn>
              </a:cxnLst>
              <a:rect l="T12" t="T13" r="T14" b="T15"/>
              <a:pathLst>
                <a:path w="21600" h="21600">
                  <a:moveTo>
                    <a:pt x="0" y="0"/>
                  </a:moveTo>
                  <a:lnTo>
                    <a:pt x="5399" y="21600"/>
                  </a:lnTo>
                  <a:lnTo>
                    <a:pt x="16201" y="21600"/>
                  </a:lnTo>
                  <a:lnTo>
                    <a:pt x="21600" y="0"/>
                  </a:lnTo>
                  <a:lnTo>
                    <a:pt x="0" y="0"/>
                  </a:lnTo>
                  <a:close/>
                </a:path>
              </a:pathLst>
            </a:custGeom>
            <a:solidFill>
              <a:schemeClr val="bg1"/>
            </a:solidFill>
            <a:ln w="12700">
              <a:solidFill>
                <a:schemeClr val="bg1"/>
              </a:solidFill>
              <a:miter lim="800000"/>
              <a:headEnd/>
              <a:tailEnd/>
            </a:ln>
          </p:spPr>
          <p:txBody>
            <a:bodyPr wrap="none" anchor="ctr"/>
            <a:lstStyle/>
            <a:p>
              <a:endParaRPr lang="en-US"/>
            </a:p>
          </p:txBody>
        </p:sp>
      </p:grpSp>
      <p:grpSp>
        <p:nvGrpSpPr>
          <p:cNvPr id="21562" name="Group 98"/>
          <p:cNvGrpSpPr>
            <a:grpSpLocks/>
          </p:cNvGrpSpPr>
          <p:nvPr/>
        </p:nvGrpSpPr>
        <p:grpSpPr bwMode="auto">
          <a:xfrm>
            <a:off x="5181600" y="3060700"/>
            <a:ext cx="195263" cy="277813"/>
            <a:chOff x="4300" y="2246"/>
            <a:chExt cx="400" cy="571"/>
          </a:xfrm>
        </p:grpSpPr>
        <p:sp>
          <p:nvSpPr>
            <p:cNvPr id="21643" name="Oval 99"/>
            <p:cNvSpPr>
              <a:spLocks noChangeArrowheads="1"/>
            </p:cNvSpPr>
            <p:nvPr/>
          </p:nvSpPr>
          <p:spPr bwMode="auto">
            <a:xfrm>
              <a:off x="4300" y="2246"/>
              <a:ext cx="400" cy="414"/>
            </a:xfrm>
            <a:prstGeom prst="ellipse">
              <a:avLst/>
            </a:prstGeom>
            <a:solidFill>
              <a:schemeClr val="tx2"/>
            </a:solidFill>
            <a:ln w="12700">
              <a:solidFill>
                <a:schemeClr val="tx2"/>
              </a:solidFill>
              <a:round/>
              <a:headEnd/>
              <a:tailEnd/>
            </a:ln>
          </p:spPr>
          <p:txBody>
            <a:bodyPr wrap="none" anchor="ctr"/>
            <a:lstStyle>
              <a:lvl1pPr>
                <a:spcBef>
                  <a:spcPct val="20000"/>
                </a:spcBef>
                <a:buChar char="•"/>
                <a:defRPr sz="3200">
                  <a:solidFill>
                    <a:srgbClr val="0000FF"/>
                  </a:solidFill>
                  <a:latin typeface="Arial" charset="0"/>
                </a:defRPr>
              </a:lvl1pPr>
              <a:lvl2pPr marL="742950" indent="-285750">
                <a:spcBef>
                  <a:spcPct val="20000"/>
                </a:spcBef>
                <a:buChar char="–"/>
                <a:defRPr sz="2800">
                  <a:solidFill>
                    <a:srgbClr val="0000FF"/>
                  </a:solidFill>
                  <a:latin typeface="Arial" charset="0"/>
                </a:defRPr>
              </a:lvl2pPr>
              <a:lvl3pPr marL="1143000" indent="-228600">
                <a:spcBef>
                  <a:spcPct val="20000"/>
                </a:spcBef>
                <a:buChar char="•"/>
                <a:defRPr sz="2400">
                  <a:solidFill>
                    <a:srgbClr val="0000FF"/>
                  </a:solidFill>
                  <a:latin typeface="Arial" charset="0"/>
                </a:defRPr>
              </a:lvl3pPr>
              <a:lvl4pPr marL="1600200" indent="-228600">
                <a:spcBef>
                  <a:spcPct val="20000"/>
                </a:spcBef>
                <a:buChar char="–"/>
                <a:defRPr sz="2000">
                  <a:solidFill>
                    <a:srgbClr val="0000FF"/>
                  </a:solidFill>
                  <a:latin typeface="Arial" charset="0"/>
                </a:defRPr>
              </a:lvl4pPr>
              <a:lvl5pPr marL="2057400" indent="-228600">
                <a:spcBef>
                  <a:spcPct val="20000"/>
                </a:spcBef>
                <a:buChar char="»"/>
                <a:defRPr sz="2000">
                  <a:solidFill>
                    <a:srgbClr val="0000FF"/>
                  </a:solidFill>
                  <a:latin typeface="Arial" charset="0"/>
                </a:defRPr>
              </a:lvl5pPr>
              <a:lvl6pPr marL="2514600" indent="-228600" eaLnBrk="0" fontAlgn="base" hangingPunct="0">
                <a:spcBef>
                  <a:spcPct val="20000"/>
                </a:spcBef>
                <a:spcAft>
                  <a:spcPct val="0"/>
                </a:spcAft>
                <a:buChar char="»"/>
                <a:defRPr sz="2000">
                  <a:solidFill>
                    <a:srgbClr val="0000FF"/>
                  </a:solidFill>
                  <a:latin typeface="Arial" charset="0"/>
                </a:defRPr>
              </a:lvl6pPr>
              <a:lvl7pPr marL="2971800" indent="-228600" eaLnBrk="0" fontAlgn="base" hangingPunct="0">
                <a:spcBef>
                  <a:spcPct val="20000"/>
                </a:spcBef>
                <a:spcAft>
                  <a:spcPct val="0"/>
                </a:spcAft>
                <a:buChar char="»"/>
                <a:defRPr sz="2000">
                  <a:solidFill>
                    <a:srgbClr val="0000FF"/>
                  </a:solidFill>
                  <a:latin typeface="Arial" charset="0"/>
                </a:defRPr>
              </a:lvl7pPr>
              <a:lvl8pPr marL="3429000" indent="-228600" eaLnBrk="0" fontAlgn="base" hangingPunct="0">
                <a:spcBef>
                  <a:spcPct val="20000"/>
                </a:spcBef>
                <a:spcAft>
                  <a:spcPct val="0"/>
                </a:spcAft>
                <a:buChar char="»"/>
                <a:defRPr sz="2000">
                  <a:solidFill>
                    <a:srgbClr val="0000FF"/>
                  </a:solidFill>
                  <a:latin typeface="Arial" charset="0"/>
                </a:defRPr>
              </a:lvl8pPr>
              <a:lvl9pPr marL="3886200" indent="-228600" eaLnBrk="0" fontAlgn="base" hangingPunct="0">
                <a:spcBef>
                  <a:spcPct val="20000"/>
                </a:spcBef>
                <a:spcAft>
                  <a:spcPct val="0"/>
                </a:spcAft>
                <a:buChar char="»"/>
                <a:defRPr sz="2000">
                  <a:solidFill>
                    <a:srgbClr val="0000FF"/>
                  </a:solidFill>
                  <a:latin typeface="Arial" charset="0"/>
                </a:defRPr>
              </a:lvl9pPr>
            </a:lstStyle>
            <a:p>
              <a:pPr>
                <a:spcBef>
                  <a:spcPct val="0"/>
                </a:spcBef>
                <a:buFontTx/>
                <a:buNone/>
              </a:pPr>
              <a:endParaRPr lang="en-US" altLang="en-US" sz="2400">
                <a:solidFill>
                  <a:srgbClr val="000000"/>
                </a:solidFill>
                <a:latin typeface="Lucida Console" charset="0"/>
              </a:endParaRPr>
            </a:p>
          </p:txBody>
        </p:sp>
        <p:sp>
          <p:nvSpPr>
            <p:cNvPr id="21644" name="Oval 100"/>
            <p:cNvSpPr>
              <a:spLocks noChangeArrowheads="1"/>
            </p:cNvSpPr>
            <p:nvPr/>
          </p:nvSpPr>
          <p:spPr bwMode="auto">
            <a:xfrm>
              <a:off x="4359" y="2301"/>
              <a:ext cx="280" cy="326"/>
            </a:xfrm>
            <a:prstGeom prst="ellipse">
              <a:avLst/>
            </a:prstGeom>
            <a:solidFill>
              <a:schemeClr val="bg1"/>
            </a:solidFill>
            <a:ln w="12700">
              <a:solidFill>
                <a:schemeClr val="tx2"/>
              </a:solidFill>
              <a:round/>
              <a:headEnd/>
              <a:tailEnd/>
            </a:ln>
          </p:spPr>
          <p:txBody>
            <a:bodyPr wrap="none" anchor="ctr"/>
            <a:lstStyle>
              <a:lvl1pPr>
                <a:spcBef>
                  <a:spcPct val="20000"/>
                </a:spcBef>
                <a:buChar char="•"/>
                <a:defRPr sz="3200">
                  <a:solidFill>
                    <a:srgbClr val="0000FF"/>
                  </a:solidFill>
                  <a:latin typeface="Arial" charset="0"/>
                </a:defRPr>
              </a:lvl1pPr>
              <a:lvl2pPr marL="742950" indent="-285750">
                <a:spcBef>
                  <a:spcPct val="20000"/>
                </a:spcBef>
                <a:buChar char="–"/>
                <a:defRPr sz="2800">
                  <a:solidFill>
                    <a:srgbClr val="0000FF"/>
                  </a:solidFill>
                  <a:latin typeface="Arial" charset="0"/>
                </a:defRPr>
              </a:lvl2pPr>
              <a:lvl3pPr marL="1143000" indent="-228600">
                <a:spcBef>
                  <a:spcPct val="20000"/>
                </a:spcBef>
                <a:buChar char="•"/>
                <a:defRPr sz="2400">
                  <a:solidFill>
                    <a:srgbClr val="0000FF"/>
                  </a:solidFill>
                  <a:latin typeface="Arial" charset="0"/>
                </a:defRPr>
              </a:lvl3pPr>
              <a:lvl4pPr marL="1600200" indent="-228600">
                <a:spcBef>
                  <a:spcPct val="20000"/>
                </a:spcBef>
                <a:buChar char="–"/>
                <a:defRPr sz="2000">
                  <a:solidFill>
                    <a:srgbClr val="0000FF"/>
                  </a:solidFill>
                  <a:latin typeface="Arial" charset="0"/>
                </a:defRPr>
              </a:lvl4pPr>
              <a:lvl5pPr marL="2057400" indent="-228600">
                <a:spcBef>
                  <a:spcPct val="20000"/>
                </a:spcBef>
                <a:buChar char="»"/>
                <a:defRPr sz="2000">
                  <a:solidFill>
                    <a:srgbClr val="0000FF"/>
                  </a:solidFill>
                  <a:latin typeface="Arial" charset="0"/>
                </a:defRPr>
              </a:lvl5pPr>
              <a:lvl6pPr marL="2514600" indent="-228600" eaLnBrk="0" fontAlgn="base" hangingPunct="0">
                <a:spcBef>
                  <a:spcPct val="20000"/>
                </a:spcBef>
                <a:spcAft>
                  <a:spcPct val="0"/>
                </a:spcAft>
                <a:buChar char="»"/>
                <a:defRPr sz="2000">
                  <a:solidFill>
                    <a:srgbClr val="0000FF"/>
                  </a:solidFill>
                  <a:latin typeface="Arial" charset="0"/>
                </a:defRPr>
              </a:lvl6pPr>
              <a:lvl7pPr marL="2971800" indent="-228600" eaLnBrk="0" fontAlgn="base" hangingPunct="0">
                <a:spcBef>
                  <a:spcPct val="20000"/>
                </a:spcBef>
                <a:spcAft>
                  <a:spcPct val="0"/>
                </a:spcAft>
                <a:buChar char="»"/>
                <a:defRPr sz="2000">
                  <a:solidFill>
                    <a:srgbClr val="0000FF"/>
                  </a:solidFill>
                  <a:latin typeface="Arial" charset="0"/>
                </a:defRPr>
              </a:lvl7pPr>
              <a:lvl8pPr marL="3429000" indent="-228600" eaLnBrk="0" fontAlgn="base" hangingPunct="0">
                <a:spcBef>
                  <a:spcPct val="20000"/>
                </a:spcBef>
                <a:spcAft>
                  <a:spcPct val="0"/>
                </a:spcAft>
                <a:buChar char="»"/>
                <a:defRPr sz="2000">
                  <a:solidFill>
                    <a:srgbClr val="0000FF"/>
                  </a:solidFill>
                  <a:latin typeface="Arial" charset="0"/>
                </a:defRPr>
              </a:lvl8pPr>
              <a:lvl9pPr marL="3886200" indent="-228600" eaLnBrk="0" fontAlgn="base" hangingPunct="0">
                <a:spcBef>
                  <a:spcPct val="20000"/>
                </a:spcBef>
                <a:spcAft>
                  <a:spcPct val="0"/>
                </a:spcAft>
                <a:buChar char="»"/>
                <a:defRPr sz="2000">
                  <a:solidFill>
                    <a:srgbClr val="0000FF"/>
                  </a:solidFill>
                  <a:latin typeface="Arial" charset="0"/>
                </a:defRPr>
              </a:lvl9pPr>
            </a:lstStyle>
            <a:p>
              <a:pPr>
                <a:spcBef>
                  <a:spcPct val="0"/>
                </a:spcBef>
                <a:buFontTx/>
                <a:buNone/>
              </a:pPr>
              <a:endParaRPr lang="en-US" altLang="en-US" sz="2400">
                <a:solidFill>
                  <a:srgbClr val="000000"/>
                </a:solidFill>
                <a:latin typeface="Lucida Console" charset="0"/>
              </a:endParaRPr>
            </a:p>
          </p:txBody>
        </p:sp>
        <p:sp>
          <p:nvSpPr>
            <p:cNvPr id="21645" name="Oval 101"/>
            <p:cNvSpPr>
              <a:spLocks noChangeArrowheads="1"/>
            </p:cNvSpPr>
            <p:nvPr/>
          </p:nvSpPr>
          <p:spPr bwMode="auto">
            <a:xfrm>
              <a:off x="4303" y="2412"/>
              <a:ext cx="397" cy="405"/>
            </a:xfrm>
            <a:prstGeom prst="ellipse">
              <a:avLst/>
            </a:prstGeom>
            <a:solidFill>
              <a:schemeClr val="tx2"/>
            </a:solidFill>
            <a:ln w="12700">
              <a:solidFill>
                <a:schemeClr val="tx2"/>
              </a:solidFill>
              <a:round/>
              <a:headEnd/>
              <a:tailEnd/>
            </a:ln>
          </p:spPr>
          <p:txBody>
            <a:bodyPr wrap="none" anchor="ctr"/>
            <a:lstStyle>
              <a:lvl1pPr>
                <a:spcBef>
                  <a:spcPct val="20000"/>
                </a:spcBef>
                <a:buChar char="•"/>
                <a:defRPr sz="3200">
                  <a:solidFill>
                    <a:srgbClr val="0000FF"/>
                  </a:solidFill>
                  <a:latin typeface="Arial" charset="0"/>
                </a:defRPr>
              </a:lvl1pPr>
              <a:lvl2pPr marL="742950" indent="-285750">
                <a:spcBef>
                  <a:spcPct val="20000"/>
                </a:spcBef>
                <a:buChar char="–"/>
                <a:defRPr sz="2800">
                  <a:solidFill>
                    <a:srgbClr val="0000FF"/>
                  </a:solidFill>
                  <a:latin typeface="Arial" charset="0"/>
                </a:defRPr>
              </a:lvl2pPr>
              <a:lvl3pPr marL="1143000" indent="-228600">
                <a:spcBef>
                  <a:spcPct val="20000"/>
                </a:spcBef>
                <a:buChar char="•"/>
                <a:defRPr sz="2400">
                  <a:solidFill>
                    <a:srgbClr val="0000FF"/>
                  </a:solidFill>
                  <a:latin typeface="Arial" charset="0"/>
                </a:defRPr>
              </a:lvl3pPr>
              <a:lvl4pPr marL="1600200" indent="-228600">
                <a:spcBef>
                  <a:spcPct val="20000"/>
                </a:spcBef>
                <a:buChar char="–"/>
                <a:defRPr sz="2000">
                  <a:solidFill>
                    <a:srgbClr val="0000FF"/>
                  </a:solidFill>
                  <a:latin typeface="Arial" charset="0"/>
                </a:defRPr>
              </a:lvl4pPr>
              <a:lvl5pPr marL="2057400" indent="-228600">
                <a:spcBef>
                  <a:spcPct val="20000"/>
                </a:spcBef>
                <a:buChar char="»"/>
                <a:defRPr sz="2000">
                  <a:solidFill>
                    <a:srgbClr val="0000FF"/>
                  </a:solidFill>
                  <a:latin typeface="Arial" charset="0"/>
                </a:defRPr>
              </a:lvl5pPr>
              <a:lvl6pPr marL="2514600" indent="-228600" eaLnBrk="0" fontAlgn="base" hangingPunct="0">
                <a:spcBef>
                  <a:spcPct val="20000"/>
                </a:spcBef>
                <a:spcAft>
                  <a:spcPct val="0"/>
                </a:spcAft>
                <a:buChar char="»"/>
                <a:defRPr sz="2000">
                  <a:solidFill>
                    <a:srgbClr val="0000FF"/>
                  </a:solidFill>
                  <a:latin typeface="Arial" charset="0"/>
                </a:defRPr>
              </a:lvl6pPr>
              <a:lvl7pPr marL="2971800" indent="-228600" eaLnBrk="0" fontAlgn="base" hangingPunct="0">
                <a:spcBef>
                  <a:spcPct val="20000"/>
                </a:spcBef>
                <a:spcAft>
                  <a:spcPct val="0"/>
                </a:spcAft>
                <a:buChar char="»"/>
                <a:defRPr sz="2000">
                  <a:solidFill>
                    <a:srgbClr val="0000FF"/>
                  </a:solidFill>
                  <a:latin typeface="Arial" charset="0"/>
                </a:defRPr>
              </a:lvl7pPr>
              <a:lvl8pPr marL="3429000" indent="-228600" eaLnBrk="0" fontAlgn="base" hangingPunct="0">
                <a:spcBef>
                  <a:spcPct val="20000"/>
                </a:spcBef>
                <a:spcAft>
                  <a:spcPct val="0"/>
                </a:spcAft>
                <a:buChar char="»"/>
                <a:defRPr sz="2000">
                  <a:solidFill>
                    <a:srgbClr val="0000FF"/>
                  </a:solidFill>
                  <a:latin typeface="Arial" charset="0"/>
                </a:defRPr>
              </a:lvl8pPr>
              <a:lvl9pPr marL="3886200" indent="-228600" eaLnBrk="0" fontAlgn="base" hangingPunct="0">
                <a:spcBef>
                  <a:spcPct val="20000"/>
                </a:spcBef>
                <a:spcAft>
                  <a:spcPct val="0"/>
                </a:spcAft>
                <a:buChar char="»"/>
                <a:defRPr sz="2000">
                  <a:solidFill>
                    <a:srgbClr val="0000FF"/>
                  </a:solidFill>
                  <a:latin typeface="Arial" charset="0"/>
                </a:defRPr>
              </a:lvl9pPr>
            </a:lstStyle>
            <a:p>
              <a:pPr>
                <a:spcBef>
                  <a:spcPct val="0"/>
                </a:spcBef>
                <a:buFontTx/>
                <a:buNone/>
              </a:pPr>
              <a:endParaRPr lang="en-US" altLang="en-US" sz="2400">
                <a:solidFill>
                  <a:srgbClr val="000000"/>
                </a:solidFill>
                <a:latin typeface="Lucida Console" charset="0"/>
              </a:endParaRPr>
            </a:p>
          </p:txBody>
        </p:sp>
        <p:sp>
          <p:nvSpPr>
            <p:cNvPr id="21646" name="Oval 102"/>
            <p:cNvSpPr>
              <a:spLocks noChangeArrowheads="1"/>
            </p:cNvSpPr>
            <p:nvPr/>
          </p:nvSpPr>
          <p:spPr bwMode="auto">
            <a:xfrm>
              <a:off x="4427" y="2497"/>
              <a:ext cx="143" cy="137"/>
            </a:xfrm>
            <a:prstGeom prst="ellipse">
              <a:avLst/>
            </a:prstGeom>
            <a:solidFill>
              <a:schemeClr val="bg1"/>
            </a:solidFill>
            <a:ln w="12700">
              <a:solidFill>
                <a:schemeClr val="tx2"/>
              </a:solidFill>
              <a:round/>
              <a:headEnd/>
              <a:tailEnd/>
            </a:ln>
          </p:spPr>
          <p:txBody>
            <a:bodyPr wrap="none" anchor="ctr"/>
            <a:lstStyle>
              <a:lvl1pPr>
                <a:spcBef>
                  <a:spcPct val="20000"/>
                </a:spcBef>
                <a:buChar char="•"/>
                <a:defRPr sz="3200">
                  <a:solidFill>
                    <a:srgbClr val="0000FF"/>
                  </a:solidFill>
                  <a:latin typeface="Arial" charset="0"/>
                </a:defRPr>
              </a:lvl1pPr>
              <a:lvl2pPr marL="742950" indent="-285750">
                <a:spcBef>
                  <a:spcPct val="20000"/>
                </a:spcBef>
                <a:buChar char="–"/>
                <a:defRPr sz="2800">
                  <a:solidFill>
                    <a:srgbClr val="0000FF"/>
                  </a:solidFill>
                  <a:latin typeface="Arial" charset="0"/>
                </a:defRPr>
              </a:lvl2pPr>
              <a:lvl3pPr marL="1143000" indent="-228600">
                <a:spcBef>
                  <a:spcPct val="20000"/>
                </a:spcBef>
                <a:buChar char="•"/>
                <a:defRPr sz="2400">
                  <a:solidFill>
                    <a:srgbClr val="0000FF"/>
                  </a:solidFill>
                  <a:latin typeface="Arial" charset="0"/>
                </a:defRPr>
              </a:lvl3pPr>
              <a:lvl4pPr marL="1600200" indent="-228600">
                <a:spcBef>
                  <a:spcPct val="20000"/>
                </a:spcBef>
                <a:buChar char="–"/>
                <a:defRPr sz="2000">
                  <a:solidFill>
                    <a:srgbClr val="0000FF"/>
                  </a:solidFill>
                  <a:latin typeface="Arial" charset="0"/>
                </a:defRPr>
              </a:lvl4pPr>
              <a:lvl5pPr marL="2057400" indent="-228600">
                <a:spcBef>
                  <a:spcPct val="20000"/>
                </a:spcBef>
                <a:buChar char="»"/>
                <a:defRPr sz="2000">
                  <a:solidFill>
                    <a:srgbClr val="0000FF"/>
                  </a:solidFill>
                  <a:latin typeface="Arial" charset="0"/>
                </a:defRPr>
              </a:lvl5pPr>
              <a:lvl6pPr marL="2514600" indent="-228600" eaLnBrk="0" fontAlgn="base" hangingPunct="0">
                <a:spcBef>
                  <a:spcPct val="20000"/>
                </a:spcBef>
                <a:spcAft>
                  <a:spcPct val="0"/>
                </a:spcAft>
                <a:buChar char="»"/>
                <a:defRPr sz="2000">
                  <a:solidFill>
                    <a:srgbClr val="0000FF"/>
                  </a:solidFill>
                  <a:latin typeface="Arial" charset="0"/>
                </a:defRPr>
              </a:lvl6pPr>
              <a:lvl7pPr marL="2971800" indent="-228600" eaLnBrk="0" fontAlgn="base" hangingPunct="0">
                <a:spcBef>
                  <a:spcPct val="20000"/>
                </a:spcBef>
                <a:spcAft>
                  <a:spcPct val="0"/>
                </a:spcAft>
                <a:buChar char="»"/>
                <a:defRPr sz="2000">
                  <a:solidFill>
                    <a:srgbClr val="0000FF"/>
                  </a:solidFill>
                  <a:latin typeface="Arial" charset="0"/>
                </a:defRPr>
              </a:lvl7pPr>
              <a:lvl8pPr marL="3429000" indent="-228600" eaLnBrk="0" fontAlgn="base" hangingPunct="0">
                <a:spcBef>
                  <a:spcPct val="20000"/>
                </a:spcBef>
                <a:spcAft>
                  <a:spcPct val="0"/>
                </a:spcAft>
                <a:buChar char="»"/>
                <a:defRPr sz="2000">
                  <a:solidFill>
                    <a:srgbClr val="0000FF"/>
                  </a:solidFill>
                  <a:latin typeface="Arial" charset="0"/>
                </a:defRPr>
              </a:lvl8pPr>
              <a:lvl9pPr marL="3886200" indent="-228600" eaLnBrk="0" fontAlgn="base" hangingPunct="0">
                <a:spcBef>
                  <a:spcPct val="20000"/>
                </a:spcBef>
                <a:spcAft>
                  <a:spcPct val="0"/>
                </a:spcAft>
                <a:buChar char="»"/>
                <a:defRPr sz="2000">
                  <a:solidFill>
                    <a:srgbClr val="0000FF"/>
                  </a:solidFill>
                  <a:latin typeface="Arial" charset="0"/>
                </a:defRPr>
              </a:lvl9pPr>
            </a:lstStyle>
            <a:p>
              <a:pPr>
                <a:spcBef>
                  <a:spcPct val="0"/>
                </a:spcBef>
                <a:buFontTx/>
                <a:buNone/>
              </a:pPr>
              <a:endParaRPr lang="en-US" altLang="en-US" sz="2400">
                <a:solidFill>
                  <a:srgbClr val="000000"/>
                </a:solidFill>
                <a:latin typeface="Lucida Console" charset="0"/>
              </a:endParaRPr>
            </a:p>
          </p:txBody>
        </p:sp>
        <p:sp>
          <p:nvSpPr>
            <p:cNvPr id="21647" name="AutoShape 103"/>
            <p:cNvSpPr>
              <a:spLocks noChangeArrowheads="1"/>
            </p:cNvSpPr>
            <p:nvPr/>
          </p:nvSpPr>
          <p:spPr bwMode="auto">
            <a:xfrm flipV="1">
              <a:off x="4456" y="2611"/>
              <a:ext cx="98" cy="121"/>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408 w 21600"/>
                <a:gd name="T13" fmla="*/ 4463 h 21600"/>
                <a:gd name="T14" fmla="*/ 17192 w 21600"/>
                <a:gd name="T15" fmla="*/ 17137 h 21600"/>
              </a:gdLst>
              <a:ahLst/>
              <a:cxnLst>
                <a:cxn ang="T8">
                  <a:pos x="T0" y="T1"/>
                </a:cxn>
                <a:cxn ang="T9">
                  <a:pos x="T2" y="T3"/>
                </a:cxn>
                <a:cxn ang="T10">
                  <a:pos x="T4" y="T5"/>
                </a:cxn>
                <a:cxn ang="T11">
                  <a:pos x="T6" y="T7"/>
                </a:cxn>
              </a:cxnLst>
              <a:rect l="T12" t="T13" r="T14" b="T15"/>
              <a:pathLst>
                <a:path w="21600" h="21600">
                  <a:moveTo>
                    <a:pt x="0" y="0"/>
                  </a:moveTo>
                  <a:lnTo>
                    <a:pt x="5399" y="21600"/>
                  </a:lnTo>
                  <a:lnTo>
                    <a:pt x="16201" y="21600"/>
                  </a:lnTo>
                  <a:lnTo>
                    <a:pt x="21600" y="0"/>
                  </a:lnTo>
                  <a:lnTo>
                    <a:pt x="0" y="0"/>
                  </a:lnTo>
                  <a:close/>
                </a:path>
              </a:pathLst>
            </a:custGeom>
            <a:solidFill>
              <a:schemeClr val="bg1"/>
            </a:solidFill>
            <a:ln w="12700">
              <a:solidFill>
                <a:schemeClr val="bg1"/>
              </a:solidFill>
              <a:miter lim="800000"/>
              <a:headEnd/>
              <a:tailEnd/>
            </a:ln>
          </p:spPr>
          <p:txBody>
            <a:bodyPr wrap="none" anchor="ctr"/>
            <a:lstStyle/>
            <a:p>
              <a:endParaRPr lang="en-US"/>
            </a:p>
          </p:txBody>
        </p:sp>
      </p:grpSp>
      <p:grpSp>
        <p:nvGrpSpPr>
          <p:cNvPr id="21563" name="Group 98"/>
          <p:cNvGrpSpPr>
            <a:grpSpLocks/>
          </p:cNvGrpSpPr>
          <p:nvPr/>
        </p:nvGrpSpPr>
        <p:grpSpPr bwMode="auto">
          <a:xfrm>
            <a:off x="6337300" y="3035300"/>
            <a:ext cx="195263" cy="277813"/>
            <a:chOff x="4300" y="2246"/>
            <a:chExt cx="400" cy="571"/>
          </a:xfrm>
        </p:grpSpPr>
        <p:sp>
          <p:nvSpPr>
            <p:cNvPr id="21638" name="Oval 99"/>
            <p:cNvSpPr>
              <a:spLocks noChangeArrowheads="1"/>
            </p:cNvSpPr>
            <p:nvPr/>
          </p:nvSpPr>
          <p:spPr bwMode="auto">
            <a:xfrm>
              <a:off x="4300" y="2246"/>
              <a:ext cx="400" cy="414"/>
            </a:xfrm>
            <a:prstGeom prst="ellipse">
              <a:avLst/>
            </a:prstGeom>
            <a:solidFill>
              <a:schemeClr val="tx2"/>
            </a:solidFill>
            <a:ln w="12700">
              <a:solidFill>
                <a:schemeClr val="tx2"/>
              </a:solidFill>
              <a:round/>
              <a:headEnd/>
              <a:tailEnd/>
            </a:ln>
          </p:spPr>
          <p:txBody>
            <a:bodyPr wrap="none" anchor="ctr"/>
            <a:lstStyle>
              <a:lvl1pPr>
                <a:spcBef>
                  <a:spcPct val="20000"/>
                </a:spcBef>
                <a:buChar char="•"/>
                <a:defRPr sz="3200">
                  <a:solidFill>
                    <a:srgbClr val="0000FF"/>
                  </a:solidFill>
                  <a:latin typeface="Arial" charset="0"/>
                </a:defRPr>
              </a:lvl1pPr>
              <a:lvl2pPr marL="742950" indent="-285750">
                <a:spcBef>
                  <a:spcPct val="20000"/>
                </a:spcBef>
                <a:buChar char="–"/>
                <a:defRPr sz="2800">
                  <a:solidFill>
                    <a:srgbClr val="0000FF"/>
                  </a:solidFill>
                  <a:latin typeface="Arial" charset="0"/>
                </a:defRPr>
              </a:lvl2pPr>
              <a:lvl3pPr marL="1143000" indent="-228600">
                <a:spcBef>
                  <a:spcPct val="20000"/>
                </a:spcBef>
                <a:buChar char="•"/>
                <a:defRPr sz="2400">
                  <a:solidFill>
                    <a:srgbClr val="0000FF"/>
                  </a:solidFill>
                  <a:latin typeface="Arial" charset="0"/>
                </a:defRPr>
              </a:lvl3pPr>
              <a:lvl4pPr marL="1600200" indent="-228600">
                <a:spcBef>
                  <a:spcPct val="20000"/>
                </a:spcBef>
                <a:buChar char="–"/>
                <a:defRPr sz="2000">
                  <a:solidFill>
                    <a:srgbClr val="0000FF"/>
                  </a:solidFill>
                  <a:latin typeface="Arial" charset="0"/>
                </a:defRPr>
              </a:lvl4pPr>
              <a:lvl5pPr marL="2057400" indent="-228600">
                <a:spcBef>
                  <a:spcPct val="20000"/>
                </a:spcBef>
                <a:buChar char="»"/>
                <a:defRPr sz="2000">
                  <a:solidFill>
                    <a:srgbClr val="0000FF"/>
                  </a:solidFill>
                  <a:latin typeface="Arial" charset="0"/>
                </a:defRPr>
              </a:lvl5pPr>
              <a:lvl6pPr marL="2514600" indent="-228600" eaLnBrk="0" fontAlgn="base" hangingPunct="0">
                <a:spcBef>
                  <a:spcPct val="20000"/>
                </a:spcBef>
                <a:spcAft>
                  <a:spcPct val="0"/>
                </a:spcAft>
                <a:buChar char="»"/>
                <a:defRPr sz="2000">
                  <a:solidFill>
                    <a:srgbClr val="0000FF"/>
                  </a:solidFill>
                  <a:latin typeface="Arial" charset="0"/>
                </a:defRPr>
              </a:lvl6pPr>
              <a:lvl7pPr marL="2971800" indent="-228600" eaLnBrk="0" fontAlgn="base" hangingPunct="0">
                <a:spcBef>
                  <a:spcPct val="20000"/>
                </a:spcBef>
                <a:spcAft>
                  <a:spcPct val="0"/>
                </a:spcAft>
                <a:buChar char="»"/>
                <a:defRPr sz="2000">
                  <a:solidFill>
                    <a:srgbClr val="0000FF"/>
                  </a:solidFill>
                  <a:latin typeface="Arial" charset="0"/>
                </a:defRPr>
              </a:lvl7pPr>
              <a:lvl8pPr marL="3429000" indent="-228600" eaLnBrk="0" fontAlgn="base" hangingPunct="0">
                <a:spcBef>
                  <a:spcPct val="20000"/>
                </a:spcBef>
                <a:spcAft>
                  <a:spcPct val="0"/>
                </a:spcAft>
                <a:buChar char="»"/>
                <a:defRPr sz="2000">
                  <a:solidFill>
                    <a:srgbClr val="0000FF"/>
                  </a:solidFill>
                  <a:latin typeface="Arial" charset="0"/>
                </a:defRPr>
              </a:lvl8pPr>
              <a:lvl9pPr marL="3886200" indent="-228600" eaLnBrk="0" fontAlgn="base" hangingPunct="0">
                <a:spcBef>
                  <a:spcPct val="20000"/>
                </a:spcBef>
                <a:spcAft>
                  <a:spcPct val="0"/>
                </a:spcAft>
                <a:buChar char="»"/>
                <a:defRPr sz="2000">
                  <a:solidFill>
                    <a:srgbClr val="0000FF"/>
                  </a:solidFill>
                  <a:latin typeface="Arial" charset="0"/>
                </a:defRPr>
              </a:lvl9pPr>
            </a:lstStyle>
            <a:p>
              <a:pPr>
                <a:spcBef>
                  <a:spcPct val="0"/>
                </a:spcBef>
                <a:buFontTx/>
                <a:buNone/>
              </a:pPr>
              <a:endParaRPr lang="en-US" altLang="en-US" sz="2400">
                <a:solidFill>
                  <a:srgbClr val="000000"/>
                </a:solidFill>
                <a:latin typeface="Lucida Console" charset="0"/>
              </a:endParaRPr>
            </a:p>
          </p:txBody>
        </p:sp>
        <p:sp>
          <p:nvSpPr>
            <p:cNvPr id="21639" name="Oval 100"/>
            <p:cNvSpPr>
              <a:spLocks noChangeArrowheads="1"/>
            </p:cNvSpPr>
            <p:nvPr/>
          </p:nvSpPr>
          <p:spPr bwMode="auto">
            <a:xfrm>
              <a:off x="4359" y="2301"/>
              <a:ext cx="280" cy="326"/>
            </a:xfrm>
            <a:prstGeom prst="ellipse">
              <a:avLst/>
            </a:prstGeom>
            <a:solidFill>
              <a:schemeClr val="bg1"/>
            </a:solidFill>
            <a:ln w="12700">
              <a:solidFill>
                <a:schemeClr val="tx2"/>
              </a:solidFill>
              <a:round/>
              <a:headEnd/>
              <a:tailEnd/>
            </a:ln>
          </p:spPr>
          <p:txBody>
            <a:bodyPr wrap="none" anchor="ctr"/>
            <a:lstStyle>
              <a:lvl1pPr>
                <a:spcBef>
                  <a:spcPct val="20000"/>
                </a:spcBef>
                <a:buChar char="•"/>
                <a:defRPr sz="3200">
                  <a:solidFill>
                    <a:srgbClr val="0000FF"/>
                  </a:solidFill>
                  <a:latin typeface="Arial" charset="0"/>
                </a:defRPr>
              </a:lvl1pPr>
              <a:lvl2pPr marL="742950" indent="-285750">
                <a:spcBef>
                  <a:spcPct val="20000"/>
                </a:spcBef>
                <a:buChar char="–"/>
                <a:defRPr sz="2800">
                  <a:solidFill>
                    <a:srgbClr val="0000FF"/>
                  </a:solidFill>
                  <a:latin typeface="Arial" charset="0"/>
                </a:defRPr>
              </a:lvl2pPr>
              <a:lvl3pPr marL="1143000" indent="-228600">
                <a:spcBef>
                  <a:spcPct val="20000"/>
                </a:spcBef>
                <a:buChar char="•"/>
                <a:defRPr sz="2400">
                  <a:solidFill>
                    <a:srgbClr val="0000FF"/>
                  </a:solidFill>
                  <a:latin typeface="Arial" charset="0"/>
                </a:defRPr>
              </a:lvl3pPr>
              <a:lvl4pPr marL="1600200" indent="-228600">
                <a:spcBef>
                  <a:spcPct val="20000"/>
                </a:spcBef>
                <a:buChar char="–"/>
                <a:defRPr sz="2000">
                  <a:solidFill>
                    <a:srgbClr val="0000FF"/>
                  </a:solidFill>
                  <a:latin typeface="Arial" charset="0"/>
                </a:defRPr>
              </a:lvl4pPr>
              <a:lvl5pPr marL="2057400" indent="-228600">
                <a:spcBef>
                  <a:spcPct val="20000"/>
                </a:spcBef>
                <a:buChar char="»"/>
                <a:defRPr sz="2000">
                  <a:solidFill>
                    <a:srgbClr val="0000FF"/>
                  </a:solidFill>
                  <a:latin typeface="Arial" charset="0"/>
                </a:defRPr>
              </a:lvl5pPr>
              <a:lvl6pPr marL="2514600" indent="-228600" eaLnBrk="0" fontAlgn="base" hangingPunct="0">
                <a:spcBef>
                  <a:spcPct val="20000"/>
                </a:spcBef>
                <a:spcAft>
                  <a:spcPct val="0"/>
                </a:spcAft>
                <a:buChar char="»"/>
                <a:defRPr sz="2000">
                  <a:solidFill>
                    <a:srgbClr val="0000FF"/>
                  </a:solidFill>
                  <a:latin typeface="Arial" charset="0"/>
                </a:defRPr>
              </a:lvl6pPr>
              <a:lvl7pPr marL="2971800" indent="-228600" eaLnBrk="0" fontAlgn="base" hangingPunct="0">
                <a:spcBef>
                  <a:spcPct val="20000"/>
                </a:spcBef>
                <a:spcAft>
                  <a:spcPct val="0"/>
                </a:spcAft>
                <a:buChar char="»"/>
                <a:defRPr sz="2000">
                  <a:solidFill>
                    <a:srgbClr val="0000FF"/>
                  </a:solidFill>
                  <a:latin typeface="Arial" charset="0"/>
                </a:defRPr>
              </a:lvl7pPr>
              <a:lvl8pPr marL="3429000" indent="-228600" eaLnBrk="0" fontAlgn="base" hangingPunct="0">
                <a:spcBef>
                  <a:spcPct val="20000"/>
                </a:spcBef>
                <a:spcAft>
                  <a:spcPct val="0"/>
                </a:spcAft>
                <a:buChar char="»"/>
                <a:defRPr sz="2000">
                  <a:solidFill>
                    <a:srgbClr val="0000FF"/>
                  </a:solidFill>
                  <a:latin typeface="Arial" charset="0"/>
                </a:defRPr>
              </a:lvl8pPr>
              <a:lvl9pPr marL="3886200" indent="-228600" eaLnBrk="0" fontAlgn="base" hangingPunct="0">
                <a:spcBef>
                  <a:spcPct val="20000"/>
                </a:spcBef>
                <a:spcAft>
                  <a:spcPct val="0"/>
                </a:spcAft>
                <a:buChar char="»"/>
                <a:defRPr sz="2000">
                  <a:solidFill>
                    <a:srgbClr val="0000FF"/>
                  </a:solidFill>
                  <a:latin typeface="Arial" charset="0"/>
                </a:defRPr>
              </a:lvl9pPr>
            </a:lstStyle>
            <a:p>
              <a:pPr>
                <a:spcBef>
                  <a:spcPct val="0"/>
                </a:spcBef>
                <a:buFontTx/>
                <a:buNone/>
              </a:pPr>
              <a:endParaRPr lang="en-US" altLang="en-US" sz="2400">
                <a:solidFill>
                  <a:srgbClr val="000000"/>
                </a:solidFill>
                <a:latin typeface="Lucida Console" charset="0"/>
              </a:endParaRPr>
            </a:p>
          </p:txBody>
        </p:sp>
        <p:sp>
          <p:nvSpPr>
            <p:cNvPr id="21640" name="Oval 101"/>
            <p:cNvSpPr>
              <a:spLocks noChangeArrowheads="1"/>
            </p:cNvSpPr>
            <p:nvPr/>
          </p:nvSpPr>
          <p:spPr bwMode="auto">
            <a:xfrm>
              <a:off x="4303" y="2412"/>
              <a:ext cx="397" cy="405"/>
            </a:xfrm>
            <a:prstGeom prst="ellipse">
              <a:avLst/>
            </a:prstGeom>
            <a:solidFill>
              <a:schemeClr val="tx2"/>
            </a:solidFill>
            <a:ln w="12700">
              <a:solidFill>
                <a:schemeClr val="tx2"/>
              </a:solidFill>
              <a:round/>
              <a:headEnd/>
              <a:tailEnd/>
            </a:ln>
          </p:spPr>
          <p:txBody>
            <a:bodyPr wrap="none" anchor="ctr"/>
            <a:lstStyle>
              <a:lvl1pPr>
                <a:spcBef>
                  <a:spcPct val="20000"/>
                </a:spcBef>
                <a:buChar char="•"/>
                <a:defRPr sz="3200">
                  <a:solidFill>
                    <a:srgbClr val="0000FF"/>
                  </a:solidFill>
                  <a:latin typeface="Arial" charset="0"/>
                </a:defRPr>
              </a:lvl1pPr>
              <a:lvl2pPr marL="742950" indent="-285750">
                <a:spcBef>
                  <a:spcPct val="20000"/>
                </a:spcBef>
                <a:buChar char="–"/>
                <a:defRPr sz="2800">
                  <a:solidFill>
                    <a:srgbClr val="0000FF"/>
                  </a:solidFill>
                  <a:latin typeface="Arial" charset="0"/>
                </a:defRPr>
              </a:lvl2pPr>
              <a:lvl3pPr marL="1143000" indent="-228600">
                <a:spcBef>
                  <a:spcPct val="20000"/>
                </a:spcBef>
                <a:buChar char="•"/>
                <a:defRPr sz="2400">
                  <a:solidFill>
                    <a:srgbClr val="0000FF"/>
                  </a:solidFill>
                  <a:latin typeface="Arial" charset="0"/>
                </a:defRPr>
              </a:lvl3pPr>
              <a:lvl4pPr marL="1600200" indent="-228600">
                <a:spcBef>
                  <a:spcPct val="20000"/>
                </a:spcBef>
                <a:buChar char="–"/>
                <a:defRPr sz="2000">
                  <a:solidFill>
                    <a:srgbClr val="0000FF"/>
                  </a:solidFill>
                  <a:latin typeface="Arial" charset="0"/>
                </a:defRPr>
              </a:lvl4pPr>
              <a:lvl5pPr marL="2057400" indent="-228600">
                <a:spcBef>
                  <a:spcPct val="20000"/>
                </a:spcBef>
                <a:buChar char="»"/>
                <a:defRPr sz="2000">
                  <a:solidFill>
                    <a:srgbClr val="0000FF"/>
                  </a:solidFill>
                  <a:latin typeface="Arial" charset="0"/>
                </a:defRPr>
              </a:lvl5pPr>
              <a:lvl6pPr marL="2514600" indent="-228600" eaLnBrk="0" fontAlgn="base" hangingPunct="0">
                <a:spcBef>
                  <a:spcPct val="20000"/>
                </a:spcBef>
                <a:spcAft>
                  <a:spcPct val="0"/>
                </a:spcAft>
                <a:buChar char="»"/>
                <a:defRPr sz="2000">
                  <a:solidFill>
                    <a:srgbClr val="0000FF"/>
                  </a:solidFill>
                  <a:latin typeface="Arial" charset="0"/>
                </a:defRPr>
              </a:lvl6pPr>
              <a:lvl7pPr marL="2971800" indent="-228600" eaLnBrk="0" fontAlgn="base" hangingPunct="0">
                <a:spcBef>
                  <a:spcPct val="20000"/>
                </a:spcBef>
                <a:spcAft>
                  <a:spcPct val="0"/>
                </a:spcAft>
                <a:buChar char="»"/>
                <a:defRPr sz="2000">
                  <a:solidFill>
                    <a:srgbClr val="0000FF"/>
                  </a:solidFill>
                  <a:latin typeface="Arial" charset="0"/>
                </a:defRPr>
              </a:lvl7pPr>
              <a:lvl8pPr marL="3429000" indent="-228600" eaLnBrk="0" fontAlgn="base" hangingPunct="0">
                <a:spcBef>
                  <a:spcPct val="20000"/>
                </a:spcBef>
                <a:spcAft>
                  <a:spcPct val="0"/>
                </a:spcAft>
                <a:buChar char="»"/>
                <a:defRPr sz="2000">
                  <a:solidFill>
                    <a:srgbClr val="0000FF"/>
                  </a:solidFill>
                  <a:latin typeface="Arial" charset="0"/>
                </a:defRPr>
              </a:lvl8pPr>
              <a:lvl9pPr marL="3886200" indent="-228600" eaLnBrk="0" fontAlgn="base" hangingPunct="0">
                <a:spcBef>
                  <a:spcPct val="20000"/>
                </a:spcBef>
                <a:spcAft>
                  <a:spcPct val="0"/>
                </a:spcAft>
                <a:buChar char="»"/>
                <a:defRPr sz="2000">
                  <a:solidFill>
                    <a:srgbClr val="0000FF"/>
                  </a:solidFill>
                  <a:latin typeface="Arial" charset="0"/>
                </a:defRPr>
              </a:lvl9pPr>
            </a:lstStyle>
            <a:p>
              <a:pPr>
                <a:spcBef>
                  <a:spcPct val="0"/>
                </a:spcBef>
                <a:buFontTx/>
                <a:buNone/>
              </a:pPr>
              <a:endParaRPr lang="en-US" altLang="en-US" sz="2400">
                <a:solidFill>
                  <a:srgbClr val="000000"/>
                </a:solidFill>
                <a:latin typeface="Lucida Console" charset="0"/>
              </a:endParaRPr>
            </a:p>
          </p:txBody>
        </p:sp>
        <p:sp>
          <p:nvSpPr>
            <p:cNvPr id="21641" name="Oval 102"/>
            <p:cNvSpPr>
              <a:spLocks noChangeArrowheads="1"/>
            </p:cNvSpPr>
            <p:nvPr/>
          </p:nvSpPr>
          <p:spPr bwMode="auto">
            <a:xfrm>
              <a:off x="4427" y="2497"/>
              <a:ext cx="143" cy="137"/>
            </a:xfrm>
            <a:prstGeom prst="ellipse">
              <a:avLst/>
            </a:prstGeom>
            <a:solidFill>
              <a:schemeClr val="bg1"/>
            </a:solidFill>
            <a:ln w="12700">
              <a:solidFill>
                <a:schemeClr val="tx2"/>
              </a:solidFill>
              <a:round/>
              <a:headEnd/>
              <a:tailEnd/>
            </a:ln>
          </p:spPr>
          <p:txBody>
            <a:bodyPr wrap="none" anchor="ctr"/>
            <a:lstStyle>
              <a:lvl1pPr>
                <a:spcBef>
                  <a:spcPct val="20000"/>
                </a:spcBef>
                <a:buChar char="•"/>
                <a:defRPr sz="3200">
                  <a:solidFill>
                    <a:srgbClr val="0000FF"/>
                  </a:solidFill>
                  <a:latin typeface="Arial" charset="0"/>
                </a:defRPr>
              </a:lvl1pPr>
              <a:lvl2pPr marL="742950" indent="-285750">
                <a:spcBef>
                  <a:spcPct val="20000"/>
                </a:spcBef>
                <a:buChar char="–"/>
                <a:defRPr sz="2800">
                  <a:solidFill>
                    <a:srgbClr val="0000FF"/>
                  </a:solidFill>
                  <a:latin typeface="Arial" charset="0"/>
                </a:defRPr>
              </a:lvl2pPr>
              <a:lvl3pPr marL="1143000" indent="-228600">
                <a:spcBef>
                  <a:spcPct val="20000"/>
                </a:spcBef>
                <a:buChar char="•"/>
                <a:defRPr sz="2400">
                  <a:solidFill>
                    <a:srgbClr val="0000FF"/>
                  </a:solidFill>
                  <a:latin typeface="Arial" charset="0"/>
                </a:defRPr>
              </a:lvl3pPr>
              <a:lvl4pPr marL="1600200" indent="-228600">
                <a:spcBef>
                  <a:spcPct val="20000"/>
                </a:spcBef>
                <a:buChar char="–"/>
                <a:defRPr sz="2000">
                  <a:solidFill>
                    <a:srgbClr val="0000FF"/>
                  </a:solidFill>
                  <a:latin typeface="Arial" charset="0"/>
                </a:defRPr>
              </a:lvl4pPr>
              <a:lvl5pPr marL="2057400" indent="-228600">
                <a:spcBef>
                  <a:spcPct val="20000"/>
                </a:spcBef>
                <a:buChar char="»"/>
                <a:defRPr sz="2000">
                  <a:solidFill>
                    <a:srgbClr val="0000FF"/>
                  </a:solidFill>
                  <a:latin typeface="Arial" charset="0"/>
                </a:defRPr>
              </a:lvl5pPr>
              <a:lvl6pPr marL="2514600" indent="-228600" eaLnBrk="0" fontAlgn="base" hangingPunct="0">
                <a:spcBef>
                  <a:spcPct val="20000"/>
                </a:spcBef>
                <a:spcAft>
                  <a:spcPct val="0"/>
                </a:spcAft>
                <a:buChar char="»"/>
                <a:defRPr sz="2000">
                  <a:solidFill>
                    <a:srgbClr val="0000FF"/>
                  </a:solidFill>
                  <a:latin typeface="Arial" charset="0"/>
                </a:defRPr>
              </a:lvl6pPr>
              <a:lvl7pPr marL="2971800" indent="-228600" eaLnBrk="0" fontAlgn="base" hangingPunct="0">
                <a:spcBef>
                  <a:spcPct val="20000"/>
                </a:spcBef>
                <a:spcAft>
                  <a:spcPct val="0"/>
                </a:spcAft>
                <a:buChar char="»"/>
                <a:defRPr sz="2000">
                  <a:solidFill>
                    <a:srgbClr val="0000FF"/>
                  </a:solidFill>
                  <a:latin typeface="Arial" charset="0"/>
                </a:defRPr>
              </a:lvl7pPr>
              <a:lvl8pPr marL="3429000" indent="-228600" eaLnBrk="0" fontAlgn="base" hangingPunct="0">
                <a:spcBef>
                  <a:spcPct val="20000"/>
                </a:spcBef>
                <a:spcAft>
                  <a:spcPct val="0"/>
                </a:spcAft>
                <a:buChar char="»"/>
                <a:defRPr sz="2000">
                  <a:solidFill>
                    <a:srgbClr val="0000FF"/>
                  </a:solidFill>
                  <a:latin typeface="Arial" charset="0"/>
                </a:defRPr>
              </a:lvl8pPr>
              <a:lvl9pPr marL="3886200" indent="-228600" eaLnBrk="0" fontAlgn="base" hangingPunct="0">
                <a:spcBef>
                  <a:spcPct val="20000"/>
                </a:spcBef>
                <a:spcAft>
                  <a:spcPct val="0"/>
                </a:spcAft>
                <a:buChar char="»"/>
                <a:defRPr sz="2000">
                  <a:solidFill>
                    <a:srgbClr val="0000FF"/>
                  </a:solidFill>
                  <a:latin typeface="Arial" charset="0"/>
                </a:defRPr>
              </a:lvl9pPr>
            </a:lstStyle>
            <a:p>
              <a:pPr>
                <a:spcBef>
                  <a:spcPct val="0"/>
                </a:spcBef>
                <a:buFontTx/>
                <a:buNone/>
              </a:pPr>
              <a:endParaRPr lang="en-US" altLang="en-US" sz="2400">
                <a:solidFill>
                  <a:srgbClr val="000000"/>
                </a:solidFill>
                <a:latin typeface="Lucida Console" charset="0"/>
              </a:endParaRPr>
            </a:p>
          </p:txBody>
        </p:sp>
        <p:sp>
          <p:nvSpPr>
            <p:cNvPr id="21642" name="AutoShape 103"/>
            <p:cNvSpPr>
              <a:spLocks noChangeArrowheads="1"/>
            </p:cNvSpPr>
            <p:nvPr/>
          </p:nvSpPr>
          <p:spPr bwMode="auto">
            <a:xfrm flipV="1">
              <a:off x="4456" y="2611"/>
              <a:ext cx="98" cy="121"/>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408 w 21600"/>
                <a:gd name="T13" fmla="*/ 4463 h 21600"/>
                <a:gd name="T14" fmla="*/ 17192 w 21600"/>
                <a:gd name="T15" fmla="*/ 17137 h 21600"/>
              </a:gdLst>
              <a:ahLst/>
              <a:cxnLst>
                <a:cxn ang="T8">
                  <a:pos x="T0" y="T1"/>
                </a:cxn>
                <a:cxn ang="T9">
                  <a:pos x="T2" y="T3"/>
                </a:cxn>
                <a:cxn ang="T10">
                  <a:pos x="T4" y="T5"/>
                </a:cxn>
                <a:cxn ang="T11">
                  <a:pos x="T6" y="T7"/>
                </a:cxn>
              </a:cxnLst>
              <a:rect l="T12" t="T13" r="T14" b="T15"/>
              <a:pathLst>
                <a:path w="21600" h="21600">
                  <a:moveTo>
                    <a:pt x="0" y="0"/>
                  </a:moveTo>
                  <a:lnTo>
                    <a:pt x="5399" y="21600"/>
                  </a:lnTo>
                  <a:lnTo>
                    <a:pt x="16201" y="21600"/>
                  </a:lnTo>
                  <a:lnTo>
                    <a:pt x="21600" y="0"/>
                  </a:lnTo>
                  <a:lnTo>
                    <a:pt x="0" y="0"/>
                  </a:lnTo>
                  <a:close/>
                </a:path>
              </a:pathLst>
            </a:custGeom>
            <a:solidFill>
              <a:schemeClr val="bg1"/>
            </a:solidFill>
            <a:ln w="12700">
              <a:solidFill>
                <a:schemeClr val="bg1"/>
              </a:solidFill>
              <a:miter lim="800000"/>
              <a:headEnd/>
              <a:tailEnd/>
            </a:ln>
          </p:spPr>
          <p:txBody>
            <a:bodyPr wrap="none" anchor="ctr"/>
            <a:lstStyle/>
            <a:p>
              <a:endParaRPr lang="en-US"/>
            </a:p>
          </p:txBody>
        </p:sp>
      </p:grpSp>
      <p:grpSp>
        <p:nvGrpSpPr>
          <p:cNvPr id="21564" name="Group 98"/>
          <p:cNvGrpSpPr>
            <a:grpSpLocks/>
          </p:cNvGrpSpPr>
          <p:nvPr/>
        </p:nvGrpSpPr>
        <p:grpSpPr bwMode="auto">
          <a:xfrm>
            <a:off x="6794500" y="2984500"/>
            <a:ext cx="195263" cy="277813"/>
            <a:chOff x="4300" y="2246"/>
            <a:chExt cx="400" cy="571"/>
          </a:xfrm>
        </p:grpSpPr>
        <p:sp>
          <p:nvSpPr>
            <p:cNvPr id="21633" name="Oval 99"/>
            <p:cNvSpPr>
              <a:spLocks noChangeArrowheads="1"/>
            </p:cNvSpPr>
            <p:nvPr/>
          </p:nvSpPr>
          <p:spPr bwMode="auto">
            <a:xfrm>
              <a:off x="4300" y="2246"/>
              <a:ext cx="400" cy="414"/>
            </a:xfrm>
            <a:prstGeom prst="ellipse">
              <a:avLst/>
            </a:prstGeom>
            <a:solidFill>
              <a:schemeClr val="tx2"/>
            </a:solidFill>
            <a:ln w="12700">
              <a:solidFill>
                <a:schemeClr val="tx2"/>
              </a:solidFill>
              <a:round/>
              <a:headEnd/>
              <a:tailEnd/>
            </a:ln>
          </p:spPr>
          <p:txBody>
            <a:bodyPr wrap="none" anchor="ctr"/>
            <a:lstStyle>
              <a:lvl1pPr>
                <a:spcBef>
                  <a:spcPct val="20000"/>
                </a:spcBef>
                <a:buChar char="•"/>
                <a:defRPr sz="3200">
                  <a:solidFill>
                    <a:srgbClr val="0000FF"/>
                  </a:solidFill>
                  <a:latin typeface="Arial" charset="0"/>
                </a:defRPr>
              </a:lvl1pPr>
              <a:lvl2pPr marL="742950" indent="-285750">
                <a:spcBef>
                  <a:spcPct val="20000"/>
                </a:spcBef>
                <a:buChar char="–"/>
                <a:defRPr sz="2800">
                  <a:solidFill>
                    <a:srgbClr val="0000FF"/>
                  </a:solidFill>
                  <a:latin typeface="Arial" charset="0"/>
                </a:defRPr>
              </a:lvl2pPr>
              <a:lvl3pPr marL="1143000" indent="-228600">
                <a:spcBef>
                  <a:spcPct val="20000"/>
                </a:spcBef>
                <a:buChar char="•"/>
                <a:defRPr sz="2400">
                  <a:solidFill>
                    <a:srgbClr val="0000FF"/>
                  </a:solidFill>
                  <a:latin typeface="Arial" charset="0"/>
                </a:defRPr>
              </a:lvl3pPr>
              <a:lvl4pPr marL="1600200" indent="-228600">
                <a:spcBef>
                  <a:spcPct val="20000"/>
                </a:spcBef>
                <a:buChar char="–"/>
                <a:defRPr sz="2000">
                  <a:solidFill>
                    <a:srgbClr val="0000FF"/>
                  </a:solidFill>
                  <a:latin typeface="Arial" charset="0"/>
                </a:defRPr>
              </a:lvl4pPr>
              <a:lvl5pPr marL="2057400" indent="-228600">
                <a:spcBef>
                  <a:spcPct val="20000"/>
                </a:spcBef>
                <a:buChar char="»"/>
                <a:defRPr sz="2000">
                  <a:solidFill>
                    <a:srgbClr val="0000FF"/>
                  </a:solidFill>
                  <a:latin typeface="Arial" charset="0"/>
                </a:defRPr>
              </a:lvl5pPr>
              <a:lvl6pPr marL="2514600" indent="-228600" eaLnBrk="0" fontAlgn="base" hangingPunct="0">
                <a:spcBef>
                  <a:spcPct val="20000"/>
                </a:spcBef>
                <a:spcAft>
                  <a:spcPct val="0"/>
                </a:spcAft>
                <a:buChar char="»"/>
                <a:defRPr sz="2000">
                  <a:solidFill>
                    <a:srgbClr val="0000FF"/>
                  </a:solidFill>
                  <a:latin typeface="Arial" charset="0"/>
                </a:defRPr>
              </a:lvl6pPr>
              <a:lvl7pPr marL="2971800" indent="-228600" eaLnBrk="0" fontAlgn="base" hangingPunct="0">
                <a:spcBef>
                  <a:spcPct val="20000"/>
                </a:spcBef>
                <a:spcAft>
                  <a:spcPct val="0"/>
                </a:spcAft>
                <a:buChar char="»"/>
                <a:defRPr sz="2000">
                  <a:solidFill>
                    <a:srgbClr val="0000FF"/>
                  </a:solidFill>
                  <a:latin typeface="Arial" charset="0"/>
                </a:defRPr>
              </a:lvl7pPr>
              <a:lvl8pPr marL="3429000" indent="-228600" eaLnBrk="0" fontAlgn="base" hangingPunct="0">
                <a:spcBef>
                  <a:spcPct val="20000"/>
                </a:spcBef>
                <a:spcAft>
                  <a:spcPct val="0"/>
                </a:spcAft>
                <a:buChar char="»"/>
                <a:defRPr sz="2000">
                  <a:solidFill>
                    <a:srgbClr val="0000FF"/>
                  </a:solidFill>
                  <a:latin typeface="Arial" charset="0"/>
                </a:defRPr>
              </a:lvl8pPr>
              <a:lvl9pPr marL="3886200" indent="-228600" eaLnBrk="0" fontAlgn="base" hangingPunct="0">
                <a:spcBef>
                  <a:spcPct val="20000"/>
                </a:spcBef>
                <a:spcAft>
                  <a:spcPct val="0"/>
                </a:spcAft>
                <a:buChar char="»"/>
                <a:defRPr sz="2000">
                  <a:solidFill>
                    <a:srgbClr val="0000FF"/>
                  </a:solidFill>
                  <a:latin typeface="Arial" charset="0"/>
                </a:defRPr>
              </a:lvl9pPr>
            </a:lstStyle>
            <a:p>
              <a:pPr>
                <a:spcBef>
                  <a:spcPct val="0"/>
                </a:spcBef>
                <a:buFontTx/>
                <a:buNone/>
              </a:pPr>
              <a:endParaRPr lang="en-US" altLang="en-US" sz="2400">
                <a:solidFill>
                  <a:srgbClr val="000000"/>
                </a:solidFill>
                <a:latin typeface="Lucida Console" charset="0"/>
              </a:endParaRPr>
            </a:p>
          </p:txBody>
        </p:sp>
        <p:sp>
          <p:nvSpPr>
            <p:cNvPr id="21634" name="Oval 100"/>
            <p:cNvSpPr>
              <a:spLocks noChangeArrowheads="1"/>
            </p:cNvSpPr>
            <p:nvPr/>
          </p:nvSpPr>
          <p:spPr bwMode="auto">
            <a:xfrm>
              <a:off x="4359" y="2301"/>
              <a:ext cx="280" cy="326"/>
            </a:xfrm>
            <a:prstGeom prst="ellipse">
              <a:avLst/>
            </a:prstGeom>
            <a:solidFill>
              <a:schemeClr val="bg1"/>
            </a:solidFill>
            <a:ln w="12700">
              <a:solidFill>
                <a:schemeClr val="tx2"/>
              </a:solidFill>
              <a:round/>
              <a:headEnd/>
              <a:tailEnd/>
            </a:ln>
          </p:spPr>
          <p:txBody>
            <a:bodyPr wrap="none" anchor="ctr"/>
            <a:lstStyle>
              <a:lvl1pPr>
                <a:spcBef>
                  <a:spcPct val="20000"/>
                </a:spcBef>
                <a:buChar char="•"/>
                <a:defRPr sz="3200">
                  <a:solidFill>
                    <a:srgbClr val="0000FF"/>
                  </a:solidFill>
                  <a:latin typeface="Arial" charset="0"/>
                </a:defRPr>
              </a:lvl1pPr>
              <a:lvl2pPr marL="742950" indent="-285750">
                <a:spcBef>
                  <a:spcPct val="20000"/>
                </a:spcBef>
                <a:buChar char="–"/>
                <a:defRPr sz="2800">
                  <a:solidFill>
                    <a:srgbClr val="0000FF"/>
                  </a:solidFill>
                  <a:latin typeface="Arial" charset="0"/>
                </a:defRPr>
              </a:lvl2pPr>
              <a:lvl3pPr marL="1143000" indent="-228600">
                <a:spcBef>
                  <a:spcPct val="20000"/>
                </a:spcBef>
                <a:buChar char="•"/>
                <a:defRPr sz="2400">
                  <a:solidFill>
                    <a:srgbClr val="0000FF"/>
                  </a:solidFill>
                  <a:latin typeface="Arial" charset="0"/>
                </a:defRPr>
              </a:lvl3pPr>
              <a:lvl4pPr marL="1600200" indent="-228600">
                <a:spcBef>
                  <a:spcPct val="20000"/>
                </a:spcBef>
                <a:buChar char="–"/>
                <a:defRPr sz="2000">
                  <a:solidFill>
                    <a:srgbClr val="0000FF"/>
                  </a:solidFill>
                  <a:latin typeface="Arial" charset="0"/>
                </a:defRPr>
              </a:lvl4pPr>
              <a:lvl5pPr marL="2057400" indent="-228600">
                <a:spcBef>
                  <a:spcPct val="20000"/>
                </a:spcBef>
                <a:buChar char="»"/>
                <a:defRPr sz="2000">
                  <a:solidFill>
                    <a:srgbClr val="0000FF"/>
                  </a:solidFill>
                  <a:latin typeface="Arial" charset="0"/>
                </a:defRPr>
              </a:lvl5pPr>
              <a:lvl6pPr marL="2514600" indent="-228600" eaLnBrk="0" fontAlgn="base" hangingPunct="0">
                <a:spcBef>
                  <a:spcPct val="20000"/>
                </a:spcBef>
                <a:spcAft>
                  <a:spcPct val="0"/>
                </a:spcAft>
                <a:buChar char="»"/>
                <a:defRPr sz="2000">
                  <a:solidFill>
                    <a:srgbClr val="0000FF"/>
                  </a:solidFill>
                  <a:latin typeface="Arial" charset="0"/>
                </a:defRPr>
              </a:lvl6pPr>
              <a:lvl7pPr marL="2971800" indent="-228600" eaLnBrk="0" fontAlgn="base" hangingPunct="0">
                <a:spcBef>
                  <a:spcPct val="20000"/>
                </a:spcBef>
                <a:spcAft>
                  <a:spcPct val="0"/>
                </a:spcAft>
                <a:buChar char="»"/>
                <a:defRPr sz="2000">
                  <a:solidFill>
                    <a:srgbClr val="0000FF"/>
                  </a:solidFill>
                  <a:latin typeface="Arial" charset="0"/>
                </a:defRPr>
              </a:lvl7pPr>
              <a:lvl8pPr marL="3429000" indent="-228600" eaLnBrk="0" fontAlgn="base" hangingPunct="0">
                <a:spcBef>
                  <a:spcPct val="20000"/>
                </a:spcBef>
                <a:spcAft>
                  <a:spcPct val="0"/>
                </a:spcAft>
                <a:buChar char="»"/>
                <a:defRPr sz="2000">
                  <a:solidFill>
                    <a:srgbClr val="0000FF"/>
                  </a:solidFill>
                  <a:latin typeface="Arial" charset="0"/>
                </a:defRPr>
              </a:lvl8pPr>
              <a:lvl9pPr marL="3886200" indent="-228600" eaLnBrk="0" fontAlgn="base" hangingPunct="0">
                <a:spcBef>
                  <a:spcPct val="20000"/>
                </a:spcBef>
                <a:spcAft>
                  <a:spcPct val="0"/>
                </a:spcAft>
                <a:buChar char="»"/>
                <a:defRPr sz="2000">
                  <a:solidFill>
                    <a:srgbClr val="0000FF"/>
                  </a:solidFill>
                  <a:latin typeface="Arial" charset="0"/>
                </a:defRPr>
              </a:lvl9pPr>
            </a:lstStyle>
            <a:p>
              <a:pPr>
                <a:spcBef>
                  <a:spcPct val="0"/>
                </a:spcBef>
                <a:buFontTx/>
                <a:buNone/>
              </a:pPr>
              <a:endParaRPr lang="en-US" altLang="en-US" sz="2400">
                <a:solidFill>
                  <a:srgbClr val="000000"/>
                </a:solidFill>
                <a:latin typeface="Lucida Console" charset="0"/>
              </a:endParaRPr>
            </a:p>
          </p:txBody>
        </p:sp>
        <p:sp>
          <p:nvSpPr>
            <p:cNvPr id="21635" name="Oval 101"/>
            <p:cNvSpPr>
              <a:spLocks noChangeArrowheads="1"/>
            </p:cNvSpPr>
            <p:nvPr/>
          </p:nvSpPr>
          <p:spPr bwMode="auto">
            <a:xfrm>
              <a:off x="4303" y="2412"/>
              <a:ext cx="397" cy="405"/>
            </a:xfrm>
            <a:prstGeom prst="ellipse">
              <a:avLst/>
            </a:prstGeom>
            <a:solidFill>
              <a:schemeClr val="tx2"/>
            </a:solidFill>
            <a:ln w="12700">
              <a:solidFill>
                <a:schemeClr val="tx2"/>
              </a:solidFill>
              <a:round/>
              <a:headEnd/>
              <a:tailEnd/>
            </a:ln>
          </p:spPr>
          <p:txBody>
            <a:bodyPr wrap="none" anchor="ctr"/>
            <a:lstStyle>
              <a:lvl1pPr>
                <a:spcBef>
                  <a:spcPct val="20000"/>
                </a:spcBef>
                <a:buChar char="•"/>
                <a:defRPr sz="3200">
                  <a:solidFill>
                    <a:srgbClr val="0000FF"/>
                  </a:solidFill>
                  <a:latin typeface="Arial" charset="0"/>
                </a:defRPr>
              </a:lvl1pPr>
              <a:lvl2pPr marL="742950" indent="-285750">
                <a:spcBef>
                  <a:spcPct val="20000"/>
                </a:spcBef>
                <a:buChar char="–"/>
                <a:defRPr sz="2800">
                  <a:solidFill>
                    <a:srgbClr val="0000FF"/>
                  </a:solidFill>
                  <a:latin typeface="Arial" charset="0"/>
                </a:defRPr>
              </a:lvl2pPr>
              <a:lvl3pPr marL="1143000" indent="-228600">
                <a:spcBef>
                  <a:spcPct val="20000"/>
                </a:spcBef>
                <a:buChar char="•"/>
                <a:defRPr sz="2400">
                  <a:solidFill>
                    <a:srgbClr val="0000FF"/>
                  </a:solidFill>
                  <a:latin typeface="Arial" charset="0"/>
                </a:defRPr>
              </a:lvl3pPr>
              <a:lvl4pPr marL="1600200" indent="-228600">
                <a:spcBef>
                  <a:spcPct val="20000"/>
                </a:spcBef>
                <a:buChar char="–"/>
                <a:defRPr sz="2000">
                  <a:solidFill>
                    <a:srgbClr val="0000FF"/>
                  </a:solidFill>
                  <a:latin typeface="Arial" charset="0"/>
                </a:defRPr>
              </a:lvl4pPr>
              <a:lvl5pPr marL="2057400" indent="-228600">
                <a:spcBef>
                  <a:spcPct val="20000"/>
                </a:spcBef>
                <a:buChar char="»"/>
                <a:defRPr sz="2000">
                  <a:solidFill>
                    <a:srgbClr val="0000FF"/>
                  </a:solidFill>
                  <a:latin typeface="Arial" charset="0"/>
                </a:defRPr>
              </a:lvl5pPr>
              <a:lvl6pPr marL="2514600" indent="-228600" eaLnBrk="0" fontAlgn="base" hangingPunct="0">
                <a:spcBef>
                  <a:spcPct val="20000"/>
                </a:spcBef>
                <a:spcAft>
                  <a:spcPct val="0"/>
                </a:spcAft>
                <a:buChar char="»"/>
                <a:defRPr sz="2000">
                  <a:solidFill>
                    <a:srgbClr val="0000FF"/>
                  </a:solidFill>
                  <a:latin typeface="Arial" charset="0"/>
                </a:defRPr>
              </a:lvl6pPr>
              <a:lvl7pPr marL="2971800" indent="-228600" eaLnBrk="0" fontAlgn="base" hangingPunct="0">
                <a:spcBef>
                  <a:spcPct val="20000"/>
                </a:spcBef>
                <a:spcAft>
                  <a:spcPct val="0"/>
                </a:spcAft>
                <a:buChar char="»"/>
                <a:defRPr sz="2000">
                  <a:solidFill>
                    <a:srgbClr val="0000FF"/>
                  </a:solidFill>
                  <a:latin typeface="Arial" charset="0"/>
                </a:defRPr>
              </a:lvl7pPr>
              <a:lvl8pPr marL="3429000" indent="-228600" eaLnBrk="0" fontAlgn="base" hangingPunct="0">
                <a:spcBef>
                  <a:spcPct val="20000"/>
                </a:spcBef>
                <a:spcAft>
                  <a:spcPct val="0"/>
                </a:spcAft>
                <a:buChar char="»"/>
                <a:defRPr sz="2000">
                  <a:solidFill>
                    <a:srgbClr val="0000FF"/>
                  </a:solidFill>
                  <a:latin typeface="Arial" charset="0"/>
                </a:defRPr>
              </a:lvl8pPr>
              <a:lvl9pPr marL="3886200" indent="-228600" eaLnBrk="0" fontAlgn="base" hangingPunct="0">
                <a:spcBef>
                  <a:spcPct val="20000"/>
                </a:spcBef>
                <a:spcAft>
                  <a:spcPct val="0"/>
                </a:spcAft>
                <a:buChar char="»"/>
                <a:defRPr sz="2000">
                  <a:solidFill>
                    <a:srgbClr val="0000FF"/>
                  </a:solidFill>
                  <a:latin typeface="Arial" charset="0"/>
                </a:defRPr>
              </a:lvl9pPr>
            </a:lstStyle>
            <a:p>
              <a:pPr>
                <a:spcBef>
                  <a:spcPct val="0"/>
                </a:spcBef>
                <a:buFontTx/>
                <a:buNone/>
              </a:pPr>
              <a:endParaRPr lang="en-US" altLang="en-US" sz="2400">
                <a:solidFill>
                  <a:srgbClr val="000000"/>
                </a:solidFill>
                <a:latin typeface="Lucida Console" charset="0"/>
              </a:endParaRPr>
            </a:p>
          </p:txBody>
        </p:sp>
        <p:sp>
          <p:nvSpPr>
            <p:cNvPr id="21636" name="Oval 102"/>
            <p:cNvSpPr>
              <a:spLocks noChangeArrowheads="1"/>
            </p:cNvSpPr>
            <p:nvPr/>
          </p:nvSpPr>
          <p:spPr bwMode="auto">
            <a:xfrm>
              <a:off x="4427" y="2497"/>
              <a:ext cx="143" cy="137"/>
            </a:xfrm>
            <a:prstGeom prst="ellipse">
              <a:avLst/>
            </a:prstGeom>
            <a:solidFill>
              <a:schemeClr val="bg1"/>
            </a:solidFill>
            <a:ln w="12700">
              <a:solidFill>
                <a:schemeClr val="tx2"/>
              </a:solidFill>
              <a:round/>
              <a:headEnd/>
              <a:tailEnd/>
            </a:ln>
          </p:spPr>
          <p:txBody>
            <a:bodyPr wrap="none" anchor="ctr"/>
            <a:lstStyle>
              <a:lvl1pPr>
                <a:spcBef>
                  <a:spcPct val="20000"/>
                </a:spcBef>
                <a:buChar char="•"/>
                <a:defRPr sz="3200">
                  <a:solidFill>
                    <a:srgbClr val="0000FF"/>
                  </a:solidFill>
                  <a:latin typeface="Arial" charset="0"/>
                </a:defRPr>
              </a:lvl1pPr>
              <a:lvl2pPr marL="742950" indent="-285750">
                <a:spcBef>
                  <a:spcPct val="20000"/>
                </a:spcBef>
                <a:buChar char="–"/>
                <a:defRPr sz="2800">
                  <a:solidFill>
                    <a:srgbClr val="0000FF"/>
                  </a:solidFill>
                  <a:latin typeface="Arial" charset="0"/>
                </a:defRPr>
              </a:lvl2pPr>
              <a:lvl3pPr marL="1143000" indent="-228600">
                <a:spcBef>
                  <a:spcPct val="20000"/>
                </a:spcBef>
                <a:buChar char="•"/>
                <a:defRPr sz="2400">
                  <a:solidFill>
                    <a:srgbClr val="0000FF"/>
                  </a:solidFill>
                  <a:latin typeface="Arial" charset="0"/>
                </a:defRPr>
              </a:lvl3pPr>
              <a:lvl4pPr marL="1600200" indent="-228600">
                <a:spcBef>
                  <a:spcPct val="20000"/>
                </a:spcBef>
                <a:buChar char="–"/>
                <a:defRPr sz="2000">
                  <a:solidFill>
                    <a:srgbClr val="0000FF"/>
                  </a:solidFill>
                  <a:latin typeface="Arial" charset="0"/>
                </a:defRPr>
              </a:lvl4pPr>
              <a:lvl5pPr marL="2057400" indent="-228600">
                <a:spcBef>
                  <a:spcPct val="20000"/>
                </a:spcBef>
                <a:buChar char="»"/>
                <a:defRPr sz="2000">
                  <a:solidFill>
                    <a:srgbClr val="0000FF"/>
                  </a:solidFill>
                  <a:latin typeface="Arial" charset="0"/>
                </a:defRPr>
              </a:lvl5pPr>
              <a:lvl6pPr marL="2514600" indent="-228600" eaLnBrk="0" fontAlgn="base" hangingPunct="0">
                <a:spcBef>
                  <a:spcPct val="20000"/>
                </a:spcBef>
                <a:spcAft>
                  <a:spcPct val="0"/>
                </a:spcAft>
                <a:buChar char="»"/>
                <a:defRPr sz="2000">
                  <a:solidFill>
                    <a:srgbClr val="0000FF"/>
                  </a:solidFill>
                  <a:latin typeface="Arial" charset="0"/>
                </a:defRPr>
              </a:lvl6pPr>
              <a:lvl7pPr marL="2971800" indent="-228600" eaLnBrk="0" fontAlgn="base" hangingPunct="0">
                <a:spcBef>
                  <a:spcPct val="20000"/>
                </a:spcBef>
                <a:spcAft>
                  <a:spcPct val="0"/>
                </a:spcAft>
                <a:buChar char="»"/>
                <a:defRPr sz="2000">
                  <a:solidFill>
                    <a:srgbClr val="0000FF"/>
                  </a:solidFill>
                  <a:latin typeface="Arial" charset="0"/>
                </a:defRPr>
              </a:lvl7pPr>
              <a:lvl8pPr marL="3429000" indent="-228600" eaLnBrk="0" fontAlgn="base" hangingPunct="0">
                <a:spcBef>
                  <a:spcPct val="20000"/>
                </a:spcBef>
                <a:spcAft>
                  <a:spcPct val="0"/>
                </a:spcAft>
                <a:buChar char="»"/>
                <a:defRPr sz="2000">
                  <a:solidFill>
                    <a:srgbClr val="0000FF"/>
                  </a:solidFill>
                  <a:latin typeface="Arial" charset="0"/>
                </a:defRPr>
              </a:lvl8pPr>
              <a:lvl9pPr marL="3886200" indent="-228600" eaLnBrk="0" fontAlgn="base" hangingPunct="0">
                <a:spcBef>
                  <a:spcPct val="20000"/>
                </a:spcBef>
                <a:spcAft>
                  <a:spcPct val="0"/>
                </a:spcAft>
                <a:buChar char="»"/>
                <a:defRPr sz="2000">
                  <a:solidFill>
                    <a:srgbClr val="0000FF"/>
                  </a:solidFill>
                  <a:latin typeface="Arial" charset="0"/>
                </a:defRPr>
              </a:lvl9pPr>
            </a:lstStyle>
            <a:p>
              <a:pPr>
                <a:spcBef>
                  <a:spcPct val="0"/>
                </a:spcBef>
                <a:buFontTx/>
                <a:buNone/>
              </a:pPr>
              <a:endParaRPr lang="en-US" altLang="en-US" sz="2400">
                <a:solidFill>
                  <a:srgbClr val="000000"/>
                </a:solidFill>
                <a:latin typeface="Lucida Console" charset="0"/>
              </a:endParaRPr>
            </a:p>
          </p:txBody>
        </p:sp>
        <p:sp>
          <p:nvSpPr>
            <p:cNvPr id="21637" name="AutoShape 103"/>
            <p:cNvSpPr>
              <a:spLocks noChangeArrowheads="1"/>
            </p:cNvSpPr>
            <p:nvPr/>
          </p:nvSpPr>
          <p:spPr bwMode="auto">
            <a:xfrm flipV="1">
              <a:off x="4456" y="2611"/>
              <a:ext cx="98" cy="121"/>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408 w 21600"/>
                <a:gd name="T13" fmla="*/ 4463 h 21600"/>
                <a:gd name="T14" fmla="*/ 17192 w 21600"/>
                <a:gd name="T15" fmla="*/ 17137 h 21600"/>
              </a:gdLst>
              <a:ahLst/>
              <a:cxnLst>
                <a:cxn ang="T8">
                  <a:pos x="T0" y="T1"/>
                </a:cxn>
                <a:cxn ang="T9">
                  <a:pos x="T2" y="T3"/>
                </a:cxn>
                <a:cxn ang="T10">
                  <a:pos x="T4" y="T5"/>
                </a:cxn>
                <a:cxn ang="T11">
                  <a:pos x="T6" y="T7"/>
                </a:cxn>
              </a:cxnLst>
              <a:rect l="T12" t="T13" r="T14" b="T15"/>
              <a:pathLst>
                <a:path w="21600" h="21600">
                  <a:moveTo>
                    <a:pt x="0" y="0"/>
                  </a:moveTo>
                  <a:lnTo>
                    <a:pt x="5399" y="21600"/>
                  </a:lnTo>
                  <a:lnTo>
                    <a:pt x="16201" y="21600"/>
                  </a:lnTo>
                  <a:lnTo>
                    <a:pt x="21600" y="0"/>
                  </a:lnTo>
                  <a:lnTo>
                    <a:pt x="0" y="0"/>
                  </a:lnTo>
                  <a:close/>
                </a:path>
              </a:pathLst>
            </a:custGeom>
            <a:solidFill>
              <a:schemeClr val="bg1"/>
            </a:solidFill>
            <a:ln w="12700">
              <a:solidFill>
                <a:schemeClr val="bg1"/>
              </a:solidFill>
              <a:miter lim="800000"/>
              <a:headEnd/>
              <a:tailEnd/>
            </a:ln>
          </p:spPr>
          <p:txBody>
            <a:bodyPr wrap="none" anchor="ctr"/>
            <a:lstStyle/>
            <a:p>
              <a:endParaRPr lang="en-US"/>
            </a:p>
          </p:txBody>
        </p:sp>
      </p:grpSp>
      <p:grpSp>
        <p:nvGrpSpPr>
          <p:cNvPr id="21565" name="Group 98"/>
          <p:cNvGrpSpPr>
            <a:grpSpLocks/>
          </p:cNvGrpSpPr>
          <p:nvPr/>
        </p:nvGrpSpPr>
        <p:grpSpPr bwMode="auto">
          <a:xfrm>
            <a:off x="7023100" y="3454400"/>
            <a:ext cx="195263" cy="277813"/>
            <a:chOff x="4300" y="2246"/>
            <a:chExt cx="400" cy="571"/>
          </a:xfrm>
        </p:grpSpPr>
        <p:sp>
          <p:nvSpPr>
            <p:cNvPr id="21628" name="Oval 99"/>
            <p:cNvSpPr>
              <a:spLocks noChangeArrowheads="1"/>
            </p:cNvSpPr>
            <p:nvPr/>
          </p:nvSpPr>
          <p:spPr bwMode="auto">
            <a:xfrm>
              <a:off x="4300" y="2246"/>
              <a:ext cx="400" cy="414"/>
            </a:xfrm>
            <a:prstGeom prst="ellipse">
              <a:avLst/>
            </a:prstGeom>
            <a:solidFill>
              <a:schemeClr val="tx2"/>
            </a:solidFill>
            <a:ln w="12700">
              <a:solidFill>
                <a:schemeClr val="tx2"/>
              </a:solidFill>
              <a:round/>
              <a:headEnd/>
              <a:tailEnd/>
            </a:ln>
          </p:spPr>
          <p:txBody>
            <a:bodyPr wrap="none" anchor="ctr"/>
            <a:lstStyle>
              <a:lvl1pPr>
                <a:spcBef>
                  <a:spcPct val="20000"/>
                </a:spcBef>
                <a:buChar char="•"/>
                <a:defRPr sz="3200">
                  <a:solidFill>
                    <a:srgbClr val="0000FF"/>
                  </a:solidFill>
                  <a:latin typeface="Arial" charset="0"/>
                </a:defRPr>
              </a:lvl1pPr>
              <a:lvl2pPr marL="742950" indent="-285750">
                <a:spcBef>
                  <a:spcPct val="20000"/>
                </a:spcBef>
                <a:buChar char="–"/>
                <a:defRPr sz="2800">
                  <a:solidFill>
                    <a:srgbClr val="0000FF"/>
                  </a:solidFill>
                  <a:latin typeface="Arial" charset="0"/>
                </a:defRPr>
              </a:lvl2pPr>
              <a:lvl3pPr marL="1143000" indent="-228600">
                <a:spcBef>
                  <a:spcPct val="20000"/>
                </a:spcBef>
                <a:buChar char="•"/>
                <a:defRPr sz="2400">
                  <a:solidFill>
                    <a:srgbClr val="0000FF"/>
                  </a:solidFill>
                  <a:latin typeface="Arial" charset="0"/>
                </a:defRPr>
              </a:lvl3pPr>
              <a:lvl4pPr marL="1600200" indent="-228600">
                <a:spcBef>
                  <a:spcPct val="20000"/>
                </a:spcBef>
                <a:buChar char="–"/>
                <a:defRPr sz="2000">
                  <a:solidFill>
                    <a:srgbClr val="0000FF"/>
                  </a:solidFill>
                  <a:latin typeface="Arial" charset="0"/>
                </a:defRPr>
              </a:lvl4pPr>
              <a:lvl5pPr marL="2057400" indent="-228600">
                <a:spcBef>
                  <a:spcPct val="20000"/>
                </a:spcBef>
                <a:buChar char="»"/>
                <a:defRPr sz="2000">
                  <a:solidFill>
                    <a:srgbClr val="0000FF"/>
                  </a:solidFill>
                  <a:latin typeface="Arial" charset="0"/>
                </a:defRPr>
              </a:lvl5pPr>
              <a:lvl6pPr marL="2514600" indent="-228600" eaLnBrk="0" fontAlgn="base" hangingPunct="0">
                <a:spcBef>
                  <a:spcPct val="20000"/>
                </a:spcBef>
                <a:spcAft>
                  <a:spcPct val="0"/>
                </a:spcAft>
                <a:buChar char="»"/>
                <a:defRPr sz="2000">
                  <a:solidFill>
                    <a:srgbClr val="0000FF"/>
                  </a:solidFill>
                  <a:latin typeface="Arial" charset="0"/>
                </a:defRPr>
              </a:lvl6pPr>
              <a:lvl7pPr marL="2971800" indent="-228600" eaLnBrk="0" fontAlgn="base" hangingPunct="0">
                <a:spcBef>
                  <a:spcPct val="20000"/>
                </a:spcBef>
                <a:spcAft>
                  <a:spcPct val="0"/>
                </a:spcAft>
                <a:buChar char="»"/>
                <a:defRPr sz="2000">
                  <a:solidFill>
                    <a:srgbClr val="0000FF"/>
                  </a:solidFill>
                  <a:latin typeface="Arial" charset="0"/>
                </a:defRPr>
              </a:lvl7pPr>
              <a:lvl8pPr marL="3429000" indent="-228600" eaLnBrk="0" fontAlgn="base" hangingPunct="0">
                <a:spcBef>
                  <a:spcPct val="20000"/>
                </a:spcBef>
                <a:spcAft>
                  <a:spcPct val="0"/>
                </a:spcAft>
                <a:buChar char="»"/>
                <a:defRPr sz="2000">
                  <a:solidFill>
                    <a:srgbClr val="0000FF"/>
                  </a:solidFill>
                  <a:latin typeface="Arial" charset="0"/>
                </a:defRPr>
              </a:lvl8pPr>
              <a:lvl9pPr marL="3886200" indent="-228600" eaLnBrk="0" fontAlgn="base" hangingPunct="0">
                <a:spcBef>
                  <a:spcPct val="20000"/>
                </a:spcBef>
                <a:spcAft>
                  <a:spcPct val="0"/>
                </a:spcAft>
                <a:buChar char="»"/>
                <a:defRPr sz="2000">
                  <a:solidFill>
                    <a:srgbClr val="0000FF"/>
                  </a:solidFill>
                  <a:latin typeface="Arial" charset="0"/>
                </a:defRPr>
              </a:lvl9pPr>
            </a:lstStyle>
            <a:p>
              <a:pPr>
                <a:spcBef>
                  <a:spcPct val="0"/>
                </a:spcBef>
                <a:buFontTx/>
                <a:buNone/>
              </a:pPr>
              <a:endParaRPr lang="en-US" altLang="en-US" sz="2400">
                <a:solidFill>
                  <a:srgbClr val="000000"/>
                </a:solidFill>
                <a:latin typeface="Lucida Console" charset="0"/>
              </a:endParaRPr>
            </a:p>
          </p:txBody>
        </p:sp>
        <p:sp>
          <p:nvSpPr>
            <p:cNvPr id="21629" name="Oval 100"/>
            <p:cNvSpPr>
              <a:spLocks noChangeArrowheads="1"/>
            </p:cNvSpPr>
            <p:nvPr/>
          </p:nvSpPr>
          <p:spPr bwMode="auto">
            <a:xfrm>
              <a:off x="4359" y="2301"/>
              <a:ext cx="280" cy="326"/>
            </a:xfrm>
            <a:prstGeom prst="ellipse">
              <a:avLst/>
            </a:prstGeom>
            <a:solidFill>
              <a:schemeClr val="bg1"/>
            </a:solidFill>
            <a:ln w="12700">
              <a:solidFill>
                <a:schemeClr val="tx2"/>
              </a:solidFill>
              <a:round/>
              <a:headEnd/>
              <a:tailEnd/>
            </a:ln>
          </p:spPr>
          <p:txBody>
            <a:bodyPr wrap="none" anchor="ctr"/>
            <a:lstStyle>
              <a:lvl1pPr>
                <a:spcBef>
                  <a:spcPct val="20000"/>
                </a:spcBef>
                <a:buChar char="•"/>
                <a:defRPr sz="3200">
                  <a:solidFill>
                    <a:srgbClr val="0000FF"/>
                  </a:solidFill>
                  <a:latin typeface="Arial" charset="0"/>
                </a:defRPr>
              </a:lvl1pPr>
              <a:lvl2pPr marL="742950" indent="-285750">
                <a:spcBef>
                  <a:spcPct val="20000"/>
                </a:spcBef>
                <a:buChar char="–"/>
                <a:defRPr sz="2800">
                  <a:solidFill>
                    <a:srgbClr val="0000FF"/>
                  </a:solidFill>
                  <a:latin typeface="Arial" charset="0"/>
                </a:defRPr>
              </a:lvl2pPr>
              <a:lvl3pPr marL="1143000" indent="-228600">
                <a:spcBef>
                  <a:spcPct val="20000"/>
                </a:spcBef>
                <a:buChar char="•"/>
                <a:defRPr sz="2400">
                  <a:solidFill>
                    <a:srgbClr val="0000FF"/>
                  </a:solidFill>
                  <a:latin typeface="Arial" charset="0"/>
                </a:defRPr>
              </a:lvl3pPr>
              <a:lvl4pPr marL="1600200" indent="-228600">
                <a:spcBef>
                  <a:spcPct val="20000"/>
                </a:spcBef>
                <a:buChar char="–"/>
                <a:defRPr sz="2000">
                  <a:solidFill>
                    <a:srgbClr val="0000FF"/>
                  </a:solidFill>
                  <a:latin typeface="Arial" charset="0"/>
                </a:defRPr>
              </a:lvl4pPr>
              <a:lvl5pPr marL="2057400" indent="-228600">
                <a:spcBef>
                  <a:spcPct val="20000"/>
                </a:spcBef>
                <a:buChar char="»"/>
                <a:defRPr sz="2000">
                  <a:solidFill>
                    <a:srgbClr val="0000FF"/>
                  </a:solidFill>
                  <a:latin typeface="Arial" charset="0"/>
                </a:defRPr>
              </a:lvl5pPr>
              <a:lvl6pPr marL="2514600" indent="-228600" eaLnBrk="0" fontAlgn="base" hangingPunct="0">
                <a:spcBef>
                  <a:spcPct val="20000"/>
                </a:spcBef>
                <a:spcAft>
                  <a:spcPct val="0"/>
                </a:spcAft>
                <a:buChar char="»"/>
                <a:defRPr sz="2000">
                  <a:solidFill>
                    <a:srgbClr val="0000FF"/>
                  </a:solidFill>
                  <a:latin typeface="Arial" charset="0"/>
                </a:defRPr>
              </a:lvl6pPr>
              <a:lvl7pPr marL="2971800" indent="-228600" eaLnBrk="0" fontAlgn="base" hangingPunct="0">
                <a:spcBef>
                  <a:spcPct val="20000"/>
                </a:spcBef>
                <a:spcAft>
                  <a:spcPct val="0"/>
                </a:spcAft>
                <a:buChar char="»"/>
                <a:defRPr sz="2000">
                  <a:solidFill>
                    <a:srgbClr val="0000FF"/>
                  </a:solidFill>
                  <a:latin typeface="Arial" charset="0"/>
                </a:defRPr>
              </a:lvl7pPr>
              <a:lvl8pPr marL="3429000" indent="-228600" eaLnBrk="0" fontAlgn="base" hangingPunct="0">
                <a:spcBef>
                  <a:spcPct val="20000"/>
                </a:spcBef>
                <a:spcAft>
                  <a:spcPct val="0"/>
                </a:spcAft>
                <a:buChar char="»"/>
                <a:defRPr sz="2000">
                  <a:solidFill>
                    <a:srgbClr val="0000FF"/>
                  </a:solidFill>
                  <a:latin typeface="Arial" charset="0"/>
                </a:defRPr>
              </a:lvl8pPr>
              <a:lvl9pPr marL="3886200" indent="-228600" eaLnBrk="0" fontAlgn="base" hangingPunct="0">
                <a:spcBef>
                  <a:spcPct val="20000"/>
                </a:spcBef>
                <a:spcAft>
                  <a:spcPct val="0"/>
                </a:spcAft>
                <a:buChar char="»"/>
                <a:defRPr sz="2000">
                  <a:solidFill>
                    <a:srgbClr val="0000FF"/>
                  </a:solidFill>
                  <a:latin typeface="Arial" charset="0"/>
                </a:defRPr>
              </a:lvl9pPr>
            </a:lstStyle>
            <a:p>
              <a:pPr>
                <a:spcBef>
                  <a:spcPct val="0"/>
                </a:spcBef>
                <a:buFontTx/>
                <a:buNone/>
              </a:pPr>
              <a:endParaRPr lang="en-US" altLang="en-US" sz="2400">
                <a:solidFill>
                  <a:srgbClr val="000000"/>
                </a:solidFill>
                <a:latin typeface="Lucida Console" charset="0"/>
              </a:endParaRPr>
            </a:p>
          </p:txBody>
        </p:sp>
        <p:sp>
          <p:nvSpPr>
            <p:cNvPr id="21630" name="Oval 101"/>
            <p:cNvSpPr>
              <a:spLocks noChangeArrowheads="1"/>
            </p:cNvSpPr>
            <p:nvPr/>
          </p:nvSpPr>
          <p:spPr bwMode="auto">
            <a:xfrm>
              <a:off x="4303" y="2412"/>
              <a:ext cx="397" cy="405"/>
            </a:xfrm>
            <a:prstGeom prst="ellipse">
              <a:avLst/>
            </a:prstGeom>
            <a:solidFill>
              <a:schemeClr val="tx2"/>
            </a:solidFill>
            <a:ln w="12700">
              <a:solidFill>
                <a:schemeClr val="tx2"/>
              </a:solidFill>
              <a:round/>
              <a:headEnd/>
              <a:tailEnd/>
            </a:ln>
          </p:spPr>
          <p:txBody>
            <a:bodyPr wrap="none" anchor="ctr"/>
            <a:lstStyle>
              <a:lvl1pPr>
                <a:spcBef>
                  <a:spcPct val="20000"/>
                </a:spcBef>
                <a:buChar char="•"/>
                <a:defRPr sz="3200">
                  <a:solidFill>
                    <a:srgbClr val="0000FF"/>
                  </a:solidFill>
                  <a:latin typeface="Arial" charset="0"/>
                </a:defRPr>
              </a:lvl1pPr>
              <a:lvl2pPr marL="742950" indent="-285750">
                <a:spcBef>
                  <a:spcPct val="20000"/>
                </a:spcBef>
                <a:buChar char="–"/>
                <a:defRPr sz="2800">
                  <a:solidFill>
                    <a:srgbClr val="0000FF"/>
                  </a:solidFill>
                  <a:latin typeface="Arial" charset="0"/>
                </a:defRPr>
              </a:lvl2pPr>
              <a:lvl3pPr marL="1143000" indent="-228600">
                <a:spcBef>
                  <a:spcPct val="20000"/>
                </a:spcBef>
                <a:buChar char="•"/>
                <a:defRPr sz="2400">
                  <a:solidFill>
                    <a:srgbClr val="0000FF"/>
                  </a:solidFill>
                  <a:latin typeface="Arial" charset="0"/>
                </a:defRPr>
              </a:lvl3pPr>
              <a:lvl4pPr marL="1600200" indent="-228600">
                <a:spcBef>
                  <a:spcPct val="20000"/>
                </a:spcBef>
                <a:buChar char="–"/>
                <a:defRPr sz="2000">
                  <a:solidFill>
                    <a:srgbClr val="0000FF"/>
                  </a:solidFill>
                  <a:latin typeface="Arial" charset="0"/>
                </a:defRPr>
              </a:lvl4pPr>
              <a:lvl5pPr marL="2057400" indent="-228600">
                <a:spcBef>
                  <a:spcPct val="20000"/>
                </a:spcBef>
                <a:buChar char="»"/>
                <a:defRPr sz="2000">
                  <a:solidFill>
                    <a:srgbClr val="0000FF"/>
                  </a:solidFill>
                  <a:latin typeface="Arial" charset="0"/>
                </a:defRPr>
              </a:lvl5pPr>
              <a:lvl6pPr marL="2514600" indent="-228600" eaLnBrk="0" fontAlgn="base" hangingPunct="0">
                <a:spcBef>
                  <a:spcPct val="20000"/>
                </a:spcBef>
                <a:spcAft>
                  <a:spcPct val="0"/>
                </a:spcAft>
                <a:buChar char="»"/>
                <a:defRPr sz="2000">
                  <a:solidFill>
                    <a:srgbClr val="0000FF"/>
                  </a:solidFill>
                  <a:latin typeface="Arial" charset="0"/>
                </a:defRPr>
              </a:lvl6pPr>
              <a:lvl7pPr marL="2971800" indent="-228600" eaLnBrk="0" fontAlgn="base" hangingPunct="0">
                <a:spcBef>
                  <a:spcPct val="20000"/>
                </a:spcBef>
                <a:spcAft>
                  <a:spcPct val="0"/>
                </a:spcAft>
                <a:buChar char="»"/>
                <a:defRPr sz="2000">
                  <a:solidFill>
                    <a:srgbClr val="0000FF"/>
                  </a:solidFill>
                  <a:latin typeface="Arial" charset="0"/>
                </a:defRPr>
              </a:lvl7pPr>
              <a:lvl8pPr marL="3429000" indent="-228600" eaLnBrk="0" fontAlgn="base" hangingPunct="0">
                <a:spcBef>
                  <a:spcPct val="20000"/>
                </a:spcBef>
                <a:spcAft>
                  <a:spcPct val="0"/>
                </a:spcAft>
                <a:buChar char="»"/>
                <a:defRPr sz="2000">
                  <a:solidFill>
                    <a:srgbClr val="0000FF"/>
                  </a:solidFill>
                  <a:latin typeface="Arial" charset="0"/>
                </a:defRPr>
              </a:lvl8pPr>
              <a:lvl9pPr marL="3886200" indent="-228600" eaLnBrk="0" fontAlgn="base" hangingPunct="0">
                <a:spcBef>
                  <a:spcPct val="20000"/>
                </a:spcBef>
                <a:spcAft>
                  <a:spcPct val="0"/>
                </a:spcAft>
                <a:buChar char="»"/>
                <a:defRPr sz="2000">
                  <a:solidFill>
                    <a:srgbClr val="0000FF"/>
                  </a:solidFill>
                  <a:latin typeface="Arial" charset="0"/>
                </a:defRPr>
              </a:lvl9pPr>
            </a:lstStyle>
            <a:p>
              <a:pPr>
                <a:spcBef>
                  <a:spcPct val="0"/>
                </a:spcBef>
                <a:buFontTx/>
                <a:buNone/>
              </a:pPr>
              <a:endParaRPr lang="en-US" altLang="en-US" sz="2400">
                <a:solidFill>
                  <a:srgbClr val="000000"/>
                </a:solidFill>
                <a:latin typeface="Lucida Console" charset="0"/>
              </a:endParaRPr>
            </a:p>
          </p:txBody>
        </p:sp>
        <p:sp>
          <p:nvSpPr>
            <p:cNvPr id="21631" name="Oval 102"/>
            <p:cNvSpPr>
              <a:spLocks noChangeArrowheads="1"/>
            </p:cNvSpPr>
            <p:nvPr/>
          </p:nvSpPr>
          <p:spPr bwMode="auto">
            <a:xfrm>
              <a:off x="4427" y="2497"/>
              <a:ext cx="143" cy="137"/>
            </a:xfrm>
            <a:prstGeom prst="ellipse">
              <a:avLst/>
            </a:prstGeom>
            <a:solidFill>
              <a:schemeClr val="bg1"/>
            </a:solidFill>
            <a:ln w="12700">
              <a:solidFill>
                <a:schemeClr val="tx2"/>
              </a:solidFill>
              <a:round/>
              <a:headEnd/>
              <a:tailEnd/>
            </a:ln>
          </p:spPr>
          <p:txBody>
            <a:bodyPr wrap="none" anchor="ctr"/>
            <a:lstStyle>
              <a:lvl1pPr>
                <a:spcBef>
                  <a:spcPct val="20000"/>
                </a:spcBef>
                <a:buChar char="•"/>
                <a:defRPr sz="3200">
                  <a:solidFill>
                    <a:srgbClr val="0000FF"/>
                  </a:solidFill>
                  <a:latin typeface="Arial" charset="0"/>
                </a:defRPr>
              </a:lvl1pPr>
              <a:lvl2pPr marL="742950" indent="-285750">
                <a:spcBef>
                  <a:spcPct val="20000"/>
                </a:spcBef>
                <a:buChar char="–"/>
                <a:defRPr sz="2800">
                  <a:solidFill>
                    <a:srgbClr val="0000FF"/>
                  </a:solidFill>
                  <a:latin typeface="Arial" charset="0"/>
                </a:defRPr>
              </a:lvl2pPr>
              <a:lvl3pPr marL="1143000" indent="-228600">
                <a:spcBef>
                  <a:spcPct val="20000"/>
                </a:spcBef>
                <a:buChar char="•"/>
                <a:defRPr sz="2400">
                  <a:solidFill>
                    <a:srgbClr val="0000FF"/>
                  </a:solidFill>
                  <a:latin typeface="Arial" charset="0"/>
                </a:defRPr>
              </a:lvl3pPr>
              <a:lvl4pPr marL="1600200" indent="-228600">
                <a:spcBef>
                  <a:spcPct val="20000"/>
                </a:spcBef>
                <a:buChar char="–"/>
                <a:defRPr sz="2000">
                  <a:solidFill>
                    <a:srgbClr val="0000FF"/>
                  </a:solidFill>
                  <a:latin typeface="Arial" charset="0"/>
                </a:defRPr>
              </a:lvl4pPr>
              <a:lvl5pPr marL="2057400" indent="-228600">
                <a:spcBef>
                  <a:spcPct val="20000"/>
                </a:spcBef>
                <a:buChar char="»"/>
                <a:defRPr sz="2000">
                  <a:solidFill>
                    <a:srgbClr val="0000FF"/>
                  </a:solidFill>
                  <a:latin typeface="Arial" charset="0"/>
                </a:defRPr>
              </a:lvl5pPr>
              <a:lvl6pPr marL="2514600" indent="-228600" eaLnBrk="0" fontAlgn="base" hangingPunct="0">
                <a:spcBef>
                  <a:spcPct val="20000"/>
                </a:spcBef>
                <a:spcAft>
                  <a:spcPct val="0"/>
                </a:spcAft>
                <a:buChar char="»"/>
                <a:defRPr sz="2000">
                  <a:solidFill>
                    <a:srgbClr val="0000FF"/>
                  </a:solidFill>
                  <a:latin typeface="Arial" charset="0"/>
                </a:defRPr>
              </a:lvl6pPr>
              <a:lvl7pPr marL="2971800" indent="-228600" eaLnBrk="0" fontAlgn="base" hangingPunct="0">
                <a:spcBef>
                  <a:spcPct val="20000"/>
                </a:spcBef>
                <a:spcAft>
                  <a:spcPct val="0"/>
                </a:spcAft>
                <a:buChar char="»"/>
                <a:defRPr sz="2000">
                  <a:solidFill>
                    <a:srgbClr val="0000FF"/>
                  </a:solidFill>
                  <a:latin typeface="Arial" charset="0"/>
                </a:defRPr>
              </a:lvl7pPr>
              <a:lvl8pPr marL="3429000" indent="-228600" eaLnBrk="0" fontAlgn="base" hangingPunct="0">
                <a:spcBef>
                  <a:spcPct val="20000"/>
                </a:spcBef>
                <a:spcAft>
                  <a:spcPct val="0"/>
                </a:spcAft>
                <a:buChar char="»"/>
                <a:defRPr sz="2000">
                  <a:solidFill>
                    <a:srgbClr val="0000FF"/>
                  </a:solidFill>
                  <a:latin typeface="Arial" charset="0"/>
                </a:defRPr>
              </a:lvl8pPr>
              <a:lvl9pPr marL="3886200" indent="-228600" eaLnBrk="0" fontAlgn="base" hangingPunct="0">
                <a:spcBef>
                  <a:spcPct val="20000"/>
                </a:spcBef>
                <a:spcAft>
                  <a:spcPct val="0"/>
                </a:spcAft>
                <a:buChar char="»"/>
                <a:defRPr sz="2000">
                  <a:solidFill>
                    <a:srgbClr val="0000FF"/>
                  </a:solidFill>
                  <a:latin typeface="Arial" charset="0"/>
                </a:defRPr>
              </a:lvl9pPr>
            </a:lstStyle>
            <a:p>
              <a:pPr>
                <a:spcBef>
                  <a:spcPct val="0"/>
                </a:spcBef>
                <a:buFontTx/>
                <a:buNone/>
              </a:pPr>
              <a:endParaRPr lang="en-US" altLang="en-US" sz="2400">
                <a:solidFill>
                  <a:srgbClr val="000000"/>
                </a:solidFill>
                <a:latin typeface="Lucida Console" charset="0"/>
              </a:endParaRPr>
            </a:p>
          </p:txBody>
        </p:sp>
        <p:sp>
          <p:nvSpPr>
            <p:cNvPr id="21632" name="AutoShape 103"/>
            <p:cNvSpPr>
              <a:spLocks noChangeArrowheads="1"/>
            </p:cNvSpPr>
            <p:nvPr/>
          </p:nvSpPr>
          <p:spPr bwMode="auto">
            <a:xfrm flipV="1">
              <a:off x="4456" y="2611"/>
              <a:ext cx="98" cy="121"/>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408 w 21600"/>
                <a:gd name="T13" fmla="*/ 4463 h 21600"/>
                <a:gd name="T14" fmla="*/ 17192 w 21600"/>
                <a:gd name="T15" fmla="*/ 17137 h 21600"/>
              </a:gdLst>
              <a:ahLst/>
              <a:cxnLst>
                <a:cxn ang="T8">
                  <a:pos x="T0" y="T1"/>
                </a:cxn>
                <a:cxn ang="T9">
                  <a:pos x="T2" y="T3"/>
                </a:cxn>
                <a:cxn ang="T10">
                  <a:pos x="T4" y="T5"/>
                </a:cxn>
                <a:cxn ang="T11">
                  <a:pos x="T6" y="T7"/>
                </a:cxn>
              </a:cxnLst>
              <a:rect l="T12" t="T13" r="T14" b="T15"/>
              <a:pathLst>
                <a:path w="21600" h="21600">
                  <a:moveTo>
                    <a:pt x="0" y="0"/>
                  </a:moveTo>
                  <a:lnTo>
                    <a:pt x="5399" y="21600"/>
                  </a:lnTo>
                  <a:lnTo>
                    <a:pt x="16201" y="21600"/>
                  </a:lnTo>
                  <a:lnTo>
                    <a:pt x="21600" y="0"/>
                  </a:lnTo>
                  <a:lnTo>
                    <a:pt x="0" y="0"/>
                  </a:lnTo>
                  <a:close/>
                </a:path>
              </a:pathLst>
            </a:custGeom>
            <a:solidFill>
              <a:schemeClr val="bg1"/>
            </a:solidFill>
            <a:ln w="12700">
              <a:solidFill>
                <a:schemeClr val="bg1"/>
              </a:solidFill>
              <a:miter lim="800000"/>
              <a:headEnd/>
              <a:tailEnd/>
            </a:ln>
          </p:spPr>
          <p:txBody>
            <a:bodyPr wrap="none" anchor="ctr"/>
            <a:lstStyle/>
            <a:p>
              <a:endParaRPr lang="en-US"/>
            </a:p>
          </p:txBody>
        </p:sp>
      </p:grpSp>
      <p:grpSp>
        <p:nvGrpSpPr>
          <p:cNvPr id="21566" name="Group 98"/>
          <p:cNvGrpSpPr>
            <a:grpSpLocks/>
          </p:cNvGrpSpPr>
          <p:nvPr/>
        </p:nvGrpSpPr>
        <p:grpSpPr bwMode="auto">
          <a:xfrm>
            <a:off x="6502400" y="3378200"/>
            <a:ext cx="195263" cy="277813"/>
            <a:chOff x="4300" y="2246"/>
            <a:chExt cx="400" cy="571"/>
          </a:xfrm>
        </p:grpSpPr>
        <p:sp>
          <p:nvSpPr>
            <p:cNvPr id="21623" name="Oval 99"/>
            <p:cNvSpPr>
              <a:spLocks noChangeArrowheads="1"/>
            </p:cNvSpPr>
            <p:nvPr/>
          </p:nvSpPr>
          <p:spPr bwMode="auto">
            <a:xfrm>
              <a:off x="4300" y="2246"/>
              <a:ext cx="400" cy="414"/>
            </a:xfrm>
            <a:prstGeom prst="ellipse">
              <a:avLst/>
            </a:prstGeom>
            <a:solidFill>
              <a:schemeClr val="tx2"/>
            </a:solidFill>
            <a:ln w="12700">
              <a:solidFill>
                <a:schemeClr val="tx2"/>
              </a:solidFill>
              <a:round/>
              <a:headEnd/>
              <a:tailEnd/>
            </a:ln>
          </p:spPr>
          <p:txBody>
            <a:bodyPr wrap="none" anchor="ctr"/>
            <a:lstStyle>
              <a:lvl1pPr>
                <a:spcBef>
                  <a:spcPct val="20000"/>
                </a:spcBef>
                <a:buChar char="•"/>
                <a:defRPr sz="3200">
                  <a:solidFill>
                    <a:srgbClr val="0000FF"/>
                  </a:solidFill>
                  <a:latin typeface="Arial" charset="0"/>
                </a:defRPr>
              </a:lvl1pPr>
              <a:lvl2pPr marL="742950" indent="-285750">
                <a:spcBef>
                  <a:spcPct val="20000"/>
                </a:spcBef>
                <a:buChar char="–"/>
                <a:defRPr sz="2800">
                  <a:solidFill>
                    <a:srgbClr val="0000FF"/>
                  </a:solidFill>
                  <a:latin typeface="Arial" charset="0"/>
                </a:defRPr>
              </a:lvl2pPr>
              <a:lvl3pPr marL="1143000" indent="-228600">
                <a:spcBef>
                  <a:spcPct val="20000"/>
                </a:spcBef>
                <a:buChar char="•"/>
                <a:defRPr sz="2400">
                  <a:solidFill>
                    <a:srgbClr val="0000FF"/>
                  </a:solidFill>
                  <a:latin typeface="Arial" charset="0"/>
                </a:defRPr>
              </a:lvl3pPr>
              <a:lvl4pPr marL="1600200" indent="-228600">
                <a:spcBef>
                  <a:spcPct val="20000"/>
                </a:spcBef>
                <a:buChar char="–"/>
                <a:defRPr sz="2000">
                  <a:solidFill>
                    <a:srgbClr val="0000FF"/>
                  </a:solidFill>
                  <a:latin typeface="Arial" charset="0"/>
                </a:defRPr>
              </a:lvl4pPr>
              <a:lvl5pPr marL="2057400" indent="-228600">
                <a:spcBef>
                  <a:spcPct val="20000"/>
                </a:spcBef>
                <a:buChar char="»"/>
                <a:defRPr sz="2000">
                  <a:solidFill>
                    <a:srgbClr val="0000FF"/>
                  </a:solidFill>
                  <a:latin typeface="Arial" charset="0"/>
                </a:defRPr>
              </a:lvl5pPr>
              <a:lvl6pPr marL="2514600" indent="-228600" eaLnBrk="0" fontAlgn="base" hangingPunct="0">
                <a:spcBef>
                  <a:spcPct val="20000"/>
                </a:spcBef>
                <a:spcAft>
                  <a:spcPct val="0"/>
                </a:spcAft>
                <a:buChar char="»"/>
                <a:defRPr sz="2000">
                  <a:solidFill>
                    <a:srgbClr val="0000FF"/>
                  </a:solidFill>
                  <a:latin typeface="Arial" charset="0"/>
                </a:defRPr>
              </a:lvl6pPr>
              <a:lvl7pPr marL="2971800" indent="-228600" eaLnBrk="0" fontAlgn="base" hangingPunct="0">
                <a:spcBef>
                  <a:spcPct val="20000"/>
                </a:spcBef>
                <a:spcAft>
                  <a:spcPct val="0"/>
                </a:spcAft>
                <a:buChar char="»"/>
                <a:defRPr sz="2000">
                  <a:solidFill>
                    <a:srgbClr val="0000FF"/>
                  </a:solidFill>
                  <a:latin typeface="Arial" charset="0"/>
                </a:defRPr>
              </a:lvl7pPr>
              <a:lvl8pPr marL="3429000" indent="-228600" eaLnBrk="0" fontAlgn="base" hangingPunct="0">
                <a:spcBef>
                  <a:spcPct val="20000"/>
                </a:spcBef>
                <a:spcAft>
                  <a:spcPct val="0"/>
                </a:spcAft>
                <a:buChar char="»"/>
                <a:defRPr sz="2000">
                  <a:solidFill>
                    <a:srgbClr val="0000FF"/>
                  </a:solidFill>
                  <a:latin typeface="Arial" charset="0"/>
                </a:defRPr>
              </a:lvl8pPr>
              <a:lvl9pPr marL="3886200" indent="-228600" eaLnBrk="0" fontAlgn="base" hangingPunct="0">
                <a:spcBef>
                  <a:spcPct val="20000"/>
                </a:spcBef>
                <a:spcAft>
                  <a:spcPct val="0"/>
                </a:spcAft>
                <a:buChar char="»"/>
                <a:defRPr sz="2000">
                  <a:solidFill>
                    <a:srgbClr val="0000FF"/>
                  </a:solidFill>
                  <a:latin typeface="Arial" charset="0"/>
                </a:defRPr>
              </a:lvl9pPr>
            </a:lstStyle>
            <a:p>
              <a:pPr>
                <a:spcBef>
                  <a:spcPct val="0"/>
                </a:spcBef>
                <a:buFontTx/>
                <a:buNone/>
              </a:pPr>
              <a:endParaRPr lang="en-US" altLang="en-US" sz="2400">
                <a:solidFill>
                  <a:srgbClr val="000000"/>
                </a:solidFill>
                <a:latin typeface="Lucida Console" charset="0"/>
              </a:endParaRPr>
            </a:p>
          </p:txBody>
        </p:sp>
        <p:sp>
          <p:nvSpPr>
            <p:cNvPr id="21624" name="Oval 100"/>
            <p:cNvSpPr>
              <a:spLocks noChangeArrowheads="1"/>
            </p:cNvSpPr>
            <p:nvPr/>
          </p:nvSpPr>
          <p:spPr bwMode="auto">
            <a:xfrm>
              <a:off x="4359" y="2301"/>
              <a:ext cx="280" cy="326"/>
            </a:xfrm>
            <a:prstGeom prst="ellipse">
              <a:avLst/>
            </a:prstGeom>
            <a:solidFill>
              <a:schemeClr val="bg1"/>
            </a:solidFill>
            <a:ln w="12700">
              <a:solidFill>
                <a:schemeClr val="tx2"/>
              </a:solidFill>
              <a:round/>
              <a:headEnd/>
              <a:tailEnd/>
            </a:ln>
          </p:spPr>
          <p:txBody>
            <a:bodyPr wrap="none" anchor="ctr"/>
            <a:lstStyle>
              <a:lvl1pPr>
                <a:spcBef>
                  <a:spcPct val="20000"/>
                </a:spcBef>
                <a:buChar char="•"/>
                <a:defRPr sz="3200">
                  <a:solidFill>
                    <a:srgbClr val="0000FF"/>
                  </a:solidFill>
                  <a:latin typeface="Arial" charset="0"/>
                </a:defRPr>
              </a:lvl1pPr>
              <a:lvl2pPr marL="742950" indent="-285750">
                <a:spcBef>
                  <a:spcPct val="20000"/>
                </a:spcBef>
                <a:buChar char="–"/>
                <a:defRPr sz="2800">
                  <a:solidFill>
                    <a:srgbClr val="0000FF"/>
                  </a:solidFill>
                  <a:latin typeface="Arial" charset="0"/>
                </a:defRPr>
              </a:lvl2pPr>
              <a:lvl3pPr marL="1143000" indent="-228600">
                <a:spcBef>
                  <a:spcPct val="20000"/>
                </a:spcBef>
                <a:buChar char="•"/>
                <a:defRPr sz="2400">
                  <a:solidFill>
                    <a:srgbClr val="0000FF"/>
                  </a:solidFill>
                  <a:latin typeface="Arial" charset="0"/>
                </a:defRPr>
              </a:lvl3pPr>
              <a:lvl4pPr marL="1600200" indent="-228600">
                <a:spcBef>
                  <a:spcPct val="20000"/>
                </a:spcBef>
                <a:buChar char="–"/>
                <a:defRPr sz="2000">
                  <a:solidFill>
                    <a:srgbClr val="0000FF"/>
                  </a:solidFill>
                  <a:latin typeface="Arial" charset="0"/>
                </a:defRPr>
              </a:lvl4pPr>
              <a:lvl5pPr marL="2057400" indent="-228600">
                <a:spcBef>
                  <a:spcPct val="20000"/>
                </a:spcBef>
                <a:buChar char="»"/>
                <a:defRPr sz="2000">
                  <a:solidFill>
                    <a:srgbClr val="0000FF"/>
                  </a:solidFill>
                  <a:latin typeface="Arial" charset="0"/>
                </a:defRPr>
              </a:lvl5pPr>
              <a:lvl6pPr marL="2514600" indent="-228600" eaLnBrk="0" fontAlgn="base" hangingPunct="0">
                <a:spcBef>
                  <a:spcPct val="20000"/>
                </a:spcBef>
                <a:spcAft>
                  <a:spcPct val="0"/>
                </a:spcAft>
                <a:buChar char="»"/>
                <a:defRPr sz="2000">
                  <a:solidFill>
                    <a:srgbClr val="0000FF"/>
                  </a:solidFill>
                  <a:latin typeface="Arial" charset="0"/>
                </a:defRPr>
              </a:lvl6pPr>
              <a:lvl7pPr marL="2971800" indent="-228600" eaLnBrk="0" fontAlgn="base" hangingPunct="0">
                <a:spcBef>
                  <a:spcPct val="20000"/>
                </a:spcBef>
                <a:spcAft>
                  <a:spcPct val="0"/>
                </a:spcAft>
                <a:buChar char="»"/>
                <a:defRPr sz="2000">
                  <a:solidFill>
                    <a:srgbClr val="0000FF"/>
                  </a:solidFill>
                  <a:latin typeface="Arial" charset="0"/>
                </a:defRPr>
              </a:lvl7pPr>
              <a:lvl8pPr marL="3429000" indent="-228600" eaLnBrk="0" fontAlgn="base" hangingPunct="0">
                <a:spcBef>
                  <a:spcPct val="20000"/>
                </a:spcBef>
                <a:spcAft>
                  <a:spcPct val="0"/>
                </a:spcAft>
                <a:buChar char="»"/>
                <a:defRPr sz="2000">
                  <a:solidFill>
                    <a:srgbClr val="0000FF"/>
                  </a:solidFill>
                  <a:latin typeface="Arial" charset="0"/>
                </a:defRPr>
              </a:lvl8pPr>
              <a:lvl9pPr marL="3886200" indent="-228600" eaLnBrk="0" fontAlgn="base" hangingPunct="0">
                <a:spcBef>
                  <a:spcPct val="20000"/>
                </a:spcBef>
                <a:spcAft>
                  <a:spcPct val="0"/>
                </a:spcAft>
                <a:buChar char="»"/>
                <a:defRPr sz="2000">
                  <a:solidFill>
                    <a:srgbClr val="0000FF"/>
                  </a:solidFill>
                  <a:latin typeface="Arial" charset="0"/>
                </a:defRPr>
              </a:lvl9pPr>
            </a:lstStyle>
            <a:p>
              <a:pPr>
                <a:spcBef>
                  <a:spcPct val="0"/>
                </a:spcBef>
                <a:buFontTx/>
                <a:buNone/>
              </a:pPr>
              <a:endParaRPr lang="en-US" altLang="en-US" sz="2400">
                <a:solidFill>
                  <a:srgbClr val="000000"/>
                </a:solidFill>
                <a:latin typeface="Lucida Console" charset="0"/>
              </a:endParaRPr>
            </a:p>
          </p:txBody>
        </p:sp>
        <p:sp>
          <p:nvSpPr>
            <p:cNvPr id="21625" name="Oval 101"/>
            <p:cNvSpPr>
              <a:spLocks noChangeArrowheads="1"/>
            </p:cNvSpPr>
            <p:nvPr/>
          </p:nvSpPr>
          <p:spPr bwMode="auto">
            <a:xfrm>
              <a:off x="4303" y="2412"/>
              <a:ext cx="397" cy="405"/>
            </a:xfrm>
            <a:prstGeom prst="ellipse">
              <a:avLst/>
            </a:prstGeom>
            <a:solidFill>
              <a:schemeClr val="tx2"/>
            </a:solidFill>
            <a:ln w="12700">
              <a:solidFill>
                <a:schemeClr val="tx2"/>
              </a:solidFill>
              <a:round/>
              <a:headEnd/>
              <a:tailEnd/>
            </a:ln>
          </p:spPr>
          <p:txBody>
            <a:bodyPr wrap="none" anchor="ctr"/>
            <a:lstStyle>
              <a:lvl1pPr>
                <a:spcBef>
                  <a:spcPct val="20000"/>
                </a:spcBef>
                <a:buChar char="•"/>
                <a:defRPr sz="3200">
                  <a:solidFill>
                    <a:srgbClr val="0000FF"/>
                  </a:solidFill>
                  <a:latin typeface="Arial" charset="0"/>
                </a:defRPr>
              </a:lvl1pPr>
              <a:lvl2pPr marL="742950" indent="-285750">
                <a:spcBef>
                  <a:spcPct val="20000"/>
                </a:spcBef>
                <a:buChar char="–"/>
                <a:defRPr sz="2800">
                  <a:solidFill>
                    <a:srgbClr val="0000FF"/>
                  </a:solidFill>
                  <a:latin typeface="Arial" charset="0"/>
                </a:defRPr>
              </a:lvl2pPr>
              <a:lvl3pPr marL="1143000" indent="-228600">
                <a:spcBef>
                  <a:spcPct val="20000"/>
                </a:spcBef>
                <a:buChar char="•"/>
                <a:defRPr sz="2400">
                  <a:solidFill>
                    <a:srgbClr val="0000FF"/>
                  </a:solidFill>
                  <a:latin typeface="Arial" charset="0"/>
                </a:defRPr>
              </a:lvl3pPr>
              <a:lvl4pPr marL="1600200" indent="-228600">
                <a:spcBef>
                  <a:spcPct val="20000"/>
                </a:spcBef>
                <a:buChar char="–"/>
                <a:defRPr sz="2000">
                  <a:solidFill>
                    <a:srgbClr val="0000FF"/>
                  </a:solidFill>
                  <a:latin typeface="Arial" charset="0"/>
                </a:defRPr>
              </a:lvl4pPr>
              <a:lvl5pPr marL="2057400" indent="-228600">
                <a:spcBef>
                  <a:spcPct val="20000"/>
                </a:spcBef>
                <a:buChar char="»"/>
                <a:defRPr sz="2000">
                  <a:solidFill>
                    <a:srgbClr val="0000FF"/>
                  </a:solidFill>
                  <a:latin typeface="Arial" charset="0"/>
                </a:defRPr>
              </a:lvl5pPr>
              <a:lvl6pPr marL="2514600" indent="-228600" eaLnBrk="0" fontAlgn="base" hangingPunct="0">
                <a:spcBef>
                  <a:spcPct val="20000"/>
                </a:spcBef>
                <a:spcAft>
                  <a:spcPct val="0"/>
                </a:spcAft>
                <a:buChar char="»"/>
                <a:defRPr sz="2000">
                  <a:solidFill>
                    <a:srgbClr val="0000FF"/>
                  </a:solidFill>
                  <a:latin typeface="Arial" charset="0"/>
                </a:defRPr>
              </a:lvl6pPr>
              <a:lvl7pPr marL="2971800" indent="-228600" eaLnBrk="0" fontAlgn="base" hangingPunct="0">
                <a:spcBef>
                  <a:spcPct val="20000"/>
                </a:spcBef>
                <a:spcAft>
                  <a:spcPct val="0"/>
                </a:spcAft>
                <a:buChar char="»"/>
                <a:defRPr sz="2000">
                  <a:solidFill>
                    <a:srgbClr val="0000FF"/>
                  </a:solidFill>
                  <a:latin typeface="Arial" charset="0"/>
                </a:defRPr>
              </a:lvl7pPr>
              <a:lvl8pPr marL="3429000" indent="-228600" eaLnBrk="0" fontAlgn="base" hangingPunct="0">
                <a:spcBef>
                  <a:spcPct val="20000"/>
                </a:spcBef>
                <a:spcAft>
                  <a:spcPct val="0"/>
                </a:spcAft>
                <a:buChar char="»"/>
                <a:defRPr sz="2000">
                  <a:solidFill>
                    <a:srgbClr val="0000FF"/>
                  </a:solidFill>
                  <a:latin typeface="Arial" charset="0"/>
                </a:defRPr>
              </a:lvl8pPr>
              <a:lvl9pPr marL="3886200" indent="-228600" eaLnBrk="0" fontAlgn="base" hangingPunct="0">
                <a:spcBef>
                  <a:spcPct val="20000"/>
                </a:spcBef>
                <a:spcAft>
                  <a:spcPct val="0"/>
                </a:spcAft>
                <a:buChar char="»"/>
                <a:defRPr sz="2000">
                  <a:solidFill>
                    <a:srgbClr val="0000FF"/>
                  </a:solidFill>
                  <a:latin typeface="Arial" charset="0"/>
                </a:defRPr>
              </a:lvl9pPr>
            </a:lstStyle>
            <a:p>
              <a:pPr>
                <a:spcBef>
                  <a:spcPct val="0"/>
                </a:spcBef>
                <a:buFontTx/>
                <a:buNone/>
              </a:pPr>
              <a:endParaRPr lang="en-US" altLang="en-US" sz="2400">
                <a:solidFill>
                  <a:srgbClr val="000000"/>
                </a:solidFill>
                <a:latin typeface="Lucida Console" charset="0"/>
              </a:endParaRPr>
            </a:p>
          </p:txBody>
        </p:sp>
        <p:sp>
          <p:nvSpPr>
            <p:cNvPr id="21626" name="Oval 102"/>
            <p:cNvSpPr>
              <a:spLocks noChangeArrowheads="1"/>
            </p:cNvSpPr>
            <p:nvPr/>
          </p:nvSpPr>
          <p:spPr bwMode="auto">
            <a:xfrm>
              <a:off x="4427" y="2497"/>
              <a:ext cx="143" cy="137"/>
            </a:xfrm>
            <a:prstGeom prst="ellipse">
              <a:avLst/>
            </a:prstGeom>
            <a:solidFill>
              <a:schemeClr val="bg1"/>
            </a:solidFill>
            <a:ln w="12700">
              <a:solidFill>
                <a:schemeClr val="tx2"/>
              </a:solidFill>
              <a:round/>
              <a:headEnd/>
              <a:tailEnd/>
            </a:ln>
          </p:spPr>
          <p:txBody>
            <a:bodyPr wrap="none" anchor="ctr"/>
            <a:lstStyle>
              <a:lvl1pPr>
                <a:spcBef>
                  <a:spcPct val="20000"/>
                </a:spcBef>
                <a:buChar char="•"/>
                <a:defRPr sz="3200">
                  <a:solidFill>
                    <a:srgbClr val="0000FF"/>
                  </a:solidFill>
                  <a:latin typeface="Arial" charset="0"/>
                </a:defRPr>
              </a:lvl1pPr>
              <a:lvl2pPr marL="742950" indent="-285750">
                <a:spcBef>
                  <a:spcPct val="20000"/>
                </a:spcBef>
                <a:buChar char="–"/>
                <a:defRPr sz="2800">
                  <a:solidFill>
                    <a:srgbClr val="0000FF"/>
                  </a:solidFill>
                  <a:latin typeface="Arial" charset="0"/>
                </a:defRPr>
              </a:lvl2pPr>
              <a:lvl3pPr marL="1143000" indent="-228600">
                <a:spcBef>
                  <a:spcPct val="20000"/>
                </a:spcBef>
                <a:buChar char="•"/>
                <a:defRPr sz="2400">
                  <a:solidFill>
                    <a:srgbClr val="0000FF"/>
                  </a:solidFill>
                  <a:latin typeface="Arial" charset="0"/>
                </a:defRPr>
              </a:lvl3pPr>
              <a:lvl4pPr marL="1600200" indent="-228600">
                <a:spcBef>
                  <a:spcPct val="20000"/>
                </a:spcBef>
                <a:buChar char="–"/>
                <a:defRPr sz="2000">
                  <a:solidFill>
                    <a:srgbClr val="0000FF"/>
                  </a:solidFill>
                  <a:latin typeface="Arial" charset="0"/>
                </a:defRPr>
              </a:lvl4pPr>
              <a:lvl5pPr marL="2057400" indent="-228600">
                <a:spcBef>
                  <a:spcPct val="20000"/>
                </a:spcBef>
                <a:buChar char="»"/>
                <a:defRPr sz="2000">
                  <a:solidFill>
                    <a:srgbClr val="0000FF"/>
                  </a:solidFill>
                  <a:latin typeface="Arial" charset="0"/>
                </a:defRPr>
              </a:lvl5pPr>
              <a:lvl6pPr marL="2514600" indent="-228600" eaLnBrk="0" fontAlgn="base" hangingPunct="0">
                <a:spcBef>
                  <a:spcPct val="20000"/>
                </a:spcBef>
                <a:spcAft>
                  <a:spcPct val="0"/>
                </a:spcAft>
                <a:buChar char="»"/>
                <a:defRPr sz="2000">
                  <a:solidFill>
                    <a:srgbClr val="0000FF"/>
                  </a:solidFill>
                  <a:latin typeface="Arial" charset="0"/>
                </a:defRPr>
              </a:lvl6pPr>
              <a:lvl7pPr marL="2971800" indent="-228600" eaLnBrk="0" fontAlgn="base" hangingPunct="0">
                <a:spcBef>
                  <a:spcPct val="20000"/>
                </a:spcBef>
                <a:spcAft>
                  <a:spcPct val="0"/>
                </a:spcAft>
                <a:buChar char="»"/>
                <a:defRPr sz="2000">
                  <a:solidFill>
                    <a:srgbClr val="0000FF"/>
                  </a:solidFill>
                  <a:latin typeface="Arial" charset="0"/>
                </a:defRPr>
              </a:lvl7pPr>
              <a:lvl8pPr marL="3429000" indent="-228600" eaLnBrk="0" fontAlgn="base" hangingPunct="0">
                <a:spcBef>
                  <a:spcPct val="20000"/>
                </a:spcBef>
                <a:spcAft>
                  <a:spcPct val="0"/>
                </a:spcAft>
                <a:buChar char="»"/>
                <a:defRPr sz="2000">
                  <a:solidFill>
                    <a:srgbClr val="0000FF"/>
                  </a:solidFill>
                  <a:latin typeface="Arial" charset="0"/>
                </a:defRPr>
              </a:lvl8pPr>
              <a:lvl9pPr marL="3886200" indent="-228600" eaLnBrk="0" fontAlgn="base" hangingPunct="0">
                <a:spcBef>
                  <a:spcPct val="20000"/>
                </a:spcBef>
                <a:spcAft>
                  <a:spcPct val="0"/>
                </a:spcAft>
                <a:buChar char="»"/>
                <a:defRPr sz="2000">
                  <a:solidFill>
                    <a:srgbClr val="0000FF"/>
                  </a:solidFill>
                  <a:latin typeface="Arial" charset="0"/>
                </a:defRPr>
              </a:lvl9pPr>
            </a:lstStyle>
            <a:p>
              <a:pPr>
                <a:spcBef>
                  <a:spcPct val="0"/>
                </a:spcBef>
                <a:buFontTx/>
                <a:buNone/>
              </a:pPr>
              <a:endParaRPr lang="en-US" altLang="en-US" sz="2400">
                <a:solidFill>
                  <a:srgbClr val="000000"/>
                </a:solidFill>
                <a:latin typeface="Lucida Console" charset="0"/>
              </a:endParaRPr>
            </a:p>
          </p:txBody>
        </p:sp>
        <p:sp>
          <p:nvSpPr>
            <p:cNvPr id="21627" name="AutoShape 103"/>
            <p:cNvSpPr>
              <a:spLocks noChangeArrowheads="1"/>
            </p:cNvSpPr>
            <p:nvPr/>
          </p:nvSpPr>
          <p:spPr bwMode="auto">
            <a:xfrm flipV="1">
              <a:off x="4456" y="2611"/>
              <a:ext cx="98" cy="121"/>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408 w 21600"/>
                <a:gd name="T13" fmla="*/ 4463 h 21600"/>
                <a:gd name="T14" fmla="*/ 17192 w 21600"/>
                <a:gd name="T15" fmla="*/ 17137 h 21600"/>
              </a:gdLst>
              <a:ahLst/>
              <a:cxnLst>
                <a:cxn ang="T8">
                  <a:pos x="T0" y="T1"/>
                </a:cxn>
                <a:cxn ang="T9">
                  <a:pos x="T2" y="T3"/>
                </a:cxn>
                <a:cxn ang="T10">
                  <a:pos x="T4" y="T5"/>
                </a:cxn>
                <a:cxn ang="T11">
                  <a:pos x="T6" y="T7"/>
                </a:cxn>
              </a:cxnLst>
              <a:rect l="T12" t="T13" r="T14" b="T15"/>
              <a:pathLst>
                <a:path w="21600" h="21600">
                  <a:moveTo>
                    <a:pt x="0" y="0"/>
                  </a:moveTo>
                  <a:lnTo>
                    <a:pt x="5399" y="21600"/>
                  </a:lnTo>
                  <a:lnTo>
                    <a:pt x="16201" y="21600"/>
                  </a:lnTo>
                  <a:lnTo>
                    <a:pt x="21600" y="0"/>
                  </a:lnTo>
                  <a:lnTo>
                    <a:pt x="0" y="0"/>
                  </a:lnTo>
                  <a:close/>
                </a:path>
              </a:pathLst>
            </a:custGeom>
            <a:solidFill>
              <a:schemeClr val="bg1"/>
            </a:solidFill>
            <a:ln w="12700">
              <a:solidFill>
                <a:schemeClr val="bg1"/>
              </a:solidFill>
              <a:miter lim="800000"/>
              <a:headEnd/>
              <a:tailEnd/>
            </a:ln>
          </p:spPr>
          <p:txBody>
            <a:bodyPr wrap="none" anchor="ctr"/>
            <a:lstStyle/>
            <a:p>
              <a:endParaRPr lang="en-US"/>
            </a:p>
          </p:txBody>
        </p:sp>
      </p:grpSp>
      <p:grpSp>
        <p:nvGrpSpPr>
          <p:cNvPr id="21567" name="Group 98"/>
          <p:cNvGrpSpPr>
            <a:grpSpLocks/>
          </p:cNvGrpSpPr>
          <p:nvPr/>
        </p:nvGrpSpPr>
        <p:grpSpPr bwMode="auto">
          <a:xfrm>
            <a:off x="7124700" y="3124200"/>
            <a:ext cx="195263" cy="277813"/>
            <a:chOff x="4300" y="2246"/>
            <a:chExt cx="400" cy="571"/>
          </a:xfrm>
        </p:grpSpPr>
        <p:sp>
          <p:nvSpPr>
            <p:cNvPr id="21618" name="Oval 99"/>
            <p:cNvSpPr>
              <a:spLocks noChangeArrowheads="1"/>
            </p:cNvSpPr>
            <p:nvPr/>
          </p:nvSpPr>
          <p:spPr bwMode="auto">
            <a:xfrm>
              <a:off x="4300" y="2246"/>
              <a:ext cx="400" cy="414"/>
            </a:xfrm>
            <a:prstGeom prst="ellipse">
              <a:avLst/>
            </a:prstGeom>
            <a:solidFill>
              <a:schemeClr val="tx2"/>
            </a:solidFill>
            <a:ln w="12700">
              <a:solidFill>
                <a:schemeClr val="tx2"/>
              </a:solidFill>
              <a:round/>
              <a:headEnd/>
              <a:tailEnd/>
            </a:ln>
          </p:spPr>
          <p:txBody>
            <a:bodyPr wrap="none" anchor="ctr"/>
            <a:lstStyle>
              <a:lvl1pPr>
                <a:spcBef>
                  <a:spcPct val="20000"/>
                </a:spcBef>
                <a:buChar char="•"/>
                <a:defRPr sz="3200">
                  <a:solidFill>
                    <a:srgbClr val="0000FF"/>
                  </a:solidFill>
                  <a:latin typeface="Arial" charset="0"/>
                </a:defRPr>
              </a:lvl1pPr>
              <a:lvl2pPr marL="742950" indent="-285750">
                <a:spcBef>
                  <a:spcPct val="20000"/>
                </a:spcBef>
                <a:buChar char="–"/>
                <a:defRPr sz="2800">
                  <a:solidFill>
                    <a:srgbClr val="0000FF"/>
                  </a:solidFill>
                  <a:latin typeface="Arial" charset="0"/>
                </a:defRPr>
              </a:lvl2pPr>
              <a:lvl3pPr marL="1143000" indent="-228600">
                <a:spcBef>
                  <a:spcPct val="20000"/>
                </a:spcBef>
                <a:buChar char="•"/>
                <a:defRPr sz="2400">
                  <a:solidFill>
                    <a:srgbClr val="0000FF"/>
                  </a:solidFill>
                  <a:latin typeface="Arial" charset="0"/>
                </a:defRPr>
              </a:lvl3pPr>
              <a:lvl4pPr marL="1600200" indent="-228600">
                <a:spcBef>
                  <a:spcPct val="20000"/>
                </a:spcBef>
                <a:buChar char="–"/>
                <a:defRPr sz="2000">
                  <a:solidFill>
                    <a:srgbClr val="0000FF"/>
                  </a:solidFill>
                  <a:latin typeface="Arial" charset="0"/>
                </a:defRPr>
              </a:lvl4pPr>
              <a:lvl5pPr marL="2057400" indent="-228600">
                <a:spcBef>
                  <a:spcPct val="20000"/>
                </a:spcBef>
                <a:buChar char="»"/>
                <a:defRPr sz="2000">
                  <a:solidFill>
                    <a:srgbClr val="0000FF"/>
                  </a:solidFill>
                  <a:latin typeface="Arial" charset="0"/>
                </a:defRPr>
              </a:lvl5pPr>
              <a:lvl6pPr marL="2514600" indent="-228600" eaLnBrk="0" fontAlgn="base" hangingPunct="0">
                <a:spcBef>
                  <a:spcPct val="20000"/>
                </a:spcBef>
                <a:spcAft>
                  <a:spcPct val="0"/>
                </a:spcAft>
                <a:buChar char="»"/>
                <a:defRPr sz="2000">
                  <a:solidFill>
                    <a:srgbClr val="0000FF"/>
                  </a:solidFill>
                  <a:latin typeface="Arial" charset="0"/>
                </a:defRPr>
              </a:lvl6pPr>
              <a:lvl7pPr marL="2971800" indent="-228600" eaLnBrk="0" fontAlgn="base" hangingPunct="0">
                <a:spcBef>
                  <a:spcPct val="20000"/>
                </a:spcBef>
                <a:spcAft>
                  <a:spcPct val="0"/>
                </a:spcAft>
                <a:buChar char="»"/>
                <a:defRPr sz="2000">
                  <a:solidFill>
                    <a:srgbClr val="0000FF"/>
                  </a:solidFill>
                  <a:latin typeface="Arial" charset="0"/>
                </a:defRPr>
              </a:lvl7pPr>
              <a:lvl8pPr marL="3429000" indent="-228600" eaLnBrk="0" fontAlgn="base" hangingPunct="0">
                <a:spcBef>
                  <a:spcPct val="20000"/>
                </a:spcBef>
                <a:spcAft>
                  <a:spcPct val="0"/>
                </a:spcAft>
                <a:buChar char="»"/>
                <a:defRPr sz="2000">
                  <a:solidFill>
                    <a:srgbClr val="0000FF"/>
                  </a:solidFill>
                  <a:latin typeface="Arial" charset="0"/>
                </a:defRPr>
              </a:lvl8pPr>
              <a:lvl9pPr marL="3886200" indent="-228600" eaLnBrk="0" fontAlgn="base" hangingPunct="0">
                <a:spcBef>
                  <a:spcPct val="20000"/>
                </a:spcBef>
                <a:spcAft>
                  <a:spcPct val="0"/>
                </a:spcAft>
                <a:buChar char="»"/>
                <a:defRPr sz="2000">
                  <a:solidFill>
                    <a:srgbClr val="0000FF"/>
                  </a:solidFill>
                  <a:latin typeface="Arial" charset="0"/>
                </a:defRPr>
              </a:lvl9pPr>
            </a:lstStyle>
            <a:p>
              <a:pPr>
                <a:spcBef>
                  <a:spcPct val="0"/>
                </a:spcBef>
                <a:buFontTx/>
                <a:buNone/>
              </a:pPr>
              <a:endParaRPr lang="en-US" altLang="en-US" sz="2400">
                <a:solidFill>
                  <a:srgbClr val="000000"/>
                </a:solidFill>
                <a:latin typeface="Lucida Console" charset="0"/>
              </a:endParaRPr>
            </a:p>
          </p:txBody>
        </p:sp>
        <p:sp>
          <p:nvSpPr>
            <p:cNvPr id="21619" name="Oval 100"/>
            <p:cNvSpPr>
              <a:spLocks noChangeArrowheads="1"/>
            </p:cNvSpPr>
            <p:nvPr/>
          </p:nvSpPr>
          <p:spPr bwMode="auto">
            <a:xfrm>
              <a:off x="4359" y="2301"/>
              <a:ext cx="280" cy="326"/>
            </a:xfrm>
            <a:prstGeom prst="ellipse">
              <a:avLst/>
            </a:prstGeom>
            <a:solidFill>
              <a:schemeClr val="bg1"/>
            </a:solidFill>
            <a:ln w="12700">
              <a:solidFill>
                <a:schemeClr val="tx2"/>
              </a:solidFill>
              <a:round/>
              <a:headEnd/>
              <a:tailEnd/>
            </a:ln>
          </p:spPr>
          <p:txBody>
            <a:bodyPr wrap="none" anchor="ctr"/>
            <a:lstStyle>
              <a:lvl1pPr>
                <a:spcBef>
                  <a:spcPct val="20000"/>
                </a:spcBef>
                <a:buChar char="•"/>
                <a:defRPr sz="3200">
                  <a:solidFill>
                    <a:srgbClr val="0000FF"/>
                  </a:solidFill>
                  <a:latin typeface="Arial" charset="0"/>
                </a:defRPr>
              </a:lvl1pPr>
              <a:lvl2pPr marL="742950" indent="-285750">
                <a:spcBef>
                  <a:spcPct val="20000"/>
                </a:spcBef>
                <a:buChar char="–"/>
                <a:defRPr sz="2800">
                  <a:solidFill>
                    <a:srgbClr val="0000FF"/>
                  </a:solidFill>
                  <a:latin typeface="Arial" charset="0"/>
                </a:defRPr>
              </a:lvl2pPr>
              <a:lvl3pPr marL="1143000" indent="-228600">
                <a:spcBef>
                  <a:spcPct val="20000"/>
                </a:spcBef>
                <a:buChar char="•"/>
                <a:defRPr sz="2400">
                  <a:solidFill>
                    <a:srgbClr val="0000FF"/>
                  </a:solidFill>
                  <a:latin typeface="Arial" charset="0"/>
                </a:defRPr>
              </a:lvl3pPr>
              <a:lvl4pPr marL="1600200" indent="-228600">
                <a:spcBef>
                  <a:spcPct val="20000"/>
                </a:spcBef>
                <a:buChar char="–"/>
                <a:defRPr sz="2000">
                  <a:solidFill>
                    <a:srgbClr val="0000FF"/>
                  </a:solidFill>
                  <a:latin typeface="Arial" charset="0"/>
                </a:defRPr>
              </a:lvl4pPr>
              <a:lvl5pPr marL="2057400" indent="-228600">
                <a:spcBef>
                  <a:spcPct val="20000"/>
                </a:spcBef>
                <a:buChar char="»"/>
                <a:defRPr sz="2000">
                  <a:solidFill>
                    <a:srgbClr val="0000FF"/>
                  </a:solidFill>
                  <a:latin typeface="Arial" charset="0"/>
                </a:defRPr>
              </a:lvl5pPr>
              <a:lvl6pPr marL="2514600" indent="-228600" eaLnBrk="0" fontAlgn="base" hangingPunct="0">
                <a:spcBef>
                  <a:spcPct val="20000"/>
                </a:spcBef>
                <a:spcAft>
                  <a:spcPct val="0"/>
                </a:spcAft>
                <a:buChar char="»"/>
                <a:defRPr sz="2000">
                  <a:solidFill>
                    <a:srgbClr val="0000FF"/>
                  </a:solidFill>
                  <a:latin typeface="Arial" charset="0"/>
                </a:defRPr>
              </a:lvl6pPr>
              <a:lvl7pPr marL="2971800" indent="-228600" eaLnBrk="0" fontAlgn="base" hangingPunct="0">
                <a:spcBef>
                  <a:spcPct val="20000"/>
                </a:spcBef>
                <a:spcAft>
                  <a:spcPct val="0"/>
                </a:spcAft>
                <a:buChar char="»"/>
                <a:defRPr sz="2000">
                  <a:solidFill>
                    <a:srgbClr val="0000FF"/>
                  </a:solidFill>
                  <a:latin typeface="Arial" charset="0"/>
                </a:defRPr>
              </a:lvl7pPr>
              <a:lvl8pPr marL="3429000" indent="-228600" eaLnBrk="0" fontAlgn="base" hangingPunct="0">
                <a:spcBef>
                  <a:spcPct val="20000"/>
                </a:spcBef>
                <a:spcAft>
                  <a:spcPct val="0"/>
                </a:spcAft>
                <a:buChar char="»"/>
                <a:defRPr sz="2000">
                  <a:solidFill>
                    <a:srgbClr val="0000FF"/>
                  </a:solidFill>
                  <a:latin typeface="Arial" charset="0"/>
                </a:defRPr>
              </a:lvl8pPr>
              <a:lvl9pPr marL="3886200" indent="-228600" eaLnBrk="0" fontAlgn="base" hangingPunct="0">
                <a:spcBef>
                  <a:spcPct val="20000"/>
                </a:spcBef>
                <a:spcAft>
                  <a:spcPct val="0"/>
                </a:spcAft>
                <a:buChar char="»"/>
                <a:defRPr sz="2000">
                  <a:solidFill>
                    <a:srgbClr val="0000FF"/>
                  </a:solidFill>
                  <a:latin typeface="Arial" charset="0"/>
                </a:defRPr>
              </a:lvl9pPr>
            </a:lstStyle>
            <a:p>
              <a:pPr>
                <a:spcBef>
                  <a:spcPct val="0"/>
                </a:spcBef>
                <a:buFontTx/>
                <a:buNone/>
              </a:pPr>
              <a:endParaRPr lang="en-US" altLang="en-US" sz="2400">
                <a:solidFill>
                  <a:srgbClr val="000000"/>
                </a:solidFill>
                <a:latin typeface="Lucida Console" charset="0"/>
              </a:endParaRPr>
            </a:p>
          </p:txBody>
        </p:sp>
        <p:sp>
          <p:nvSpPr>
            <p:cNvPr id="21620" name="Oval 101"/>
            <p:cNvSpPr>
              <a:spLocks noChangeArrowheads="1"/>
            </p:cNvSpPr>
            <p:nvPr/>
          </p:nvSpPr>
          <p:spPr bwMode="auto">
            <a:xfrm>
              <a:off x="4303" y="2412"/>
              <a:ext cx="397" cy="405"/>
            </a:xfrm>
            <a:prstGeom prst="ellipse">
              <a:avLst/>
            </a:prstGeom>
            <a:solidFill>
              <a:schemeClr val="tx2"/>
            </a:solidFill>
            <a:ln w="12700">
              <a:solidFill>
                <a:schemeClr val="tx2"/>
              </a:solidFill>
              <a:round/>
              <a:headEnd/>
              <a:tailEnd/>
            </a:ln>
          </p:spPr>
          <p:txBody>
            <a:bodyPr wrap="none" anchor="ctr"/>
            <a:lstStyle>
              <a:lvl1pPr>
                <a:spcBef>
                  <a:spcPct val="20000"/>
                </a:spcBef>
                <a:buChar char="•"/>
                <a:defRPr sz="3200">
                  <a:solidFill>
                    <a:srgbClr val="0000FF"/>
                  </a:solidFill>
                  <a:latin typeface="Arial" charset="0"/>
                </a:defRPr>
              </a:lvl1pPr>
              <a:lvl2pPr marL="742950" indent="-285750">
                <a:spcBef>
                  <a:spcPct val="20000"/>
                </a:spcBef>
                <a:buChar char="–"/>
                <a:defRPr sz="2800">
                  <a:solidFill>
                    <a:srgbClr val="0000FF"/>
                  </a:solidFill>
                  <a:latin typeface="Arial" charset="0"/>
                </a:defRPr>
              </a:lvl2pPr>
              <a:lvl3pPr marL="1143000" indent="-228600">
                <a:spcBef>
                  <a:spcPct val="20000"/>
                </a:spcBef>
                <a:buChar char="•"/>
                <a:defRPr sz="2400">
                  <a:solidFill>
                    <a:srgbClr val="0000FF"/>
                  </a:solidFill>
                  <a:latin typeface="Arial" charset="0"/>
                </a:defRPr>
              </a:lvl3pPr>
              <a:lvl4pPr marL="1600200" indent="-228600">
                <a:spcBef>
                  <a:spcPct val="20000"/>
                </a:spcBef>
                <a:buChar char="–"/>
                <a:defRPr sz="2000">
                  <a:solidFill>
                    <a:srgbClr val="0000FF"/>
                  </a:solidFill>
                  <a:latin typeface="Arial" charset="0"/>
                </a:defRPr>
              </a:lvl4pPr>
              <a:lvl5pPr marL="2057400" indent="-228600">
                <a:spcBef>
                  <a:spcPct val="20000"/>
                </a:spcBef>
                <a:buChar char="»"/>
                <a:defRPr sz="2000">
                  <a:solidFill>
                    <a:srgbClr val="0000FF"/>
                  </a:solidFill>
                  <a:latin typeface="Arial" charset="0"/>
                </a:defRPr>
              </a:lvl5pPr>
              <a:lvl6pPr marL="2514600" indent="-228600" eaLnBrk="0" fontAlgn="base" hangingPunct="0">
                <a:spcBef>
                  <a:spcPct val="20000"/>
                </a:spcBef>
                <a:spcAft>
                  <a:spcPct val="0"/>
                </a:spcAft>
                <a:buChar char="»"/>
                <a:defRPr sz="2000">
                  <a:solidFill>
                    <a:srgbClr val="0000FF"/>
                  </a:solidFill>
                  <a:latin typeface="Arial" charset="0"/>
                </a:defRPr>
              </a:lvl6pPr>
              <a:lvl7pPr marL="2971800" indent="-228600" eaLnBrk="0" fontAlgn="base" hangingPunct="0">
                <a:spcBef>
                  <a:spcPct val="20000"/>
                </a:spcBef>
                <a:spcAft>
                  <a:spcPct val="0"/>
                </a:spcAft>
                <a:buChar char="»"/>
                <a:defRPr sz="2000">
                  <a:solidFill>
                    <a:srgbClr val="0000FF"/>
                  </a:solidFill>
                  <a:latin typeface="Arial" charset="0"/>
                </a:defRPr>
              </a:lvl7pPr>
              <a:lvl8pPr marL="3429000" indent="-228600" eaLnBrk="0" fontAlgn="base" hangingPunct="0">
                <a:spcBef>
                  <a:spcPct val="20000"/>
                </a:spcBef>
                <a:spcAft>
                  <a:spcPct val="0"/>
                </a:spcAft>
                <a:buChar char="»"/>
                <a:defRPr sz="2000">
                  <a:solidFill>
                    <a:srgbClr val="0000FF"/>
                  </a:solidFill>
                  <a:latin typeface="Arial" charset="0"/>
                </a:defRPr>
              </a:lvl8pPr>
              <a:lvl9pPr marL="3886200" indent="-228600" eaLnBrk="0" fontAlgn="base" hangingPunct="0">
                <a:spcBef>
                  <a:spcPct val="20000"/>
                </a:spcBef>
                <a:spcAft>
                  <a:spcPct val="0"/>
                </a:spcAft>
                <a:buChar char="»"/>
                <a:defRPr sz="2000">
                  <a:solidFill>
                    <a:srgbClr val="0000FF"/>
                  </a:solidFill>
                  <a:latin typeface="Arial" charset="0"/>
                </a:defRPr>
              </a:lvl9pPr>
            </a:lstStyle>
            <a:p>
              <a:pPr>
                <a:spcBef>
                  <a:spcPct val="0"/>
                </a:spcBef>
                <a:buFontTx/>
                <a:buNone/>
              </a:pPr>
              <a:endParaRPr lang="en-US" altLang="en-US" sz="2400">
                <a:solidFill>
                  <a:srgbClr val="000000"/>
                </a:solidFill>
                <a:latin typeface="Lucida Console" charset="0"/>
              </a:endParaRPr>
            </a:p>
          </p:txBody>
        </p:sp>
        <p:sp>
          <p:nvSpPr>
            <p:cNvPr id="21621" name="Oval 102"/>
            <p:cNvSpPr>
              <a:spLocks noChangeArrowheads="1"/>
            </p:cNvSpPr>
            <p:nvPr/>
          </p:nvSpPr>
          <p:spPr bwMode="auto">
            <a:xfrm>
              <a:off x="4427" y="2497"/>
              <a:ext cx="143" cy="137"/>
            </a:xfrm>
            <a:prstGeom prst="ellipse">
              <a:avLst/>
            </a:prstGeom>
            <a:solidFill>
              <a:schemeClr val="bg1"/>
            </a:solidFill>
            <a:ln w="12700">
              <a:solidFill>
                <a:schemeClr val="tx2"/>
              </a:solidFill>
              <a:round/>
              <a:headEnd/>
              <a:tailEnd/>
            </a:ln>
          </p:spPr>
          <p:txBody>
            <a:bodyPr wrap="none" anchor="ctr"/>
            <a:lstStyle>
              <a:lvl1pPr>
                <a:spcBef>
                  <a:spcPct val="20000"/>
                </a:spcBef>
                <a:buChar char="•"/>
                <a:defRPr sz="3200">
                  <a:solidFill>
                    <a:srgbClr val="0000FF"/>
                  </a:solidFill>
                  <a:latin typeface="Arial" charset="0"/>
                </a:defRPr>
              </a:lvl1pPr>
              <a:lvl2pPr marL="742950" indent="-285750">
                <a:spcBef>
                  <a:spcPct val="20000"/>
                </a:spcBef>
                <a:buChar char="–"/>
                <a:defRPr sz="2800">
                  <a:solidFill>
                    <a:srgbClr val="0000FF"/>
                  </a:solidFill>
                  <a:latin typeface="Arial" charset="0"/>
                </a:defRPr>
              </a:lvl2pPr>
              <a:lvl3pPr marL="1143000" indent="-228600">
                <a:spcBef>
                  <a:spcPct val="20000"/>
                </a:spcBef>
                <a:buChar char="•"/>
                <a:defRPr sz="2400">
                  <a:solidFill>
                    <a:srgbClr val="0000FF"/>
                  </a:solidFill>
                  <a:latin typeface="Arial" charset="0"/>
                </a:defRPr>
              </a:lvl3pPr>
              <a:lvl4pPr marL="1600200" indent="-228600">
                <a:spcBef>
                  <a:spcPct val="20000"/>
                </a:spcBef>
                <a:buChar char="–"/>
                <a:defRPr sz="2000">
                  <a:solidFill>
                    <a:srgbClr val="0000FF"/>
                  </a:solidFill>
                  <a:latin typeface="Arial" charset="0"/>
                </a:defRPr>
              </a:lvl4pPr>
              <a:lvl5pPr marL="2057400" indent="-228600">
                <a:spcBef>
                  <a:spcPct val="20000"/>
                </a:spcBef>
                <a:buChar char="»"/>
                <a:defRPr sz="2000">
                  <a:solidFill>
                    <a:srgbClr val="0000FF"/>
                  </a:solidFill>
                  <a:latin typeface="Arial" charset="0"/>
                </a:defRPr>
              </a:lvl5pPr>
              <a:lvl6pPr marL="2514600" indent="-228600" eaLnBrk="0" fontAlgn="base" hangingPunct="0">
                <a:spcBef>
                  <a:spcPct val="20000"/>
                </a:spcBef>
                <a:spcAft>
                  <a:spcPct val="0"/>
                </a:spcAft>
                <a:buChar char="»"/>
                <a:defRPr sz="2000">
                  <a:solidFill>
                    <a:srgbClr val="0000FF"/>
                  </a:solidFill>
                  <a:latin typeface="Arial" charset="0"/>
                </a:defRPr>
              </a:lvl6pPr>
              <a:lvl7pPr marL="2971800" indent="-228600" eaLnBrk="0" fontAlgn="base" hangingPunct="0">
                <a:spcBef>
                  <a:spcPct val="20000"/>
                </a:spcBef>
                <a:spcAft>
                  <a:spcPct val="0"/>
                </a:spcAft>
                <a:buChar char="»"/>
                <a:defRPr sz="2000">
                  <a:solidFill>
                    <a:srgbClr val="0000FF"/>
                  </a:solidFill>
                  <a:latin typeface="Arial" charset="0"/>
                </a:defRPr>
              </a:lvl7pPr>
              <a:lvl8pPr marL="3429000" indent="-228600" eaLnBrk="0" fontAlgn="base" hangingPunct="0">
                <a:spcBef>
                  <a:spcPct val="20000"/>
                </a:spcBef>
                <a:spcAft>
                  <a:spcPct val="0"/>
                </a:spcAft>
                <a:buChar char="»"/>
                <a:defRPr sz="2000">
                  <a:solidFill>
                    <a:srgbClr val="0000FF"/>
                  </a:solidFill>
                  <a:latin typeface="Arial" charset="0"/>
                </a:defRPr>
              </a:lvl8pPr>
              <a:lvl9pPr marL="3886200" indent="-228600" eaLnBrk="0" fontAlgn="base" hangingPunct="0">
                <a:spcBef>
                  <a:spcPct val="20000"/>
                </a:spcBef>
                <a:spcAft>
                  <a:spcPct val="0"/>
                </a:spcAft>
                <a:buChar char="»"/>
                <a:defRPr sz="2000">
                  <a:solidFill>
                    <a:srgbClr val="0000FF"/>
                  </a:solidFill>
                  <a:latin typeface="Arial" charset="0"/>
                </a:defRPr>
              </a:lvl9pPr>
            </a:lstStyle>
            <a:p>
              <a:pPr>
                <a:spcBef>
                  <a:spcPct val="0"/>
                </a:spcBef>
                <a:buFontTx/>
                <a:buNone/>
              </a:pPr>
              <a:endParaRPr lang="en-US" altLang="en-US" sz="2400">
                <a:solidFill>
                  <a:srgbClr val="000000"/>
                </a:solidFill>
                <a:latin typeface="Lucida Console" charset="0"/>
              </a:endParaRPr>
            </a:p>
          </p:txBody>
        </p:sp>
        <p:sp>
          <p:nvSpPr>
            <p:cNvPr id="21622" name="AutoShape 103"/>
            <p:cNvSpPr>
              <a:spLocks noChangeArrowheads="1"/>
            </p:cNvSpPr>
            <p:nvPr/>
          </p:nvSpPr>
          <p:spPr bwMode="auto">
            <a:xfrm flipV="1">
              <a:off x="4456" y="2611"/>
              <a:ext cx="98" cy="121"/>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408 w 21600"/>
                <a:gd name="T13" fmla="*/ 4463 h 21600"/>
                <a:gd name="T14" fmla="*/ 17192 w 21600"/>
                <a:gd name="T15" fmla="*/ 17137 h 21600"/>
              </a:gdLst>
              <a:ahLst/>
              <a:cxnLst>
                <a:cxn ang="T8">
                  <a:pos x="T0" y="T1"/>
                </a:cxn>
                <a:cxn ang="T9">
                  <a:pos x="T2" y="T3"/>
                </a:cxn>
                <a:cxn ang="T10">
                  <a:pos x="T4" y="T5"/>
                </a:cxn>
                <a:cxn ang="T11">
                  <a:pos x="T6" y="T7"/>
                </a:cxn>
              </a:cxnLst>
              <a:rect l="T12" t="T13" r="T14" b="T15"/>
              <a:pathLst>
                <a:path w="21600" h="21600">
                  <a:moveTo>
                    <a:pt x="0" y="0"/>
                  </a:moveTo>
                  <a:lnTo>
                    <a:pt x="5399" y="21600"/>
                  </a:lnTo>
                  <a:lnTo>
                    <a:pt x="16201" y="21600"/>
                  </a:lnTo>
                  <a:lnTo>
                    <a:pt x="21600" y="0"/>
                  </a:lnTo>
                  <a:lnTo>
                    <a:pt x="0" y="0"/>
                  </a:lnTo>
                  <a:close/>
                </a:path>
              </a:pathLst>
            </a:custGeom>
            <a:solidFill>
              <a:schemeClr val="bg1"/>
            </a:solidFill>
            <a:ln w="12700">
              <a:solidFill>
                <a:schemeClr val="bg1"/>
              </a:solidFill>
              <a:miter lim="800000"/>
              <a:headEnd/>
              <a:tailEnd/>
            </a:ln>
          </p:spPr>
          <p:txBody>
            <a:bodyPr wrap="none" anchor="ctr"/>
            <a:lstStyle/>
            <a:p>
              <a:endParaRPr lang="en-US"/>
            </a:p>
          </p:txBody>
        </p:sp>
      </p:grpSp>
      <p:grpSp>
        <p:nvGrpSpPr>
          <p:cNvPr id="21568" name="Group 98"/>
          <p:cNvGrpSpPr>
            <a:grpSpLocks/>
          </p:cNvGrpSpPr>
          <p:nvPr/>
        </p:nvGrpSpPr>
        <p:grpSpPr bwMode="auto">
          <a:xfrm>
            <a:off x="5130800" y="3454400"/>
            <a:ext cx="195263" cy="277813"/>
            <a:chOff x="4300" y="2246"/>
            <a:chExt cx="400" cy="571"/>
          </a:xfrm>
        </p:grpSpPr>
        <p:sp>
          <p:nvSpPr>
            <p:cNvPr id="21613" name="Oval 99"/>
            <p:cNvSpPr>
              <a:spLocks noChangeArrowheads="1"/>
            </p:cNvSpPr>
            <p:nvPr/>
          </p:nvSpPr>
          <p:spPr bwMode="auto">
            <a:xfrm>
              <a:off x="4300" y="2246"/>
              <a:ext cx="400" cy="414"/>
            </a:xfrm>
            <a:prstGeom prst="ellipse">
              <a:avLst/>
            </a:prstGeom>
            <a:solidFill>
              <a:schemeClr val="tx2"/>
            </a:solidFill>
            <a:ln w="12700">
              <a:solidFill>
                <a:schemeClr val="tx2"/>
              </a:solidFill>
              <a:round/>
              <a:headEnd/>
              <a:tailEnd/>
            </a:ln>
          </p:spPr>
          <p:txBody>
            <a:bodyPr wrap="none" anchor="ctr"/>
            <a:lstStyle>
              <a:lvl1pPr>
                <a:spcBef>
                  <a:spcPct val="20000"/>
                </a:spcBef>
                <a:buChar char="•"/>
                <a:defRPr sz="3200">
                  <a:solidFill>
                    <a:srgbClr val="0000FF"/>
                  </a:solidFill>
                  <a:latin typeface="Arial" charset="0"/>
                </a:defRPr>
              </a:lvl1pPr>
              <a:lvl2pPr marL="742950" indent="-285750">
                <a:spcBef>
                  <a:spcPct val="20000"/>
                </a:spcBef>
                <a:buChar char="–"/>
                <a:defRPr sz="2800">
                  <a:solidFill>
                    <a:srgbClr val="0000FF"/>
                  </a:solidFill>
                  <a:latin typeface="Arial" charset="0"/>
                </a:defRPr>
              </a:lvl2pPr>
              <a:lvl3pPr marL="1143000" indent="-228600">
                <a:spcBef>
                  <a:spcPct val="20000"/>
                </a:spcBef>
                <a:buChar char="•"/>
                <a:defRPr sz="2400">
                  <a:solidFill>
                    <a:srgbClr val="0000FF"/>
                  </a:solidFill>
                  <a:latin typeface="Arial" charset="0"/>
                </a:defRPr>
              </a:lvl3pPr>
              <a:lvl4pPr marL="1600200" indent="-228600">
                <a:spcBef>
                  <a:spcPct val="20000"/>
                </a:spcBef>
                <a:buChar char="–"/>
                <a:defRPr sz="2000">
                  <a:solidFill>
                    <a:srgbClr val="0000FF"/>
                  </a:solidFill>
                  <a:latin typeface="Arial" charset="0"/>
                </a:defRPr>
              </a:lvl4pPr>
              <a:lvl5pPr marL="2057400" indent="-228600">
                <a:spcBef>
                  <a:spcPct val="20000"/>
                </a:spcBef>
                <a:buChar char="»"/>
                <a:defRPr sz="2000">
                  <a:solidFill>
                    <a:srgbClr val="0000FF"/>
                  </a:solidFill>
                  <a:latin typeface="Arial" charset="0"/>
                </a:defRPr>
              </a:lvl5pPr>
              <a:lvl6pPr marL="2514600" indent="-228600" eaLnBrk="0" fontAlgn="base" hangingPunct="0">
                <a:spcBef>
                  <a:spcPct val="20000"/>
                </a:spcBef>
                <a:spcAft>
                  <a:spcPct val="0"/>
                </a:spcAft>
                <a:buChar char="»"/>
                <a:defRPr sz="2000">
                  <a:solidFill>
                    <a:srgbClr val="0000FF"/>
                  </a:solidFill>
                  <a:latin typeface="Arial" charset="0"/>
                </a:defRPr>
              </a:lvl6pPr>
              <a:lvl7pPr marL="2971800" indent="-228600" eaLnBrk="0" fontAlgn="base" hangingPunct="0">
                <a:spcBef>
                  <a:spcPct val="20000"/>
                </a:spcBef>
                <a:spcAft>
                  <a:spcPct val="0"/>
                </a:spcAft>
                <a:buChar char="»"/>
                <a:defRPr sz="2000">
                  <a:solidFill>
                    <a:srgbClr val="0000FF"/>
                  </a:solidFill>
                  <a:latin typeface="Arial" charset="0"/>
                </a:defRPr>
              </a:lvl7pPr>
              <a:lvl8pPr marL="3429000" indent="-228600" eaLnBrk="0" fontAlgn="base" hangingPunct="0">
                <a:spcBef>
                  <a:spcPct val="20000"/>
                </a:spcBef>
                <a:spcAft>
                  <a:spcPct val="0"/>
                </a:spcAft>
                <a:buChar char="»"/>
                <a:defRPr sz="2000">
                  <a:solidFill>
                    <a:srgbClr val="0000FF"/>
                  </a:solidFill>
                  <a:latin typeface="Arial" charset="0"/>
                </a:defRPr>
              </a:lvl8pPr>
              <a:lvl9pPr marL="3886200" indent="-228600" eaLnBrk="0" fontAlgn="base" hangingPunct="0">
                <a:spcBef>
                  <a:spcPct val="20000"/>
                </a:spcBef>
                <a:spcAft>
                  <a:spcPct val="0"/>
                </a:spcAft>
                <a:buChar char="»"/>
                <a:defRPr sz="2000">
                  <a:solidFill>
                    <a:srgbClr val="0000FF"/>
                  </a:solidFill>
                  <a:latin typeface="Arial" charset="0"/>
                </a:defRPr>
              </a:lvl9pPr>
            </a:lstStyle>
            <a:p>
              <a:pPr>
                <a:spcBef>
                  <a:spcPct val="0"/>
                </a:spcBef>
                <a:buFontTx/>
                <a:buNone/>
              </a:pPr>
              <a:endParaRPr lang="en-US" altLang="en-US" sz="2400">
                <a:solidFill>
                  <a:srgbClr val="000000"/>
                </a:solidFill>
                <a:latin typeface="Lucida Console" charset="0"/>
              </a:endParaRPr>
            </a:p>
          </p:txBody>
        </p:sp>
        <p:sp>
          <p:nvSpPr>
            <p:cNvPr id="21614" name="Oval 100"/>
            <p:cNvSpPr>
              <a:spLocks noChangeArrowheads="1"/>
            </p:cNvSpPr>
            <p:nvPr/>
          </p:nvSpPr>
          <p:spPr bwMode="auto">
            <a:xfrm>
              <a:off x="4359" y="2301"/>
              <a:ext cx="280" cy="326"/>
            </a:xfrm>
            <a:prstGeom prst="ellipse">
              <a:avLst/>
            </a:prstGeom>
            <a:solidFill>
              <a:schemeClr val="bg1"/>
            </a:solidFill>
            <a:ln w="12700">
              <a:solidFill>
                <a:schemeClr val="tx2"/>
              </a:solidFill>
              <a:round/>
              <a:headEnd/>
              <a:tailEnd/>
            </a:ln>
          </p:spPr>
          <p:txBody>
            <a:bodyPr wrap="none" anchor="ctr"/>
            <a:lstStyle>
              <a:lvl1pPr>
                <a:spcBef>
                  <a:spcPct val="20000"/>
                </a:spcBef>
                <a:buChar char="•"/>
                <a:defRPr sz="3200">
                  <a:solidFill>
                    <a:srgbClr val="0000FF"/>
                  </a:solidFill>
                  <a:latin typeface="Arial" charset="0"/>
                </a:defRPr>
              </a:lvl1pPr>
              <a:lvl2pPr marL="742950" indent="-285750">
                <a:spcBef>
                  <a:spcPct val="20000"/>
                </a:spcBef>
                <a:buChar char="–"/>
                <a:defRPr sz="2800">
                  <a:solidFill>
                    <a:srgbClr val="0000FF"/>
                  </a:solidFill>
                  <a:latin typeface="Arial" charset="0"/>
                </a:defRPr>
              </a:lvl2pPr>
              <a:lvl3pPr marL="1143000" indent="-228600">
                <a:spcBef>
                  <a:spcPct val="20000"/>
                </a:spcBef>
                <a:buChar char="•"/>
                <a:defRPr sz="2400">
                  <a:solidFill>
                    <a:srgbClr val="0000FF"/>
                  </a:solidFill>
                  <a:latin typeface="Arial" charset="0"/>
                </a:defRPr>
              </a:lvl3pPr>
              <a:lvl4pPr marL="1600200" indent="-228600">
                <a:spcBef>
                  <a:spcPct val="20000"/>
                </a:spcBef>
                <a:buChar char="–"/>
                <a:defRPr sz="2000">
                  <a:solidFill>
                    <a:srgbClr val="0000FF"/>
                  </a:solidFill>
                  <a:latin typeface="Arial" charset="0"/>
                </a:defRPr>
              </a:lvl4pPr>
              <a:lvl5pPr marL="2057400" indent="-228600">
                <a:spcBef>
                  <a:spcPct val="20000"/>
                </a:spcBef>
                <a:buChar char="»"/>
                <a:defRPr sz="2000">
                  <a:solidFill>
                    <a:srgbClr val="0000FF"/>
                  </a:solidFill>
                  <a:latin typeface="Arial" charset="0"/>
                </a:defRPr>
              </a:lvl5pPr>
              <a:lvl6pPr marL="2514600" indent="-228600" eaLnBrk="0" fontAlgn="base" hangingPunct="0">
                <a:spcBef>
                  <a:spcPct val="20000"/>
                </a:spcBef>
                <a:spcAft>
                  <a:spcPct val="0"/>
                </a:spcAft>
                <a:buChar char="»"/>
                <a:defRPr sz="2000">
                  <a:solidFill>
                    <a:srgbClr val="0000FF"/>
                  </a:solidFill>
                  <a:latin typeface="Arial" charset="0"/>
                </a:defRPr>
              </a:lvl6pPr>
              <a:lvl7pPr marL="2971800" indent="-228600" eaLnBrk="0" fontAlgn="base" hangingPunct="0">
                <a:spcBef>
                  <a:spcPct val="20000"/>
                </a:spcBef>
                <a:spcAft>
                  <a:spcPct val="0"/>
                </a:spcAft>
                <a:buChar char="»"/>
                <a:defRPr sz="2000">
                  <a:solidFill>
                    <a:srgbClr val="0000FF"/>
                  </a:solidFill>
                  <a:latin typeface="Arial" charset="0"/>
                </a:defRPr>
              </a:lvl7pPr>
              <a:lvl8pPr marL="3429000" indent="-228600" eaLnBrk="0" fontAlgn="base" hangingPunct="0">
                <a:spcBef>
                  <a:spcPct val="20000"/>
                </a:spcBef>
                <a:spcAft>
                  <a:spcPct val="0"/>
                </a:spcAft>
                <a:buChar char="»"/>
                <a:defRPr sz="2000">
                  <a:solidFill>
                    <a:srgbClr val="0000FF"/>
                  </a:solidFill>
                  <a:latin typeface="Arial" charset="0"/>
                </a:defRPr>
              </a:lvl8pPr>
              <a:lvl9pPr marL="3886200" indent="-228600" eaLnBrk="0" fontAlgn="base" hangingPunct="0">
                <a:spcBef>
                  <a:spcPct val="20000"/>
                </a:spcBef>
                <a:spcAft>
                  <a:spcPct val="0"/>
                </a:spcAft>
                <a:buChar char="»"/>
                <a:defRPr sz="2000">
                  <a:solidFill>
                    <a:srgbClr val="0000FF"/>
                  </a:solidFill>
                  <a:latin typeface="Arial" charset="0"/>
                </a:defRPr>
              </a:lvl9pPr>
            </a:lstStyle>
            <a:p>
              <a:pPr>
                <a:spcBef>
                  <a:spcPct val="0"/>
                </a:spcBef>
                <a:buFontTx/>
                <a:buNone/>
              </a:pPr>
              <a:endParaRPr lang="en-US" altLang="en-US" sz="2400">
                <a:solidFill>
                  <a:srgbClr val="000000"/>
                </a:solidFill>
                <a:latin typeface="Lucida Console" charset="0"/>
              </a:endParaRPr>
            </a:p>
          </p:txBody>
        </p:sp>
        <p:sp>
          <p:nvSpPr>
            <p:cNvPr id="21615" name="Oval 101"/>
            <p:cNvSpPr>
              <a:spLocks noChangeArrowheads="1"/>
            </p:cNvSpPr>
            <p:nvPr/>
          </p:nvSpPr>
          <p:spPr bwMode="auto">
            <a:xfrm>
              <a:off x="4303" y="2412"/>
              <a:ext cx="397" cy="405"/>
            </a:xfrm>
            <a:prstGeom prst="ellipse">
              <a:avLst/>
            </a:prstGeom>
            <a:solidFill>
              <a:schemeClr val="tx2"/>
            </a:solidFill>
            <a:ln w="12700">
              <a:solidFill>
                <a:schemeClr val="tx2"/>
              </a:solidFill>
              <a:round/>
              <a:headEnd/>
              <a:tailEnd/>
            </a:ln>
          </p:spPr>
          <p:txBody>
            <a:bodyPr wrap="none" anchor="ctr"/>
            <a:lstStyle>
              <a:lvl1pPr>
                <a:spcBef>
                  <a:spcPct val="20000"/>
                </a:spcBef>
                <a:buChar char="•"/>
                <a:defRPr sz="3200">
                  <a:solidFill>
                    <a:srgbClr val="0000FF"/>
                  </a:solidFill>
                  <a:latin typeface="Arial" charset="0"/>
                </a:defRPr>
              </a:lvl1pPr>
              <a:lvl2pPr marL="742950" indent="-285750">
                <a:spcBef>
                  <a:spcPct val="20000"/>
                </a:spcBef>
                <a:buChar char="–"/>
                <a:defRPr sz="2800">
                  <a:solidFill>
                    <a:srgbClr val="0000FF"/>
                  </a:solidFill>
                  <a:latin typeface="Arial" charset="0"/>
                </a:defRPr>
              </a:lvl2pPr>
              <a:lvl3pPr marL="1143000" indent="-228600">
                <a:spcBef>
                  <a:spcPct val="20000"/>
                </a:spcBef>
                <a:buChar char="•"/>
                <a:defRPr sz="2400">
                  <a:solidFill>
                    <a:srgbClr val="0000FF"/>
                  </a:solidFill>
                  <a:latin typeface="Arial" charset="0"/>
                </a:defRPr>
              </a:lvl3pPr>
              <a:lvl4pPr marL="1600200" indent="-228600">
                <a:spcBef>
                  <a:spcPct val="20000"/>
                </a:spcBef>
                <a:buChar char="–"/>
                <a:defRPr sz="2000">
                  <a:solidFill>
                    <a:srgbClr val="0000FF"/>
                  </a:solidFill>
                  <a:latin typeface="Arial" charset="0"/>
                </a:defRPr>
              </a:lvl4pPr>
              <a:lvl5pPr marL="2057400" indent="-228600">
                <a:spcBef>
                  <a:spcPct val="20000"/>
                </a:spcBef>
                <a:buChar char="»"/>
                <a:defRPr sz="2000">
                  <a:solidFill>
                    <a:srgbClr val="0000FF"/>
                  </a:solidFill>
                  <a:latin typeface="Arial" charset="0"/>
                </a:defRPr>
              </a:lvl5pPr>
              <a:lvl6pPr marL="2514600" indent="-228600" eaLnBrk="0" fontAlgn="base" hangingPunct="0">
                <a:spcBef>
                  <a:spcPct val="20000"/>
                </a:spcBef>
                <a:spcAft>
                  <a:spcPct val="0"/>
                </a:spcAft>
                <a:buChar char="»"/>
                <a:defRPr sz="2000">
                  <a:solidFill>
                    <a:srgbClr val="0000FF"/>
                  </a:solidFill>
                  <a:latin typeface="Arial" charset="0"/>
                </a:defRPr>
              </a:lvl6pPr>
              <a:lvl7pPr marL="2971800" indent="-228600" eaLnBrk="0" fontAlgn="base" hangingPunct="0">
                <a:spcBef>
                  <a:spcPct val="20000"/>
                </a:spcBef>
                <a:spcAft>
                  <a:spcPct val="0"/>
                </a:spcAft>
                <a:buChar char="»"/>
                <a:defRPr sz="2000">
                  <a:solidFill>
                    <a:srgbClr val="0000FF"/>
                  </a:solidFill>
                  <a:latin typeface="Arial" charset="0"/>
                </a:defRPr>
              </a:lvl7pPr>
              <a:lvl8pPr marL="3429000" indent="-228600" eaLnBrk="0" fontAlgn="base" hangingPunct="0">
                <a:spcBef>
                  <a:spcPct val="20000"/>
                </a:spcBef>
                <a:spcAft>
                  <a:spcPct val="0"/>
                </a:spcAft>
                <a:buChar char="»"/>
                <a:defRPr sz="2000">
                  <a:solidFill>
                    <a:srgbClr val="0000FF"/>
                  </a:solidFill>
                  <a:latin typeface="Arial" charset="0"/>
                </a:defRPr>
              </a:lvl8pPr>
              <a:lvl9pPr marL="3886200" indent="-228600" eaLnBrk="0" fontAlgn="base" hangingPunct="0">
                <a:spcBef>
                  <a:spcPct val="20000"/>
                </a:spcBef>
                <a:spcAft>
                  <a:spcPct val="0"/>
                </a:spcAft>
                <a:buChar char="»"/>
                <a:defRPr sz="2000">
                  <a:solidFill>
                    <a:srgbClr val="0000FF"/>
                  </a:solidFill>
                  <a:latin typeface="Arial" charset="0"/>
                </a:defRPr>
              </a:lvl9pPr>
            </a:lstStyle>
            <a:p>
              <a:pPr>
                <a:spcBef>
                  <a:spcPct val="0"/>
                </a:spcBef>
                <a:buFontTx/>
                <a:buNone/>
              </a:pPr>
              <a:endParaRPr lang="en-US" altLang="en-US" sz="2400">
                <a:solidFill>
                  <a:srgbClr val="000000"/>
                </a:solidFill>
                <a:latin typeface="Lucida Console" charset="0"/>
              </a:endParaRPr>
            </a:p>
          </p:txBody>
        </p:sp>
        <p:sp>
          <p:nvSpPr>
            <p:cNvPr id="21616" name="Oval 102"/>
            <p:cNvSpPr>
              <a:spLocks noChangeArrowheads="1"/>
            </p:cNvSpPr>
            <p:nvPr/>
          </p:nvSpPr>
          <p:spPr bwMode="auto">
            <a:xfrm>
              <a:off x="4427" y="2497"/>
              <a:ext cx="143" cy="137"/>
            </a:xfrm>
            <a:prstGeom prst="ellipse">
              <a:avLst/>
            </a:prstGeom>
            <a:solidFill>
              <a:schemeClr val="bg1"/>
            </a:solidFill>
            <a:ln w="12700">
              <a:solidFill>
                <a:schemeClr val="tx2"/>
              </a:solidFill>
              <a:round/>
              <a:headEnd/>
              <a:tailEnd/>
            </a:ln>
          </p:spPr>
          <p:txBody>
            <a:bodyPr wrap="none" anchor="ctr"/>
            <a:lstStyle>
              <a:lvl1pPr>
                <a:spcBef>
                  <a:spcPct val="20000"/>
                </a:spcBef>
                <a:buChar char="•"/>
                <a:defRPr sz="3200">
                  <a:solidFill>
                    <a:srgbClr val="0000FF"/>
                  </a:solidFill>
                  <a:latin typeface="Arial" charset="0"/>
                </a:defRPr>
              </a:lvl1pPr>
              <a:lvl2pPr marL="742950" indent="-285750">
                <a:spcBef>
                  <a:spcPct val="20000"/>
                </a:spcBef>
                <a:buChar char="–"/>
                <a:defRPr sz="2800">
                  <a:solidFill>
                    <a:srgbClr val="0000FF"/>
                  </a:solidFill>
                  <a:latin typeface="Arial" charset="0"/>
                </a:defRPr>
              </a:lvl2pPr>
              <a:lvl3pPr marL="1143000" indent="-228600">
                <a:spcBef>
                  <a:spcPct val="20000"/>
                </a:spcBef>
                <a:buChar char="•"/>
                <a:defRPr sz="2400">
                  <a:solidFill>
                    <a:srgbClr val="0000FF"/>
                  </a:solidFill>
                  <a:latin typeface="Arial" charset="0"/>
                </a:defRPr>
              </a:lvl3pPr>
              <a:lvl4pPr marL="1600200" indent="-228600">
                <a:spcBef>
                  <a:spcPct val="20000"/>
                </a:spcBef>
                <a:buChar char="–"/>
                <a:defRPr sz="2000">
                  <a:solidFill>
                    <a:srgbClr val="0000FF"/>
                  </a:solidFill>
                  <a:latin typeface="Arial" charset="0"/>
                </a:defRPr>
              </a:lvl4pPr>
              <a:lvl5pPr marL="2057400" indent="-228600">
                <a:spcBef>
                  <a:spcPct val="20000"/>
                </a:spcBef>
                <a:buChar char="»"/>
                <a:defRPr sz="2000">
                  <a:solidFill>
                    <a:srgbClr val="0000FF"/>
                  </a:solidFill>
                  <a:latin typeface="Arial" charset="0"/>
                </a:defRPr>
              </a:lvl5pPr>
              <a:lvl6pPr marL="2514600" indent="-228600" eaLnBrk="0" fontAlgn="base" hangingPunct="0">
                <a:spcBef>
                  <a:spcPct val="20000"/>
                </a:spcBef>
                <a:spcAft>
                  <a:spcPct val="0"/>
                </a:spcAft>
                <a:buChar char="»"/>
                <a:defRPr sz="2000">
                  <a:solidFill>
                    <a:srgbClr val="0000FF"/>
                  </a:solidFill>
                  <a:latin typeface="Arial" charset="0"/>
                </a:defRPr>
              </a:lvl6pPr>
              <a:lvl7pPr marL="2971800" indent="-228600" eaLnBrk="0" fontAlgn="base" hangingPunct="0">
                <a:spcBef>
                  <a:spcPct val="20000"/>
                </a:spcBef>
                <a:spcAft>
                  <a:spcPct val="0"/>
                </a:spcAft>
                <a:buChar char="»"/>
                <a:defRPr sz="2000">
                  <a:solidFill>
                    <a:srgbClr val="0000FF"/>
                  </a:solidFill>
                  <a:latin typeface="Arial" charset="0"/>
                </a:defRPr>
              </a:lvl7pPr>
              <a:lvl8pPr marL="3429000" indent="-228600" eaLnBrk="0" fontAlgn="base" hangingPunct="0">
                <a:spcBef>
                  <a:spcPct val="20000"/>
                </a:spcBef>
                <a:spcAft>
                  <a:spcPct val="0"/>
                </a:spcAft>
                <a:buChar char="»"/>
                <a:defRPr sz="2000">
                  <a:solidFill>
                    <a:srgbClr val="0000FF"/>
                  </a:solidFill>
                  <a:latin typeface="Arial" charset="0"/>
                </a:defRPr>
              </a:lvl8pPr>
              <a:lvl9pPr marL="3886200" indent="-228600" eaLnBrk="0" fontAlgn="base" hangingPunct="0">
                <a:spcBef>
                  <a:spcPct val="20000"/>
                </a:spcBef>
                <a:spcAft>
                  <a:spcPct val="0"/>
                </a:spcAft>
                <a:buChar char="»"/>
                <a:defRPr sz="2000">
                  <a:solidFill>
                    <a:srgbClr val="0000FF"/>
                  </a:solidFill>
                  <a:latin typeface="Arial" charset="0"/>
                </a:defRPr>
              </a:lvl9pPr>
            </a:lstStyle>
            <a:p>
              <a:pPr>
                <a:spcBef>
                  <a:spcPct val="0"/>
                </a:spcBef>
                <a:buFontTx/>
                <a:buNone/>
              </a:pPr>
              <a:endParaRPr lang="en-US" altLang="en-US" sz="2400">
                <a:solidFill>
                  <a:srgbClr val="000000"/>
                </a:solidFill>
                <a:latin typeface="Lucida Console" charset="0"/>
              </a:endParaRPr>
            </a:p>
          </p:txBody>
        </p:sp>
        <p:sp>
          <p:nvSpPr>
            <p:cNvPr id="21617" name="AutoShape 103"/>
            <p:cNvSpPr>
              <a:spLocks noChangeArrowheads="1"/>
            </p:cNvSpPr>
            <p:nvPr/>
          </p:nvSpPr>
          <p:spPr bwMode="auto">
            <a:xfrm flipV="1">
              <a:off x="4456" y="2611"/>
              <a:ext cx="98" cy="121"/>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408 w 21600"/>
                <a:gd name="T13" fmla="*/ 4463 h 21600"/>
                <a:gd name="T14" fmla="*/ 17192 w 21600"/>
                <a:gd name="T15" fmla="*/ 17137 h 21600"/>
              </a:gdLst>
              <a:ahLst/>
              <a:cxnLst>
                <a:cxn ang="T8">
                  <a:pos x="T0" y="T1"/>
                </a:cxn>
                <a:cxn ang="T9">
                  <a:pos x="T2" y="T3"/>
                </a:cxn>
                <a:cxn ang="T10">
                  <a:pos x="T4" y="T5"/>
                </a:cxn>
                <a:cxn ang="T11">
                  <a:pos x="T6" y="T7"/>
                </a:cxn>
              </a:cxnLst>
              <a:rect l="T12" t="T13" r="T14" b="T15"/>
              <a:pathLst>
                <a:path w="21600" h="21600">
                  <a:moveTo>
                    <a:pt x="0" y="0"/>
                  </a:moveTo>
                  <a:lnTo>
                    <a:pt x="5399" y="21600"/>
                  </a:lnTo>
                  <a:lnTo>
                    <a:pt x="16201" y="21600"/>
                  </a:lnTo>
                  <a:lnTo>
                    <a:pt x="21600" y="0"/>
                  </a:lnTo>
                  <a:lnTo>
                    <a:pt x="0" y="0"/>
                  </a:lnTo>
                  <a:close/>
                </a:path>
              </a:pathLst>
            </a:custGeom>
            <a:solidFill>
              <a:schemeClr val="bg1"/>
            </a:solidFill>
            <a:ln w="12700">
              <a:solidFill>
                <a:schemeClr val="bg1"/>
              </a:solidFill>
              <a:miter lim="800000"/>
              <a:headEnd/>
              <a:tailEnd/>
            </a:ln>
          </p:spPr>
          <p:txBody>
            <a:bodyPr wrap="none" anchor="ctr"/>
            <a:lstStyle/>
            <a:p>
              <a:endParaRPr lang="en-US"/>
            </a:p>
          </p:txBody>
        </p:sp>
      </p:grpSp>
      <p:grpSp>
        <p:nvGrpSpPr>
          <p:cNvPr id="21569" name="Group 98"/>
          <p:cNvGrpSpPr>
            <a:grpSpLocks/>
          </p:cNvGrpSpPr>
          <p:nvPr/>
        </p:nvGrpSpPr>
        <p:grpSpPr bwMode="auto">
          <a:xfrm>
            <a:off x="6273800" y="3403600"/>
            <a:ext cx="195263" cy="277813"/>
            <a:chOff x="4300" y="2246"/>
            <a:chExt cx="400" cy="571"/>
          </a:xfrm>
        </p:grpSpPr>
        <p:sp>
          <p:nvSpPr>
            <p:cNvPr id="21608" name="Oval 99"/>
            <p:cNvSpPr>
              <a:spLocks noChangeArrowheads="1"/>
            </p:cNvSpPr>
            <p:nvPr/>
          </p:nvSpPr>
          <p:spPr bwMode="auto">
            <a:xfrm>
              <a:off x="4300" y="2246"/>
              <a:ext cx="400" cy="414"/>
            </a:xfrm>
            <a:prstGeom prst="ellipse">
              <a:avLst/>
            </a:prstGeom>
            <a:solidFill>
              <a:schemeClr val="tx2"/>
            </a:solidFill>
            <a:ln w="12700">
              <a:solidFill>
                <a:schemeClr val="tx2"/>
              </a:solidFill>
              <a:round/>
              <a:headEnd/>
              <a:tailEnd/>
            </a:ln>
          </p:spPr>
          <p:txBody>
            <a:bodyPr wrap="none" anchor="ctr"/>
            <a:lstStyle>
              <a:lvl1pPr>
                <a:spcBef>
                  <a:spcPct val="20000"/>
                </a:spcBef>
                <a:buChar char="•"/>
                <a:defRPr sz="3200">
                  <a:solidFill>
                    <a:srgbClr val="0000FF"/>
                  </a:solidFill>
                  <a:latin typeface="Arial" charset="0"/>
                </a:defRPr>
              </a:lvl1pPr>
              <a:lvl2pPr marL="742950" indent="-285750">
                <a:spcBef>
                  <a:spcPct val="20000"/>
                </a:spcBef>
                <a:buChar char="–"/>
                <a:defRPr sz="2800">
                  <a:solidFill>
                    <a:srgbClr val="0000FF"/>
                  </a:solidFill>
                  <a:latin typeface="Arial" charset="0"/>
                </a:defRPr>
              </a:lvl2pPr>
              <a:lvl3pPr marL="1143000" indent="-228600">
                <a:spcBef>
                  <a:spcPct val="20000"/>
                </a:spcBef>
                <a:buChar char="•"/>
                <a:defRPr sz="2400">
                  <a:solidFill>
                    <a:srgbClr val="0000FF"/>
                  </a:solidFill>
                  <a:latin typeface="Arial" charset="0"/>
                </a:defRPr>
              </a:lvl3pPr>
              <a:lvl4pPr marL="1600200" indent="-228600">
                <a:spcBef>
                  <a:spcPct val="20000"/>
                </a:spcBef>
                <a:buChar char="–"/>
                <a:defRPr sz="2000">
                  <a:solidFill>
                    <a:srgbClr val="0000FF"/>
                  </a:solidFill>
                  <a:latin typeface="Arial" charset="0"/>
                </a:defRPr>
              </a:lvl4pPr>
              <a:lvl5pPr marL="2057400" indent="-228600">
                <a:spcBef>
                  <a:spcPct val="20000"/>
                </a:spcBef>
                <a:buChar char="»"/>
                <a:defRPr sz="2000">
                  <a:solidFill>
                    <a:srgbClr val="0000FF"/>
                  </a:solidFill>
                  <a:latin typeface="Arial" charset="0"/>
                </a:defRPr>
              </a:lvl5pPr>
              <a:lvl6pPr marL="2514600" indent="-228600" eaLnBrk="0" fontAlgn="base" hangingPunct="0">
                <a:spcBef>
                  <a:spcPct val="20000"/>
                </a:spcBef>
                <a:spcAft>
                  <a:spcPct val="0"/>
                </a:spcAft>
                <a:buChar char="»"/>
                <a:defRPr sz="2000">
                  <a:solidFill>
                    <a:srgbClr val="0000FF"/>
                  </a:solidFill>
                  <a:latin typeface="Arial" charset="0"/>
                </a:defRPr>
              </a:lvl6pPr>
              <a:lvl7pPr marL="2971800" indent="-228600" eaLnBrk="0" fontAlgn="base" hangingPunct="0">
                <a:spcBef>
                  <a:spcPct val="20000"/>
                </a:spcBef>
                <a:spcAft>
                  <a:spcPct val="0"/>
                </a:spcAft>
                <a:buChar char="»"/>
                <a:defRPr sz="2000">
                  <a:solidFill>
                    <a:srgbClr val="0000FF"/>
                  </a:solidFill>
                  <a:latin typeface="Arial" charset="0"/>
                </a:defRPr>
              </a:lvl7pPr>
              <a:lvl8pPr marL="3429000" indent="-228600" eaLnBrk="0" fontAlgn="base" hangingPunct="0">
                <a:spcBef>
                  <a:spcPct val="20000"/>
                </a:spcBef>
                <a:spcAft>
                  <a:spcPct val="0"/>
                </a:spcAft>
                <a:buChar char="»"/>
                <a:defRPr sz="2000">
                  <a:solidFill>
                    <a:srgbClr val="0000FF"/>
                  </a:solidFill>
                  <a:latin typeface="Arial" charset="0"/>
                </a:defRPr>
              </a:lvl8pPr>
              <a:lvl9pPr marL="3886200" indent="-228600" eaLnBrk="0" fontAlgn="base" hangingPunct="0">
                <a:spcBef>
                  <a:spcPct val="20000"/>
                </a:spcBef>
                <a:spcAft>
                  <a:spcPct val="0"/>
                </a:spcAft>
                <a:buChar char="»"/>
                <a:defRPr sz="2000">
                  <a:solidFill>
                    <a:srgbClr val="0000FF"/>
                  </a:solidFill>
                  <a:latin typeface="Arial" charset="0"/>
                </a:defRPr>
              </a:lvl9pPr>
            </a:lstStyle>
            <a:p>
              <a:pPr>
                <a:spcBef>
                  <a:spcPct val="0"/>
                </a:spcBef>
                <a:buFontTx/>
                <a:buNone/>
              </a:pPr>
              <a:endParaRPr lang="en-US" altLang="en-US" sz="2400">
                <a:solidFill>
                  <a:srgbClr val="000000"/>
                </a:solidFill>
                <a:latin typeface="Lucida Console" charset="0"/>
              </a:endParaRPr>
            </a:p>
          </p:txBody>
        </p:sp>
        <p:sp>
          <p:nvSpPr>
            <p:cNvPr id="21609" name="Oval 100"/>
            <p:cNvSpPr>
              <a:spLocks noChangeArrowheads="1"/>
            </p:cNvSpPr>
            <p:nvPr/>
          </p:nvSpPr>
          <p:spPr bwMode="auto">
            <a:xfrm>
              <a:off x="4359" y="2301"/>
              <a:ext cx="280" cy="326"/>
            </a:xfrm>
            <a:prstGeom prst="ellipse">
              <a:avLst/>
            </a:prstGeom>
            <a:solidFill>
              <a:schemeClr val="bg1"/>
            </a:solidFill>
            <a:ln w="12700">
              <a:solidFill>
                <a:schemeClr val="tx2"/>
              </a:solidFill>
              <a:round/>
              <a:headEnd/>
              <a:tailEnd/>
            </a:ln>
          </p:spPr>
          <p:txBody>
            <a:bodyPr wrap="none" anchor="ctr"/>
            <a:lstStyle>
              <a:lvl1pPr>
                <a:spcBef>
                  <a:spcPct val="20000"/>
                </a:spcBef>
                <a:buChar char="•"/>
                <a:defRPr sz="3200">
                  <a:solidFill>
                    <a:srgbClr val="0000FF"/>
                  </a:solidFill>
                  <a:latin typeface="Arial" charset="0"/>
                </a:defRPr>
              </a:lvl1pPr>
              <a:lvl2pPr marL="742950" indent="-285750">
                <a:spcBef>
                  <a:spcPct val="20000"/>
                </a:spcBef>
                <a:buChar char="–"/>
                <a:defRPr sz="2800">
                  <a:solidFill>
                    <a:srgbClr val="0000FF"/>
                  </a:solidFill>
                  <a:latin typeface="Arial" charset="0"/>
                </a:defRPr>
              </a:lvl2pPr>
              <a:lvl3pPr marL="1143000" indent="-228600">
                <a:spcBef>
                  <a:spcPct val="20000"/>
                </a:spcBef>
                <a:buChar char="•"/>
                <a:defRPr sz="2400">
                  <a:solidFill>
                    <a:srgbClr val="0000FF"/>
                  </a:solidFill>
                  <a:latin typeface="Arial" charset="0"/>
                </a:defRPr>
              </a:lvl3pPr>
              <a:lvl4pPr marL="1600200" indent="-228600">
                <a:spcBef>
                  <a:spcPct val="20000"/>
                </a:spcBef>
                <a:buChar char="–"/>
                <a:defRPr sz="2000">
                  <a:solidFill>
                    <a:srgbClr val="0000FF"/>
                  </a:solidFill>
                  <a:latin typeface="Arial" charset="0"/>
                </a:defRPr>
              </a:lvl4pPr>
              <a:lvl5pPr marL="2057400" indent="-228600">
                <a:spcBef>
                  <a:spcPct val="20000"/>
                </a:spcBef>
                <a:buChar char="»"/>
                <a:defRPr sz="2000">
                  <a:solidFill>
                    <a:srgbClr val="0000FF"/>
                  </a:solidFill>
                  <a:latin typeface="Arial" charset="0"/>
                </a:defRPr>
              </a:lvl5pPr>
              <a:lvl6pPr marL="2514600" indent="-228600" eaLnBrk="0" fontAlgn="base" hangingPunct="0">
                <a:spcBef>
                  <a:spcPct val="20000"/>
                </a:spcBef>
                <a:spcAft>
                  <a:spcPct val="0"/>
                </a:spcAft>
                <a:buChar char="»"/>
                <a:defRPr sz="2000">
                  <a:solidFill>
                    <a:srgbClr val="0000FF"/>
                  </a:solidFill>
                  <a:latin typeface="Arial" charset="0"/>
                </a:defRPr>
              </a:lvl6pPr>
              <a:lvl7pPr marL="2971800" indent="-228600" eaLnBrk="0" fontAlgn="base" hangingPunct="0">
                <a:spcBef>
                  <a:spcPct val="20000"/>
                </a:spcBef>
                <a:spcAft>
                  <a:spcPct val="0"/>
                </a:spcAft>
                <a:buChar char="»"/>
                <a:defRPr sz="2000">
                  <a:solidFill>
                    <a:srgbClr val="0000FF"/>
                  </a:solidFill>
                  <a:latin typeface="Arial" charset="0"/>
                </a:defRPr>
              </a:lvl7pPr>
              <a:lvl8pPr marL="3429000" indent="-228600" eaLnBrk="0" fontAlgn="base" hangingPunct="0">
                <a:spcBef>
                  <a:spcPct val="20000"/>
                </a:spcBef>
                <a:spcAft>
                  <a:spcPct val="0"/>
                </a:spcAft>
                <a:buChar char="»"/>
                <a:defRPr sz="2000">
                  <a:solidFill>
                    <a:srgbClr val="0000FF"/>
                  </a:solidFill>
                  <a:latin typeface="Arial" charset="0"/>
                </a:defRPr>
              </a:lvl8pPr>
              <a:lvl9pPr marL="3886200" indent="-228600" eaLnBrk="0" fontAlgn="base" hangingPunct="0">
                <a:spcBef>
                  <a:spcPct val="20000"/>
                </a:spcBef>
                <a:spcAft>
                  <a:spcPct val="0"/>
                </a:spcAft>
                <a:buChar char="»"/>
                <a:defRPr sz="2000">
                  <a:solidFill>
                    <a:srgbClr val="0000FF"/>
                  </a:solidFill>
                  <a:latin typeface="Arial" charset="0"/>
                </a:defRPr>
              </a:lvl9pPr>
            </a:lstStyle>
            <a:p>
              <a:pPr>
                <a:spcBef>
                  <a:spcPct val="0"/>
                </a:spcBef>
                <a:buFontTx/>
                <a:buNone/>
              </a:pPr>
              <a:endParaRPr lang="en-US" altLang="en-US" sz="2400">
                <a:solidFill>
                  <a:srgbClr val="000000"/>
                </a:solidFill>
                <a:latin typeface="Lucida Console" charset="0"/>
              </a:endParaRPr>
            </a:p>
          </p:txBody>
        </p:sp>
        <p:sp>
          <p:nvSpPr>
            <p:cNvPr id="21610" name="Oval 101"/>
            <p:cNvSpPr>
              <a:spLocks noChangeArrowheads="1"/>
            </p:cNvSpPr>
            <p:nvPr/>
          </p:nvSpPr>
          <p:spPr bwMode="auto">
            <a:xfrm>
              <a:off x="4303" y="2412"/>
              <a:ext cx="397" cy="405"/>
            </a:xfrm>
            <a:prstGeom prst="ellipse">
              <a:avLst/>
            </a:prstGeom>
            <a:solidFill>
              <a:schemeClr val="tx2"/>
            </a:solidFill>
            <a:ln w="12700">
              <a:solidFill>
                <a:schemeClr val="tx2"/>
              </a:solidFill>
              <a:round/>
              <a:headEnd/>
              <a:tailEnd/>
            </a:ln>
          </p:spPr>
          <p:txBody>
            <a:bodyPr wrap="none" anchor="ctr"/>
            <a:lstStyle>
              <a:lvl1pPr>
                <a:spcBef>
                  <a:spcPct val="20000"/>
                </a:spcBef>
                <a:buChar char="•"/>
                <a:defRPr sz="3200">
                  <a:solidFill>
                    <a:srgbClr val="0000FF"/>
                  </a:solidFill>
                  <a:latin typeface="Arial" charset="0"/>
                </a:defRPr>
              </a:lvl1pPr>
              <a:lvl2pPr marL="742950" indent="-285750">
                <a:spcBef>
                  <a:spcPct val="20000"/>
                </a:spcBef>
                <a:buChar char="–"/>
                <a:defRPr sz="2800">
                  <a:solidFill>
                    <a:srgbClr val="0000FF"/>
                  </a:solidFill>
                  <a:latin typeface="Arial" charset="0"/>
                </a:defRPr>
              </a:lvl2pPr>
              <a:lvl3pPr marL="1143000" indent="-228600">
                <a:spcBef>
                  <a:spcPct val="20000"/>
                </a:spcBef>
                <a:buChar char="•"/>
                <a:defRPr sz="2400">
                  <a:solidFill>
                    <a:srgbClr val="0000FF"/>
                  </a:solidFill>
                  <a:latin typeface="Arial" charset="0"/>
                </a:defRPr>
              </a:lvl3pPr>
              <a:lvl4pPr marL="1600200" indent="-228600">
                <a:spcBef>
                  <a:spcPct val="20000"/>
                </a:spcBef>
                <a:buChar char="–"/>
                <a:defRPr sz="2000">
                  <a:solidFill>
                    <a:srgbClr val="0000FF"/>
                  </a:solidFill>
                  <a:latin typeface="Arial" charset="0"/>
                </a:defRPr>
              </a:lvl4pPr>
              <a:lvl5pPr marL="2057400" indent="-228600">
                <a:spcBef>
                  <a:spcPct val="20000"/>
                </a:spcBef>
                <a:buChar char="»"/>
                <a:defRPr sz="2000">
                  <a:solidFill>
                    <a:srgbClr val="0000FF"/>
                  </a:solidFill>
                  <a:latin typeface="Arial" charset="0"/>
                </a:defRPr>
              </a:lvl5pPr>
              <a:lvl6pPr marL="2514600" indent="-228600" eaLnBrk="0" fontAlgn="base" hangingPunct="0">
                <a:spcBef>
                  <a:spcPct val="20000"/>
                </a:spcBef>
                <a:spcAft>
                  <a:spcPct val="0"/>
                </a:spcAft>
                <a:buChar char="»"/>
                <a:defRPr sz="2000">
                  <a:solidFill>
                    <a:srgbClr val="0000FF"/>
                  </a:solidFill>
                  <a:latin typeface="Arial" charset="0"/>
                </a:defRPr>
              </a:lvl6pPr>
              <a:lvl7pPr marL="2971800" indent="-228600" eaLnBrk="0" fontAlgn="base" hangingPunct="0">
                <a:spcBef>
                  <a:spcPct val="20000"/>
                </a:spcBef>
                <a:spcAft>
                  <a:spcPct val="0"/>
                </a:spcAft>
                <a:buChar char="»"/>
                <a:defRPr sz="2000">
                  <a:solidFill>
                    <a:srgbClr val="0000FF"/>
                  </a:solidFill>
                  <a:latin typeface="Arial" charset="0"/>
                </a:defRPr>
              </a:lvl7pPr>
              <a:lvl8pPr marL="3429000" indent="-228600" eaLnBrk="0" fontAlgn="base" hangingPunct="0">
                <a:spcBef>
                  <a:spcPct val="20000"/>
                </a:spcBef>
                <a:spcAft>
                  <a:spcPct val="0"/>
                </a:spcAft>
                <a:buChar char="»"/>
                <a:defRPr sz="2000">
                  <a:solidFill>
                    <a:srgbClr val="0000FF"/>
                  </a:solidFill>
                  <a:latin typeface="Arial" charset="0"/>
                </a:defRPr>
              </a:lvl8pPr>
              <a:lvl9pPr marL="3886200" indent="-228600" eaLnBrk="0" fontAlgn="base" hangingPunct="0">
                <a:spcBef>
                  <a:spcPct val="20000"/>
                </a:spcBef>
                <a:spcAft>
                  <a:spcPct val="0"/>
                </a:spcAft>
                <a:buChar char="»"/>
                <a:defRPr sz="2000">
                  <a:solidFill>
                    <a:srgbClr val="0000FF"/>
                  </a:solidFill>
                  <a:latin typeface="Arial" charset="0"/>
                </a:defRPr>
              </a:lvl9pPr>
            </a:lstStyle>
            <a:p>
              <a:pPr>
                <a:spcBef>
                  <a:spcPct val="0"/>
                </a:spcBef>
                <a:buFontTx/>
                <a:buNone/>
              </a:pPr>
              <a:endParaRPr lang="en-US" altLang="en-US" sz="2400">
                <a:solidFill>
                  <a:srgbClr val="000000"/>
                </a:solidFill>
                <a:latin typeface="Lucida Console" charset="0"/>
              </a:endParaRPr>
            </a:p>
          </p:txBody>
        </p:sp>
        <p:sp>
          <p:nvSpPr>
            <p:cNvPr id="21611" name="Oval 102"/>
            <p:cNvSpPr>
              <a:spLocks noChangeArrowheads="1"/>
            </p:cNvSpPr>
            <p:nvPr/>
          </p:nvSpPr>
          <p:spPr bwMode="auto">
            <a:xfrm>
              <a:off x="4427" y="2497"/>
              <a:ext cx="143" cy="137"/>
            </a:xfrm>
            <a:prstGeom prst="ellipse">
              <a:avLst/>
            </a:prstGeom>
            <a:solidFill>
              <a:schemeClr val="bg1"/>
            </a:solidFill>
            <a:ln w="12700">
              <a:solidFill>
                <a:schemeClr val="tx2"/>
              </a:solidFill>
              <a:round/>
              <a:headEnd/>
              <a:tailEnd/>
            </a:ln>
          </p:spPr>
          <p:txBody>
            <a:bodyPr wrap="none" anchor="ctr"/>
            <a:lstStyle>
              <a:lvl1pPr>
                <a:spcBef>
                  <a:spcPct val="20000"/>
                </a:spcBef>
                <a:buChar char="•"/>
                <a:defRPr sz="3200">
                  <a:solidFill>
                    <a:srgbClr val="0000FF"/>
                  </a:solidFill>
                  <a:latin typeface="Arial" charset="0"/>
                </a:defRPr>
              </a:lvl1pPr>
              <a:lvl2pPr marL="742950" indent="-285750">
                <a:spcBef>
                  <a:spcPct val="20000"/>
                </a:spcBef>
                <a:buChar char="–"/>
                <a:defRPr sz="2800">
                  <a:solidFill>
                    <a:srgbClr val="0000FF"/>
                  </a:solidFill>
                  <a:latin typeface="Arial" charset="0"/>
                </a:defRPr>
              </a:lvl2pPr>
              <a:lvl3pPr marL="1143000" indent="-228600">
                <a:spcBef>
                  <a:spcPct val="20000"/>
                </a:spcBef>
                <a:buChar char="•"/>
                <a:defRPr sz="2400">
                  <a:solidFill>
                    <a:srgbClr val="0000FF"/>
                  </a:solidFill>
                  <a:latin typeface="Arial" charset="0"/>
                </a:defRPr>
              </a:lvl3pPr>
              <a:lvl4pPr marL="1600200" indent="-228600">
                <a:spcBef>
                  <a:spcPct val="20000"/>
                </a:spcBef>
                <a:buChar char="–"/>
                <a:defRPr sz="2000">
                  <a:solidFill>
                    <a:srgbClr val="0000FF"/>
                  </a:solidFill>
                  <a:latin typeface="Arial" charset="0"/>
                </a:defRPr>
              </a:lvl4pPr>
              <a:lvl5pPr marL="2057400" indent="-228600">
                <a:spcBef>
                  <a:spcPct val="20000"/>
                </a:spcBef>
                <a:buChar char="»"/>
                <a:defRPr sz="2000">
                  <a:solidFill>
                    <a:srgbClr val="0000FF"/>
                  </a:solidFill>
                  <a:latin typeface="Arial" charset="0"/>
                </a:defRPr>
              </a:lvl5pPr>
              <a:lvl6pPr marL="2514600" indent="-228600" eaLnBrk="0" fontAlgn="base" hangingPunct="0">
                <a:spcBef>
                  <a:spcPct val="20000"/>
                </a:spcBef>
                <a:spcAft>
                  <a:spcPct val="0"/>
                </a:spcAft>
                <a:buChar char="»"/>
                <a:defRPr sz="2000">
                  <a:solidFill>
                    <a:srgbClr val="0000FF"/>
                  </a:solidFill>
                  <a:latin typeface="Arial" charset="0"/>
                </a:defRPr>
              </a:lvl6pPr>
              <a:lvl7pPr marL="2971800" indent="-228600" eaLnBrk="0" fontAlgn="base" hangingPunct="0">
                <a:spcBef>
                  <a:spcPct val="20000"/>
                </a:spcBef>
                <a:spcAft>
                  <a:spcPct val="0"/>
                </a:spcAft>
                <a:buChar char="»"/>
                <a:defRPr sz="2000">
                  <a:solidFill>
                    <a:srgbClr val="0000FF"/>
                  </a:solidFill>
                  <a:latin typeface="Arial" charset="0"/>
                </a:defRPr>
              </a:lvl7pPr>
              <a:lvl8pPr marL="3429000" indent="-228600" eaLnBrk="0" fontAlgn="base" hangingPunct="0">
                <a:spcBef>
                  <a:spcPct val="20000"/>
                </a:spcBef>
                <a:spcAft>
                  <a:spcPct val="0"/>
                </a:spcAft>
                <a:buChar char="»"/>
                <a:defRPr sz="2000">
                  <a:solidFill>
                    <a:srgbClr val="0000FF"/>
                  </a:solidFill>
                  <a:latin typeface="Arial" charset="0"/>
                </a:defRPr>
              </a:lvl8pPr>
              <a:lvl9pPr marL="3886200" indent="-228600" eaLnBrk="0" fontAlgn="base" hangingPunct="0">
                <a:spcBef>
                  <a:spcPct val="20000"/>
                </a:spcBef>
                <a:spcAft>
                  <a:spcPct val="0"/>
                </a:spcAft>
                <a:buChar char="»"/>
                <a:defRPr sz="2000">
                  <a:solidFill>
                    <a:srgbClr val="0000FF"/>
                  </a:solidFill>
                  <a:latin typeface="Arial" charset="0"/>
                </a:defRPr>
              </a:lvl9pPr>
            </a:lstStyle>
            <a:p>
              <a:pPr>
                <a:spcBef>
                  <a:spcPct val="0"/>
                </a:spcBef>
                <a:buFontTx/>
                <a:buNone/>
              </a:pPr>
              <a:endParaRPr lang="en-US" altLang="en-US" sz="2400">
                <a:solidFill>
                  <a:srgbClr val="000000"/>
                </a:solidFill>
                <a:latin typeface="Lucida Console" charset="0"/>
              </a:endParaRPr>
            </a:p>
          </p:txBody>
        </p:sp>
        <p:sp>
          <p:nvSpPr>
            <p:cNvPr id="21612" name="AutoShape 103"/>
            <p:cNvSpPr>
              <a:spLocks noChangeArrowheads="1"/>
            </p:cNvSpPr>
            <p:nvPr/>
          </p:nvSpPr>
          <p:spPr bwMode="auto">
            <a:xfrm flipV="1">
              <a:off x="4456" y="2611"/>
              <a:ext cx="98" cy="121"/>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408 w 21600"/>
                <a:gd name="T13" fmla="*/ 4463 h 21600"/>
                <a:gd name="T14" fmla="*/ 17192 w 21600"/>
                <a:gd name="T15" fmla="*/ 17137 h 21600"/>
              </a:gdLst>
              <a:ahLst/>
              <a:cxnLst>
                <a:cxn ang="T8">
                  <a:pos x="T0" y="T1"/>
                </a:cxn>
                <a:cxn ang="T9">
                  <a:pos x="T2" y="T3"/>
                </a:cxn>
                <a:cxn ang="T10">
                  <a:pos x="T4" y="T5"/>
                </a:cxn>
                <a:cxn ang="T11">
                  <a:pos x="T6" y="T7"/>
                </a:cxn>
              </a:cxnLst>
              <a:rect l="T12" t="T13" r="T14" b="T15"/>
              <a:pathLst>
                <a:path w="21600" h="21600">
                  <a:moveTo>
                    <a:pt x="0" y="0"/>
                  </a:moveTo>
                  <a:lnTo>
                    <a:pt x="5399" y="21600"/>
                  </a:lnTo>
                  <a:lnTo>
                    <a:pt x="16201" y="21600"/>
                  </a:lnTo>
                  <a:lnTo>
                    <a:pt x="21600" y="0"/>
                  </a:lnTo>
                  <a:lnTo>
                    <a:pt x="0" y="0"/>
                  </a:lnTo>
                  <a:close/>
                </a:path>
              </a:pathLst>
            </a:custGeom>
            <a:solidFill>
              <a:schemeClr val="bg1"/>
            </a:solidFill>
            <a:ln w="12700">
              <a:solidFill>
                <a:schemeClr val="bg1"/>
              </a:solidFill>
              <a:miter lim="800000"/>
              <a:headEnd/>
              <a:tailEnd/>
            </a:ln>
          </p:spPr>
          <p:txBody>
            <a:bodyPr wrap="none" anchor="ctr"/>
            <a:lstStyle/>
            <a:p>
              <a:endParaRPr lang="en-US"/>
            </a:p>
          </p:txBody>
        </p:sp>
      </p:grpSp>
      <p:grpSp>
        <p:nvGrpSpPr>
          <p:cNvPr id="21570" name="Group 98"/>
          <p:cNvGrpSpPr>
            <a:grpSpLocks/>
          </p:cNvGrpSpPr>
          <p:nvPr/>
        </p:nvGrpSpPr>
        <p:grpSpPr bwMode="auto">
          <a:xfrm>
            <a:off x="6819900" y="3365500"/>
            <a:ext cx="195263" cy="277813"/>
            <a:chOff x="4300" y="2246"/>
            <a:chExt cx="400" cy="571"/>
          </a:xfrm>
        </p:grpSpPr>
        <p:sp>
          <p:nvSpPr>
            <p:cNvPr id="21603" name="Oval 99"/>
            <p:cNvSpPr>
              <a:spLocks noChangeArrowheads="1"/>
            </p:cNvSpPr>
            <p:nvPr/>
          </p:nvSpPr>
          <p:spPr bwMode="auto">
            <a:xfrm>
              <a:off x="4300" y="2246"/>
              <a:ext cx="400" cy="414"/>
            </a:xfrm>
            <a:prstGeom prst="ellipse">
              <a:avLst/>
            </a:prstGeom>
            <a:solidFill>
              <a:schemeClr val="tx2"/>
            </a:solidFill>
            <a:ln w="12700">
              <a:solidFill>
                <a:schemeClr val="tx2"/>
              </a:solidFill>
              <a:round/>
              <a:headEnd/>
              <a:tailEnd/>
            </a:ln>
          </p:spPr>
          <p:txBody>
            <a:bodyPr wrap="none" anchor="ctr"/>
            <a:lstStyle>
              <a:lvl1pPr>
                <a:spcBef>
                  <a:spcPct val="20000"/>
                </a:spcBef>
                <a:buChar char="•"/>
                <a:defRPr sz="3200">
                  <a:solidFill>
                    <a:srgbClr val="0000FF"/>
                  </a:solidFill>
                  <a:latin typeface="Arial" charset="0"/>
                </a:defRPr>
              </a:lvl1pPr>
              <a:lvl2pPr marL="742950" indent="-285750">
                <a:spcBef>
                  <a:spcPct val="20000"/>
                </a:spcBef>
                <a:buChar char="–"/>
                <a:defRPr sz="2800">
                  <a:solidFill>
                    <a:srgbClr val="0000FF"/>
                  </a:solidFill>
                  <a:latin typeface="Arial" charset="0"/>
                </a:defRPr>
              </a:lvl2pPr>
              <a:lvl3pPr marL="1143000" indent="-228600">
                <a:spcBef>
                  <a:spcPct val="20000"/>
                </a:spcBef>
                <a:buChar char="•"/>
                <a:defRPr sz="2400">
                  <a:solidFill>
                    <a:srgbClr val="0000FF"/>
                  </a:solidFill>
                  <a:latin typeface="Arial" charset="0"/>
                </a:defRPr>
              </a:lvl3pPr>
              <a:lvl4pPr marL="1600200" indent="-228600">
                <a:spcBef>
                  <a:spcPct val="20000"/>
                </a:spcBef>
                <a:buChar char="–"/>
                <a:defRPr sz="2000">
                  <a:solidFill>
                    <a:srgbClr val="0000FF"/>
                  </a:solidFill>
                  <a:latin typeface="Arial" charset="0"/>
                </a:defRPr>
              </a:lvl4pPr>
              <a:lvl5pPr marL="2057400" indent="-228600">
                <a:spcBef>
                  <a:spcPct val="20000"/>
                </a:spcBef>
                <a:buChar char="»"/>
                <a:defRPr sz="2000">
                  <a:solidFill>
                    <a:srgbClr val="0000FF"/>
                  </a:solidFill>
                  <a:latin typeface="Arial" charset="0"/>
                </a:defRPr>
              </a:lvl5pPr>
              <a:lvl6pPr marL="2514600" indent="-228600" eaLnBrk="0" fontAlgn="base" hangingPunct="0">
                <a:spcBef>
                  <a:spcPct val="20000"/>
                </a:spcBef>
                <a:spcAft>
                  <a:spcPct val="0"/>
                </a:spcAft>
                <a:buChar char="»"/>
                <a:defRPr sz="2000">
                  <a:solidFill>
                    <a:srgbClr val="0000FF"/>
                  </a:solidFill>
                  <a:latin typeface="Arial" charset="0"/>
                </a:defRPr>
              </a:lvl6pPr>
              <a:lvl7pPr marL="2971800" indent="-228600" eaLnBrk="0" fontAlgn="base" hangingPunct="0">
                <a:spcBef>
                  <a:spcPct val="20000"/>
                </a:spcBef>
                <a:spcAft>
                  <a:spcPct val="0"/>
                </a:spcAft>
                <a:buChar char="»"/>
                <a:defRPr sz="2000">
                  <a:solidFill>
                    <a:srgbClr val="0000FF"/>
                  </a:solidFill>
                  <a:latin typeface="Arial" charset="0"/>
                </a:defRPr>
              </a:lvl7pPr>
              <a:lvl8pPr marL="3429000" indent="-228600" eaLnBrk="0" fontAlgn="base" hangingPunct="0">
                <a:spcBef>
                  <a:spcPct val="20000"/>
                </a:spcBef>
                <a:spcAft>
                  <a:spcPct val="0"/>
                </a:spcAft>
                <a:buChar char="»"/>
                <a:defRPr sz="2000">
                  <a:solidFill>
                    <a:srgbClr val="0000FF"/>
                  </a:solidFill>
                  <a:latin typeface="Arial" charset="0"/>
                </a:defRPr>
              </a:lvl8pPr>
              <a:lvl9pPr marL="3886200" indent="-228600" eaLnBrk="0" fontAlgn="base" hangingPunct="0">
                <a:spcBef>
                  <a:spcPct val="20000"/>
                </a:spcBef>
                <a:spcAft>
                  <a:spcPct val="0"/>
                </a:spcAft>
                <a:buChar char="»"/>
                <a:defRPr sz="2000">
                  <a:solidFill>
                    <a:srgbClr val="0000FF"/>
                  </a:solidFill>
                  <a:latin typeface="Arial" charset="0"/>
                </a:defRPr>
              </a:lvl9pPr>
            </a:lstStyle>
            <a:p>
              <a:pPr>
                <a:spcBef>
                  <a:spcPct val="0"/>
                </a:spcBef>
                <a:buFontTx/>
                <a:buNone/>
              </a:pPr>
              <a:endParaRPr lang="en-US" altLang="en-US" sz="2400">
                <a:solidFill>
                  <a:srgbClr val="000000"/>
                </a:solidFill>
                <a:latin typeface="Lucida Console" charset="0"/>
              </a:endParaRPr>
            </a:p>
          </p:txBody>
        </p:sp>
        <p:sp>
          <p:nvSpPr>
            <p:cNvPr id="21604" name="Oval 100"/>
            <p:cNvSpPr>
              <a:spLocks noChangeArrowheads="1"/>
            </p:cNvSpPr>
            <p:nvPr/>
          </p:nvSpPr>
          <p:spPr bwMode="auto">
            <a:xfrm>
              <a:off x="4359" y="2301"/>
              <a:ext cx="280" cy="326"/>
            </a:xfrm>
            <a:prstGeom prst="ellipse">
              <a:avLst/>
            </a:prstGeom>
            <a:solidFill>
              <a:schemeClr val="bg1"/>
            </a:solidFill>
            <a:ln w="12700">
              <a:solidFill>
                <a:schemeClr val="tx2"/>
              </a:solidFill>
              <a:round/>
              <a:headEnd/>
              <a:tailEnd/>
            </a:ln>
          </p:spPr>
          <p:txBody>
            <a:bodyPr wrap="none" anchor="ctr"/>
            <a:lstStyle>
              <a:lvl1pPr>
                <a:spcBef>
                  <a:spcPct val="20000"/>
                </a:spcBef>
                <a:buChar char="•"/>
                <a:defRPr sz="3200">
                  <a:solidFill>
                    <a:srgbClr val="0000FF"/>
                  </a:solidFill>
                  <a:latin typeface="Arial" charset="0"/>
                </a:defRPr>
              </a:lvl1pPr>
              <a:lvl2pPr marL="742950" indent="-285750">
                <a:spcBef>
                  <a:spcPct val="20000"/>
                </a:spcBef>
                <a:buChar char="–"/>
                <a:defRPr sz="2800">
                  <a:solidFill>
                    <a:srgbClr val="0000FF"/>
                  </a:solidFill>
                  <a:latin typeface="Arial" charset="0"/>
                </a:defRPr>
              </a:lvl2pPr>
              <a:lvl3pPr marL="1143000" indent="-228600">
                <a:spcBef>
                  <a:spcPct val="20000"/>
                </a:spcBef>
                <a:buChar char="•"/>
                <a:defRPr sz="2400">
                  <a:solidFill>
                    <a:srgbClr val="0000FF"/>
                  </a:solidFill>
                  <a:latin typeface="Arial" charset="0"/>
                </a:defRPr>
              </a:lvl3pPr>
              <a:lvl4pPr marL="1600200" indent="-228600">
                <a:spcBef>
                  <a:spcPct val="20000"/>
                </a:spcBef>
                <a:buChar char="–"/>
                <a:defRPr sz="2000">
                  <a:solidFill>
                    <a:srgbClr val="0000FF"/>
                  </a:solidFill>
                  <a:latin typeface="Arial" charset="0"/>
                </a:defRPr>
              </a:lvl4pPr>
              <a:lvl5pPr marL="2057400" indent="-228600">
                <a:spcBef>
                  <a:spcPct val="20000"/>
                </a:spcBef>
                <a:buChar char="»"/>
                <a:defRPr sz="2000">
                  <a:solidFill>
                    <a:srgbClr val="0000FF"/>
                  </a:solidFill>
                  <a:latin typeface="Arial" charset="0"/>
                </a:defRPr>
              </a:lvl5pPr>
              <a:lvl6pPr marL="2514600" indent="-228600" eaLnBrk="0" fontAlgn="base" hangingPunct="0">
                <a:spcBef>
                  <a:spcPct val="20000"/>
                </a:spcBef>
                <a:spcAft>
                  <a:spcPct val="0"/>
                </a:spcAft>
                <a:buChar char="»"/>
                <a:defRPr sz="2000">
                  <a:solidFill>
                    <a:srgbClr val="0000FF"/>
                  </a:solidFill>
                  <a:latin typeface="Arial" charset="0"/>
                </a:defRPr>
              </a:lvl6pPr>
              <a:lvl7pPr marL="2971800" indent="-228600" eaLnBrk="0" fontAlgn="base" hangingPunct="0">
                <a:spcBef>
                  <a:spcPct val="20000"/>
                </a:spcBef>
                <a:spcAft>
                  <a:spcPct val="0"/>
                </a:spcAft>
                <a:buChar char="»"/>
                <a:defRPr sz="2000">
                  <a:solidFill>
                    <a:srgbClr val="0000FF"/>
                  </a:solidFill>
                  <a:latin typeface="Arial" charset="0"/>
                </a:defRPr>
              </a:lvl7pPr>
              <a:lvl8pPr marL="3429000" indent="-228600" eaLnBrk="0" fontAlgn="base" hangingPunct="0">
                <a:spcBef>
                  <a:spcPct val="20000"/>
                </a:spcBef>
                <a:spcAft>
                  <a:spcPct val="0"/>
                </a:spcAft>
                <a:buChar char="»"/>
                <a:defRPr sz="2000">
                  <a:solidFill>
                    <a:srgbClr val="0000FF"/>
                  </a:solidFill>
                  <a:latin typeface="Arial" charset="0"/>
                </a:defRPr>
              </a:lvl8pPr>
              <a:lvl9pPr marL="3886200" indent="-228600" eaLnBrk="0" fontAlgn="base" hangingPunct="0">
                <a:spcBef>
                  <a:spcPct val="20000"/>
                </a:spcBef>
                <a:spcAft>
                  <a:spcPct val="0"/>
                </a:spcAft>
                <a:buChar char="»"/>
                <a:defRPr sz="2000">
                  <a:solidFill>
                    <a:srgbClr val="0000FF"/>
                  </a:solidFill>
                  <a:latin typeface="Arial" charset="0"/>
                </a:defRPr>
              </a:lvl9pPr>
            </a:lstStyle>
            <a:p>
              <a:pPr>
                <a:spcBef>
                  <a:spcPct val="0"/>
                </a:spcBef>
                <a:buFontTx/>
                <a:buNone/>
              </a:pPr>
              <a:endParaRPr lang="en-US" altLang="en-US" sz="2400">
                <a:solidFill>
                  <a:srgbClr val="000000"/>
                </a:solidFill>
                <a:latin typeface="Lucida Console" charset="0"/>
              </a:endParaRPr>
            </a:p>
          </p:txBody>
        </p:sp>
        <p:sp>
          <p:nvSpPr>
            <p:cNvPr id="21605" name="Oval 101"/>
            <p:cNvSpPr>
              <a:spLocks noChangeArrowheads="1"/>
            </p:cNvSpPr>
            <p:nvPr/>
          </p:nvSpPr>
          <p:spPr bwMode="auto">
            <a:xfrm>
              <a:off x="4303" y="2412"/>
              <a:ext cx="397" cy="405"/>
            </a:xfrm>
            <a:prstGeom prst="ellipse">
              <a:avLst/>
            </a:prstGeom>
            <a:solidFill>
              <a:schemeClr val="tx2"/>
            </a:solidFill>
            <a:ln w="12700">
              <a:solidFill>
                <a:schemeClr val="tx2"/>
              </a:solidFill>
              <a:round/>
              <a:headEnd/>
              <a:tailEnd/>
            </a:ln>
          </p:spPr>
          <p:txBody>
            <a:bodyPr wrap="none" anchor="ctr"/>
            <a:lstStyle>
              <a:lvl1pPr>
                <a:spcBef>
                  <a:spcPct val="20000"/>
                </a:spcBef>
                <a:buChar char="•"/>
                <a:defRPr sz="3200">
                  <a:solidFill>
                    <a:srgbClr val="0000FF"/>
                  </a:solidFill>
                  <a:latin typeface="Arial" charset="0"/>
                </a:defRPr>
              </a:lvl1pPr>
              <a:lvl2pPr marL="742950" indent="-285750">
                <a:spcBef>
                  <a:spcPct val="20000"/>
                </a:spcBef>
                <a:buChar char="–"/>
                <a:defRPr sz="2800">
                  <a:solidFill>
                    <a:srgbClr val="0000FF"/>
                  </a:solidFill>
                  <a:latin typeface="Arial" charset="0"/>
                </a:defRPr>
              </a:lvl2pPr>
              <a:lvl3pPr marL="1143000" indent="-228600">
                <a:spcBef>
                  <a:spcPct val="20000"/>
                </a:spcBef>
                <a:buChar char="•"/>
                <a:defRPr sz="2400">
                  <a:solidFill>
                    <a:srgbClr val="0000FF"/>
                  </a:solidFill>
                  <a:latin typeface="Arial" charset="0"/>
                </a:defRPr>
              </a:lvl3pPr>
              <a:lvl4pPr marL="1600200" indent="-228600">
                <a:spcBef>
                  <a:spcPct val="20000"/>
                </a:spcBef>
                <a:buChar char="–"/>
                <a:defRPr sz="2000">
                  <a:solidFill>
                    <a:srgbClr val="0000FF"/>
                  </a:solidFill>
                  <a:latin typeface="Arial" charset="0"/>
                </a:defRPr>
              </a:lvl4pPr>
              <a:lvl5pPr marL="2057400" indent="-228600">
                <a:spcBef>
                  <a:spcPct val="20000"/>
                </a:spcBef>
                <a:buChar char="»"/>
                <a:defRPr sz="2000">
                  <a:solidFill>
                    <a:srgbClr val="0000FF"/>
                  </a:solidFill>
                  <a:latin typeface="Arial" charset="0"/>
                </a:defRPr>
              </a:lvl5pPr>
              <a:lvl6pPr marL="2514600" indent="-228600" eaLnBrk="0" fontAlgn="base" hangingPunct="0">
                <a:spcBef>
                  <a:spcPct val="20000"/>
                </a:spcBef>
                <a:spcAft>
                  <a:spcPct val="0"/>
                </a:spcAft>
                <a:buChar char="»"/>
                <a:defRPr sz="2000">
                  <a:solidFill>
                    <a:srgbClr val="0000FF"/>
                  </a:solidFill>
                  <a:latin typeface="Arial" charset="0"/>
                </a:defRPr>
              </a:lvl6pPr>
              <a:lvl7pPr marL="2971800" indent="-228600" eaLnBrk="0" fontAlgn="base" hangingPunct="0">
                <a:spcBef>
                  <a:spcPct val="20000"/>
                </a:spcBef>
                <a:spcAft>
                  <a:spcPct val="0"/>
                </a:spcAft>
                <a:buChar char="»"/>
                <a:defRPr sz="2000">
                  <a:solidFill>
                    <a:srgbClr val="0000FF"/>
                  </a:solidFill>
                  <a:latin typeface="Arial" charset="0"/>
                </a:defRPr>
              </a:lvl7pPr>
              <a:lvl8pPr marL="3429000" indent="-228600" eaLnBrk="0" fontAlgn="base" hangingPunct="0">
                <a:spcBef>
                  <a:spcPct val="20000"/>
                </a:spcBef>
                <a:spcAft>
                  <a:spcPct val="0"/>
                </a:spcAft>
                <a:buChar char="»"/>
                <a:defRPr sz="2000">
                  <a:solidFill>
                    <a:srgbClr val="0000FF"/>
                  </a:solidFill>
                  <a:latin typeface="Arial" charset="0"/>
                </a:defRPr>
              </a:lvl8pPr>
              <a:lvl9pPr marL="3886200" indent="-228600" eaLnBrk="0" fontAlgn="base" hangingPunct="0">
                <a:spcBef>
                  <a:spcPct val="20000"/>
                </a:spcBef>
                <a:spcAft>
                  <a:spcPct val="0"/>
                </a:spcAft>
                <a:buChar char="»"/>
                <a:defRPr sz="2000">
                  <a:solidFill>
                    <a:srgbClr val="0000FF"/>
                  </a:solidFill>
                  <a:latin typeface="Arial" charset="0"/>
                </a:defRPr>
              </a:lvl9pPr>
            </a:lstStyle>
            <a:p>
              <a:pPr>
                <a:spcBef>
                  <a:spcPct val="0"/>
                </a:spcBef>
                <a:buFontTx/>
                <a:buNone/>
              </a:pPr>
              <a:endParaRPr lang="en-US" altLang="en-US" sz="2400">
                <a:solidFill>
                  <a:srgbClr val="000000"/>
                </a:solidFill>
                <a:latin typeface="Lucida Console" charset="0"/>
              </a:endParaRPr>
            </a:p>
          </p:txBody>
        </p:sp>
        <p:sp>
          <p:nvSpPr>
            <p:cNvPr id="21606" name="Oval 102"/>
            <p:cNvSpPr>
              <a:spLocks noChangeArrowheads="1"/>
            </p:cNvSpPr>
            <p:nvPr/>
          </p:nvSpPr>
          <p:spPr bwMode="auto">
            <a:xfrm>
              <a:off x="4427" y="2497"/>
              <a:ext cx="143" cy="137"/>
            </a:xfrm>
            <a:prstGeom prst="ellipse">
              <a:avLst/>
            </a:prstGeom>
            <a:solidFill>
              <a:schemeClr val="bg1"/>
            </a:solidFill>
            <a:ln w="12700">
              <a:solidFill>
                <a:schemeClr val="tx2"/>
              </a:solidFill>
              <a:round/>
              <a:headEnd/>
              <a:tailEnd/>
            </a:ln>
          </p:spPr>
          <p:txBody>
            <a:bodyPr wrap="none" anchor="ctr"/>
            <a:lstStyle>
              <a:lvl1pPr>
                <a:spcBef>
                  <a:spcPct val="20000"/>
                </a:spcBef>
                <a:buChar char="•"/>
                <a:defRPr sz="3200">
                  <a:solidFill>
                    <a:srgbClr val="0000FF"/>
                  </a:solidFill>
                  <a:latin typeface="Arial" charset="0"/>
                </a:defRPr>
              </a:lvl1pPr>
              <a:lvl2pPr marL="742950" indent="-285750">
                <a:spcBef>
                  <a:spcPct val="20000"/>
                </a:spcBef>
                <a:buChar char="–"/>
                <a:defRPr sz="2800">
                  <a:solidFill>
                    <a:srgbClr val="0000FF"/>
                  </a:solidFill>
                  <a:latin typeface="Arial" charset="0"/>
                </a:defRPr>
              </a:lvl2pPr>
              <a:lvl3pPr marL="1143000" indent="-228600">
                <a:spcBef>
                  <a:spcPct val="20000"/>
                </a:spcBef>
                <a:buChar char="•"/>
                <a:defRPr sz="2400">
                  <a:solidFill>
                    <a:srgbClr val="0000FF"/>
                  </a:solidFill>
                  <a:latin typeface="Arial" charset="0"/>
                </a:defRPr>
              </a:lvl3pPr>
              <a:lvl4pPr marL="1600200" indent="-228600">
                <a:spcBef>
                  <a:spcPct val="20000"/>
                </a:spcBef>
                <a:buChar char="–"/>
                <a:defRPr sz="2000">
                  <a:solidFill>
                    <a:srgbClr val="0000FF"/>
                  </a:solidFill>
                  <a:latin typeface="Arial" charset="0"/>
                </a:defRPr>
              </a:lvl4pPr>
              <a:lvl5pPr marL="2057400" indent="-228600">
                <a:spcBef>
                  <a:spcPct val="20000"/>
                </a:spcBef>
                <a:buChar char="»"/>
                <a:defRPr sz="2000">
                  <a:solidFill>
                    <a:srgbClr val="0000FF"/>
                  </a:solidFill>
                  <a:latin typeface="Arial" charset="0"/>
                </a:defRPr>
              </a:lvl5pPr>
              <a:lvl6pPr marL="2514600" indent="-228600" eaLnBrk="0" fontAlgn="base" hangingPunct="0">
                <a:spcBef>
                  <a:spcPct val="20000"/>
                </a:spcBef>
                <a:spcAft>
                  <a:spcPct val="0"/>
                </a:spcAft>
                <a:buChar char="»"/>
                <a:defRPr sz="2000">
                  <a:solidFill>
                    <a:srgbClr val="0000FF"/>
                  </a:solidFill>
                  <a:latin typeface="Arial" charset="0"/>
                </a:defRPr>
              </a:lvl6pPr>
              <a:lvl7pPr marL="2971800" indent="-228600" eaLnBrk="0" fontAlgn="base" hangingPunct="0">
                <a:spcBef>
                  <a:spcPct val="20000"/>
                </a:spcBef>
                <a:spcAft>
                  <a:spcPct val="0"/>
                </a:spcAft>
                <a:buChar char="»"/>
                <a:defRPr sz="2000">
                  <a:solidFill>
                    <a:srgbClr val="0000FF"/>
                  </a:solidFill>
                  <a:latin typeface="Arial" charset="0"/>
                </a:defRPr>
              </a:lvl7pPr>
              <a:lvl8pPr marL="3429000" indent="-228600" eaLnBrk="0" fontAlgn="base" hangingPunct="0">
                <a:spcBef>
                  <a:spcPct val="20000"/>
                </a:spcBef>
                <a:spcAft>
                  <a:spcPct val="0"/>
                </a:spcAft>
                <a:buChar char="»"/>
                <a:defRPr sz="2000">
                  <a:solidFill>
                    <a:srgbClr val="0000FF"/>
                  </a:solidFill>
                  <a:latin typeface="Arial" charset="0"/>
                </a:defRPr>
              </a:lvl8pPr>
              <a:lvl9pPr marL="3886200" indent="-228600" eaLnBrk="0" fontAlgn="base" hangingPunct="0">
                <a:spcBef>
                  <a:spcPct val="20000"/>
                </a:spcBef>
                <a:spcAft>
                  <a:spcPct val="0"/>
                </a:spcAft>
                <a:buChar char="»"/>
                <a:defRPr sz="2000">
                  <a:solidFill>
                    <a:srgbClr val="0000FF"/>
                  </a:solidFill>
                  <a:latin typeface="Arial" charset="0"/>
                </a:defRPr>
              </a:lvl9pPr>
            </a:lstStyle>
            <a:p>
              <a:pPr>
                <a:spcBef>
                  <a:spcPct val="0"/>
                </a:spcBef>
                <a:buFontTx/>
                <a:buNone/>
              </a:pPr>
              <a:endParaRPr lang="en-US" altLang="en-US" sz="2400">
                <a:solidFill>
                  <a:srgbClr val="000000"/>
                </a:solidFill>
                <a:latin typeface="Lucida Console" charset="0"/>
              </a:endParaRPr>
            </a:p>
          </p:txBody>
        </p:sp>
        <p:sp>
          <p:nvSpPr>
            <p:cNvPr id="21607" name="AutoShape 103"/>
            <p:cNvSpPr>
              <a:spLocks noChangeArrowheads="1"/>
            </p:cNvSpPr>
            <p:nvPr/>
          </p:nvSpPr>
          <p:spPr bwMode="auto">
            <a:xfrm flipV="1">
              <a:off x="4456" y="2611"/>
              <a:ext cx="98" cy="121"/>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408 w 21600"/>
                <a:gd name="T13" fmla="*/ 4463 h 21600"/>
                <a:gd name="T14" fmla="*/ 17192 w 21600"/>
                <a:gd name="T15" fmla="*/ 17137 h 21600"/>
              </a:gdLst>
              <a:ahLst/>
              <a:cxnLst>
                <a:cxn ang="T8">
                  <a:pos x="T0" y="T1"/>
                </a:cxn>
                <a:cxn ang="T9">
                  <a:pos x="T2" y="T3"/>
                </a:cxn>
                <a:cxn ang="T10">
                  <a:pos x="T4" y="T5"/>
                </a:cxn>
                <a:cxn ang="T11">
                  <a:pos x="T6" y="T7"/>
                </a:cxn>
              </a:cxnLst>
              <a:rect l="T12" t="T13" r="T14" b="T15"/>
              <a:pathLst>
                <a:path w="21600" h="21600">
                  <a:moveTo>
                    <a:pt x="0" y="0"/>
                  </a:moveTo>
                  <a:lnTo>
                    <a:pt x="5399" y="21600"/>
                  </a:lnTo>
                  <a:lnTo>
                    <a:pt x="16201" y="21600"/>
                  </a:lnTo>
                  <a:lnTo>
                    <a:pt x="21600" y="0"/>
                  </a:lnTo>
                  <a:lnTo>
                    <a:pt x="0" y="0"/>
                  </a:lnTo>
                  <a:close/>
                </a:path>
              </a:pathLst>
            </a:custGeom>
            <a:solidFill>
              <a:schemeClr val="bg1"/>
            </a:solidFill>
            <a:ln w="12700">
              <a:solidFill>
                <a:schemeClr val="bg1"/>
              </a:solidFill>
              <a:miter lim="800000"/>
              <a:headEnd/>
              <a:tailEnd/>
            </a:ln>
          </p:spPr>
          <p:txBody>
            <a:bodyPr wrap="none" anchor="ctr"/>
            <a:lstStyle/>
            <a:p>
              <a:endParaRPr lang="en-US"/>
            </a:p>
          </p:txBody>
        </p:sp>
      </p:grpSp>
      <p:grpSp>
        <p:nvGrpSpPr>
          <p:cNvPr id="21571" name="Group 243"/>
          <p:cNvGrpSpPr>
            <a:grpSpLocks/>
          </p:cNvGrpSpPr>
          <p:nvPr/>
        </p:nvGrpSpPr>
        <p:grpSpPr bwMode="auto">
          <a:xfrm>
            <a:off x="6823075" y="3209925"/>
            <a:ext cx="119063" cy="200025"/>
            <a:chOff x="2160" y="1548"/>
            <a:chExt cx="309" cy="441"/>
          </a:xfrm>
        </p:grpSpPr>
        <p:sp>
          <p:nvSpPr>
            <p:cNvPr id="21596" name="Freeform 244"/>
            <p:cNvSpPr>
              <a:spLocks/>
            </p:cNvSpPr>
            <p:nvPr/>
          </p:nvSpPr>
          <p:spPr bwMode="auto">
            <a:xfrm>
              <a:off x="2160" y="1548"/>
              <a:ext cx="140" cy="427"/>
            </a:xfrm>
            <a:custGeom>
              <a:avLst/>
              <a:gdLst>
                <a:gd name="T0" fmla="*/ 115 w 141"/>
                <a:gd name="T1" fmla="*/ 417 h 428"/>
                <a:gd name="T2" fmla="*/ 111 w 141"/>
                <a:gd name="T3" fmla="*/ 400 h 428"/>
                <a:gd name="T4" fmla="*/ 95 w 141"/>
                <a:gd name="T5" fmla="*/ 384 h 428"/>
                <a:gd name="T6" fmla="*/ 80 w 141"/>
                <a:gd name="T7" fmla="*/ 363 h 428"/>
                <a:gd name="T8" fmla="*/ 70 w 141"/>
                <a:gd name="T9" fmla="*/ 347 h 428"/>
                <a:gd name="T10" fmla="*/ 58 w 141"/>
                <a:gd name="T11" fmla="*/ 335 h 428"/>
                <a:gd name="T12" fmla="*/ 47 w 141"/>
                <a:gd name="T13" fmla="*/ 322 h 428"/>
                <a:gd name="T14" fmla="*/ 35 w 141"/>
                <a:gd name="T15" fmla="*/ 306 h 428"/>
                <a:gd name="T16" fmla="*/ 23 w 141"/>
                <a:gd name="T17" fmla="*/ 294 h 428"/>
                <a:gd name="T18" fmla="*/ 16 w 141"/>
                <a:gd name="T19" fmla="*/ 277 h 428"/>
                <a:gd name="T20" fmla="*/ 12 w 141"/>
                <a:gd name="T21" fmla="*/ 261 h 428"/>
                <a:gd name="T22" fmla="*/ 4 w 141"/>
                <a:gd name="T23" fmla="*/ 244 h 428"/>
                <a:gd name="T24" fmla="*/ 0 w 141"/>
                <a:gd name="T25" fmla="*/ 228 h 428"/>
                <a:gd name="T26" fmla="*/ 4 w 141"/>
                <a:gd name="T27" fmla="*/ 214 h 428"/>
                <a:gd name="T28" fmla="*/ 8 w 141"/>
                <a:gd name="T29" fmla="*/ 197 h 428"/>
                <a:gd name="T30" fmla="*/ 16 w 141"/>
                <a:gd name="T31" fmla="*/ 177 h 428"/>
                <a:gd name="T32" fmla="*/ 19 w 141"/>
                <a:gd name="T33" fmla="*/ 160 h 428"/>
                <a:gd name="T34" fmla="*/ 23 w 141"/>
                <a:gd name="T35" fmla="*/ 135 h 428"/>
                <a:gd name="T36" fmla="*/ 27 w 141"/>
                <a:gd name="T37" fmla="*/ 115 h 428"/>
                <a:gd name="T38" fmla="*/ 35 w 141"/>
                <a:gd name="T39" fmla="*/ 99 h 428"/>
                <a:gd name="T40" fmla="*/ 39 w 141"/>
                <a:gd name="T41" fmla="*/ 82 h 428"/>
                <a:gd name="T42" fmla="*/ 43 w 141"/>
                <a:gd name="T43" fmla="*/ 66 h 428"/>
                <a:gd name="T44" fmla="*/ 47 w 141"/>
                <a:gd name="T45" fmla="*/ 49 h 428"/>
                <a:gd name="T46" fmla="*/ 51 w 141"/>
                <a:gd name="T47" fmla="*/ 33 h 428"/>
                <a:gd name="T48" fmla="*/ 58 w 141"/>
                <a:gd name="T49" fmla="*/ 16 h 428"/>
                <a:gd name="T50" fmla="*/ 62 w 141"/>
                <a:gd name="T51" fmla="*/ 0 h 428"/>
                <a:gd name="T52" fmla="*/ 66 w 141"/>
                <a:gd name="T53" fmla="*/ 16 h 428"/>
                <a:gd name="T54" fmla="*/ 66 w 141"/>
                <a:gd name="T55" fmla="*/ 33 h 428"/>
                <a:gd name="T56" fmla="*/ 66 w 141"/>
                <a:gd name="T57" fmla="*/ 49 h 428"/>
                <a:gd name="T58" fmla="*/ 70 w 141"/>
                <a:gd name="T59" fmla="*/ 66 h 428"/>
                <a:gd name="T60" fmla="*/ 76 w 141"/>
                <a:gd name="T61" fmla="*/ 82 h 428"/>
                <a:gd name="T62" fmla="*/ 84 w 141"/>
                <a:gd name="T63" fmla="*/ 99 h 428"/>
                <a:gd name="T64" fmla="*/ 95 w 141"/>
                <a:gd name="T65" fmla="*/ 115 h 428"/>
                <a:gd name="T66" fmla="*/ 107 w 141"/>
                <a:gd name="T67" fmla="*/ 131 h 428"/>
                <a:gd name="T68" fmla="*/ 115 w 141"/>
                <a:gd name="T69" fmla="*/ 148 h 428"/>
                <a:gd name="T70" fmla="*/ 122 w 141"/>
                <a:gd name="T71" fmla="*/ 164 h 428"/>
                <a:gd name="T72" fmla="*/ 130 w 141"/>
                <a:gd name="T73" fmla="*/ 181 h 428"/>
                <a:gd name="T74" fmla="*/ 134 w 141"/>
                <a:gd name="T75" fmla="*/ 197 h 428"/>
                <a:gd name="T76" fmla="*/ 138 w 141"/>
                <a:gd name="T77" fmla="*/ 214 h 428"/>
                <a:gd name="T78" fmla="*/ 138 w 141"/>
                <a:gd name="T79" fmla="*/ 228 h 428"/>
                <a:gd name="T80" fmla="*/ 138 w 141"/>
                <a:gd name="T81" fmla="*/ 244 h 428"/>
                <a:gd name="T82" fmla="*/ 138 w 141"/>
                <a:gd name="T83" fmla="*/ 261 h 428"/>
                <a:gd name="T84" fmla="*/ 138 w 141"/>
                <a:gd name="T85" fmla="*/ 277 h 428"/>
                <a:gd name="T86" fmla="*/ 134 w 141"/>
                <a:gd name="T87" fmla="*/ 294 h 428"/>
                <a:gd name="T88" fmla="*/ 134 w 141"/>
                <a:gd name="T89" fmla="*/ 310 h 428"/>
                <a:gd name="T90" fmla="*/ 134 w 141"/>
                <a:gd name="T91" fmla="*/ 326 h 428"/>
                <a:gd name="T92" fmla="*/ 130 w 141"/>
                <a:gd name="T93" fmla="*/ 343 h 428"/>
                <a:gd name="T94" fmla="*/ 126 w 141"/>
                <a:gd name="T95" fmla="*/ 359 h 428"/>
                <a:gd name="T96" fmla="*/ 126 w 141"/>
                <a:gd name="T97" fmla="*/ 376 h 428"/>
                <a:gd name="T98" fmla="*/ 122 w 141"/>
                <a:gd name="T99" fmla="*/ 392 h 428"/>
                <a:gd name="T100" fmla="*/ 115 w 141"/>
                <a:gd name="T101" fmla="*/ 409 h 428"/>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41"/>
                <a:gd name="T154" fmla="*/ 0 h 428"/>
                <a:gd name="T155" fmla="*/ 141 w 141"/>
                <a:gd name="T156" fmla="*/ 428 h 428"/>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41" h="428">
                  <a:moveTo>
                    <a:pt x="117" y="427"/>
                  </a:moveTo>
                  <a:lnTo>
                    <a:pt x="117" y="419"/>
                  </a:lnTo>
                  <a:lnTo>
                    <a:pt x="117" y="411"/>
                  </a:lnTo>
                  <a:lnTo>
                    <a:pt x="113" y="402"/>
                  </a:lnTo>
                  <a:lnTo>
                    <a:pt x="105" y="390"/>
                  </a:lnTo>
                  <a:lnTo>
                    <a:pt x="97" y="386"/>
                  </a:lnTo>
                  <a:lnTo>
                    <a:pt x="89" y="378"/>
                  </a:lnTo>
                  <a:lnTo>
                    <a:pt x="82" y="365"/>
                  </a:lnTo>
                  <a:lnTo>
                    <a:pt x="74" y="357"/>
                  </a:lnTo>
                  <a:lnTo>
                    <a:pt x="70" y="349"/>
                  </a:lnTo>
                  <a:lnTo>
                    <a:pt x="62" y="345"/>
                  </a:lnTo>
                  <a:lnTo>
                    <a:pt x="58" y="337"/>
                  </a:lnTo>
                  <a:lnTo>
                    <a:pt x="54" y="328"/>
                  </a:lnTo>
                  <a:lnTo>
                    <a:pt x="47" y="324"/>
                  </a:lnTo>
                  <a:lnTo>
                    <a:pt x="39" y="316"/>
                  </a:lnTo>
                  <a:lnTo>
                    <a:pt x="35" y="308"/>
                  </a:lnTo>
                  <a:lnTo>
                    <a:pt x="27" y="304"/>
                  </a:lnTo>
                  <a:lnTo>
                    <a:pt x="23" y="296"/>
                  </a:lnTo>
                  <a:lnTo>
                    <a:pt x="19" y="287"/>
                  </a:lnTo>
                  <a:lnTo>
                    <a:pt x="16" y="279"/>
                  </a:lnTo>
                  <a:lnTo>
                    <a:pt x="12" y="271"/>
                  </a:lnTo>
                  <a:lnTo>
                    <a:pt x="12" y="263"/>
                  </a:lnTo>
                  <a:lnTo>
                    <a:pt x="8" y="255"/>
                  </a:lnTo>
                  <a:lnTo>
                    <a:pt x="4" y="246"/>
                  </a:lnTo>
                  <a:lnTo>
                    <a:pt x="4" y="238"/>
                  </a:lnTo>
                  <a:lnTo>
                    <a:pt x="0" y="230"/>
                  </a:lnTo>
                  <a:lnTo>
                    <a:pt x="0" y="222"/>
                  </a:lnTo>
                  <a:lnTo>
                    <a:pt x="4" y="214"/>
                  </a:lnTo>
                  <a:lnTo>
                    <a:pt x="8" y="205"/>
                  </a:lnTo>
                  <a:lnTo>
                    <a:pt x="8" y="197"/>
                  </a:lnTo>
                  <a:lnTo>
                    <a:pt x="12" y="185"/>
                  </a:lnTo>
                  <a:lnTo>
                    <a:pt x="16" y="177"/>
                  </a:lnTo>
                  <a:lnTo>
                    <a:pt x="16" y="168"/>
                  </a:lnTo>
                  <a:lnTo>
                    <a:pt x="19" y="160"/>
                  </a:lnTo>
                  <a:lnTo>
                    <a:pt x="19" y="148"/>
                  </a:lnTo>
                  <a:lnTo>
                    <a:pt x="23" y="135"/>
                  </a:lnTo>
                  <a:lnTo>
                    <a:pt x="27" y="127"/>
                  </a:lnTo>
                  <a:lnTo>
                    <a:pt x="27" y="115"/>
                  </a:lnTo>
                  <a:lnTo>
                    <a:pt x="31" y="107"/>
                  </a:lnTo>
                  <a:lnTo>
                    <a:pt x="35" y="99"/>
                  </a:lnTo>
                  <a:lnTo>
                    <a:pt x="39" y="90"/>
                  </a:lnTo>
                  <a:lnTo>
                    <a:pt x="39" y="82"/>
                  </a:lnTo>
                  <a:lnTo>
                    <a:pt x="43" y="74"/>
                  </a:lnTo>
                  <a:lnTo>
                    <a:pt x="43" y="66"/>
                  </a:lnTo>
                  <a:lnTo>
                    <a:pt x="47" y="57"/>
                  </a:lnTo>
                  <a:lnTo>
                    <a:pt x="47" y="49"/>
                  </a:lnTo>
                  <a:lnTo>
                    <a:pt x="51" y="41"/>
                  </a:lnTo>
                  <a:lnTo>
                    <a:pt x="51" y="33"/>
                  </a:lnTo>
                  <a:lnTo>
                    <a:pt x="54" y="25"/>
                  </a:lnTo>
                  <a:lnTo>
                    <a:pt x="58" y="16"/>
                  </a:lnTo>
                  <a:lnTo>
                    <a:pt x="62" y="8"/>
                  </a:lnTo>
                  <a:lnTo>
                    <a:pt x="62" y="0"/>
                  </a:lnTo>
                  <a:lnTo>
                    <a:pt x="66" y="8"/>
                  </a:lnTo>
                  <a:lnTo>
                    <a:pt x="66" y="16"/>
                  </a:lnTo>
                  <a:lnTo>
                    <a:pt x="66" y="25"/>
                  </a:lnTo>
                  <a:lnTo>
                    <a:pt x="66" y="33"/>
                  </a:lnTo>
                  <a:lnTo>
                    <a:pt x="66" y="41"/>
                  </a:lnTo>
                  <a:lnTo>
                    <a:pt x="66" y="49"/>
                  </a:lnTo>
                  <a:lnTo>
                    <a:pt x="66" y="57"/>
                  </a:lnTo>
                  <a:lnTo>
                    <a:pt x="70" y="66"/>
                  </a:lnTo>
                  <a:lnTo>
                    <a:pt x="74" y="74"/>
                  </a:lnTo>
                  <a:lnTo>
                    <a:pt x="78" y="82"/>
                  </a:lnTo>
                  <a:lnTo>
                    <a:pt x="82" y="90"/>
                  </a:lnTo>
                  <a:lnTo>
                    <a:pt x="86" y="99"/>
                  </a:lnTo>
                  <a:lnTo>
                    <a:pt x="89" y="107"/>
                  </a:lnTo>
                  <a:lnTo>
                    <a:pt x="97" y="115"/>
                  </a:lnTo>
                  <a:lnTo>
                    <a:pt x="101" y="123"/>
                  </a:lnTo>
                  <a:lnTo>
                    <a:pt x="109" y="131"/>
                  </a:lnTo>
                  <a:lnTo>
                    <a:pt x="113" y="140"/>
                  </a:lnTo>
                  <a:lnTo>
                    <a:pt x="117" y="148"/>
                  </a:lnTo>
                  <a:lnTo>
                    <a:pt x="121" y="156"/>
                  </a:lnTo>
                  <a:lnTo>
                    <a:pt x="124" y="164"/>
                  </a:lnTo>
                  <a:lnTo>
                    <a:pt x="128" y="172"/>
                  </a:lnTo>
                  <a:lnTo>
                    <a:pt x="132" y="181"/>
                  </a:lnTo>
                  <a:lnTo>
                    <a:pt x="136" y="189"/>
                  </a:lnTo>
                  <a:lnTo>
                    <a:pt x="136" y="197"/>
                  </a:lnTo>
                  <a:lnTo>
                    <a:pt x="140" y="205"/>
                  </a:lnTo>
                  <a:lnTo>
                    <a:pt x="140" y="214"/>
                  </a:lnTo>
                  <a:lnTo>
                    <a:pt x="140" y="222"/>
                  </a:lnTo>
                  <a:lnTo>
                    <a:pt x="140" y="230"/>
                  </a:lnTo>
                  <a:lnTo>
                    <a:pt x="140" y="238"/>
                  </a:lnTo>
                  <a:lnTo>
                    <a:pt x="140" y="246"/>
                  </a:lnTo>
                  <a:lnTo>
                    <a:pt x="140" y="255"/>
                  </a:lnTo>
                  <a:lnTo>
                    <a:pt x="140" y="263"/>
                  </a:lnTo>
                  <a:lnTo>
                    <a:pt x="140" y="271"/>
                  </a:lnTo>
                  <a:lnTo>
                    <a:pt x="140" y="279"/>
                  </a:lnTo>
                  <a:lnTo>
                    <a:pt x="140" y="287"/>
                  </a:lnTo>
                  <a:lnTo>
                    <a:pt x="136" y="296"/>
                  </a:lnTo>
                  <a:lnTo>
                    <a:pt x="136" y="304"/>
                  </a:lnTo>
                  <a:lnTo>
                    <a:pt x="136" y="312"/>
                  </a:lnTo>
                  <a:lnTo>
                    <a:pt x="136" y="320"/>
                  </a:lnTo>
                  <a:lnTo>
                    <a:pt x="136" y="328"/>
                  </a:lnTo>
                  <a:lnTo>
                    <a:pt x="136" y="337"/>
                  </a:lnTo>
                  <a:lnTo>
                    <a:pt x="132" y="345"/>
                  </a:lnTo>
                  <a:lnTo>
                    <a:pt x="132" y="353"/>
                  </a:lnTo>
                  <a:lnTo>
                    <a:pt x="128" y="361"/>
                  </a:lnTo>
                  <a:lnTo>
                    <a:pt x="128" y="370"/>
                  </a:lnTo>
                  <a:lnTo>
                    <a:pt x="128" y="378"/>
                  </a:lnTo>
                  <a:lnTo>
                    <a:pt x="128" y="386"/>
                  </a:lnTo>
                  <a:lnTo>
                    <a:pt x="124" y="394"/>
                  </a:lnTo>
                  <a:lnTo>
                    <a:pt x="121" y="402"/>
                  </a:lnTo>
                  <a:lnTo>
                    <a:pt x="117" y="411"/>
                  </a:lnTo>
                  <a:lnTo>
                    <a:pt x="117" y="419"/>
                  </a:lnTo>
                </a:path>
              </a:pathLst>
            </a:custGeom>
            <a:solidFill>
              <a:srgbClr val="FF6600"/>
            </a:solidFill>
            <a:ln w="25400" cap="rnd">
              <a:solidFill>
                <a:srgbClr val="F35B1B"/>
              </a:solidFill>
              <a:round/>
              <a:headEnd/>
              <a:tailEnd/>
            </a:ln>
          </p:spPr>
          <p:txBody>
            <a:bodyPr/>
            <a:lstStyle/>
            <a:p>
              <a:endParaRPr lang="en-US"/>
            </a:p>
          </p:txBody>
        </p:sp>
        <p:sp>
          <p:nvSpPr>
            <p:cNvPr id="21597" name="Freeform 245"/>
            <p:cNvSpPr>
              <a:spLocks/>
            </p:cNvSpPr>
            <p:nvPr/>
          </p:nvSpPr>
          <p:spPr bwMode="auto">
            <a:xfrm>
              <a:off x="2267" y="1692"/>
              <a:ext cx="144" cy="294"/>
            </a:xfrm>
            <a:custGeom>
              <a:avLst/>
              <a:gdLst>
                <a:gd name="T0" fmla="*/ 24 w 145"/>
                <a:gd name="T1" fmla="*/ 289 h 292"/>
                <a:gd name="T2" fmla="*/ 28 w 145"/>
                <a:gd name="T3" fmla="*/ 278 h 292"/>
                <a:gd name="T4" fmla="*/ 44 w 145"/>
                <a:gd name="T5" fmla="*/ 267 h 292"/>
                <a:gd name="T6" fmla="*/ 60 w 145"/>
                <a:gd name="T7" fmla="*/ 253 h 292"/>
                <a:gd name="T8" fmla="*/ 72 w 145"/>
                <a:gd name="T9" fmla="*/ 242 h 292"/>
                <a:gd name="T10" fmla="*/ 82 w 145"/>
                <a:gd name="T11" fmla="*/ 233 h 292"/>
                <a:gd name="T12" fmla="*/ 94 w 145"/>
                <a:gd name="T13" fmla="*/ 225 h 292"/>
                <a:gd name="T14" fmla="*/ 106 w 145"/>
                <a:gd name="T15" fmla="*/ 212 h 292"/>
                <a:gd name="T16" fmla="*/ 118 w 145"/>
                <a:gd name="T17" fmla="*/ 203 h 292"/>
                <a:gd name="T18" fmla="*/ 126 w 145"/>
                <a:gd name="T19" fmla="*/ 192 h 292"/>
                <a:gd name="T20" fmla="*/ 130 w 145"/>
                <a:gd name="T21" fmla="*/ 181 h 292"/>
                <a:gd name="T22" fmla="*/ 138 w 145"/>
                <a:gd name="T23" fmla="*/ 170 h 292"/>
                <a:gd name="T24" fmla="*/ 142 w 145"/>
                <a:gd name="T25" fmla="*/ 159 h 292"/>
                <a:gd name="T26" fmla="*/ 138 w 145"/>
                <a:gd name="T27" fmla="*/ 148 h 292"/>
                <a:gd name="T28" fmla="*/ 134 w 145"/>
                <a:gd name="T29" fmla="*/ 136 h 292"/>
                <a:gd name="T30" fmla="*/ 126 w 145"/>
                <a:gd name="T31" fmla="*/ 122 h 292"/>
                <a:gd name="T32" fmla="*/ 122 w 145"/>
                <a:gd name="T33" fmla="*/ 111 h 292"/>
                <a:gd name="T34" fmla="*/ 118 w 145"/>
                <a:gd name="T35" fmla="*/ 94 h 292"/>
                <a:gd name="T36" fmla="*/ 114 w 145"/>
                <a:gd name="T37" fmla="*/ 80 h 292"/>
                <a:gd name="T38" fmla="*/ 106 w 145"/>
                <a:gd name="T39" fmla="*/ 67 h 292"/>
                <a:gd name="T40" fmla="*/ 102 w 145"/>
                <a:gd name="T41" fmla="*/ 56 h 292"/>
                <a:gd name="T42" fmla="*/ 98 w 145"/>
                <a:gd name="T43" fmla="*/ 45 h 292"/>
                <a:gd name="T44" fmla="*/ 94 w 145"/>
                <a:gd name="T45" fmla="*/ 34 h 292"/>
                <a:gd name="T46" fmla="*/ 90 w 145"/>
                <a:gd name="T47" fmla="*/ 22 h 292"/>
                <a:gd name="T48" fmla="*/ 82 w 145"/>
                <a:gd name="T49" fmla="*/ 11 h 292"/>
                <a:gd name="T50" fmla="*/ 78 w 145"/>
                <a:gd name="T51" fmla="*/ 0 h 292"/>
                <a:gd name="T52" fmla="*/ 74 w 145"/>
                <a:gd name="T53" fmla="*/ 11 h 292"/>
                <a:gd name="T54" fmla="*/ 74 w 145"/>
                <a:gd name="T55" fmla="*/ 22 h 292"/>
                <a:gd name="T56" fmla="*/ 74 w 145"/>
                <a:gd name="T57" fmla="*/ 34 h 292"/>
                <a:gd name="T58" fmla="*/ 72 w 145"/>
                <a:gd name="T59" fmla="*/ 45 h 292"/>
                <a:gd name="T60" fmla="*/ 64 w 145"/>
                <a:gd name="T61" fmla="*/ 56 h 292"/>
                <a:gd name="T62" fmla="*/ 56 w 145"/>
                <a:gd name="T63" fmla="*/ 67 h 292"/>
                <a:gd name="T64" fmla="*/ 44 w 145"/>
                <a:gd name="T65" fmla="*/ 80 h 292"/>
                <a:gd name="T66" fmla="*/ 32 w 145"/>
                <a:gd name="T67" fmla="*/ 92 h 292"/>
                <a:gd name="T68" fmla="*/ 24 w 145"/>
                <a:gd name="T69" fmla="*/ 103 h 292"/>
                <a:gd name="T70" fmla="*/ 16 w 145"/>
                <a:gd name="T71" fmla="*/ 114 h 292"/>
                <a:gd name="T72" fmla="*/ 8 w 145"/>
                <a:gd name="T73" fmla="*/ 125 h 292"/>
                <a:gd name="T74" fmla="*/ 4 w 145"/>
                <a:gd name="T75" fmla="*/ 136 h 292"/>
                <a:gd name="T76" fmla="*/ 0 w 145"/>
                <a:gd name="T77" fmla="*/ 148 h 292"/>
                <a:gd name="T78" fmla="*/ 0 w 145"/>
                <a:gd name="T79" fmla="*/ 159 h 292"/>
                <a:gd name="T80" fmla="*/ 0 w 145"/>
                <a:gd name="T81" fmla="*/ 170 h 292"/>
                <a:gd name="T82" fmla="*/ 0 w 145"/>
                <a:gd name="T83" fmla="*/ 181 h 292"/>
                <a:gd name="T84" fmla="*/ 0 w 145"/>
                <a:gd name="T85" fmla="*/ 192 h 292"/>
                <a:gd name="T86" fmla="*/ 4 w 145"/>
                <a:gd name="T87" fmla="*/ 203 h 292"/>
                <a:gd name="T88" fmla="*/ 4 w 145"/>
                <a:gd name="T89" fmla="*/ 215 h 292"/>
                <a:gd name="T90" fmla="*/ 4 w 145"/>
                <a:gd name="T91" fmla="*/ 228 h 292"/>
                <a:gd name="T92" fmla="*/ 8 w 145"/>
                <a:gd name="T93" fmla="*/ 239 h 292"/>
                <a:gd name="T94" fmla="*/ 12 w 145"/>
                <a:gd name="T95" fmla="*/ 250 h 292"/>
                <a:gd name="T96" fmla="*/ 12 w 145"/>
                <a:gd name="T97" fmla="*/ 261 h 292"/>
                <a:gd name="T98" fmla="*/ 16 w 145"/>
                <a:gd name="T99" fmla="*/ 273 h 292"/>
                <a:gd name="T100" fmla="*/ 24 w 145"/>
                <a:gd name="T101" fmla="*/ 284 h 292"/>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45"/>
                <a:gd name="T154" fmla="*/ 0 h 292"/>
                <a:gd name="T155" fmla="*/ 145 w 145"/>
                <a:gd name="T156" fmla="*/ 292 h 292"/>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45" h="292">
                  <a:moveTo>
                    <a:pt x="24" y="291"/>
                  </a:moveTo>
                  <a:lnTo>
                    <a:pt x="24" y="285"/>
                  </a:lnTo>
                  <a:lnTo>
                    <a:pt x="24" y="280"/>
                  </a:lnTo>
                  <a:lnTo>
                    <a:pt x="28" y="274"/>
                  </a:lnTo>
                  <a:lnTo>
                    <a:pt x="36" y="266"/>
                  </a:lnTo>
                  <a:lnTo>
                    <a:pt x="44" y="263"/>
                  </a:lnTo>
                  <a:lnTo>
                    <a:pt x="52" y="257"/>
                  </a:lnTo>
                  <a:lnTo>
                    <a:pt x="60" y="249"/>
                  </a:lnTo>
                  <a:lnTo>
                    <a:pt x="68" y="243"/>
                  </a:lnTo>
                  <a:lnTo>
                    <a:pt x="72" y="238"/>
                  </a:lnTo>
                  <a:lnTo>
                    <a:pt x="80" y="235"/>
                  </a:lnTo>
                  <a:lnTo>
                    <a:pt x="84" y="229"/>
                  </a:lnTo>
                  <a:lnTo>
                    <a:pt x="88" y="224"/>
                  </a:lnTo>
                  <a:lnTo>
                    <a:pt x="96" y="221"/>
                  </a:lnTo>
                  <a:lnTo>
                    <a:pt x="104" y="215"/>
                  </a:lnTo>
                  <a:lnTo>
                    <a:pt x="108" y="210"/>
                  </a:lnTo>
                  <a:lnTo>
                    <a:pt x="116" y="207"/>
                  </a:lnTo>
                  <a:lnTo>
                    <a:pt x="120" y="201"/>
                  </a:lnTo>
                  <a:lnTo>
                    <a:pt x="124" y="196"/>
                  </a:lnTo>
                  <a:lnTo>
                    <a:pt x="128" y="190"/>
                  </a:lnTo>
                  <a:lnTo>
                    <a:pt x="132" y="185"/>
                  </a:lnTo>
                  <a:lnTo>
                    <a:pt x="132" y="179"/>
                  </a:lnTo>
                  <a:lnTo>
                    <a:pt x="136" y="173"/>
                  </a:lnTo>
                  <a:lnTo>
                    <a:pt x="140" y="168"/>
                  </a:lnTo>
                  <a:lnTo>
                    <a:pt x="140" y="162"/>
                  </a:lnTo>
                  <a:lnTo>
                    <a:pt x="144" y="157"/>
                  </a:lnTo>
                  <a:lnTo>
                    <a:pt x="144" y="151"/>
                  </a:lnTo>
                  <a:lnTo>
                    <a:pt x="140" y="146"/>
                  </a:lnTo>
                  <a:lnTo>
                    <a:pt x="136" y="140"/>
                  </a:lnTo>
                  <a:lnTo>
                    <a:pt x="136" y="134"/>
                  </a:lnTo>
                  <a:lnTo>
                    <a:pt x="132" y="126"/>
                  </a:lnTo>
                  <a:lnTo>
                    <a:pt x="128" y="120"/>
                  </a:lnTo>
                  <a:lnTo>
                    <a:pt x="128" y="115"/>
                  </a:lnTo>
                  <a:lnTo>
                    <a:pt x="124" y="109"/>
                  </a:lnTo>
                  <a:lnTo>
                    <a:pt x="124" y="101"/>
                  </a:lnTo>
                  <a:lnTo>
                    <a:pt x="120" y="92"/>
                  </a:lnTo>
                  <a:lnTo>
                    <a:pt x="116" y="87"/>
                  </a:lnTo>
                  <a:lnTo>
                    <a:pt x="116" y="78"/>
                  </a:lnTo>
                  <a:lnTo>
                    <a:pt x="112" y="73"/>
                  </a:lnTo>
                  <a:lnTo>
                    <a:pt x="108" y="67"/>
                  </a:lnTo>
                  <a:lnTo>
                    <a:pt x="104" y="62"/>
                  </a:lnTo>
                  <a:lnTo>
                    <a:pt x="104" y="56"/>
                  </a:lnTo>
                  <a:lnTo>
                    <a:pt x="100" y="50"/>
                  </a:lnTo>
                  <a:lnTo>
                    <a:pt x="100" y="45"/>
                  </a:lnTo>
                  <a:lnTo>
                    <a:pt x="96" y="39"/>
                  </a:lnTo>
                  <a:lnTo>
                    <a:pt x="96" y="34"/>
                  </a:lnTo>
                  <a:lnTo>
                    <a:pt x="92" y="28"/>
                  </a:lnTo>
                  <a:lnTo>
                    <a:pt x="92" y="22"/>
                  </a:lnTo>
                  <a:lnTo>
                    <a:pt x="88" y="17"/>
                  </a:lnTo>
                  <a:lnTo>
                    <a:pt x="84" y="11"/>
                  </a:lnTo>
                  <a:lnTo>
                    <a:pt x="80" y="6"/>
                  </a:lnTo>
                  <a:lnTo>
                    <a:pt x="80" y="0"/>
                  </a:lnTo>
                  <a:lnTo>
                    <a:pt x="76" y="6"/>
                  </a:lnTo>
                  <a:lnTo>
                    <a:pt x="76" y="11"/>
                  </a:lnTo>
                  <a:lnTo>
                    <a:pt x="76" y="17"/>
                  </a:lnTo>
                  <a:lnTo>
                    <a:pt x="76" y="22"/>
                  </a:lnTo>
                  <a:lnTo>
                    <a:pt x="76" y="28"/>
                  </a:lnTo>
                  <a:lnTo>
                    <a:pt x="76" y="34"/>
                  </a:lnTo>
                  <a:lnTo>
                    <a:pt x="76" y="39"/>
                  </a:lnTo>
                  <a:lnTo>
                    <a:pt x="72" y="45"/>
                  </a:lnTo>
                  <a:lnTo>
                    <a:pt x="68" y="50"/>
                  </a:lnTo>
                  <a:lnTo>
                    <a:pt x="64" y="56"/>
                  </a:lnTo>
                  <a:lnTo>
                    <a:pt x="60" y="62"/>
                  </a:lnTo>
                  <a:lnTo>
                    <a:pt x="56" y="67"/>
                  </a:lnTo>
                  <a:lnTo>
                    <a:pt x="52" y="73"/>
                  </a:lnTo>
                  <a:lnTo>
                    <a:pt x="44" y="78"/>
                  </a:lnTo>
                  <a:lnTo>
                    <a:pt x="40" y="84"/>
                  </a:lnTo>
                  <a:lnTo>
                    <a:pt x="32" y="90"/>
                  </a:lnTo>
                  <a:lnTo>
                    <a:pt x="28" y="95"/>
                  </a:lnTo>
                  <a:lnTo>
                    <a:pt x="24" y="101"/>
                  </a:lnTo>
                  <a:lnTo>
                    <a:pt x="20" y="106"/>
                  </a:lnTo>
                  <a:lnTo>
                    <a:pt x="16" y="112"/>
                  </a:lnTo>
                  <a:lnTo>
                    <a:pt x="12" y="118"/>
                  </a:lnTo>
                  <a:lnTo>
                    <a:pt x="8" y="123"/>
                  </a:lnTo>
                  <a:lnTo>
                    <a:pt x="4" y="129"/>
                  </a:lnTo>
                  <a:lnTo>
                    <a:pt x="4" y="134"/>
                  </a:lnTo>
                  <a:lnTo>
                    <a:pt x="0" y="140"/>
                  </a:lnTo>
                  <a:lnTo>
                    <a:pt x="0" y="146"/>
                  </a:lnTo>
                  <a:lnTo>
                    <a:pt x="0" y="151"/>
                  </a:lnTo>
                  <a:lnTo>
                    <a:pt x="0" y="157"/>
                  </a:lnTo>
                  <a:lnTo>
                    <a:pt x="0" y="162"/>
                  </a:lnTo>
                  <a:lnTo>
                    <a:pt x="0" y="168"/>
                  </a:lnTo>
                  <a:lnTo>
                    <a:pt x="0" y="173"/>
                  </a:lnTo>
                  <a:lnTo>
                    <a:pt x="0" y="179"/>
                  </a:lnTo>
                  <a:lnTo>
                    <a:pt x="0" y="185"/>
                  </a:lnTo>
                  <a:lnTo>
                    <a:pt x="0" y="190"/>
                  </a:lnTo>
                  <a:lnTo>
                    <a:pt x="0" y="196"/>
                  </a:lnTo>
                  <a:lnTo>
                    <a:pt x="4" y="201"/>
                  </a:lnTo>
                  <a:lnTo>
                    <a:pt x="4" y="207"/>
                  </a:lnTo>
                  <a:lnTo>
                    <a:pt x="4" y="213"/>
                  </a:lnTo>
                  <a:lnTo>
                    <a:pt x="4" y="218"/>
                  </a:lnTo>
                  <a:lnTo>
                    <a:pt x="4" y="224"/>
                  </a:lnTo>
                  <a:lnTo>
                    <a:pt x="4" y="229"/>
                  </a:lnTo>
                  <a:lnTo>
                    <a:pt x="8" y="235"/>
                  </a:lnTo>
                  <a:lnTo>
                    <a:pt x="8" y="241"/>
                  </a:lnTo>
                  <a:lnTo>
                    <a:pt x="12" y="246"/>
                  </a:lnTo>
                  <a:lnTo>
                    <a:pt x="12" y="252"/>
                  </a:lnTo>
                  <a:lnTo>
                    <a:pt x="12" y="257"/>
                  </a:lnTo>
                  <a:lnTo>
                    <a:pt x="12" y="263"/>
                  </a:lnTo>
                  <a:lnTo>
                    <a:pt x="16" y="269"/>
                  </a:lnTo>
                  <a:lnTo>
                    <a:pt x="20" y="274"/>
                  </a:lnTo>
                  <a:lnTo>
                    <a:pt x="24" y="280"/>
                  </a:lnTo>
                  <a:lnTo>
                    <a:pt x="24" y="285"/>
                  </a:lnTo>
                </a:path>
              </a:pathLst>
            </a:custGeom>
            <a:solidFill>
              <a:srgbClr val="FF5008"/>
            </a:solidFill>
            <a:ln w="25400" cap="rnd">
              <a:solidFill>
                <a:srgbClr val="FE9B03"/>
              </a:solidFill>
              <a:round/>
              <a:headEnd/>
              <a:tailEnd/>
            </a:ln>
          </p:spPr>
          <p:txBody>
            <a:bodyPr/>
            <a:lstStyle/>
            <a:p>
              <a:endParaRPr lang="en-US"/>
            </a:p>
          </p:txBody>
        </p:sp>
        <p:sp>
          <p:nvSpPr>
            <p:cNvPr id="21598" name="Freeform 246"/>
            <p:cNvSpPr>
              <a:spLocks/>
            </p:cNvSpPr>
            <p:nvPr/>
          </p:nvSpPr>
          <p:spPr bwMode="auto">
            <a:xfrm>
              <a:off x="2201" y="1587"/>
              <a:ext cx="231" cy="311"/>
            </a:xfrm>
            <a:custGeom>
              <a:avLst/>
              <a:gdLst>
                <a:gd name="T0" fmla="*/ 94 w 232"/>
                <a:gd name="T1" fmla="*/ 302 h 313"/>
                <a:gd name="T2" fmla="*/ 98 w 232"/>
                <a:gd name="T3" fmla="*/ 290 h 313"/>
                <a:gd name="T4" fmla="*/ 116 w 232"/>
                <a:gd name="T5" fmla="*/ 278 h 313"/>
                <a:gd name="T6" fmla="*/ 133 w 232"/>
                <a:gd name="T7" fmla="*/ 263 h 313"/>
                <a:gd name="T8" fmla="*/ 147 w 232"/>
                <a:gd name="T9" fmla="*/ 251 h 313"/>
                <a:gd name="T10" fmla="*/ 160 w 232"/>
                <a:gd name="T11" fmla="*/ 242 h 313"/>
                <a:gd name="T12" fmla="*/ 175 w 232"/>
                <a:gd name="T13" fmla="*/ 233 h 313"/>
                <a:gd name="T14" fmla="*/ 188 w 232"/>
                <a:gd name="T15" fmla="*/ 223 h 313"/>
                <a:gd name="T16" fmla="*/ 201 w 232"/>
                <a:gd name="T17" fmla="*/ 214 h 313"/>
                <a:gd name="T18" fmla="*/ 211 w 232"/>
                <a:gd name="T19" fmla="*/ 202 h 313"/>
                <a:gd name="T20" fmla="*/ 216 w 232"/>
                <a:gd name="T21" fmla="*/ 190 h 313"/>
                <a:gd name="T22" fmla="*/ 224 w 232"/>
                <a:gd name="T23" fmla="*/ 178 h 313"/>
                <a:gd name="T24" fmla="*/ 229 w 232"/>
                <a:gd name="T25" fmla="*/ 166 h 313"/>
                <a:gd name="T26" fmla="*/ 224 w 232"/>
                <a:gd name="T27" fmla="*/ 154 h 313"/>
                <a:gd name="T28" fmla="*/ 219 w 232"/>
                <a:gd name="T29" fmla="*/ 142 h 313"/>
                <a:gd name="T30" fmla="*/ 211 w 232"/>
                <a:gd name="T31" fmla="*/ 127 h 313"/>
                <a:gd name="T32" fmla="*/ 206 w 232"/>
                <a:gd name="T33" fmla="*/ 116 h 313"/>
                <a:gd name="T34" fmla="*/ 201 w 232"/>
                <a:gd name="T35" fmla="*/ 97 h 313"/>
                <a:gd name="T36" fmla="*/ 198 w 232"/>
                <a:gd name="T37" fmla="*/ 82 h 313"/>
                <a:gd name="T38" fmla="*/ 188 w 232"/>
                <a:gd name="T39" fmla="*/ 72 h 313"/>
                <a:gd name="T40" fmla="*/ 183 w 232"/>
                <a:gd name="T41" fmla="*/ 60 h 313"/>
                <a:gd name="T42" fmla="*/ 178 w 232"/>
                <a:gd name="T43" fmla="*/ 48 h 313"/>
                <a:gd name="T44" fmla="*/ 179 w 232"/>
                <a:gd name="T45" fmla="*/ 98 h 313"/>
                <a:gd name="T46" fmla="*/ 170 w 232"/>
                <a:gd name="T47" fmla="*/ 24 h 313"/>
                <a:gd name="T48" fmla="*/ 160 w 232"/>
                <a:gd name="T49" fmla="*/ 12 h 313"/>
                <a:gd name="T50" fmla="*/ 156 w 232"/>
                <a:gd name="T51" fmla="*/ 0 h 313"/>
                <a:gd name="T52" fmla="*/ 152 w 232"/>
                <a:gd name="T53" fmla="*/ 12 h 313"/>
                <a:gd name="T54" fmla="*/ 152 w 232"/>
                <a:gd name="T55" fmla="*/ 24 h 313"/>
                <a:gd name="T56" fmla="*/ 152 w 232"/>
                <a:gd name="T57" fmla="*/ 36 h 313"/>
                <a:gd name="T58" fmla="*/ 147 w 232"/>
                <a:gd name="T59" fmla="*/ 48 h 313"/>
                <a:gd name="T60" fmla="*/ 137 w 232"/>
                <a:gd name="T61" fmla="*/ 60 h 313"/>
                <a:gd name="T62" fmla="*/ 129 w 232"/>
                <a:gd name="T63" fmla="*/ 72 h 313"/>
                <a:gd name="T64" fmla="*/ 116 w 232"/>
                <a:gd name="T65" fmla="*/ 82 h 313"/>
                <a:gd name="T66" fmla="*/ 103 w 232"/>
                <a:gd name="T67" fmla="*/ 94 h 313"/>
                <a:gd name="T68" fmla="*/ 94 w 232"/>
                <a:gd name="T69" fmla="*/ 106 h 313"/>
                <a:gd name="T70" fmla="*/ 85 w 232"/>
                <a:gd name="T71" fmla="*/ 118 h 313"/>
                <a:gd name="T72" fmla="*/ 76 w 232"/>
                <a:gd name="T73" fmla="*/ 130 h 313"/>
                <a:gd name="T74" fmla="*/ 71 w 232"/>
                <a:gd name="T75" fmla="*/ 142 h 313"/>
                <a:gd name="T76" fmla="*/ 67 w 232"/>
                <a:gd name="T77" fmla="*/ 154 h 313"/>
                <a:gd name="T78" fmla="*/ 67 w 232"/>
                <a:gd name="T79" fmla="*/ 166 h 313"/>
                <a:gd name="T80" fmla="*/ 67 w 232"/>
                <a:gd name="T81" fmla="*/ 178 h 313"/>
                <a:gd name="T82" fmla="*/ 67 w 232"/>
                <a:gd name="T83" fmla="*/ 190 h 313"/>
                <a:gd name="T84" fmla="*/ 67 w 232"/>
                <a:gd name="T85" fmla="*/ 202 h 313"/>
                <a:gd name="T86" fmla="*/ 71 w 232"/>
                <a:gd name="T87" fmla="*/ 214 h 313"/>
                <a:gd name="T88" fmla="*/ 71 w 232"/>
                <a:gd name="T89" fmla="*/ 226 h 313"/>
                <a:gd name="T90" fmla="*/ 71 w 232"/>
                <a:gd name="T91" fmla="*/ 236 h 313"/>
                <a:gd name="T92" fmla="*/ 76 w 232"/>
                <a:gd name="T93" fmla="*/ 248 h 313"/>
                <a:gd name="T94" fmla="*/ 80 w 232"/>
                <a:gd name="T95" fmla="*/ 260 h 313"/>
                <a:gd name="T96" fmla="*/ 80 w 232"/>
                <a:gd name="T97" fmla="*/ 272 h 313"/>
                <a:gd name="T98" fmla="*/ 85 w 232"/>
                <a:gd name="T99" fmla="*/ 284 h 313"/>
                <a:gd name="T100" fmla="*/ 94 w 232"/>
                <a:gd name="T101" fmla="*/ 296 h 313"/>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232"/>
                <a:gd name="T154" fmla="*/ 0 h 313"/>
                <a:gd name="T155" fmla="*/ 232 w 232"/>
                <a:gd name="T156" fmla="*/ 313 h 313"/>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232" h="313">
                  <a:moveTo>
                    <a:pt x="94" y="312"/>
                  </a:moveTo>
                  <a:lnTo>
                    <a:pt x="94" y="306"/>
                  </a:lnTo>
                  <a:lnTo>
                    <a:pt x="94" y="300"/>
                  </a:lnTo>
                  <a:lnTo>
                    <a:pt x="98" y="294"/>
                  </a:lnTo>
                  <a:lnTo>
                    <a:pt x="108" y="285"/>
                  </a:lnTo>
                  <a:lnTo>
                    <a:pt x="117" y="282"/>
                  </a:lnTo>
                  <a:lnTo>
                    <a:pt x="0" y="276"/>
                  </a:lnTo>
                  <a:lnTo>
                    <a:pt x="135" y="267"/>
                  </a:lnTo>
                  <a:lnTo>
                    <a:pt x="144" y="261"/>
                  </a:lnTo>
                  <a:lnTo>
                    <a:pt x="149" y="255"/>
                  </a:lnTo>
                  <a:lnTo>
                    <a:pt x="158" y="252"/>
                  </a:lnTo>
                  <a:lnTo>
                    <a:pt x="162" y="246"/>
                  </a:lnTo>
                  <a:lnTo>
                    <a:pt x="167" y="240"/>
                  </a:lnTo>
                  <a:lnTo>
                    <a:pt x="177" y="237"/>
                  </a:lnTo>
                  <a:lnTo>
                    <a:pt x="185" y="231"/>
                  </a:lnTo>
                  <a:lnTo>
                    <a:pt x="190" y="225"/>
                  </a:lnTo>
                  <a:lnTo>
                    <a:pt x="200" y="222"/>
                  </a:lnTo>
                  <a:lnTo>
                    <a:pt x="203" y="216"/>
                  </a:lnTo>
                  <a:lnTo>
                    <a:pt x="208" y="210"/>
                  </a:lnTo>
                  <a:lnTo>
                    <a:pt x="213" y="204"/>
                  </a:lnTo>
                  <a:lnTo>
                    <a:pt x="218" y="198"/>
                  </a:lnTo>
                  <a:lnTo>
                    <a:pt x="218" y="192"/>
                  </a:lnTo>
                  <a:lnTo>
                    <a:pt x="221" y="186"/>
                  </a:lnTo>
                  <a:lnTo>
                    <a:pt x="226" y="180"/>
                  </a:lnTo>
                  <a:lnTo>
                    <a:pt x="226" y="174"/>
                  </a:lnTo>
                  <a:lnTo>
                    <a:pt x="231" y="168"/>
                  </a:lnTo>
                  <a:lnTo>
                    <a:pt x="231" y="162"/>
                  </a:lnTo>
                  <a:lnTo>
                    <a:pt x="226" y="156"/>
                  </a:lnTo>
                  <a:lnTo>
                    <a:pt x="221" y="150"/>
                  </a:lnTo>
                  <a:lnTo>
                    <a:pt x="221" y="144"/>
                  </a:lnTo>
                  <a:lnTo>
                    <a:pt x="218" y="135"/>
                  </a:lnTo>
                  <a:lnTo>
                    <a:pt x="213" y="129"/>
                  </a:lnTo>
                  <a:lnTo>
                    <a:pt x="213" y="123"/>
                  </a:lnTo>
                  <a:lnTo>
                    <a:pt x="208" y="118"/>
                  </a:lnTo>
                  <a:lnTo>
                    <a:pt x="208" y="108"/>
                  </a:lnTo>
                  <a:lnTo>
                    <a:pt x="203" y="99"/>
                  </a:lnTo>
                  <a:lnTo>
                    <a:pt x="200" y="93"/>
                  </a:lnTo>
                  <a:lnTo>
                    <a:pt x="200" y="84"/>
                  </a:lnTo>
                  <a:lnTo>
                    <a:pt x="195" y="78"/>
                  </a:lnTo>
                  <a:lnTo>
                    <a:pt x="190" y="72"/>
                  </a:lnTo>
                  <a:lnTo>
                    <a:pt x="185" y="66"/>
                  </a:lnTo>
                  <a:lnTo>
                    <a:pt x="185" y="60"/>
                  </a:lnTo>
                  <a:lnTo>
                    <a:pt x="180" y="54"/>
                  </a:lnTo>
                  <a:lnTo>
                    <a:pt x="180" y="48"/>
                  </a:lnTo>
                  <a:lnTo>
                    <a:pt x="177" y="42"/>
                  </a:lnTo>
                  <a:lnTo>
                    <a:pt x="181" y="100"/>
                  </a:lnTo>
                  <a:lnTo>
                    <a:pt x="172" y="30"/>
                  </a:lnTo>
                  <a:lnTo>
                    <a:pt x="172" y="24"/>
                  </a:lnTo>
                  <a:lnTo>
                    <a:pt x="167" y="18"/>
                  </a:lnTo>
                  <a:lnTo>
                    <a:pt x="162" y="12"/>
                  </a:lnTo>
                  <a:lnTo>
                    <a:pt x="158" y="6"/>
                  </a:lnTo>
                  <a:lnTo>
                    <a:pt x="158" y="0"/>
                  </a:lnTo>
                  <a:lnTo>
                    <a:pt x="100" y="122"/>
                  </a:lnTo>
                  <a:lnTo>
                    <a:pt x="154" y="12"/>
                  </a:lnTo>
                  <a:lnTo>
                    <a:pt x="154" y="18"/>
                  </a:lnTo>
                  <a:lnTo>
                    <a:pt x="154" y="24"/>
                  </a:lnTo>
                  <a:lnTo>
                    <a:pt x="154" y="30"/>
                  </a:lnTo>
                  <a:lnTo>
                    <a:pt x="154" y="36"/>
                  </a:lnTo>
                  <a:lnTo>
                    <a:pt x="154" y="42"/>
                  </a:lnTo>
                  <a:lnTo>
                    <a:pt x="149" y="48"/>
                  </a:lnTo>
                  <a:lnTo>
                    <a:pt x="144" y="54"/>
                  </a:lnTo>
                  <a:lnTo>
                    <a:pt x="139" y="60"/>
                  </a:lnTo>
                  <a:lnTo>
                    <a:pt x="135" y="66"/>
                  </a:lnTo>
                  <a:lnTo>
                    <a:pt x="131" y="72"/>
                  </a:lnTo>
                  <a:lnTo>
                    <a:pt x="126" y="78"/>
                  </a:lnTo>
                  <a:lnTo>
                    <a:pt x="117" y="84"/>
                  </a:lnTo>
                  <a:lnTo>
                    <a:pt x="112" y="90"/>
                  </a:lnTo>
                  <a:lnTo>
                    <a:pt x="103" y="96"/>
                  </a:lnTo>
                  <a:lnTo>
                    <a:pt x="98" y="102"/>
                  </a:lnTo>
                  <a:lnTo>
                    <a:pt x="94" y="108"/>
                  </a:lnTo>
                  <a:lnTo>
                    <a:pt x="89" y="114"/>
                  </a:lnTo>
                  <a:lnTo>
                    <a:pt x="85" y="120"/>
                  </a:lnTo>
                  <a:lnTo>
                    <a:pt x="80" y="126"/>
                  </a:lnTo>
                  <a:lnTo>
                    <a:pt x="76" y="132"/>
                  </a:lnTo>
                  <a:lnTo>
                    <a:pt x="71" y="138"/>
                  </a:lnTo>
                  <a:lnTo>
                    <a:pt x="71" y="144"/>
                  </a:lnTo>
                  <a:lnTo>
                    <a:pt x="67" y="150"/>
                  </a:lnTo>
                  <a:lnTo>
                    <a:pt x="67" y="156"/>
                  </a:lnTo>
                  <a:lnTo>
                    <a:pt x="67" y="162"/>
                  </a:lnTo>
                  <a:lnTo>
                    <a:pt x="67" y="168"/>
                  </a:lnTo>
                  <a:lnTo>
                    <a:pt x="67" y="174"/>
                  </a:lnTo>
                  <a:lnTo>
                    <a:pt x="67" y="180"/>
                  </a:lnTo>
                  <a:lnTo>
                    <a:pt x="67" y="186"/>
                  </a:lnTo>
                  <a:lnTo>
                    <a:pt x="67" y="192"/>
                  </a:lnTo>
                  <a:lnTo>
                    <a:pt x="67" y="198"/>
                  </a:lnTo>
                  <a:lnTo>
                    <a:pt x="67" y="204"/>
                  </a:lnTo>
                  <a:lnTo>
                    <a:pt x="67" y="210"/>
                  </a:lnTo>
                  <a:lnTo>
                    <a:pt x="71" y="216"/>
                  </a:lnTo>
                  <a:lnTo>
                    <a:pt x="71" y="222"/>
                  </a:lnTo>
                  <a:lnTo>
                    <a:pt x="71" y="228"/>
                  </a:lnTo>
                  <a:lnTo>
                    <a:pt x="71" y="234"/>
                  </a:lnTo>
                  <a:lnTo>
                    <a:pt x="71" y="240"/>
                  </a:lnTo>
                  <a:lnTo>
                    <a:pt x="71" y="246"/>
                  </a:lnTo>
                  <a:lnTo>
                    <a:pt x="76" y="252"/>
                  </a:lnTo>
                  <a:lnTo>
                    <a:pt x="76" y="258"/>
                  </a:lnTo>
                  <a:lnTo>
                    <a:pt x="80" y="264"/>
                  </a:lnTo>
                  <a:lnTo>
                    <a:pt x="80" y="270"/>
                  </a:lnTo>
                  <a:lnTo>
                    <a:pt x="80" y="276"/>
                  </a:lnTo>
                  <a:lnTo>
                    <a:pt x="80" y="282"/>
                  </a:lnTo>
                  <a:lnTo>
                    <a:pt x="85" y="288"/>
                  </a:lnTo>
                  <a:lnTo>
                    <a:pt x="89" y="294"/>
                  </a:lnTo>
                  <a:lnTo>
                    <a:pt x="94" y="300"/>
                  </a:lnTo>
                  <a:lnTo>
                    <a:pt x="94" y="306"/>
                  </a:lnTo>
                </a:path>
              </a:pathLst>
            </a:custGeom>
            <a:solidFill>
              <a:srgbClr val="FF6600"/>
            </a:solidFill>
            <a:ln w="25400" cap="rnd">
              <a:solidFill>
                <a:srgbClr val="FAFD00"/>
              </a:solidFill>
              <a:round/>
              <a:headEnd/>
              <a:tailEnd/>
            </a:ln>
          </p:spPr>
          <p:txBody>
            <a:bodyPr/>
            <a:lstStyle/>
            <a:p>
              <a:endParaRPr lang="en-US"/>
            </a:p>
          </p:txBody>
        </p:sp>
        <p:sp>
          <p:nvSpPr>
            <p:cNvPr id="21599" name="Freeform 247"/>
            <p:cNvSpPr>
              <a:spLocks/>
            </p:cNvSpPr>
            <p:nvPr/>
          </p:nvSpPr>
          <p:spPr bwMode="auto">
            <a:xfrm>
              <a:off x="2279" y="1681"/>
              <a:ext cx="190" cy="291"/>
            </a:xfrm>
            <a:custGeom>
              <a:avLst/>
              <a:gdLst>
                <a:gd name="T0" fmla="*/ 31 w 189"/>
                <a:gd name="T1" fmla="*/ 284 h 291"/>
                <a:gd name="T2" fmla="*/ 37 w 189"/>
                <a:gd name="T3" fmla="*/ 273 h 291"/>
                <a:gd name="T4" fmla="*/ 57 w 189"/>
                <a:gd name="T5" fmla="*/ 262 h 291"/>
                <a:gd name="T6" fmla="*/ 78 w 189"/>
                <a:gd name="T7" fmla="*/ 248 h 291"/>
                <a:gd name="T8" fmla="*/ 94 w 189"/>
                <a:gd name="T9" fmla="*/ 237 h 291"/>
                <a:gd name="T10" fmla="*/ 112 w 189"/>
                <a:gd name="T11" fmla="*/ 229 h 291"/>
                <a:gd name="T12" fmla="*/ 127 w 189"/>
                <a:gd name="T13" fmla="*/ 220 h 291"/>
                <a:gd name="T14" fmla="*/ 143 w 189"/>
                <a:gd name="T15" fmla="*/ 209 h 291"/>
                <a:gd name="T16" fmla="*/ 159 w 189"/>
                <a:gd name="T17" fmla="*/ 201 h 291"/>
                <a:gd name="T18" fmla="*/ 169 w 189"/>
                <a:gd name="T19" fmla="*/ 190 h 291"/>
                <a:gd name="T20" fmla="*/ 174 w 189"/>
                <a:gd name="T21" fmla="*/ 178 h 291"/>
                <a:gd name="T22" fmla="*/ 185 w 189"/>
                <a:gd name="T23" fmla="*/ 167 h 291"/>
                <a:gd name="T24" fmla="*/ 190 w 189"/>
                <a:gd name="T25" fmla="*/ 156 h 291"/>
                <a:gd name="T26" fmla="*/ 185 w 189"/>
                <a:gd name="T27" fmla="*/ 145 h 291"/>
                <a:gd name="T28" fmla="*/ 180 w 189"/>
                <a:gd name="T29" fmla="*/ 134 h 291"/>
                <a:gd name="T30" fmla="*/ 169 w 189"/>
                <a:gd name="T31" fmla="*/ 120 h 291"/>
                <a:gd name="T32" fmla="*/ 164 w 189"/>
                <a:gd name="T33" fmla="*/ 109 h 291"/>
                <a:gd name="T34" fmla="*/ 159 w 189"/>
                <a:gd name="T35" fmla="*/ 92 h 291"/>
                <a:gd name="T36" fmla="*/ 153 w 189"/>
                <a:gd name="T37" fmla="*/ 78 h 291"/>
                <a:gd name="T38" fmla="*/ 143 w 189"/>
                <a:gd name="T39" fmla="*/ 67 h 291"/>
                <a:gd name="T40" fmla="*/ 138 w 189"/>
                <a:gd name="T41" fmla="*/ 56 h 291"/>
                <a:gd name="T42" fmla="*/ 133 w 189"/>
                <a:gd name="T43" fmla="*/ 45 h 291"/>
                <a:gd name="T44" fmla="*/ 127 w 189"/>
                <a:gd name="T45" fmla="*/ 33 h 291"/>
                <a:gd name="T46" fmla="*/ 122 w 189"/>
                <a:gd name="T47" fmla="*/ 22 h 291"/>
                <a:gd name="T48" fmla="*/ 112 w 189"/>
                <a:gd name="T49" fmla="*/ 11 h 291"/>
                <a:gd name="T50" fmla="*/ 106 w 189"/>
                <a:gd name="T51" fmla="*/ 0 h 291"/>
                <a:gd name="T52" fmla="*/ 101 w 189"/>
                <a:gd name="T53" fmla="*/ 11 h 291"/>
                <a:gd name="T54" fmla="*/ 101 w 189"/>
                <a:gd name="T55" fmla="*/ 22 h 291"/>
                <a:gd name="T56" fmla="*/ 101 w 189"/>
                <a:gd name="T57" fmla="*/ 33 h 291"/>
                <a:gd name="T58" fmla="*/ 94 w 189"/>
                <a:gd name="T59" fmla="*/ 45 h 291"/>
                <a:gd name="T60" fmla="*/ 84 w 189"/>
                <a:gd name="T61" fmla="*/ 56 h 291"/>
                <a:gd name="T62" fmla="*/ 73 w 189"/>
                <a:gd name="T63" fmla="*/ 67 h 291"/>
                <a:gd name="T64" fmla="*/ 57 w 189"/>
                <a:gd name="T65" fmla="*/ 78 h 291"/>
                <a:gd name="T66" fmla="*/ 42 w 189"/>
                <a:gd name="T67" fmla="*/ 89 h 291"/>
                <a:gd name="T68" fmla="*/ 31 w 189"/>
                <a:gd name="T69" fmla="*/ 100 h 291"/>
                <a:gd name="T70" fmla="*/ 21 w 189"/>
                <a:gd name="T71" fmla="*/ 112 h 291"/>
                <a:gd name="T72" fmla="*/ 10 w 189"/>
                <a:gd name="T73" fmla="*/ 123 h 291"/>
                <a:gd name="T74" fmla="*/ 5 w 189"/>
                <a:gd name="T75" fmla="*/ 134 h 291"/>
                <a:gd name="T76" fmla="*/ 0 w 189"/>
                <a:gd name="T77" fmla="*/ 145 h 291"/>
                <a:gd name="T78" fmla="*/ 0 w 189"/>
                <a:gd name="T79" fmla="*/ 156 h 291"/>
                <a:gd name="T80" fmla="*/ 0 w 189"/>
                <a:gd name="T81" fmla="*/ 167 h 291"/>
                <a:gd name="T82" fmla="*/ 0 w 189"/>
                <a:gd name="T83" fmla="*/ 178 h 291"/>
                <a:gd name="T84" fmla="*/ 0 w 189"/>
                <a:gd name="T85" fmla="*/ 190 h 291"/>
                <a:gd name="T86" fmla="*/ 5 w 189"/>
                <a:gd name="T87" fmla="*/ 201 h 291"/>
                <a:gd name="T88" fmla="*/ 5 w 189"/>
                <a:gd name="T89" fmla="*/ 212 h 291"/>
                <a:gd name="T90" fmla="*/ 5 w 189"/>
                <a:gd name="T91" fmla="*/ 223 h 291"/>
                <a:gd name="T92" fmla="*/ 10 w 189"/>
                <a:gd name="T93" fmla="*/ 234 h 291"/>
                <a:gd name="T94" fmla="*/ 16 w 189"/>
                <a:gd name="T95" fmla="*/ 245 h 291"/>
                <a:gd name="T96" fmla="*/ 16 w 189"/>
                <a:gd name="T97" fmla="*/ 257 h 291"/>
                <a:gd name="T98" fmla="*/ 21 w 189"/>
                <a:gd name="T99" fmla="*/ 268 h 291"/>
                <a:gd name="T100" fmla="*/ 31 w 189"/>
                <a:gd name="T101" fmla="*/ 279 h 291"/>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89"/>
                <a:gd name="T154" fmla="*/ 0 h 291"/>
                <a:gd name="T155" fmla="*/ 189 w 189"/>
                <a:gd name="T156" fmla="*/ 291 h 291"/>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89" h="291">
                  <a:moveTo>
                    <a:pt x="31" y="290"/>
                  </a:moveTo>
                  <a:lnTo>
                    <a:pt x="31" y="284"/>
                  </a:lnTo>
                  <a:lnTo>
                    <a:pt x="31" y="279"/>
                  </a:lnTo>
                  <a:lnTo>
                    <a:pt x="37" y="273"/>
                  </a:lnTo>
                  <a:lnTo>
                    <a:pt x="47" y="265"/>
                  </a:lnTo>
                  <a:lnTo>
                    <a:pt x="57" y="262"/>
                  </a:lnTo>
                  <a:lnTo>
                    <a:pt x="68" y="257"/>
                  </a:lnTo>
                  <a:lnTo>
                    <a:pt x="78" y="248"/>
                  </a:lnTo>
                  <a:lnTo>
                    <a:pt x="89" y="243"/>
                  </a:lnTo>
                  <a:lnTo>
                    <a:pt x="94" y="237"/>
                  </a:lnTo>
                  <a:lnTo>
                    <a:pt x="104" y="234"/>
                  </a:lnTo>
                  <a:lnTo>
                    <a:pt x="110" y="229"/>
                  </a:lnTo>
                  <a:lnTo>
                    <a:pt x="115" y="223"/>
                  </a:lnTo>
                  <a:lnTo>
                    <a:pt x="125" y="220"/>
                  </a:lnTo>
                  <a:lnTo>
                    <a:pt x="136" y="215"/>
                  </a:lnTo>
                  <a:lnTo>
                    <a:pt x="141" y="209"/>
                  </a:lnTo>
                  <a:lnTo>
                    <a:pt x="151" y="206"/>
                  </a:lnTo>
                  <a:lnTo>
                    <a:pt x="157" y="201"/>
                  </a:lnTo>
                  <a:lnTo>
                    <a:pt x="162" y="195"/>
                  </a:lnTo>
                  <a:lnTo>
                    <a:pt x="167" y="190"/>
                  </a:lnTo>
                  <a:lnTo>
                    <a:pt x="172" y="184"/>
                  </a:lnTo>
                  <a:lnTo>
                    <a:pt x="172" y="178"/>
                  </a:lnTo>
                  <a:lnTo>
                    <a:pt x="178" y="173"/>
                  </a:lnTo>
                  <a:lnTo>
                    <a:pt x="183" y="167"/>
                  </a:lnTo>
                  <a:lnTo>
                    <a:pt x="183" y="162"/>
                  </a:lnTo>
                  <a:lnTo>
                    <a:pt x="188" y="156"/>
                  </a:lnTo>
                  <a:lnTo>
                    <a:pt x="188" y="151"/>
                  </a:lnTo>
                  <a:lnTo>
                    <a:pt x="183" y="145"/>
                  </a:lnTo>
                  <a:lnTo>
                    <a:pt x="178" y="139"/>
                  </a:lnTo>
                  <a:lnTo>
                    <a:pt x="178" y="134"/>
                  </a:lnTo>
                  <a:lnTo>
                    <a:pt x="172" y="125"/>
                  </a:lnTo>
                  <a:lnTo>
                    <a:pt x="167" y="120"/>
                  </a:lnTo>
                  <a:lnTo>
                    <a:pt x="167" y="114"/>
                  </a:lnTo>
                  <a:lnTo>
                    <a:pt x="162" y="109"/>
                  </a:lnTo>
                  <a:lnTo>
                    <a:pt x="162" y="100"/>
                  </a:lnTo>
                  <a:lnTo>
                    <a:pt x="157" y="92"/>
                  </a:lnTo>
                  <a:lnTo>
                    <a:pt x="151" y="86"/>
                  </a:lnTo>
                  <a:lnTo>
                    <a:pt x="151" y="78"/>
                  </a:lnTo>
                  <a:lnTo>
                    <a:pt x="146" y="73"/>
                  </a:lnTo>
                  <a:lnTo>
                    <a:pt x="141" y="67"/>
                  </a:lnTo>
                  <a:lnTo>
                    <a:pt x="136" y="61"/>
                  </a:lnTo>
                  <a:lnTo>
                    <a:pt x="136" y="56"/>
                  </a:lnTo>
                  <a:lnTo>
                    <a:pt x="131" y="50"/>
                  </a:lnTo>
                  <a:lnTo>
                    <a:pt x="131" y="45"/>
                  </a:lnTo>
                  <a:lnTo>
                    <a:pt x="125" y="39"/>
                  </a:lnTo>
                  <a:lnTo>
                    <a:pt x="125" y="33"/>
                  </a:lnTo>
                  <a:lnTo>
                    <a:pt x="120" y="28"/>
                  </a:lnTo>
                  <a:lnTo>
                    <a:pt x="120" y="22"/>
                  </a:lnTo>
                  <a:lnTo>
                    <a:pt x="115" y="17"/>
                  </a:lnTo>
                  <a:lnTo>
                    <a:pt x="110" y="11"/>
                  </a:lnTo>
                  <a:lnTo>
                    <a:pt x="104" y="6"/>
                  </a:lnTo>
                  <a:lnTo>
                    <a:pt x="104" y="0"/>
                  </a:lnTo>
                  <a:lnTo>
                    <a:pt x="99" y="6"/>
                  </a:lnTo>
                  <a:lnTo>
                    <a:pt x="99" y="11"/>
                  </a:lnTo>
                  <a:lnTo>
                    <a:pt x="99" y="17"/>
                  </a:lnTo>
                  <a:lnTo>
                    <a:pt x="99" y="22"/>
                  </a:lnTo>
                  <a:lnTo>
                    <a:pt x="99" y="28"/>
                  </a:lnTo>
                  <a:lnTo>
                    <a:pt x="99" y="33"/>
                  </a:lnTo>
                  <a:lnTo>
                    <a:pt x="99" y="39"/>
                  </a:lnTo>
                  <a:lnTo>
                    <a:pt x="94" y="45"/>
                  </a:lnTo>
                  <a:lnTo>
                    <a:pt x="89" y="50"/>
                  </a:lnTo>
                  <a:lnTo>
                    <a:pt x="84" y="56"/>
                  </a:lnTo>
                  <a:lnTo>
                    <a:pt x="78" y="61"/>
                  </a:lnTo>
                  <a:lnTo>
                    <a:pt x="73" y="67"/>
                  </a:lnTo>
                  <a:lnTo>
                    <a:pt x="68" y="73"/>
                  </a:lnTo>
                  <a:lnTo>
                    <a:pt x="57" y="78"/>
                  </a:lnTo>
                  <a:lnTo>
                    <a:pt x="52" y="84"/>
                  </a:lnTo>
                  <a:lnTo>
                    <a:pt x="42" y="89"/>
                  </a:lnTo>
                  <a:lnTo>
                    <a:pt x="37" y="95"/>
                  </a:lnTo>
                  <a:lnTo>
                    <a:pt x="31" y="100"/>
                  </a:lnTo>
                  <a:lnTo>
                    <a:pt x="26" y="106"/>
                  </a:lnTo>
                  <a:lnTo>
                    <a:pt x="21" y="112"/>
                  </a:lnTo>
                  <a:lnTo>
                    <a:pt x="16" y="117"/>
                  </a:lnTo>
                  <a:lnTo>
                    <a:pt x="10" y="123"/>
                  </a:lnTo>
                  <a:lnTo>
                    <a:pt x="5" y="128"/>
                  </a:lnTo>
                  <a:lnTo>
                    <a:pt x="5" y="134"/>
                  </a:lnTo>
                  <a:lnTo>
                    <a:pt x="0" y="139"/>
                  </a:lnTo>
                  <a:lnTo>
                    <a:pt x="0" y="145"/>
                  </a:lnTo>
                  <a:lnTo>
                    <a:pt x="0" y="151"/>
                  </a:lnTo>
                  <a:lnTo>
                    <a:pt x="0" y="156"/>
                  </a:lnTo>
                  <a:lnTo>
                    <a:pt x="0" y="162"/>
                  </a:lnTo>
                  <a:lnTo>
                    <a:pt x="0" y="167"/>
                  </a:lnTo>
                  <a:lnTo>
                    <a:pt x="0" y="173"/>
                  </a:lnTo>
                  <a:lnTo>
                    <a:pt x="0" y="178"/>
                  </a:lnTo>
                  <a:lnTo>
                    <a:pt x="0" y="184"/>
                  </a:lnTo>
                  <a:lnTo>
                    <a:pt x="0" y="190"/>
                  </a:lnTo>
                  <a:lnTo>
                    <a:pt x="0" y="195"/>
                  </a:lnTo>
                  <a:lnTo>
                    <a:pt x="5" y="201"/>
                  </a:lnTo>
                  <a:lnTo>
                    <a:pt x="5" y="206"/>
                  </a:lnTo>
                  <a:lnTo>
                    <a:pt x="5" y="212"/>
                  </a:lnTo>
                  <a:lnTo>
                    <a:pt x="5" y="218"/>
                  </a:lnTo>
                  <a:lnTo>
                    <a:pt x="5" y="223"/>
                  </a:lnTo>
                  <a:lnTo>
                    <a:pt x="5" y="229"/>
                  </a:lnTo>
                  <a:lnTo>
                    <a:pt x="10" y="234"/>
                  </a:lnTo>
                  <a:lnTo>
                    <a:pt x="10" y="240"/>
                  </a:lnTo>
                  <a:lnTo>
                    <a:pt x="16" y="245"/>
                  </a:lnTo>
                  <a:lnTo>
                    <a:pt x="16" y="251"/>
                  </a:lnTo>
                  <a:lnTo>
                    <a:pt x="16" y="257"/>
                  </a:lnTo>
                  <a:lnTo>
                    <a:pt x="16" y="262"/>
                  </a:lnTo>
                  <a:lnTo>
                    <a:pt x="21" y="268"/>
                  </a:lnTo>
                  <a:lnTo>
                    <a:pt x="26" y="273"/>
                  </a:lnTo>
                  <a:lnTo>
                    <a:pt x="31" y="279"/>
                  </a:lnTo>
                  <a:lnTo>
                    <a:pt x="31" y="284"/>
                  </a:lnTo>
                </a:path>
              </a:pathLst>
            </a:custGeom>
            <a:solidFill>
              <a:srgbClr val="FF5008"/>
            </a:solidFill>
            <a:ln w="25400" cap="rnd">
              <a:solidFill>
                <a:srgbClr val="FE9B03"/>
              </a:solidFill>
              <a:round/>
              <a:headEnd/>
              <a:tailEnd/>
            </a:ln>
          </p:spPr>
          <p:txBody>
            <a:bodyPr/>
            <a:lstStyle/>
            <a:p>
              <a:endParaRPr lang="en-US"/>
            </a:p>
          </p:txBody>
        </p:sp>
        <p:sp>
          <p:nvSpPr>
            <p:cNvPr id="21600" name="Freeform 248"/>
            <p:cNvSpPr>
              <a:spLocks/>
            </p:cNvSpPr>
            <p:nvPr/>
          </p:nvSpPr>
          <p:spPr bwMode="auto">
            <a:xfrm>
              <a:off x="2172" y="1632"/>
              <a:ext cx="173" cy="357"/>
            </a:xfrm>
            <a:custGeom>
              <a:avLst/>
              <a:gdLst>
                <a:gd name="T0" fmla="*/ 146 w 170"/>
                <a:gd name="T1" fmla="*/ 350 h 356"/>
                <a:gd name="T2" fmla="*/ 140 w 170"/>
                <a:gd name="T3" fmla="*/ 337 h 356"/>
                <a:gd name="T4" fmla="*/ 121 w 170"/>
                <a:gd name="T5" fmla="*/ 323 h 356"/>
                <a:gd name="T6" fmla="*/ 103 w 170"/>
                <a:gd name="T7" fmla="*/ 306 h 356"/>
                <a:gd name="T8" fmla="*/ 89 w 170"/>
                <a:gd name="T9" fmla="*/ 292 h 356"/>
                <a:gd name="T10" fmla="*/ 72 w 170"/>
                <a:gd name="T11" fmla="*/ 282 h 356"/>
                <a:gd name="T12" fmla="*/ 58 w 170"/>
                <a:gd name="T13" fmla="*/ 272 h 356"/>
                <a:gd name="T14" fmla="*/ 44 w 170"/>
                <a:gd name="T15" fmla="*/ 258 h 356"/>
                <a:gd name="T16" fmla="*/ 28 w 170"/>
                <a:gd name="T17" fmla="*/ 248 h 356"/>
                <a:gd name="T18" fmla="*/ 19 w 170"/>
                <a:gd name="T19" fmla="*/ 234 h 356"/>
                <a:gd name="T20" fmla="*/ 14 w 170"/>
                <a:gd name="T21" fmla="*/ 220 h 356"/>
                <a:gd name="T22" fmla="*/ 5 w 170"/>
                <a:gd name="T23" fmla="*/ 207 h 356"/>
                <a:gd name="T24" fmla="*/ 0 w 170"/>
                <a:gd name="T25" fmla="*/ 193 h 356"/>
                <a:gd name="T26" fmla="*/ 5 w 170"/>
                <a:gd name="T27" fmla="*/ 180 h 356"/>
                <a:gd name="T28" fmla="*/ 9 w 170"/>
                <a:gd name="T29" fmla="*/ 164 h 356"/>
                <a:gd name="T30" fmla="*/ 19 w 170"/>
                <a:gd name="T31" fmla="*/ 147 h 356"/>
                <a:gd name="T32" fmla="*/ 23 w 170"/>
                <a:gd name="T33" fmla="*/ 133 h 356"/>
                <a:gd name="T34" fmla="*/ 28 w 170"/>
                <a:gd name="T35" fmla="*/ 113 h 356"/>
                <a:gd name="T36" fmla="*/ 35 w 170"/>
                <a:gd name="T37" fmla="*/ 96 h 356"/>
                <a:gd name="T38" fmla="*/ 44 w 170"/>
                <a:gd name="T39" fmla="*/ 82 h 356"/>
                <a:gd name="T40" fmla="*/ 49 w 170"/>
                <a:gd name="T41" fmla="*/ 68 h 356"/>
                <a:gd name="T42" fmla="*/ 54 w 170"/>
                <a:gd name="T43" fmla="*/ 55 h 356"/>
                <a:gd name="T44" fmla="*/ 58 w 170"/>
                <a:gd name="T45" fmla="*/ 41 h 356"/>
                <a:gd name="T46" fmla="*/ 63 w 170"/>
                <a:gd name="T47" fmla="*/ 27 h 356"/>
                <a:gd name="T48" fmla="*/ 72 w 170"/>
                <a:gd name="T49" fmla="*/ 14 h 356"/>
                <a:gd name="T50" fmla="*/ 77 w 170"/>
                <a:gd name="T51" fmla="*/ 0 h 356"/>
                <a:gd name="T52" fmla="*/ 82 w 170"/>
                <a:gd name="T53" fmla="*/ 14 h 356"/>
                <a:gd name="T54" fmla="*/ 82 w 170"/>
                <a:gd name="T55" fmla="*/ 27 h 356"/>
                <a:gd name="T56" fmla="*/ 82 w 170"/>
                <a:gd name="T57" fmla="*/ 41 h 356"/>
                <a:gd name="T58" fmla="*/ 89 w 170"/>
                <a:gd name="T59" fmla="*/ 55 h 356"/>
                <a:gd name="T60" fmla="*/ 98 w 170"/>
                <a:gd name="T61" fmla="*/ 68 h 356"/>
                <a:gd name="T62" fmla="*/ 107 w 170"/>
                <a:gd name="T63" fmla="*/ 82 h 356"/>
                <a:gd name="T64" fmla="*/ 121 w 170"/>
                <a:gd name="T65" fmla="*/ 96 h 356"/>
                <a:gd name="T66" fmla="*/ 135 w 170"/>
                <a:gd name="T67" fmla="*/ 109 h 356"/>
                <a:gd name="T68" fmla="*/ 146 w 170"/>
                <a:gd name="T69" fmla="*/ 123 h 356"/>
                <a:gd name="T70" fmla="*/ 156 w 170"/>
                <a:gd name="T71" fmla="*/ 137 h 356"/>
                <a:gd name="T72" fmla="*/ 166 w 170"/>
                <a:gd name="T73" fmla="*/ 150 h 356"/>
                <a:gd name="T74" fmla="*/ 170 w 170"/>
                <a:gd name="T75" fmla="*/ 164 h 356"/>
                <a:gd name="T76" fmla="*/ 175 w 170"/>
                <a:gd name="T77" fmla="*/ 180 h 356"/>
                <a:gd name="T78" fmla="*/ 175 w 170"/>
                <a:gd name="T79" fmla="*/ 193 h 356"/>
                <a:gd name="T80" fmla="*/ 175 w 170"/>
                <a:gd name="T81" fmla="*/ 207 h 356"/>
                <a:gd name="T82" fmla="*/ 175 w 170"/>
                <a:gd name="T83" fmla="*/ 220 h 356"/>
                <a:gd name="T84" fmla="*/ 175 w 170"/>
                <a:gd name="T85" fmla="*/ 234 h 356"/>
                <a:gd name="T86" fmla="*/ 170 w 170"/>
                <a:gd name="T87" fmla="*/ 248 h 356"/>
                <a:gd name="T88" fmla="*/ 170 w 170"/>
                <a:gd name="T89" fmla="*/ 261 h 356"/>
                <a:gd name="T90" fmla="*/ 170 w 170"/>
                <a:gd name="T91" fmla="*/ 275 h 356"/>
                <a:gd name="T92" fmla="*/ 166 w 170"/>
                <a:gd name="T93" fmla="*/ 289 h 356"/>
                <a:gd name="T94" fmla="*/ 161 w 170"/>
                <a:gd name="T95" fmla="*/ 302 h 356"/>
                <a:gd name="T96" fmla="*/ 161 w 170"/>
                <a:gd name="T97" fmla="*/ 316 h 356"/>
                <a:gd name="T98" fmla="*/ 156 w 170"/>
                <a:gd name="T99" fmla="*/ 330 h 356"/>
                <a:gd name="T100" fmla="*/ 146 w 170"/>
                <a:gd name="T101" fmla="*/ 343 h 35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70"/>
                <a:gd name="T154" fmla="*/ 0 h 356"/>
                <a:gd name="T155" fmla="*/ 170 w 170"/>
                <a:gd name="T156" fmla="*/ 356 h 35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70" h="356">
                  <a:moveTo>
                    <a:pt x="141" y="355"/>
                  </a:moveTo>
                  <a:lnTo>
                    <a:pt x="141" y="348"/>
                  </a:lnTo>
                  <a:lnTo>
                    <a:pt x="141" y="341"/>
                  </a:lnTo>
                  <a:lnTo>
                    <a:pt x="136" y="335"/>
                  </a:lnTo>
                  <a:lnTo>
                    <a:pt x="127" y="324"/>
                  </a:lnTo>
                  <a:lnTo>
                    <a:pt x="117" y="321"/>
                  </a:lnTo>
                  <a:lnTo>
                    <a:pt x="108" y="314"/>
                  </a:lnTo>
                  <a:lnTo>
                    <a:pt x="99" y="304"/>
                  </a:lnTo>
                  <a:lnTo>
                    <a:pt x="89" y="297"/>
                  </a:lnTo>
                  <a:lnTo>
                    <a:pt x="85" y="290"/>
                  </a:lnTo>
                  <a:lnTo>
                    <a:pt x="75" y="287"/>
                  </a:lnTo>
                  <a:lnTo>
                    <a:pt x="70" y="280"/>
                  </a:lnTo>
                  <a:lnTo>
                    <a:pt x="66" y="273"/>
                  </a:lnTo>
                  <a:lnTo>
                    <a:pt x="56" y="270"/>
                  </a:lnTo>
                  <a:lnTo>
                    <a:pt x="47" y="263"/>
                  </a:lnTo>
                  <a:lnTo>
                    <a:pt x="42" y="256"/>
                  </a:lnTo>
                  <a:lnTo>
                    <a:pt x="33" y="253"/>
                  </a:lnTo>
                  <a:lnTo>
                    <a:pt x="28" y="246"/>
                  </a:lnTo>
                  <a:lnTo>
                    <a:pt x="23" y="239"/>
                  </a:lnTo>
                  <a:lnTo>
                    <a:pt x="19" y="232"/>
                  </a:lnTo>
                  <a:lnTo>
                    <a:pt x="14" y="225"/>
                  </a:lnTo>
                  <a:lnTo>
                    <a:pt x="14" y="218"/>
                  </a:lnTo>
                  <a:lnTo>
                    <a:pt x="9" y="212"/>
                  </a:lnTo>
                  <a:lnTo>
                    <a:pt x="5" y="205"/>
                  </a:lnTo>
                  <a:lnTo>
                    <a:pt x="5" y="198"/>
                  </a:lnTo>
                  <a:lnTo>
                    <a:pt x="0" y="191"/>
                  </a:lnTo>
                  <a:lnTo>
                    <a:pt x="0" y="184"/>
                  </a:lnTo>
                  <a:lnTo>
                    <a:pt x="5" y="178"/>
                  </a:lnTo>
                  <a:lnTo>
                    <a:pt x="9" y="171"/>
                  </a:lnTo>
                  <a:lnTo>
                    <a:pt x="9" y="164"/>
                  </a:lnTo>
                  <a:lnTo>
                    <a:pt x="14" y="154"/>
                  </a:lnTo>
                  <a:lnTo>
                    <a:pt x="19" y="147"/>
                  </a:lnTo>
                  <a:lnTo>
                    <a:pt x="19" y="140"/>
                  </a:lnTo>
                  <a:lnTo>
                    <a:pt x="23" y="133"/>
                  </a:lnTo>
                  <a:lnTo>
                    <a:pt x="23" y="123"/>
                  </a:lnTo>
                  <a:lnTo>
                    <a:pt x="28" y="113"/>
                  </a:lnTo>
                  <a:lnTo>
                    <a:pt x="33" y="106"/>
                  </a:lnTo>
                  <a:lnTo>
                    <a:pt x="33" y="96"/>
                  </a:lnTo>
                  <a:lnTo>
                    <a:pt x="38" y="89"/>
                  </a:lnTo>
                  <a:lnTo>
                    <a:pt x="42" y="82"/>
                  </a:lnTo>
                  <a:lnTo>
                    <a:pt x="47" y="75"/>
                  </a:lnTo>
                  <a:lnTo>
                    <a:pt x="47" y="68"/>
                  </a:lnTo>
                  <a:lnTo>
                    <a:pt x="52" y="61"/>
                  </a:lnTo>
                  <a:lnTo>
                    <a:pt x="52" y="55"/>
                  </a:lnTo>
                  <a:lnTo>
                    <a:pt x="56" y="48"/>
                  </a:lnTo>
                  <a:lnTo>
                    <a:pt x="56" y="41"/>
                  </a:lnTo>
                  <a:lnTo>
                    <a:pt x="61" y="34"/>
                  </a:lnTo>
                  <a:lnTo>
                    <a:pt x="61" y="27"/>
                  </a:lnTo>
                  <a:lnTo>
                    <a:pt x="66" y="20"/>
                  </a:lnTo>
                  <a:lnTo>
                    <a:pt x="70" y="14"/>
                  </a:lnTo>
                  <a:lnTo>
                    <a:pt x="75" y="7"/>
                  </a:lnTo>
                  <a:lnTo>
                    <a:pt x="75" y="0"/>
                  </a:lnTo>
                  <a:lnTo>
                    <a:pt x="80" y="7"/>
                  </a:lnTo>
                  <a:lnTo>
                    <a:pt x="80" y="14"/>
                  </a:lnTo>
                  <a:lnTo>
                    <a:pt x="80" y="20"/>
                  </a:lnTo>
                  <a:lnTo>
                    <a:pt x="80" y="27"/>
                  </a:lnTo>
                  <a:lnTo>
                    <a:pt x="80" y="34"/>
                  </a:lnTo>
                  <a:lnTo>
                    <a:pt x="80" y="41"/>
                  </a:lnTo>
                  <a:lnTo>
                    <a:pt x="80" y="48"/>
                  </a:lnTo>
                  <a:lnTo>
                    <a:pt x="85" y="55"/>
                  </a:lnTo>
                  <a:lnTo>
                    <a:pt x="89" y="61"/>
                  </a:lnTo>
                  <a:lnTo>
                    <a:pt x="94" y="68"/>
                  </a:lnTo>
                  <a:lnTo>
                    <a:pt x="99" y="75"/>
                  </a:lnTo>
                  <a:lnTo>
                    <a:pt x="103" y="82"/>
                  </a:lnTo>
                  <a:lnTo>
                    <a:pt x="108" y="89"/>
                  </a:lnTo>
                  <a:lnTo>
                    <a:pt x="117" y="96"/>
                  </a:lnTo>
                  <a:lnTo>
                    <a:pt x="122" y="102"/>
                  </a:lnTo>
                  <a:lnTo>
                    <a:pt x="131" y="109"/>
                  </a:lnTo>
                  <a:lnTo>
                    <a:pt x="136" y="116"/>
                  </a:lnTo>
                  <a:lnTo>
                    <a:pt x="141" y="123"/>
                  </a:lnTo>
                  <a:lnTo>
                    <a:pt x="146" y="130"/>
                  </a:lnTo>
                  <a:lnTo>
                    <a:pt x="150" y="137"/>
                  </a:lnTo>
                  <a:lnTo>
                    <a:pt x="155" y="143"/>
                  </a:lnTo>
                  <a:lnTo>
                    <a:pt x="160" y="150"/>
                  </a:lnTo>
                  <a:lnTo>
                    <a:pt x="164" y="157"/>
                  </a:lnTo>
                  <a:lnTo>
                    <a:pt x="164" y="164"/>
                  </a:lnTo>
                  <a:lnTo>
                    <a:pt x="169" y="171"/>
                  </a:lnTo>
                  <a:lnTo>
                    <a:pt x="169" y="178"/>
                  </a:lnTo>
                  <a:lnTo>
                    <a:pt x="169" y="184"/>
                  </a:lnTo>
                  <a:lnTo>
                    <a:pt x="169" y="191"/>
                  </a:lnTo>
                  <a:lnTo>
                    <a:pt x="169" y="198"/>
                  </a:lnTo>
                  <a:lnTo>
                    <a:pt x="169" y="205"/>
                  </a:lnTo>
                  <a:lnTo>
                    <a:pt x="169" y="212"/>
                  </a:lnTo>
                  <a:lnTo>
                    <a:pt x="169" y="218"/>
                  </a:lnTo>
                  <a:lnTo>
                    <a:pt x="169" y="225"/>
                  </a:lnTo>
                  <a:lnTo>
                    <a:pt x="169" y="232"/>
                  </a:lnTo>
                  <a:lnTo>
                    <a:pt x="169" y="239"/>
                  </a:lnTo>
                  <a:lnTo>
                    <a:pt x="164" y="246"/>
                  </a:lnTo>
                  <a:lnTo>
                    <a:pt x="164" y="253"/>
                  </a:lnTo>
                  <a:lnTo>
                    <a:pt x="164" y="259"/>
                  </a:lnTo>
                  <a:lnTo>
                    <a:pt x="164" y="266"/>
                  </a:lnTo>
                  <a:lnTo>
                    <a:pt x="164" y="273"/>
                  </a:lnTo>
                  <a:lnTo>
                    <a:pt x="164" y="280"/>
                  </a:lnTo>
                  <a:lnTo>
                    <a:pt x="160" y="287"/>
                  </a:lnTo>
                  <a:lnTo>
                    <a:pt x="160" y="294"/>
                  </a:lnTo>
                  <a:lnTo>
                    <a:pt x="155" y="300"/>
                  </a:lnTo>
                  <a:lnTo>
                    <a:pt x="155" y="307"/>
                  </a:lnTo>
                  <a:lnTo>
                    <a:pt x="155" y="314"/>
                  </a:lnTo>
                  <a:lnTo>
                    <a:pt x="155" y="321"/>
                  </a:lnTo>
                  <a:lnTo>
                    <a:pt x="150" y="328"/>
                  </a:lnTo>
                  <a:lnTo>
                    <a:pt x="146" y="335"/>
                  </a:lnTo>
                  <a:lnTo>
                    <a:pt x="141" y="341"/>
                  </a:lnTo>
                  <a:lnTo>
                    <a:pt x="141" y="348"/>
                  </a:lnTo>
                </a:path>
              </a:pathLst>
            </a:custGeom>
            <a:solidFill>
              <a:srgbClr val="FFFF00"/>
            </a:solidFill>
            <a:ln w="25400" cap="rnd">
              <a:solidFill>
                <a:srgbClr val="EF9100"/>
              </a:solidFill>
              <a:round/>
              <a:headEnd/>
              <a:tailEnd/>
            </a:ln>
          </p:spPr>
          <p:txBody>
            <a:bodyPr/>
            <a:lstStyle/>
            <a:p>
              <a:endParaRPr lang="en-US"/>
            </a:p>
          </p:txBody>
        </p:sp>
        <p:sp>
          <p:nvSpPr>
            <p:cNvPr id="21601" name="Freeform 249"/>
            <p:cNvSpPr>
              <a:spLocks/>
            </p:cNvSpPr>
            <p:nvPr/>
          </p:nvSpPr>
          <p:spPr bwMode="auto">
            <a:xfrm>
              <a:off x="2251" y="1590"/>
              <a:ext cx="111" cy="385"/>
            </a:xfrm>
            <a:custGeom>
              <a:avLst/>
              <a:gdLst>
                <a:gd name="T0" fmla="*/ 19 w 112"/>
                <a:gd name="T1" fmla="*/ 376 h 386"/>
                <a:gd name="T2" fmla="*/ 22 w 112"/>
                <a:gd name="T3" fmla="*/ 361 h 386"/>
                <a:gd name="T4" fmla="*/ 34 w 112"/>
                <a:gd name="T5" fmla="*/ 346 h 386"/>
                <a:gd name="T6" fmla="*/ 46 w 112"/>
                <a:gd name="T7" fmla="*/ 327 h 386"/>
                <a:gd name="T8" fmla="*/ 56 w 112"/>
                <a:gd name="T9" fmla="*/ 313 h 386"/>
                <a:gd name="T10" fmla="*/ 63 w 112"/>
                <a:gd name="T11" fmla="*/ 302 h 386"/>
                <a:gd name="T12" fmla="*/ 72 w 112"/>
                <a:gd name="T13" fmla="*/ 290 h 386"/>
                <a:gd name="T14" fmla="*/ 81 w 112"/>
                <a:gd name="T15" fmla="*/ 276 h 386"/>
                <a:gd name="T16" fmla="*/ 91 w 112"/>
                <a:gd name="T17" fmla="*/ 265 h 386"/>
                <a:gd name="T18" fmla="*/ 97 w 112"/>
                <a:gd name="T19" fmla="*/ 250 h 386"/>
                <a:gd name="T20" fmla="*/ 100 w 112"/>
                <a:gd name="T21" fmla="*/ 235 h 386"/>
                <a:gd name="T22" fmla="*/ 106 w 112"/>
                <a:gd name="T23" fmla="*/ 220 h 386"/>
                <a:gd name="T24" fmla="*/ 109 w 112"/>
                <a:gd name="T25" fmla="*/ 205 h 386"/>
                <a:gd name="T26" fmla="*/ 106 w 112"/>
                <a:gd name="T27" fmla="*/ 193 h 386"/>
                <a:gd name="T28" fmla="*/ 103 w 112"/>
                <a:gd name="T29" fmla="*/ 178 h 386"/>
                <a:gd name="T30" fmla="*/ 97 w 112"/>
                <a:gd name="T31" fmla="*/ 159 h 386"/>
                <a:gd name="T32" fmla="*/ 94 w 112"/>
                <a:gd name="T33" fmla="*/ 144 h 386"/>
                <a:gd name="T34" fmla="*/ 91 w 112"/>
                <a:gd name="T35" fmla="*/ 122 h 386"/>
                <a:gd name="T36" fmla="*/ 87 w 112"/>
                <a:gd name="T37" fmla="*/ 104 h 386"/>
                <a:gd name="T38" fmla="*/ 81 w 112"/>
                <a:gd name="T39" fmla="*/ 89 h 386"/>
                <a:gd name="T40" fmla="*/ 78 w 112"/>
                <a:gd name="T41" fmla="*/ 74 h 386"/>
                <a:gd name="T42" fmla="*/ 75 w 112"/>
                <a:gd name="T43" fmla="*/ 59 h 386"/>
                <a:gd name="T44" fmla="*/ 72 w 112"/>
                <a:gd name="T45" fmla="*/ 44 h 386"/>
                <a:gd name="T46" fmla="*/ 69 w 112"/>
                <a:gd name="T47" fmla="*/ 30 h 386"/>
                <a:gd name="T48" fmla="*/ 63 w 112"/>
                <a:gd name="T49" fmla="*/ 15 h 386"/>
                <a:gd name="T50" fmla="*/ 60 w 112"/>
                <a:gd name="T51" fmla="*/ 0 h 386"/>
                <a:gd name="T52" fmla="*/ 57 w 112"/>
                <a:gd name="T53" fmla="*/ 15 h 386"/>
                <a:gd name="T54" fmla="*/ 57 w 112"/>
                <a:gd name="T55" fmla="*/ 30 h 386"/>
                <a:gd name="T56" fmla="*/ 57 w 112"/>
                <a:gd name="T57" fmla="*/ 44 h 386"/>
                <a:gd name="T58" fmla="*/ 56 w 112"/>
                <a:gd name="T59" fmla="*/ 59 h 386"/>
                <a:gd name="T60" fmla="*/ 49 w 112"/>
                <a:gd name="T61" fmla="*/ 74 h 386"/>
                <a:gd name="T62" fmla="*/ 43 w 112"/>
                <a:gd name="T63" fmla="*/ 89 h 386"/>
                <a:gd name="T64" fmla="*/ 34 w 112"/>
                <a:gd name="T65" fmla="*/ 104 h 386"/>
                <a:gd name="T66" fmla="*/ 25 w 112"/>
                <a:gd name="T67" fmla="*/ 118 h 386"/>
                <a:gd name="T68" fmla="*/ 19 w 112"/>
                <a:gd name="T69" fmla="*/ 133 h 386"/>
                <a:gd name="T70" fmla="*/ 12 w 112"/>
                <a:gd name="T71" fmla="*/ 148 h 386"/>
                <a:gd name="T72" fmla="*/ 6 w 112"/>
                <a:gd name="T73" fmla="*/ 163 h 386"/>
                <a:gd name="T74" fmla="*/ 3 w 112"/>
                <a:gd name="T75" fmla="*/ 178 h 386"/>
                <a:gd name="T76" fmla="*/ 0 w 112"/>
                <a:gd name="T77" fmla="*/ 193 h 386"/>
                <a:gd name="T78" fmla="*/ 0 w 112"/>
                <a:gd name="T79" fmla="*/ 205 h 386"/>
                <a:gd name="T80" fmla="*/ 0 w 112"/>
                <a:gd name="T81" fmla="*/ 220 h 386"/>
                <a:gd name="T82" fmla="*/ 0 w 112"/>
                <a:gd name="T83" fmla="*/ 235 h 386"/>
                <a:gd name="T84" fmla="*/ 0 w 112"/>
                <a:gd name="T85" fmla="*/ 250 h 386"/>
                <a:gd name="T86" fmla="*/ 3 w 112"/>
                <a:gd name="T87" fmla="*/ 265 h 386"/>
                <a:gd name="T88" fmla="*/ 3 w 112"/>
                <a:gd name="T89" fmla="*/ 279 h 386"/>
                <a:gd name="T90" fmla="*/ 3 w 112"/>
                <a:gd name="T91" fmla="*/ 294 h 386"/>
                <a:gd name="T92" fmla="*/ 6 w 112"/>
                <a:gd name="T93" fmla="*/ 309 h 386"/>
                <a:gd name="T94" fmla="*/ 9 w 112"/>
                <a:gd name="T95" fmla="*/ 324 h 386"/>
                <a:gd name="T96" fmla="*/ 9 w 112"/>
                <a:gd name="T97" fmla="*/ 339 h 386"/>
                <a:gd name="T98" fmla="*/ 12 w 112"/>
                <a:gd name="T99" fmla="*/ 353 h 386"/>
                <a:gd name="T100" fmla="*/ 19 w 112"/>
                <a:gd name="T101" fmla="*/ 368 h 38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12"/>
                <a:gd name="T154" fmla="*/ 0 h 386"/>
                <a:gd name="T155" fmla="*/ 112 w 112"/>
                <a:gd name="T156" fmla="*/ 386 h 38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12" h="386">
                  <a:moveTo>
                    <a:pt x="19" y="385"/>
                  </a:moveTo>
                  <a:lnTo>
                    <a:pt x="19" y="378"/>
                  </a:lnTo>
                  <a:lnTo>
                    <a:pt x="19" y="370"/>
                  </a:lnTo>
                  <a:lnTo>
                    <a:pt x="22" y="363"/>
                  </a:lnTo>
                  <a:lnTo>
                    <a:pt x="28" y="352"/>
                  </a:lnTo>
                  <a:lnTo>
                    <a:pt x="34" y="348"/>
                  </a:lnTo>
                  <a:lnTo>
                    <a:pt x="40" y="341"/>
                  </a:lnTo>
                  <a:lnTo>
                    <a:pt x="46" y="329"/>
                  </a:lnTo>
                  <a:lnTo>
                    <a:pt x="52" y="322"/>
                  </a:lnTo>
                  <a:lnTo>
                    <a:pt x="56" y="315"/>
                  </a:lnTo>
                  <a:lnTo>
                    <a:pt x="62" y="311"/>
                  </a:lnTo>
                  <a:lnTo>
                    <a:pt x="65" y="304"/>
                  </a:lnTo>
                  <a:lnTo>
                    <a:pt x="68" y="296"/>
                  </a:lnTo>
                  <a:lnTo>
                    <a:pt x="74" y="292"/>
                  </a:lnTo>
                  <a:lnTo>
                    <a:pt x="80" y="285"/>
                  </a:lnTo>
                  <a:lnTo>
                    <a:pt x="83" y="278"/>
                  </a:lnTo>
                  <a:lnTo>
                    <a:pt x="89" y="274"/>
                  </a:lnTo>
                  <a:lnTo>
                    <a:pt x="93" y="267"/>
                  </a:lnTo>
                  <a:lnTo>
                    <a:pt x="96" y="259"/>
                  </a:lnTo>
                  <a:lnTo>
                    <a:pt x="99" y="252"/>
                  </a:lnTo>
                  <a:lnTo>
                    <a:pt x="102" y="244"/>
                  </a:lnTo>
                  <a:lnTo>
                    <a:pt x="102" y="237"/>
                  </a:lnTo>
                  <a:lnTo>
                    <a:pt x="105" y="230"/>
                  </a:lnTo>
                  <a:lnTo>
                    <a:pt x="108" y="222"/>
                  </a:lnTo>
                  <a:lnTo>
                    <a:pt x="108" y="215"/>
                  </a:lnTo>
                  <a:lnTo>
                    <a:pt x="111" y="207"/>
                  </a:lnTo>
                  <a:lnTo>
                    <a:pt x="111" y="200"/>
                  </a:lnTo>
                  <a:lnTo>
                    <a:pt x="108" y="193"/>
                  </a:lnTo>
                  <a:lnTo>
                    <a:pt x="105" y="185"/>
                  </a:lnTo>
                  <a:lnTo>
                    <a:pt x="105" y="178"/>
                  </a:lnTo>
                  <a:lnTo>
                    <a:pt x="102" y="167"/>
                  </a:lnTo>
                  <a:lnTo>
                    <a:pt x="99" y="159"/>
                  </a:lnTo>
                  <a:lnTo>
                    <a:pt x="99" y="152"/>
                  </a:lnTo>
                  <a:lnTo>
                    <a:pt x="96" y="144"/>
                  </a:lnTo>
                  <a:lnTo>
                    <a:pt x="96" y="133"/>
                  </a:lnTo>
                  <a:lnTo>
                    <a:pt x="93" y="122"/>
                  </a:lnTo>
                  <a:lnTo>
                    <a:pt x="89" y="115"/>
                  </a:lnTo>
                  <a:lnTo>
                    <a:pt x="89" y="104"/>
                  </a:lnTo>
                  <a:lnTo>
                    <a:pt x="86" y="96"/>
                  </a:lnTo>
                  <a:lnTo>
                    <a:pt x="83" y="89"/>
                  </a:lnTo>
                  <a:lnTo>
                    <a:pt x="80" y="81"/>
                  </a:lnTo>
                  <a:lnTo>
                    <a:pt x="80" y="74"/>
                  </a:lnTo>
                  <a:lnTo>
                    <a:pt x="77" y="67"/>
                  </a:lnTo>
                  <a:lnTo>
                    <a:pt x="77" y="59"/>
                  </a:lnTo>
                  <a:lnTo>
                    <a:pt x="74" y="52"/>
                  </a:lnTo>
                  <a:lnTo>
                    <a:pt x="74" y="44"/>
                  </a:lnTo>
                  <a:lnTo>
                    <a:pt x="71" y="37"/>
                  </a:lnTo>
                  <a:lnTo>
                    <a:pt x="71" y="30"/>
                  </a:lnTo>
                  <a:lnTo>
                    <a:pt x="68" y="22"/>
                  </a:lnTo>
                  <a:lnTo>
                    <a:pt x="65" y="15"/>
                  </a:lnTo>
                  <a:lnTo>
                    <a:pt x="62" y="7"/>
                  </a:lnTo>
                  <a:lnTo>
                    <a:pt x="62" y="0"/>
                  </a:lnTo>
                  <a:lnTo>
                    <a:pt x="59" y="7"/>
                  </a:lnTo>
                  <a:lnTo>
                    <a:pt x="59" y="15"/>
                  </a:lnTo>
                  <a:lnTo>
                    <a:pt x="59" y="22"/>
                  </a:lnTo>
                  <a:lnTo>
                    <a:pt x="59" y="30"/>
                  </a:lnTo>
                  <a:lnTo>
                    <a:pt x="59" y="37"/>
                  </a:lnTo>
                  <a:lnTo>
                    <a:pt x="59" y="44"/>
                  </a:lnTo>
                  <a:lnTo>
                    <a:pt x="59" y="52"/>
                  </a:lnTo>
                  <a:lnTo>
                    <a:pt x="56" y="59"/>
                  </a:lnTo>
                  <a:lnTo>
                    <a:pt x="52" y="67"/>
                  </a:lnTo>
                  <a:lnTo>
                    <a:pt x="49" y="74"/>
                  </a:lnTo>
                  <a:lnTo>
                    <a:pt x="46" y="81"/>
                  </a:lnTo>
                  <a:lnTo>
                    <a:pt x="43" y="89"/>
                  </a:lnTo>
                  <a:lnTo>
                    <a:pt x="40" y="96"/>
                  </a:lnTo>
                  <a:lnTo>
                    <a:pt x="34" y="104"/>
                  </a:lnTo>
                  <a:lnTo>
                    <a:pt x="31" y="111"/>
                  </a:lnTo>
                  <a:lnTo>
                    <a:pt x="25" y="118"/>
                  </a:lnTo>
                  <a:lnTo>
                    <a:pt x="22" y="126"/>
                  </a:lnTo>
                  <a:lnTo>
                    <a:pt x="19" y="133"/>
                  </a:lnTo>
                  <a:lnTo>
                    <a:pt x="15" y="141"/>
                  </a:lnTo>
                  <a:lnTo>
                    <a:pt x="12" y="148"/>
                  </a:lnTo>
                  <a:lnTo>
                    <a:pt x="9" y="155"/>
                  </a:lnTo>
                  <a:lnTo>
                    <a:pt x="6" y="163"/>
                  </a:lnTo>
                  <a:lnTo>
                    <a:pt x="3" y="170"/>
                  </a:lnTo>
                  <a:lnTo>
                    <a:pt x="3" y="178"/>
                  </a:lnTo>
                  <a:lnTo>
                    <a:pt x="0" y="185"/>
                  </a:lnTo>
                  <a:lnTo>
                    <a:pt x="0" y="193"/>
                  </a:lnTo>
                  <a:lnTo>
                    <a:pt x="0" y="200"/>
                  </a:lnTo>
                  <a:lnTo>
                    <a:pt x="0" y="207"/>
                  </a:lnTo>
                  <a:lnTo>
                    <a:pt x="0" y="215"/>
                  </a:lnTo>
                  <a:lnTo>
                    <a:pt x="0" y="222"/>
                  </a:lnTo>
                  <a:lnTo>
                    <a:pt x="0" y="230"/>
                  </a:lnTo>
                  <a:lnTo>
                    <a:pt x="0" y="237"/>
                  </a:lnTo>
                  <a:lnTo>
                    <a:pt x="0" y="244"/>
                  </a:lnTo>
                  <a:lnTo>
                    <a:pt x="0" y="252"/>
                  </a:lnTo>
                  <a:lnTo>
                    <a:pt x="0" y="259"/>
                  </a:lnTo>
                  <a:lnTo>
                    <a:pt x="3" y="267"/>
                  </a:lnTo>
                  <a:lnTo>
                    <a:pt x="3" y="274"/>
                  </a:lnTo>
                  <a:lnTo>
                    <a:pt x="3" y="281"/>
                  </a:lnTo>
                  <a:lnTo>
                    <a:pt x="3" y="289"/>
                  </a:lnTo>
                  <a:lnTo>
                    <a:pt x="3" y="296"/>
                  </a:lnTo>
                  <a:lnTo>
                    <a:pt x="3" y="304"/>
                  </a:lnTo>
                  <a:lnTo>
                    <a:pt x="6" y="311"/>
                  </a:lnTo>
                  <a:lnTo>
                    <a:pt x="6" y="318"/>
                  </a:lnTo>
                  <a:lnTo>
                    <a:pt x="9" y="326"/>
                  </a:lnTo>
                  <a:lnTo>
                    <a:pt x="9" y="333"/>
                  </a:lnTo>
                  <a:lnTo>
                    <a:pt x="9" y="341"/>
                  </a:lnTo>
                  <a:lnTo>
                    <a:pt x="9" y="348"/>
                  </a:lnTo>
                  <a:lnTo>
                    <a:pt x="12" y="355"/>
                  </a:lnTo>
                  <a:lnTo>
                    <a:pt x="15" y="363"/>
                  </a:lnTo>
                  <a:lnTo>
                    <a:pt x="19" y="370"/>
                  </a:lnTo>
                  <a:lnTo>
                    <a:pt x="19" y="378"/>
                  </a:lnTo>
                </a:path>
              </a:pathLst>
            </a:custGeom>
            <a:solidFill>
              <a:srgbClr val="FF0000"/>
            </a:solidFill>
            <a:ln w="25400" cap="rnd">
              <a:solidFill>
                <a:srgbClr val="FE9B03"/>
              </a:solidFill>
              <a:round/>
              <a:headEnd/>
              <a:tailEnd/>
            </a:ln>
          </p:spPr>
          <p:txBody>
            <a:bodyPr/>
            <a:lstStyle/>
            <a:p>
              <a:endParaRPr lang="en-US"/>
            </a:p>
          </p:txBody>
        </p:sp>
        <p:sp>
          <p:nvSpPr>
            <p:cNvPr id="21602" name="Freeform 250"/>
            <p:cNvSpPr>
              <a:spLocks/>
            </p:cNvSpPr>
            <p:nvPr/>
          </p:nvSpPr>
          <p:spPr bwMode="auto">
            <a:xfrm>
              <a:off x="2304" y="1842"/>
              <a:ext cx="128" cy="130"/>
            </a:xfrm>
            <a:custGeom>
              <a:avLst/>
              <a:gdLst>
                <a:gd name="T0" fmla="*/ 0 w 127"/>
                <a:gd name="T1" fmla="*/ 130 h 129"/>
                <a:gd name="T2" fmla="*/ 10 w 127"/>
                <a:gd name="T3" fmla="*/ 130 h 129"/>
                <a:gd name="T4" fmla="*/ 15 w 127"/>
                <a:gd name="T5" fmla="*/ 121 h 129"/>
                <a:gd name="T6" fmla="*/ 24 w 127"/>
                <a:gd name="T7" fmla="*/ 121 h 129"/>
                <a:gd name="T8" fmla="*/ 34 w 127"/>
                <a:gd name="T9" fmla="*/ 113 h 129"/>
                <a:gd name="T10" fmla="*/ 44 w 127"/>
                <a:gd name="T11" fmla="*/ 109 h 129"/>
                <a:gd name="T12" fmla="*/ 48 w 127"/>
                <a:gd name="T13" fmla="*/ 100 h 129"/>
                <a:gd name="T14" fmla="*/ 58 w 127"/>
                <a:gd name="T15" fmla="*/ 100 h 129"/>
                <a:gd name="T16" fmla="*/ 63 w 127"/>
                <a:gd name="T17" fmla="*/ 92 h 129"/>
                <a:gd name="T18" fmla="*/ 70 w 127"/>
                <a:gd name="T19" fmla="*/ 83 h 129"/>
                <a:gd name="T20" fmla="*/ 80 w 127"/>
                <a:gd name="T21" fmla="*/ 75 h 129"/>
                <a:gd name="T22" fmla="*/ 80 w 127"/>
                <a:gd name="T23" fmla="*/ 64 h 129"/>
                <a:gd name="T24" fmla="*/ 89 w 127"/>
                <a:gd name="T25" fmla="*/ 60 h 129"/>
                <a:gd name="T26" fmla="*/ 89 w 127"/>
                <a:gd name="T27" fmla="*/ 51 h 129"/>
                <a:gd name="T28" fmla="*/ 89 w 127"/>
                <a:gd name="T29" fmla="*/ 43 h 129"/>
                <a:gd name="T30" fmla="*/ 94 w 127"/>
                <a:gd name="T31" fmla="*/ 34 h 129"/>
                <a:gd name="T32" fmla="*/ 104 w 127"/>
                <a:gd name="T33" fmla="*/ 30 h 129"/>
                <a:gd name="T34" fmla="*/ 104 w 127"/>
                <a:gd name="T35" fmla="*/ 21 h 129"/>
                <a:gd name="T36" fmla="*/ 109 w 127"/>
                <a:gd name="T37" fmla="*/ 13 h 129"/>
                <a:gd name="T38" fmla="*/ 109 w 127"/>
                <a:gd name="T39" fmla="*/ 4 h 129"/>
                <a:gd name="T40" fmla="*/ 118 w 127"/>
                <a:gd name="T41" fmla="*/ 0 h 129"/>
                <a:gd name="T42" fmla="*/ 118 w 127"/>
                <a:gd name="T43" fmla="*/ 9 h 129"/>
                <a:gd name="T44" fmla="*/ 118 w 127"/>
                <a:gd name="T45" fmla="*/ 17 h 129"/>
                <a:gd name="T46" fmla="*/ 123 w 127"/>
                <a:gd name="T47" fmla="*/ 26 h 129"/>
                <a:gd name="T48" fmla="*/ 123 w 127"/>
                <a:gd name="T49" fmla="*/ 34 h 129"/>
                <a:gd name="T50" fmla="*/ 123 w 127"/>
                <a:gd name="T51" fmla="*/ 43 h 129"/>
                <a:gd name="T52" fmla="*/ 128 w 127"/>
                <a:gd name="T53" fmla="*/ 51 h 129"/>
                <a:gd name="T54" fmla="*/ 128 w 127"/>
                <a:gd name="T55" fmla="*/ 60 h 129"/>
                <a:gd name="T56" fmla="*/ 128 w 127"/>
                <a:gd name="T57" fmla="*/ 70 h 129"/>
                <a:gd name="T58" fmla="*/ 128 w 127"/>
                <a:gd name="T59" fmla="*/ 79 h 129"/>
                <a:gd name="T60" fmla="*/ 128 w 127"/>
                <a:gd name="T61" fmla="*/ 87 h 129"/>
                <a:gd name="T62" fmla="*/ 123 w 127"/>
                <a:gd name="T63" fmla="*/ 96 h 129"/>
                <a:gd name="T64" fmla="*/ 113 w 127"/>
                <a:gd name="T65" fmla="*/ 96 h 129"/>
                <a:gd name="T66" fmla="*/ 109 w 127"/>
                <a:gd name="T67" fmla="*/ 104 h 129"/>
                <a:gd name="T68" fmla="*/ 99 w 127"/>
                <a:gd name="T69" fmla="*/ 109 h 129"/>
                <a:gd name="T70" fmla="*/ 89 w 127"/>
                <a:gd name="T71" fmla="*/ 113 h 129"/>
                <a:gd name="T72" fmla="*/ 80 w 127"/>
                <a:gd name="T73" fmla="*/ 117 h 129"/>
                <a:gd name="T74" fmla="*/ 70 w 127"/>
                <a:gd name="T75" fmla="*/ 117 h 129"/>
                <a:gd name="T76" fmla="*/ 58 w 127"/>
                <a:gd name="T77" fmla="*/ 117 h 129"/>
                <a:gd name="T78" fmla="*/ 48 w 127"/>
                <a:gd name="T79" fmla="*/ 117 h 129"/>
                <a:gd name="T80" fmla="*/ 39 w 127"/>
                <a:gd name="T81" fmla="*/ 117 h 129"/>
                <a:gd name="T82" fmla="*/ 29 w 127"/>
                <a:gd name="T83" fmla="*/ 121 h 129"/>
                <a:gd name="T84" fmla="*/ 19 w 127"/>
                <a:gd name="T85" fmla="*/ 126 h 129"/>
                <a:gd name="T86" fmla="*/ 10 w 127"/>
                <a:gd name="T87" fmla="*/ 130 h 129"/>
                <a:gd name="T88" fmla="*/ 0 w 127"/>
                <a:gd name="T89" fmla="*/ 130 h 129"/>
                <a:gd name="T90" fmla="*/ 63 w 127"/>
                <a:gd name="T91" fmla="*/ 100 h 129"/>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27"/>
                <a:gd name="T139" fmla="*/ 0 h 129"/>
                <a:gd name="T140" fmla="*/ 127 w 127"/>
                <a:gd name="T141" fmla="*/ 129 h 129"/>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27" h="129">
                  <a:moveTo>
                    <a:pt x="0" y="128"/>
                  </a:moveTo>
                  <a:lnTo>
                    <a:pt x="10" y="128"/>
                  </a:lnTo>
                  <a:lnTo>
                    <a:pt x="15" y="119"/>
                  </a:lnTo>
                  <a:lnTo>
                    <a:pt x="24" y="119"/>
                  </a:lnTo>
                  <a:lnTo>
                    <a:pt x="34" y="111"/>
                  </a:lnTo>
                  <a:lnTo>
                    <a:pt x="44" y="107"/>
                  </a:lnTo>
                  <a:lnTo>
                    <a:pt x="48" y="98"/>
                  </a:lnTo>
                  <a:lnTo>
                    <a:pt x="58" y="98"/>
                  </a:lnTo>
                  <a:lnTo>
                    <a:pt x="63" y="90"/>
                  </a:lnTo>
                  <a:lnTo>
                    <a:pt x="68" y="81"/>
                  </a:lnTo>
                  <a:lnTo>
                    <a:pt x="78" y="73"/>
                  </a:lnTo>
                  <a:lnTo>
                    <a:pt x="78" y="64"/>
                  </a:lnTo>
                  <a:lnTo>
                    <a:pt x="87" y="60"/>
                  </a:lnTo>
                  <a:lnTo>
                    <a:pt x="87" y="51"/>
                  </a:lnTo>
                  <a:lnTo>
                    <a:pt x="87" y="43"/>
                  </a:lnTo>
                  <a:lnTo>
                    <a:pt x="92" y="34"/>
                  </a:lnTo>
                  <a:lnTo>
                    <a:pt x="102" y="30"/>
                  </a:lnTo>
                  <a:lnTo>
                    <a:pt x="102" y="21"/>
                  </a:lnTo>
                  <a:lnTo>
                    <a:pt x="107" y="13"/>
                  </a:lnTo>
                  <a:lnTo>
                    <a:pt x="107" y="4"/>
                  </a:lnTo>
                  <a:lnTo>
                    <a:pt x="116" y="0"/>
                  </a:lnTo>
                  <a:lnTo>
                    <a:pt x="116" y="9"/>
                  </a:lnTo>
                  <a:lnTo>
                    <a:pt x="116" y="17"/>
                  </a:lnTo>
                  <a:lnTo>
                    <a:pt x="121" y="26"/>
                  </a:lnTo>
                  <a:lnTo>
                    <a:pt x="121" y="34"/>
                  </a:lnTo>
                  <a:lnTo>
                    <a:pt x="121" y="43"/>
                  </a:lnTo>
                  <a:lnTo>
                    <a:pt x="126" y="51"/>
                  </a:lnTo>
                  <a:lnTo>
                    <a:pt x="126" y="60"/>
                  </a:lnTo>
                  <a:lnTo>
                    <a:pt x="126" y="68"/>
                  </a:lnTo>
                  <a:lnTo>
                    <a:pt x="126" y="77"/>
                  </a:lnTo>
                  <a:lnTo>
                    <a:pt x="126" y="85"/>
                  </a:lnTo>
                  <a:lnTo>
                    <a:pt x="121" y="94"/>
                  </a:lnTo>
                  <a:lnTo>
                    <a:pt x="111" y="94"/>
                  </a:lnTo>
                  <a:lnTo>
                    <a:pt x="107" y="102"/>
                  </a:lnTo>
                  <a:lnTo>
                    <a:pt x="97" y="107"/>
                  </a:lnTo>
                  <a:lnTo>
                    <a:pt x="87" y="111"/>
                  </a:lnTo>
                  <a:lnTo>
                    <a:pt x="78" y="115"/>
                  </a:lnTo>
                  <a:lnTo>
                    <a:pt x="68" y="115"/>
                  </a:lnTo>
                  <a:lnTo>
                    <a:pt x="58" y="115"/>
                  </a:lnTo>
                  <a:lnTo>
                    <a:pt x="48" y="115"/>
                  </a:lnTo>
                  <a:lnTo>
                    <a:pt x="39" y="115"/>
                  </a:lnTo>
                  <a:lnTo>
                    <a:pt x="29" y="119"/>
                  </a:lnTo>
                  <a:lnTo>
                    <a:pt x="19" y="124"/>
                  </a:lnTo>
                  <a:lnTo>
                    <a:pt x="10" y="128"/>
                  </a:lnTo>
                  <a:lnTo>
                    <a:pt x="0" y="128"/>
                  </a:lnTo>
                  <a:lnTo>
                    <a:pt x="63" y="98"/>
                  </a:lnTo>
                </a:path>
              </a:pathLst>
            </a:custGeom>
            <a:solidFill>
              <a:srgbClr val="FFCC99"/>
            </a:solidFill>
            <a:ln w="25400" cap="rnd">
              <a:solidFill>
                <a:srgbClr val="FF0000"/>
              </a:solidFill>
              <a:round/>
              <a:headEnd/>
              <a:tailEnd/>
            </a:ln>
          </p:spPr>
          <p:txBody>
            <a:bodyPr/>
            <a:lstStyle/>
            <a:p>
              <a:endParaRPr lang="en-US"/>
            </a:p>
          </p:txBody>
        </p:sp>
      </p:grpSp>
      <p:grpSp>
        <p:nvGrpSpPr>
          <p:cNvPr id="21572" name="Group 259"/>
          <p:cNvGrpSpPr>
            <a:grpSpLocks/>
          </p:cNvGrpSpPr>
          <p:nvPr/>
        </p:nvGrpSpPr>
        <p:grpSpPr bwMode="auto">
          <a:xfrm>
            <a:off x="4470400" y="3259138"/>
            <a:ext cx="119063" cy="200025"/>
            <a:chOff x="2160" y="1548"/>
            <a:chExt cx="309" cy="441"/>
          </a:xfrm>
        </p:grpSpPr>
        <p:sp>
          <p:nvSpPr>
            <p:cNvPr id="21589" name="Freeform 260"/>
            <p:cNvSpPr>
              <a:spLocks/>
            </p:cNvSpPr>
            <p:nvPr/>
          </p:nvSpPr>
          <p:spPr bwMode="auto">
            <a:xfrm>
              <a:off x="2160" y="1548"/>
              <a:ext cx="140" cy="427"/>
            </a:xfrm>
            <a:custGeom>
              <a:avLst/>
              <a:gdLst>
                <a:gd name="T0" fmla="*/ 115 w 141"/>
                <a:gd name="T1" fmla="*/ 417 h 428"/>
                <a:gd name="T2" fmla="*/ 111 w 141"/>
                <a:gd name="T3" fmla="*/ 400 h 428"/>
                <a:gd name="T4" fmla="*/ 95 w 141"/>
                <a:gd name="T5" fmla="*/ 384 h 428"/>
                <a:gd name="T6" fmla="*/ 80 w 141"/>
                <a:gd name="T7" fmla="*/ 363 h 428"/>
                <a:gd name="T8" fmla="*/ 70 w 141"/>
                <a:gd name="T9" fmla="*/ 347 h 428"/>
                <a:gd name="T10" fmla="*/ 58 w 141"/>
                <a:gd name="T11" fmla="*/ 335 h 428"/>
                <a:gd name="T12" fmla="*/ 47 w 141"/>
                <a:gd name="T13" fmla="*/ 322 h 428"/>
                <a:gd name="T14" fmla="*/ 35 w 141"/>
                <a:gd name="T15" fmla="*/ 306 h 428"/>
                <a:gd name="T16" fmla="*/ 23 w 141"/>
                <a:gd name="T17" fmla="*/ 294 h 428"/>
                <a:gd name="T18" fmla="*/ 16 w 141"/>
                <a:gd name="T19" fmla="*/ 277 h 428"/>
                <a:gd name="T20" fmla="*/ 12 w 141"/>
                <a:gd name="T21" fmla="*/ 261 h 428"/>
                <a:gd name="T22" fmla="*/ 4 w 141"/>
                <a:gd name="T23" fmla="*/ 244 h 428"/>
                <a:gd name="T24" fmla="*/ 0 w 141"/>
                <a:gd name="T25" fmla="*/ 228 h 428"/>
                <a:gd name="T26" fmla="*/ 4 w 141"/>
                <a:gd name="T27" fmla="*/ 214 h 428"/>
                <a:gd name="T28" fmla="*/ 8 w 141"/>
                <a:gd name="T29" fmla="*/ 197 h 428"/>
                <a:gd name="T30" fmla="*/ 16 w 141"/>
                <a:gd name="T31" fmla="*/ 177 h 428"/>
                <a:gd name="T32" fmla="*/ 19 w 141"/>
                <a:gd name="T33" fmla="*/ 160 h 428"/>
                <a:gd name="T34" fmla="*/ 23 w 141"/>
                <a:gd name="T35" fmla="*/ 135 h 428"/>
                <a:gd name="T36" fmla="*/ 27 w 141"/>
                <a:gd name="T37" fmla="*/ 115 h 428"/>
                <a:gd name="T38" fmla="*/ 35 w 141"/>
                <a:gd name="T39" fmla="*/ 99 h 428"/>
                <a:gd name="T40" fmla="*/ 39 w 141"/>
                <a:gd name="T41" fmla="*/ 82 h 428"/>
                <a:gd name="T42" fmla="*/ 43 w 141"/>
                <a:gd name="T43" fmla="*/ 66 h 428"/>
                <a:gd name="T44" fmla="*/ 47 w 141"/>
                <a:gd name="T45" fmla="*/ 49 h 428"/>
                <a:gd name="T46" fmla="*/ 51 w 141"/>
                <a:gd name="T47" fmla="*/ 33 h 428"/>
                <a:gd name="T48" fmla="*/ 58 w 141"/>
                <a:gd name="T49" fmla="*/ 16 h 428"/>
                <a:gd name="T50" fmla="*/ 62 w 141"/>
                <a:gd name="T51" fmla="*/ 0 h 428"/>
                <a:gd name="T52" fmla="*/ 66 w 141"/>
                <a:gd name="T53" fmla="*/ 16 h 428"/>
                <a:gd name="T54" fmla="*/ 66 w 141"/>
                <a:gd name="T55" fmla="*/ 33 h 428"/>
                <a:gd name="T56" fmla="*/ 66 w 141"/>
                <a:gd name="T57" fmla="*/ 49 h 428"/>
                <a:gd name="T58" fmla="*/ 70 w 141"/>
                <a:gd name="T59" fmla="*/ 66 h 428"/>
                <a:gd name="T60" fmla="*/ 76 w 141"/>
                <a:gd name="T61" fmla="*/ 82 h 428"/>
                <a:gd name="T62" fmla="*/ 84 w 141"/>
                <a:gd name="T63" fmla="*/ 99 h 428"/>
                <a:gd name="T64" fmla="*/ 95 w 141"/>
                <a:gd name="T65" fmla="*/ 115 h 428"/>
                <a:gd name="T66" fmla="*/ 107 w 141"/>
                <a:gd name="T67" fmla="*/ 131 h 428"/>
                <a:gd name="T68" fmla="*/ 115 w 141"/>
                <a:gd name="T69" fmla="*/ 148 h 428"/>
                <a:gd name="T70" fmla="*/ 122 w 141"/>
                <a:gd name="T71" fmla="*/ 164 h 428"/>
                <a:gd name="T72" fmla="*/ 130 w 141"/>
                <a:gd name="T73" fmla="*/ 181 h 428"/>
                <a:gd name="T74" fmla="*/ 134 w 141"/>
                <a:gd name="T75" fmla="*/ 197 h 428"/>
                <a:gd name="T76" fmla="*/ 138 w 141"/>
                <a:gd name="T77" fmla="*/ 214 h 428"/>
                <a:gd name="T78" fmla="*/ 138 w 141"/>
                <a:gd name="T79" fmla="*/ 228 h 428"/>
                <a:gd name="T80" fmla="*/ 138 w 141"/>
                <a:gd name="T81" fmla="*/ 244 h 428"/>
                <a:gd name="T82" fmla="*/ 138 w 141"/>
                <a:gd name="T83" fmla="*/ 261 h 428"/>
                <a:gd name="T84" fmla="*/ 138 w 141"/>
                <a:gd name="T85" fmla="*/ 277 h 428"/>
                <a:gd name="T86" fmla="*/ 134 w 141"/>
                <a:gd name="T87" fmla="*/ 294 h 428"/>
                <a:gd name="T88" fmla="*/ 134 w 141"/>
                <a:gd name="T89" fmla="*/ 310 h 428"/>
                <a:gd name="T90" fmla="*/ 134 w 141"/>
                <a:gd name="T91" fmla="*/ 326 h 428"/>
                <a:gd name="T92" fmla="*/ 130 w 141"/>
                <a:gd name="T93" fmla="*/ 343 h 428"/>
                <a:gd name="T94" fmla="*/ 126 w 141"/>
                <a:gd name="T95" fmla="*/ 359 h 428"/>
                <a:gd name="T96" fmla="*/ 126 w 141"/>
                <a:gd name="T97" fmla="*/ 376 h 428"/>
                <a:gd name="T98" fmla="*/ 122 w 141"/>
                <a:gd name="T99" fmla="*/ 392 h 428"/>
                <a:gd name="T100" fmla="*/ 115 w 141"/>
                <a:gd name="T101" fmla="*/ 409 h 428"/>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41"/>
                <a:gd name="T154" fmla="*/ 0 h 428"/>
                <a:gd name="T155" fmla="*/ 141 w 141"/>
                <a:gd name="T156" fmla="*/ 428 h 428"/>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41" h="428">
                  <a:moveTo>
                    <a:pt x="117" y="427"/>
                  </a:moveTo>
                  <a:lnTo>
                    <a:pt x="117" y="419"/>
                  </a:lnTo>
                  <a:lnTo>
                    <a:pt x="117" y="411"/>
                  </a:lnTo>
                  <a:lnTo>
                    <a:pt x="113" y="402"/>
                  </a:lnTo>
                  <a:lnTo>
                    <a:pt x="105" y="390"/>
                  </a:lnTo>
                  <a:lnTo>
                    <a:pt x="97" y="386"/>
                  </a:lnTo>
                  <a:lnTo>
                    <a:pt x="89" y="378"/>
                  </a:lnTo>
                  <a:lnTo>
                    <a:pt x="82" y="365"/>
                  </a:lnTo>
                  <a:lnTo>
                    <a:pt x="74" y="357"/>
                  </a:lnTo>
                  <a:lnTo>
                    <a:pt x="70" y="349"/>
                  </a:lnTo>
                  <a:lnTo>
                    <a:pt x="62" y="345"/>
                  </a:lnTo>
                  <a:lnTo>
                    <a:pt x="58" y="337"/>
                  </a:lnTo>
                  <a:lnTo>
                    <a:pt x="54" y="328"/>
                  </a:lnTo>
                  <a:lnTo>
                    <a:pt x="47" y="324"/>
                  </a:lnTo>
                  <a:lnTo>
                    <a:pt x="39" y="316"/>
                  </a:lnTo>
                  <a:lnTo>
                    <a:pt x="35" y="308"/>
                  </a:lnTo>
                  <a:lnTo>
                    <a:pt x="27" y="304"/>
                  </a:lnTo>
                  <a:lnTo>
                    <a:pt x="23" y="296"/>
                  </a:lnTo>
                  <a:lnTo>
                    <a:pt x="19" y="287"/>
                  </a:lnTo>
                  <a:lnTo>
                    <a:pt x="16" y="279"/>
                  </a:lnTo>
                  <a:lnTo>
                    <a:pt x="12" y="271"/>
                  </a:lnTo>
                  <a:lnTo>
                    <a:pt x="12" y="263"/>
                  </a:lnTo>
                  <a:lnTo>
                    <a:pt x="8" y="255"/>
                  </a:lnTo>
                  <a:lnTo>
                    <a:pt x="4" y="246"/>
                  </a:lnTo>
                  <a:lnTo>
                    <a:pt x="4" y="238"/>
                  </a:lnTo>
                  <a:lnTo>
                    <a:pt x="0" y="230"/>
                  </a:lnTo>
                  <a:lnTo>
                    <a:pt x="0" y="222"/>
                  </a:lnTo>
                  <a:lnTo>
                    <a:pt x="4" y="214"/>
                  </a:lnTo>
                  <a:lnTo>
                    <a:pt x="8" y="205"/>
                  </a:lnTo>
                  <a:lnTo>
                    <a:pt x="8" y="197"/>
                  </a:lnTo>
                  <a:lnTo>
                    <a:pt x="12" y="185"/>
                  </a:lnTo>
                  <a:lnTo>
                    <a:pt x="16" y="177"/>
                  </a:lnTo>
                  <a:lnTo>
                    <a:pt x="16" y="168"/>
                  </a:lnTo>
                  <a:lnTo>
                    <a:pt x="19" y="160"/>
                  </a:lnTo>
                  <a:lnTo>
                    <a:pt x="19" y="148"/>
                  </a:lnTo>
                  <a:lnTo>
                    <a:pt x="23" y="135"/>
                  </a:lnTo>
                  <a:lnTo>
                    <a:pt x="27" y="127"/>
                  </a:lnTo>
                  <a:lnTo>
                    <a:pt x="27" y="115"/>
                  </a:lnTo>
                  <a:lnTo>
                    <a:pt x="31" y="107"/>
                  </a:lnTo>
                  <a:lnTo>
                    <a:pt x="35" y="99"/>
                  </a:lnTo>
                  <a:lnTo>
                    <a:pt x="39" y="90"/>
                  </a:lnTo>
                  <a:lnTo>
                    <a:pt x="39" y="82"/>
                  </a:lnTo>
                  <a:lnTo>
                    <a:pt x="43" y="74"/>
                  </a:lnTo>
                  <a:lnTo>
                    <a:pt x="43" y="66"/>
                  </a:lnTo>
                  <a:lnTo>
                    <a:pt x="47" y="57"/>
                  </a:lnTo>
                  <a:lnTo>
                    <a:pt x="47" y="49"/>
                  </a:lnTo>
                  <a:lnTo>
                    <a:pt x="51" y="41"/>
                  </a:lnTo>
                  <a:lnTo>
                    <a:pt x="51" y="33"/>
                  </a:lnTo>
                  <a:lnTo>
                    <a:pt x="54" y="25"/>
                  </a:lnTo>
                  <a:lnTo>
                    <a:pt x="58" y="16"/>
                  </a:lnTo>
                  <a:lnTo>
                    <a:pt x="62" y="8"/>
                  </a:lnTo>
                  <a:lnTo>
                    <a:pt x="62" y="0"/>
                  </a:lnTo>
                  <a:lnTo>
                    <a:pt x="66" y="8"/>
                  </a:lnTo>
                  <a:lnTo>
                    <a:pt x="66" y="16"/>
                  </a:lnTo>
                  <a:lnTo>
                    <a:pt x="66" y="25"/>
                  </a:lnTo>
                  <a:lnTo>
                    <a:pt x="66" y="33"/>
                  </a:lnTo>
                  <a:lnTo>
                    <a:pt x="66" y="41"/>
                  </a:lnTo>
                  <a:lnTo>
                    <a:pt x="66" y="49"/>
                  </a:lnTo>
                  <a:lnTo>
                    <a:pt x="66" y="57"/>
                  </a:lnTo>
                  <a:lnTo>
                    <a:pt x="70" y="66"/>
                  </a:lnTo>
                  <a:lnTo>
                    <a:pt x="74" y="74"/>
                  </a:lnTo>
                  <a:lnTo>
                    <a:pt x="78" y="82"/>
                  </a:lnTo>
                  <a:lnTo>
                    <a:pt x="82" y="90"/>
                  </a:lnTo>
                  <a:lnTo>
                    <a:pt x="86" y="99"/>
                  </a:lnTo>
                  <a:lnTo>
                    <a:pt x="89" y="107"/>
                  </a:lnTo>
                  <a:lnTo>
                    <a:pt x="97" y="115"/>
                  </a:lnTo>
                  <a:lnTo>
                    <a:pt x="101" y="123"/>
                  </a:lnTo>
                  <a:lnTo>
                    <a:pt x="109" y="131"/>
                  </a:lnTo>
                  <a:lnTo>
                    <a:pt x="113" y="140"/>
                  </a:lnTo>
                  <a:lnTo>
                    <a:pt x="117" y="148"/>
                  </a:lnTo>
                  <a:lnTo>
                    <a:pt x="121" y="156"/>
                  </a:lnTo>
                  <a:lnTo>
                    <a:pt x="124" y="164"/>
                  </a:lnTo>
                  <a:lnTo>
                    <a:pt x="128" y="172"/>
                  </a:lnTo>
                  <a:lnTo>
                    <a:pt x="132" y="181"/>
                  </a:lnTo>
                  <a:lnTo>
                    <a:pt x="136" y="189"/>
                  </a:lnTo>
                  <a:lnTo>
                    <a:pt x="136" y="197"/>
                  </a:lnTo>
                  <a:lnTo>
                    <a:pt x="140" y="205"/>
                  </a:lnTo>
                  <a:lnTo>
                    <a:pt x="140" y="214"/>
                  </a:lnTo>
                  <a:lnTo>
                    <a:pt x="140" y="222"/>
                  </a:lnTo>
                  <a:lnTo>
                    <a:pt x="140" y="230"/>
                  </a:lnTo>
                  <a:lnTo>
                    <a:pt x="140" y="238"/>
                  </a:lnTo>
                  <a:lnTo>
                    <a:pt x="140" y="246"/>
                  </a:lnTo>
                  <a:lnTo>
                    <a:pt x="140" y="255"/>
                  </a:lnTo>
                  <a:lnTo>
                    <a:pt x="140" y="263"/>
                  </a:lnTo>
                  <a:lnTo>
                    <a:pt x="140" y="271"/>
                  </a:lnTo>
                  <a:lnTo>
                    <a:pt x="140" y="279"/>
                  </a:lnTo>
                  <a:lnTo>
                    <a:pt x="140" y="287"/>
                  </a:lnTo>
                  <a:lnTo>
                    <a:pt x="136" y="296"/>
                  </a:lnTo>
                  <a:lnTo>
                    <a:pt x="136" y="304"/>
                  </a:lnTo>
                  <a:lnTo>
                    <a:pt x="136" y="312"/>
                  </a:lnTo>
                  <a:lnTo>
                    <a:pt x="136" y="320"/>
                  </a:lnTo>
                  <a:lnTo>
                    <a:pt x="136" y="328"/>
                  </a:lnTo>
                  <a:lnTo>
                    <a:pt x="136" y="337"/>
                  </a:lnTo>
                  <a:lnTo>
                    <a:pt x="132" y="345"/>
                  </a:lnTo>
                  <a:lnTo>
                    <a:pt x="132" y="353"/>
                  </a:lnTo>
                  <a:lnTo>
                    <a:pt x="128" y="361"/>
                  </a:lnTo>
                  <a:lnTo>
                    <a:pt x="128" y="370"/>
                  </a:lnTo>
                  <a:lnTo>
                    <a:pt x="128" y="378"/>
                  </a:lnTo>
                  <a:lnTo>
                    <a:pt x="128" y="386"/>
                  </a:lnTo>
                  <a:lnTo>
                    <a:pt x="124" y="394"/>
                  </a:lnTo>
                  <a:lnTo>
                    <a:pt x="121" y="402"/>
                  </a:lnTo>
                  <a:lnTo>
                    <a:pt x="117" y="411"/>
                  </a:lnTo>
                  <a:lnTo>
                    <a:pt x="117" y="419"/>
                  </a:lnTo>
                </a:path>
              </a:pathLst>
            </a:custGeom>
            <a:solidFill>
              <a:srgbClr val="FF6600"/>
            </a:solidFill>
            <a:ln w="25400" cap="rnd">
              <a:solidFill>
                <a:srgbClr val="F35B1B"/>
              </a:solidFill>
              <a:round/>
              <a:headEnd/>
              <a:tailEnd/>
            </a:ln>
          </p:spPr>
          <p:txBody>
            <a:bodyPr/>
            <a:lstStyle/>
            <a:p>
              <a:endParaRPr lang="en-US"/>
            </a:p>
          </p:txBody>
        </p:sp>
        <p:sp>
          <p:nvSpPr>
            <p:cNvPr id="21590" name="Freeform 261"/>
            <p:cNvSpPr>
              <a:spLocks/>
            </p:cNvSpPr>
            <p:nvPr/>
          </p:nvSpPr>
          <p:spPr bwMode="auto">
            <a:xfrm>
              <a:off x="2267" y="1691"/>
              <a:ext cx="144" cy="294"/>
            </a:xfrm>
            <a:custGeom>
              <a:avLst/>
              <a:gdLst>
                <a:gd name="T0" fmla="*/ 24 w 145"/>
                <a:gd name="T1" fmla="*/ 289 h 292"/>
                <a:gd name="T2" fmla="*/ 28 w 145"/>
                <a:gd name="T3" fmla="*/ 278 h 292"/>
                <a:gd name="T4" fmla="*/ 44 w 145"/>
                <a:gd name="T5" fmla="*/ 267 h 292"/>
                <a:gd name="T6" fmla="*/ 60 w 145"/>
                <a:gd name="T7" fmla="*/ 253 h 292"/>
                <a:gd name="T8" fmla="*/ 72 w 145"/>
                <a:gd name="T9" fmla="*/ 242 h 292"/>
                <a:gd name="T10" fmla="*/ 82 w 145"/>
                <a:gd name="T11" fmla="*/ 233 h 292"/>
                <a:gd name="T12" fmla="*/ 94 w 145"/>
                <a:gd name="T13" fmla="*/ 225 h 292"/>
                <a:gd name="T14" fmla="*/ 106 w 145"/>
                <a:gd name="T15" fmla="*/ 212 h 292"/>
                <a:gd name="T16" fmla="*/ 118 w 145"/>
                <a:gd name="T17" fmla="*/ 203 h 292"/>
                <a:gd name="T18" fmla="*/ 126 w 145"/>
                <a:gd name="T19" fmla="*/ 192 h 292"/>
                <a:gd name="T20" fmla="*/ 130 w 145"/>
                <a:gd name="T21" fmla="*/ 181 h 292"/>
                <a:gd name="T22" fmla="*/ 138 w 145"/>
                <a:gd name="T23" fmla="*/ 170 h 292"/>
                <a:gd name="T24" fmla="*/ 142 w 145"/>
                <a:gd name="T25" fmla="*/ 159 h 292"/>
                <a:gd name="T26" fmla="*/ 138 w 145"/>
                <a:gd name="T27" fmla="*/ 148 h 292"/>
                <a:gd name="T28" fmla="*/ 134 w 145"/>
                <a:gd name="T29" fmla="*/ 136 h 292"/>
                <a:gd name="T30" fmla="*/ 126 w 145"/>
                <a:gd name="T31" fmla="*/ 122 h 292"/>
                <a:gd name="T32" fmla="*/ 122 w 145"/>
                <a:gd name="T33" fmla="*/ 111 h 292"/>
                <a:gd name="T34" fmla="*/ 118 w 145"/>
                <a:gd name="T35" fmla="*/ 94 h 292"/>
                <a:gd name="T36" fmla="*/ 114 w 145"/>
                <a:gd name="T37" fmla="*/ 80 h 292"/>
                <a:gd name="T38" fmla="*/ 106 w 145"/>
                <a:gd name="T39" fmla="*/ 67 h 292"/>
                <a:gd name="T40" fmla="*/ 102 w 145"/>
                <a:gd name="T41" fmla="*/ 56 h 292"/>
                <a:gd name="T42" fmla="*/ 98 w 145"/>
                <a:gd name="T43" fmla="*/ 45 h 292"/>
                <a:gd name="T44" fmla="*/ 94 w 145"/>
                <a:gd name="T45" fmla="*/ 34 h 292"/>
                <a:gd name="T46" fmla="*/ 90 w 145"/>
                <a:gd name="T47" fmla="*/ 22 h 292"/>
                <a:gd name="T48" fmla="*/ 82 w 145"/>
                <a:gd name="T49" fmla="*/ 11 h 292"/>
                <a:gd name="T50" fmla="*/ 78 w 145"/>
                <a:gd name="T51" fmla="*/ 0 h 292"/>
                <a:gd name="T52" fmla="*/ 74 w 145"/>
                <a:gd name="T53" fmla="*/ 11 h 292"/>
                <a:gd name="T54" fmla="*/ 74 w 145"/>
                <a:gd name="T55" fmla="*/ 22 h 292"/>
                <a:gd name="T56" fmla="*/ 74 w 145"/>
                <a:gd name="T57" fmla="*/ 34 h 292"/>
                <a:gd name="T58" fmla="*/ 72 w 145"/>
                <a:gd name="T59" fmla="*/ 45 h 292"/>
                <a:gd name="T60" fmla="*/ 64 w 145"/>
                <a:gd name="T61" fmla="*/ 56 h 292"/>
                <a:gd name="T62" fmla="*/ 56 w 145"/>
                <a:gd name="T63" fmla="*/ 67 h 292"/>
                <a:gd name="T64" fmla="*/ 44 w 145"/>
                <a:gd name="T65" fmla="*/ 80 h 292"/>
                <a:gd name="T66" fmla="*/ 32 w 145"/>
                <a:gd name="T67" fmla="*/ 92 h 292"/>
                <a:gd name="T68" fmla="*/ 24 w 145"/>
                <a:gd name="T69" fmla="*/ 103 h 292"/>
                <a:gd name="T70" fmla="*/ 16 w 145"/>
                <a:gd name="T71" fmla="*/ 114 h 292"/>
                <a:gd name="T72" fmla="*/ 8 w 145"/>
                <a:gd name="T73" fmla="*/ 125 h 292"/>
                <a:gd name="T74" fmla="*/ 4 w 145"/>
                <a:gd name="T75" fmla="*/ 136 h 292"/>
                <a:gd name="T76" fmla="*/ 0 w 145"/>
                <a:gd name="T77" fmla="*/ 148 h 292"/>
                <a:gd name="T78" fmla="*/ 0 w 145"/>
                <a:gd name="T79" fmla="*/ 159 h 292"/>
                <a:gd name="T80" fmla="*/ 0 w 145"/>
                <a:gd name="T81" fmla="*/ 170 h 292"/>
                <a:gd name="T82" fmla="*/ 0 w 145"/>
                <a:gd name="T83" fmla="*/ 181 h 292"/>
                <a:gd name="T84" fmla="*/ 0 w 145"/>
                <a:gd name="T85" fmla="*/ 192 h 292"/>
                <a:gd name="T86" fmla="*/ 4 w 145"/>
                <a:gd name="T87" fmla="*/ 203 h 292"/>
                <a:gd name="T88" fmla="*/ 4 w 145"/>
                <a:gd name="T89" fmla="*/ 215 h 292"/>
                <a:gd name="T90" fmla="*/ 4 w 145"/>
                <a:gd name="T91" fmla="*/ 228 h 292"/>
                <a:gd name="T92" fmla="*/ 8 w 145"/>
                <a:gd name="T93" fmla="*/ 239 h 292"/>
                <a:gd name="T94" fmla="*/ 12 w 145"/>
                <a:gd name="T95" fmla="*/ 250 h 292"/>
                <a:gd name="T96" fmla="*/ 12 w 145"/>
                <a:gd name="T97" fmla="*/ 261 h 292"/>
                <a:gd name="T98" fmla="*/ 16 w 145"/>
                <a:gd name="T99" fmla="*/ 273 h 292"/>
                <a:gd name="T100" fmla="*/ 24 w 145"/>
                <a:gd name="T101" fmla="*/ 284 h 292"/>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45"/>
                <a:gd name="T154" fmla="*/ 0 h 292"/>
                <a:gd name="T155" fmla="*/ 145 w 145"/>
                <a:gd name="T156" fmla="*/ 292 h 292"/>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45" h="292">
                  <a:moveTo>
                    <a:pt x="24" y="291"/>
                  </a:moveTo>
                  <a:lnTo>
                    <a:pt x="24" y="285"/>
                  </a:lnTo>
                  <a:lnTo>
                    <a:pt x="24" y="280"/>
                  </a:lnTo>
                  <a:lnTo>
                    <a:pt x="28" y="274"/>
                  </a:lnTo>
                  <a:lnTo>
                    <a:pt x="36" y="266"/>
                  </a:lnTo>
                  <a:lnTo>
                    <a:pt x="44" y="263"/>
                  </a:lnTo>
                  <a:lnTo>
                    <a:pt x="52" y="257"/>
                  </a:lnTo>
                  <a:lnTo>
                    <a:pt x="60" y="249"/>
                  </a:lnTo>
                  <a:lnTo>
                    <a:pt x="68" y="243"/>
                  </a:lnTo>
                  <a:lnTo>
                    <a:pt x="72" y="238"/>
                  </a:lnTo>
                  <a:lnTo>
                    <a:pt x="80" y="235"/>
                  </a:lnTo>
                  <a:lnTo>
                    <a:pt x="84" y="229"/>
                  </a:lnTo>
                  <a:lnTo>
                    <a:pt x="88" y="224"/>
                  </a:lnTo>
                  <a:lnTo>
                    <a:pt x="96" y="221"/>
                  </a:lnTo>
                  <a:lnTo>
                    <a:pt x="104" y="215"/>
                  </a:lnTo>
                  <a:lnTo>
                    <a:pt x="108" y="210"/>
                  </a:lnTo>
                  <a:lnTo>
                    <a:pt x="116" y="207"/>
                  </a:lnTo>
                  <a:lnTo>
                    <a:pt x="120" y="201"/>
                  </a:lnTo>
                  <a:lnTo>
                    <a:pt x="124" y="196"/>
                  </a:lnTo>
                  <a:lnTo>
                    <a:pt x="128" y="190"/>
                  </a:lnTo>
                  <a:lnTo>
                    <a:pt x="132" y="185"/>
                  </a:lnTo>
                  <a:lnTo>
                    <a:pt x="132" y="179"/>
                  </a:lnTo>
                  <a:lnTo>
                    <a:pt x="136" y="173"/>
                  </a:lnTo>
                  <a:lnTo>
                    <a:pt x="140" y="168"/>
                  </a:lnTo>
                  <a:lnTo>
                    <a:pt x="140" y="162"/>
                  </a:lnTo>
                  <a:lnTo>
                    <a:pt x="144" y="157"/>
                  </a:lnTo>
                  <a:lnTo>
                    <a:pt x="144" y="151"/>
                  </a:lnTo>
                  <a:lnTo>
                    <a:pt x="140" y="146"/>
                  </a:lnTo>
                  <a:lnTo>
                    <a:pt x="136" y="140"/>
                  </a:lnTo>
                  <a:lnTo>
                    <a:pt x="136" y="134"/>
                  </a:lnTo>
                  <a:lnTo>
                    <a:pt x="132" y="126"/>
                  </a:lnTo>
                  <a:lnTo>
                    <a:pt x="128" y="120"/>
                  </a:lnTo>
                  <a:lnTo>
                    <a:pt x="128" y="115"/>
                  </a:lnTo>
                  <a:lnTo>
                    <a:pt x="124" y="109"/>
                  </a:lnTo>
                  <a:lnTo>
                    <a:pt x="124" y="101"/>
                  </a:lnTo>
                  <a:lnTo>
                    <a:pt x="120" y="92"/>
                  </a:lnTo>
                  <a:lnTo>
                    <a:pt x="116" y="87"/>
                  </a:lnTo>
                  <a:lnTo>
                    <a:pt x="116" y="78"/>
                  </a:lnTo>
                  <a:lnTo>
                    <a:pt x="112" y="73"/>
                  </a:lnTo>
                  <a:lnTo>
                    <a:pt x="108" y="67"/>
                  </a:lnTo>
                  <a:lnTo>
                    <a:pt x="104" y="62"/>
                  </a:lnTo>
                  <a:lnTo>
                    <a:pt x="104" y="56"/>
                  </a:lnTo>
                  <a:lnTo>
                    <a:pt x="100" y="50"/>
                  </a:lnTo>
                  <a:lnTo>
                    <a:pt x="100" y="45"/>
                  </a:lnTo>
                  <a:lnTo>
                    <a:pt x="96" y="39"/>
                  </a:lnTo>
                  <a:lnTo>
                    <a:pt x="96" y="34"/>
                  </a:lnTo>
                  <a:lnTo>
                    <a:pt x="92" y="28"/>
                  </a:lnTo>
                  <a:lnTo>
                    <a:pt x="92" y="22"/>
                  </a:lnTo>
                  <a:lnTo>
                    <a:pt x="88" y="17"/>
                  </a:lnTo>
                  <a:lnTo>
                    <a:pt x="84" y="11"/>
                  </a:lnTo>
                  <a:lnTo>
                    <a:pt x="80" y="6"/>
                  </a:lnTo>
                  <a:lnTo>
                    <a:pt x="80" y="0"/>
                  </a:lnTo>
                  <a:lnTo>
                    <a:pt x="76" y="6"/>
                  </a:lnTo>
                  <a:lnTo>
                    <a:pt x="76" y="11"/>
                  </a:lnTo>
                  <a:lnTo>
                    <a:pt x="76" y="17"/>
                  </a:lnTo>
                  <a:lnTo>
                    <a:pt x="76" y="22"/>
                  </a:lnTo>
                  <a:lnTo>
                    <a:pt x="76" y="28"/>
                  </a:lnTo>
                  <a:lnTo>
                    <a:pt x="76" y="34"/>
                  </a:lnTo>
                  <a:lnTo>
                    <a:pt x="76" y="39"/>
                  </a:lnTo>
                  <a:lnTo>
                    <a:pt x="72" y="45"/>
                  </a:lnTo>
                  <a:lnTo>
                    <a:pt x="68" y="50"/>
                  </a:lnTo>
                  <a:lnTo>
                    <a:pt x="64" y="56"/>
                  </a:lnTo>
                  <a:lnTo>
                    <a:pt x="60" y="62"/>
                  </a:lnTo>
                  <a:lnTo>
                    <a:pt x="56" y="67"/>
                  </a:lnTo>
                  <a:lnTo>
                    <a:pt x="52" y="73"/>
                  </a:lnTo>
                  <a:lnTo>
                    <a:pt x="44" y="78"/>
                  </a:lnTo>
                  <a:lnTo>
                    <a:pt x="40" y="84"/>
                  </a:lnTo>
                  <a:lnTo>
                    <a:pt x="32" y="90"/>
                  </a:lnTo>
                  <a:lnTo>
                    <a:pt x="28" y="95"/>
                  </a:lnTo>
                  <a:lnTo>
                    <a:pt x="24" y="101"/>
                  </a:lnTo>
                  <a:lnTo>
                    <a:pt x="20" y="106"/>
                  </a:lnTo>
                  <a:lnTo>
                    <a:pt x="16" y="112"/>
                  </a:lnTo>
                  <a:lnTo>
                    <a:pt x="12" y="118"/>
                  </a:lnTo>
                  <a:lnTo>
                    <a:pt x="8" y="123"/>
                  </a:lnTo>
                  <a:lnTo>
                    <a:pt x="4" y="129"/>
                  </a:lnTo>
                  <a:lnTo>
                    <a:pt x="4" y="134"/>
                  </a:lnTo>
                  <a:lnTo>
                    <a:pt x="0" y="140"/>
                  </a:lnTo>
                  <a:lnTo>
                    <a:pt x="0" y="146"/>
                  </a:lnTo>
                  <a:lnTo>
                    <a:pt x="0" y="151"/>
                  </a:lnTo>
                  <a:lnTo>
                    <a:pt x="0" y="157"/>
                  </a:lnTo>
                  <a:lnTo>
                    <a:pt x="0" y="162"/>
                  </a:lnTo>
                  <a:lnTo>
                    <a:pt x="0" y="168"/>
                  </a:lnTo>
                  <a:lnTo>
                    <a:pt x="0" y="173"/>
                  </a:lnTo>
                  <a:lnTo>
                    <a:pt x="0" y="179"/>
                  </a:lnTo>
                  <a:lnTo>
                    <a:pt x="0" y="185"/>
                  </a:lnTo>
                  <a:lnTo>
                    <a:pt x="0" y="190"/>
                  </a:lnTo>
                  <a:lnTo>
                    <a:pt x="0" y="196"/>
                  </a:lnTo>
                  <a:lnTo>
                    <a:pt x="4" y="201"/>
                  </a:lnTo>
                  <a:lnTo>
                    <a:pt x="4" y="207"/>
                  </a:lnTo>
                  <a:lnTo>
                    <a:pt x="4" y="213"/>
                  </a:lnTo>
                  <a:lnTo>
                    <a:pt x="4" y="218"/>
                  </a:lnTo>
                  <a:lnTo>
                    <a:pt x="4" y="224"/>
                  </a:lnTo>
                  <a:lnTo>
                    <a:pt x="4" y="229"/>
                  </a:lnTo>
                  <a:lnTo>
                    <a:pt x="8" y="235"/>
                  </a:lnTo>
                  <a:lnTo>
                    <a:pt x="8" y="241"/>
                  </a:lnTo>
                  <a:lnTo>
                    <a:pt x="12" y="246"/>
                  </a:lnTo>
                  <a:lnTo>
                    <a:pt x="12" y="252"/>
                  </a:lnTo>
                  <a:lnTo>
                    <a:pt x="12" y="257"/>
                  </a:lnTo>
                  <a:lnTo>
                    <a:pt x="12" y="263"/>
                  </a:lnTo>
                  <a:lnTo>
                    <a:pt x="16" y="269"/>
                  </a:lnTo>
                  <a:lnTo>
                    <a:pt x="20" y="274"/>
                  </a:lnTo>
                  <a:lnTo>
                    <a:pt x="24" y="280"/>
                  </a:lnTo>
                  <a:lnTo>
                    <a:pt x="24" y="285"/>
                  </a:lnTo>
                </a:path>
              </a:pathLst>
            </a:custGeom>
            <a:solidFill>
              <a:srgbClr val="FF5008"/>
            </a:solidFill>
            <a:ln w="25400" cap="rnd">
              <a:solidFill>
                <a:srgbClr val="FE9B03"/>
              </a:solidFill>
              <a:round/>
              <a:headEnd/>
              <a:tailEnd/>
            </a:ln>
          </p:spPr>
          <p:txBody>
            <a:bodyPr/>
            <a:lstStyle/>
            <a:p>
              <a:endParaRPr lang="en-US"/>
            </a:p>
          </p:txBody>
        </p:sp>
        <p:sp>
          <p:nvSpPr>
            <p:cNvPr id="21591" name="Freeform 262"/>
            <p:cNvSpPr>
              <a:spLocks/>
            </p:cNvSpPr>
            <p:nvPr/>
          </p:nvSpPr>
          <p:spPr bwMode="auto">
            <a:xfrm>
              <a:off x="2201" y="1586"/>
              <a:ext cx="231" cy="312"/>
            </a:xfrm>
            <a:custGeom>
              <a:avLst/>
              <a:gdLst>
                <a:gd name="T0" fmla="*/ 94 w 232"/>
                <a:gd name="T1" fmla="*/ 304 h 313"/>
                <a:gd name="T2" fmla="*/ 98 w 232"/>
                <a:gd name="T3" fmla="*/ 292 h 313"/>
                <a:gd name="T4" fmla="*/ 116 w 232"/>
                <a:gd name="T5" fmla="*/ 280 h 313"/>
                <a:gd name="T6" fmla="*/ 133 w 232"/>
                <a:gd name="T7" fmla="*/ 265 h 313"/>
                <a:gd name="T8" fmla="*/ 147 w 232"/>
                <a:gd name="T9" fmla="*/ 253 h 313"/>
                <a:gd name="T10" fmla="*/ 160 w 232"/>
                <a:gd name="T11" fmla="*/ 244 h 313"/>
                <a:gd name="T12" fmla="*/ 175 w 232"/>
                <a:gd name="T13" fmla="*/ 235 h 313"/>
                <a:gd name="T14" fmla="*/ 188 w 232"/>
                <a:gd name="T15" fmla="*/ 223 h 313"/>
                <a:gd name="T16" fmla="*/ 201 w 232"/>
                <a:gd name="T17" fmla="*/ 214 h 313"/>
                <a:gd name="T18" fmla="*/ 211 w 232"/>
                <a:gd name="T19" fmla="*/ 202 h 313"/>
                <a:gd name="T20" fmla="*/ 216 w 232"/>
                <a:gd name="T21" fmla="*/ 190 h 313"/>
                <a:gd name="T22" fmla="*/ 224 w 232"/>
                <a:gd name="T23" fmla="*/ 178 h 313"/>
                <a:gd name="T24" fmla="*/ 229 w 232"/>
                <a:gd name="T25" fmla="*/ 166 h 313"/>
                <a:gd name="T26" fmla="*/ 224 w 232"/>
                <a:gd name="T27" fmla="*/ 156 h 313"/>
                <a:gd name="T28" fmla="*/ 219 w 232"/>
                <a:gd name="T29" fmla="*/ 144 h 313"/>
                <a:gd name="T30" fmla="*/ 211 w 232"/>
                <a:gd name="T31" fmla="*/ 129 h 313"/>
                <a:gd name="T32" fmla="*/ 206 w 232"/>
                <a:gd name="T33" fmla="*/ 118 h 313"/>
                <a:gd name="T34" fmla="*/ 201 w 232"/>
                <a:gd name="T35" fmla="*/ 99 h 313"/>
                <a:gd name="T36" fmla="*/ 198 w 232"/>
                <a:gd name="T37" fmla="*/ 84 h 313"/>
                <a:gd name="T38" fmla="*/ 188 w 232"/>
                <a:gd name="T39" fmla="*/ 72 h 313"/>
                <a:gd name="T40" fmla="*/ 183 w 232"/>
                <a:gd name="T41" fmla="*/ 60 h 313"/>
                <a:gd name="T42" fmla="*/ 178 w 232"/>
                <a:gd name="T43" fmla="*/ 48 h 313"/>
                <a:gd name="T44" fmla="*/ 179 w 232"/>
                <a:gd name="T45" fmla="*/ 100 h 313"/>
                <a:gd name="T46" fmla="*/ 170 w 232"/>
                <a:gd name="T47" fmla="*/ 24 h 313"/>
                <a:gd name="T48" fmla="*/ 160 w 232"/>
                <a:gd name="T49" fmla="*/ 12 h 313"/>
                <a:gd name="T50" fmla="*/ 156 w 232"/>
                <a:gd name="T51" fmla="*/ 0 h 313"/>
                <a:gd name="T52" fmla="*/ 152 w 232"/>
                <a:gd name="T53" fmla="*/ 12 h 313"/>
                <a:gd name="T54" fmla="*/ 152 w 232"/>
                <a:gd name="T55" fmla="*/ 24 h 313"/>
                <a:gd name="T56" fmla="*/ 152 w 232"/>
                <a:gd name="T57" fmla="*/ 36 h 313"/>
                <a:gd name="T58" fmla="*/ 147 w 232"/>
                <a:gd name="T59" fmla="*/ 48 h 313"/>
                <a:gd name="T60" fmla="*/ 137 w 232"/>
                <a:gd name="T61" fmla="*/ 60 h 313"/>
                <a:gd name="T62" fmla="*/ 129 w 232"/>
                <a:gd name="T63" fmla="*/ 72 h 313"/>
                <a:gd name="T64" fmla="*/ 116 w 232"/>
                <a:gd name="T65" fmla="*/ 84 h 313"/>
                <a:gd name="T66" fmla="*/ 103 w 232"/>
                <a:gd name="T67" fmla="*/ 96 h 313"/>
                <a:gd name="T68" fmla="*/ 94 w 232"/>
                <a:gd name="T69" fmla="*/ 108 h 313"/>
                <a:gd name="T70" fmla="*/ 85 w 232"/>
                <a:gd name="T71" fmla="*/ 120 h 313"/>
                <a:gd name="T72" fmla="*/ 76 w 232"/>
                <a:gd name="T73" fmla="*/ 132 h 313"/>
                <a:gd name="T74" fmla="*/ 71 w 232"/>
                <a:gd name="T75" fmla="*/ 144 h 313"/>
                <a:gd name="T76" fmla="*/ 67 w 232"/>
                <a:gd name="T77" fmla="*/ 156 h 313"/>
                <a:gd name="T78" fmla="*/ 67 w 232"/>
                <a:gd name="T79" fmla="*/ 166 h 313"/>
                <a:gd name="T80" fmla="*/ 67 w 232"/>
                <a:gd name="T81" fmla="*/ 178 h 313"/>
                <a:gd name="T82" fmla="*/ 67 w 232"/>
                <a:gd name="T83" fmla="*/ 190 h 313"/>
                <a:gd name="T84" fmla="*/ 67 w 232"/>
                <a:gd name="T85" fmla="*/ 202 h 313"/>
                <a:gd name="T86" fmla="*/ 71 w 232"/>
                <a:gd name="T87" fmla="*/ 214 h 313"/>
                <a:gd name="T88" fmla="*/ 71 w 232"/>
                <a:gd name="T89" fmla="*/ 226 h 313"/>
                <a:gd name="T90" fmla="*/ 71 w 232"/>
                <a:gd name="T91" fmla="*/ 238 h 313"/>
                <a:gd name="T92" fmla="*/ 76 w 232"/>
                <a:gd name="T93" fmla="*/ 250 h 313"/>
                <a:gd name="T94" fmla="*/ 80 w 232"/>
                <a:gd name="T95" fmla="*/ 262 h 313"/>
                <a:gd name="T96" fmla="*/ 80 w 232"/>
                <a:gd name="T97" fmla="*/ 274 h 313"/>
                <a:gd name="T98" fmla="*/ 85 w 232"/>
                <a:gd name="T99" fmla="*/ 286 h 313"/>
                <a:gd name="T100" fmla="*/ 94 w 232"/>
                <a:gd name="T101" fmla="*/ 298 h 313"/>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232"/>
                <a:gd name="T154" fmla="*/ 0 h 313"/>
                <a:gd name="T155" fmla="*/ 232 w 232"/>
                <a:gd name="T156" fmla="*/ 313 h 313"/>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232" h="313">
                  <a:moveTo>
                    <a:pt x="94" y="312"/>
                  </a:moveTo>
                  <a:lnTo>
                    <a:pt x="94" y="306"/>
                  </a:lnTo>
                  <a:lnTo>
                    <a:pt x="94" y="300"/>
                  </a:lnTo>
                  <a:lnTo>
                    <a:pt x="98" y="294"/>
                  </a:lnTo>
                  <a:lnTo>
                    <a:pt x="108" y="285"/>
                  </a:lnTo>
                  <a:lnTo>
                    <a:pt x="117" y="282"/>
                  </a:lnTo>
                  <a:lnTo>
                    <a:pt x="0" y="276"/>
                  </a:lnTo>
                  <a:lnTo>
                    <a:pt x="135" y="267"/>
                  </a:lnTo>
                  <a:lnTo>
                    <a:pt x="144" y="261"/>
                  </a:lnTo>
                  <a:lnTo>
                    <a:pt x="149" y="255"/>
                  </a:lnTo>
                  <a:lnTo>
                    <a:pt x="158" y="252"/>
                  </a:lnTo>
                  <a:lnTo>
                    <a:pt x="162" y="246"/>
                  </a:lnTo>
                  <a:lnTo>
                    <a:pt x="167" y="240"/>
                  </a:lnTo>
                  <a:lnTo>
                    <a:pt x="177" y="237"/>
                  </a:lnTo>
                  <a:lnTo>
                    <a:pt x="185" y="231"/>
                  </a:lnTo>
                  <a:lnTo>
                    <a:pt x="190" y="225"/>
                  </a:lnTo>
                  <a:lnTo>
                    <a:pt x="200" y="222"/>
                  </a:lnTo>
                  <a:lnTo>
                    <a:pt x="203" y="216"/>
                  </a:lnTo>
                  <a:lnTo>
                    <a:pt x="208" y="210"/>
                  </a:lnTo>
                  <a:lnTo>
                    <a:pt x="213" y="204"/>
                  </a:lnTo>
                  <a:lnTo>
                    <a:pt x="218" y="198"/>
                  </a:lnTo>
                  <a:lnTo>
                    <a:pt x="218" y="192"/>
                  </a:lnTo>
                  <a:lnTo>
                    <a:pt x="221" y="186"/>
                  </a:lnTo>
                  <a:lnTo>
                    <a:pt x="226" y="180"/>
                  </a:lnTo>
                  <a:lnTo>
                    <a:pt x="226" y="174"/>
                  </a:lnTo>
                  <a:lnTo>
                    <a:pt x="231" y="168"/>
                  </a:lnTo>
                  <a:lnTo>
                    <a:pt x="231" y="162"/>
                  </a:lnTo>
                  <a:lnTo>
                    <a:pt x="226" y="156"/>
                  </a:lnTo>
                  <a:lnTo>
                    <a:pt x="221" y="150"/>
                  </a:lnTo>
                  <a:lnTo>
                    <a:pt x="221" y="144"/>
                  </a:lnTo>
                  <a:lnTo>
                    <a:pt x="218" y="135"/>
                  </a:lnTo>
                  <a:lnTo>
                    <a:pt x="213" y="129"/>
                  </a:lnTo>
                  <a:lnTo>
                    <a:pt x="213" y="123"/>
                  </a:lnTo>
                  <a:lnTo>
                    <a:pt x="208" y="118"/>
                  </a:lnTo>
                  <a:lnTo>
                    <a:pt x="208" y="108"/>
                  </a:lnTo>
                  <a:lnTo>
                    <a:pt x="203" y="99"/>
                  </a:lnTo>
                  <a:lnTo>
                    <a:pt x="200" y="93"/>
                  </a:lnTo>
                  <a:lnTo>
                    <a:pt x="200" y="84"/>
                  </a:lnTo>
                  <a:lnTo>
                    <a:pt x="195" y="78"/>
                  </a:lnTo>
                  <a:lnTo>
                    <a:pt x="190" y="72"/>
                  </a:lnTo>
                  <a:lnTo>
                    <a:pt x="185" y="66"/>
                  </a:lnTo>
                  <a:lnTo>
                    <a:pt x="185" y="60"/>
                  </a:lnTo>
                  <a:lnTo>
                    <a:pt x="180" y="54"/>
                  </a:lnTo>
                  <a:lnTo>
                    <a:pt x="180" y="48"/>
                  </a:lnTo>
                  <a:lnTo>
                    <a:pt x="177" y="42"/>
                  </a:lnTo>
                  <a:lnTo>
                    <a:pt x="181" y="100"/>
                  </a:lnTo>
                  <a:lnTo>
                    <a:pt x="172" y="30"/>
                  </a:lnTo>
                  <a:lnTo>
                    <a:pt x="172" y="24"/>
                  </a:lnTo>
                  <a:lnTo>
                    <a:pt x="167" y="18"/>
                  </a:lnTo>
                  <a:lnTo>
                    <a:pt x="162" y="12"/>
                  </a:lnTo>
                  <a:lnTo>
                    <a:pt x="158" y="6"/>
                  </a:lnTo>
                  <a:lnTo>
                    <a:pt x="158" y="0"/>
                  </a:lnTo>
                  <a:lnTo>
                    <a:pt x="100" y="122"/>
                  </a:lnTo>
                  <a:lnTo>
                    <a:pt x="154" y="12"/>
                  </a:lnTo>
                  <a:lnTo>
                    <a:pt x="154" y="18"/>
                  </a:lnTo>
                  <a:lnTo>
                    <a:pt x="154" y="24"/>
                  </a:lnTo>
                  <a:lnTo>
                    <a:pt x="154" y="30"/>
                  </a:lnTo>
                  <a:lnTo>
                    <a:pt x="154" y="36"/>
                  </a:lnTo>
                  <a:lnTo>
                    <a:pt x="154" y="42"/>
                  </a:lnTo>
                  <a:lnTo>
                    <a:pt x="149" y="48"/>
                  </a:lnTo>
                  <a:lnTo>
                    <a:pt x="144" y="54"/>
                  </a:lnTo>
                  <a:lnTo>
                    <a:pt x="139" y="60"/>
                  </a:lnTo>
                  <a:lnTo>
                    <a:pt x="135" y="66"/>
                  </a:lnTo>
                  <a:lnTo>
                    <a:pt x="131" y="72"/>
                  </a:lnTo>
                  <a:lnTo>
                    <a:pt x="126" y="78"/>
                  </a:lnTo>
                  <a:lnTo>
                    <a:pt x="117" y="84"/>
                  </a:lnTo>
                  <a:lnTo>
                    <a:pt x="112" y="90"/>
                  </a:lnTo>
                  <a:lnTo>
                    <a:pt x="103" y="96"/>
                  </a:lnTo>
                  <a:lnTo>
                    <a:pt x="98" y="102"/>
                  </a:lnTo>
                  <a:lnTo>
                    <a:pt x="94" y="108"/>
                  </a:lnTo>
                  <a:lnTo>
                    <a:pt x="89" y="114"/>
                  </a:lnTo>
                  <a:lnTo>
                    <a:pt x="85" y="120"/>
                  </a:lnTo>
                  <a:lnTo>
                    <a:pt x="80" y="126"/>
                  </a:lnTo>
                  <a:lnTo>
                    <a:pt x="76" y="132"/>
                  </a:lnTo>
                  <a:lnTo>
                    <a:pt x="71" y="138"/>
                  </a:lnTo>
                  <a:lnTo>
                    <a:pt x="71" y="144"/>
                  </a:lnTo>
                  <a:lnTo>
                    <a:pt x="67" y="150"/>
                  </a:lnTo>
                  <a:lnTo>
                    <a:pt x="67" y="156"/>
                  </a:lnTo>
                  <a:lnTo>
                    <a:pt x="67" y="162"/>
                  </a:lnTo>
                  <a:lnTo>
                    <a:pt x="67" y="168"/>
                  </a:lnTo>
                  <a:lnTo>
                    <a:pt x="67" y="174"/>
                  </a:lnTo>
                  <a:lnTo>
                    <a:pt x="67" y="180"/>
                  </a:lnTo>
                  <a:lnTo>
                    <a:pt x="67" y="186"/>
                  </a:lnTo>
                  <a:lnTo>
                    <a:pt x="67" y="192"/>
                  </a:lnTo>
                  <a:lnTo>
                    <a:pt x="67" y="198"/>
                  </a:lnTo>
                  <a:lnTo>
                    <a:pt x="67" y="204"/>
                  </a:lnTo>
                  <a:lnTo>
                    <a:pt x="67" y="210"/>
                  </a:lnTo>
                  <a:lnTo>
                    <a:pt x="71" y="216"/>
                  </a:lnTo>
                  <a:lnTo>
                    <a:pt x="71" y="222"/>
                  </a:lnTo>
                  <a:lnTo>
                    <a:pt x="71" y="228"/>
                  </a:lnTo>
                  <a:lnTo>
                    <a:pt x="71" y="234"/>
                  </a:lnTo>
                  <a:lnTo>
                    <a:pt x="71" y="240"/>
                  </a:lnTo>
                  <a:lnTo>
                    <a:pt x="71" y="246"/>
                  </a:lnTo>
                  <a:lnTo>
                    <a:pt x="76" y="252"/>
                  </a:lnTo>
                  <a:lnTo>
                    <a:pt x="76" y="258"/>
                  </a:lnTo>
                  <a:lnTo>
                    <a:pt x="80" y="264"/>
                  </a:lnTo>
                  <a:lnTo>
                    <a:pt x="80" y="270"/>
                  </a:lnTo>
                  <a:lnTo>
                    <a:pt x="80" y="276"/>
                  </a:lnTo>
                  <a:lnTo>
                    <a:pt x="80" y="282"/>
                  </a:lnTo>
                  <a:lnTo>
                    <a:pt x="85" y="288"/>
                  </a:lnTo>
                  <a:lnTo>
                    <a:pt x="89" y="294"/>
                  </a:lnTo>
                  <a:lnTo>
                    <a:pt x="94" y="300"/>
                  </a:lnTo>
                  <a:lnTo>
                    <a:pt x="94" y="306"/>
                  </a:lnTo>
                </a:path>
              </a:pathLst>
            </a:custGeom>
            <a:solidFill>
              <a:srgbClr val="FF6600"/>
            </a:solidFill>
            <a:ln w="25400" cap="rnd">
              <a:solidFill>
                <a:srgbClr val="FAFD00"/>
              </a:solidFill>
              <a:round/>
              <a:headEnd/>
              <a:tailEnd/>
            </a:ln>
          </p:spPr>
          <p:txBody>
            <a:bodyPr/>
            <a:lstStyle/>
            <a:p>
              <a:endParaRPr lang="en-US"/>
            </a:p>
          </p:txBody>
        </p:sp>
        <p:sp>
          <p:nvSpPr>
            <p:cNvPr id="21592" name="Freeform 263"/>
            <p:cNvSpPr>
              <a:spLocks/>
            </p:cNvSpPr>
            <p:nvPr/>
          </p:nvSpPr>
          <p:spPr bwMode="auto">
            <a:xfrm>
              <a:off x="2279" y="1681"/>
              <a:ext cx="190" cy="290"/>
            </a:xfrm>
            <a:custGeom>
              <a:avLst/>
              <a:gdLst>
                <a:gd name="T0" fmla="*/ 31 w 189"/>
                <a:gd name="T1" fmla="*/ 282 h 291"/>
                <a:gd name="T2" fmla="*/ 37 w 189"/>
                <a:gd name="T3" fmla="*/ 271 h 291"/>
                <a:gd name="T4" fmla="*/ 57 w 189"/>
                <a:gd name="T5" fmla="*/ 260 h 291"/>
                <a:gd name="T6" fmla="*/ 78 w 189"/>
                <a:gd name="T7" fmla="*/ 246 h 291"/>
                <a:gd name="T8" fmla="*/ 94 w 189"/>
                <a:gd name="T9" fmla="*/ 235 h 291"/>
                <a:gd name="T10" fmla="*/ 112 w 189"/>
                <a:gd name="T11" fmla="*/ 227 h 291"/>
                <a:gd name="T12" fmla="*/ 127 w 189"/>
                <a:gd name="T13" fmla="*/ 218 h 291"/>
                <a:gd name="T14" fmla="*/ 143 w 189"/>
                <a:gd name="T15" fmla="*/ 207 h 291"/>
                <a:gd name="T16" fmla="*/ 159 w 189"/>
                <a:gd name="T17" fmla="*/ 199 h 291"/>
                <a:gd name="T18" fmla="*/ 169 w 189"/>
                <a:gd name="T19" fmla="*/ 188 h 291"/>
                <a:gd name="T20" fmla="*/ 174 w 189"/>
                <a:gd name="T21" fmla="*/ 176 h 291"/>
                <a:gd name="T22" fmla="*/ 185 w 189"/>
                <a:gd name="T23" fmla="*/ 165 h 291"/>
                <a:gd name="T24" fmla="*/ 190 w 189"/>
                <a:gd name="T25" fmla="*/ 154 h 291"/>
                <a:gd name="T26" fmla="*/ 185 w 189"/>
                <a:gd name="T27" fmla="*/ 145 h 291"/>
                <a:gd name="T28" fmla="*/ 180 w 189"/>
                <a:gd name="T29" fmla="*/ 134 h 291"/>
                <a:gd name="T30" fmla="*/ 169 w 189"/>
                <a:gd name="T31" fmla="*/ 120 h 291"/>
                <a:gd name="T32" fmla="*/ 164 w 189"/>
                <a:gd name="T33" fmla="*/ 109 h 291"/>
                <a:gd name="T34" fmla="*/ 159 w 189"/>
                <a:gd name="T35" fmla="*/ 92 h 291"/>
                <a:gd name="T36" fmla="*/ 153 w 189"/>
                <a:gd name="T37" fmla="*/ 78 h 291"/>
                <a:gd name="T38" fmla="*/ 143 w 189"/>
                <a:gd name="T39" fmla="*/ 67 h 291"/>
                <a:gd name="T40" fmla="*/ 138 w 189"/>
                <a:gd name="T41" fmla="*/ 56 h 291"/>
                <a:gd name="T42" fmla="*/ 133 w 189"/>
                <a:gd name="T43" fmla="*/ 45 h 291"/>
                <a:gd name="T44" fmla="*/ 127 w 189"/>
                <a:gd name="T45" fmla="*/ 33 h 291"/>
                <a:gd name="T46" fmla="*/ 122 w 189"/>
                <a:gd name="T47" fmla="*/ 22 h 291"/>
                <a:gd name="T48" fmla="*/ 112 w 189"/>
                <a:gd name="T49" fmla="*/ 11 h 291"/>
                <a:gd name="T50" fmla="*/ 106 w 189"/>
                <a:gd name="T51" fmla="*/ 0 h 291"/>
                <a:gd name="T52" fmla="*/ 101 w 189"/>
                <a:gd name="T53" fmla="*/ 11 h 291"/>
                <a:gd name="T54" fmla="*/ 101 w 189"/>
                <a:gd name="T55" fmla="*/ 22 h 291"/>
                <a:gd name="T56" fmla="*/ 101 w 189"/>
                <a:gd name="T57" fmla="*/ 33 h 291"/>
                <a:gd name="T58" fmla="*/ 94 w 189"/>
                <a:gd name="T59" fmla="*/ 45 h 291"/>
                <a:gd name="T60" fmla="*/ 84 w 189"/>
                <a:gd name="T61" fmla="*/ 56 h 291"/>
                <a:gd name="T62" fmla="*/ 73 w 189"/>
                <a:gd name="T63" fmla="*/ 67 h 291"/>
                <a:gd name="T64" fmla="*/ 57 w 189"/>
                <a:gd name="T65" fmla="*/ 78 h 291"/>
                <a:gd name="T66" fmla="*/ 42 w 189"/>
                <a:gd name="T67" fmla="*/ 89 h 291"/>
                <a:gd name="T68" fmla="*/ 31 w 189"/>
                <a:gd name="T69" fmla="*/ 100 h 291"/>
                <a:gd name="T70" fmla="*/ 21 w 189"/>
                <a:gd name="T71" fmla="*/ 112 h 291"/>
                <a:gd name="T72" fmla="*/ 10 w 189"/>
                <a:gd name="T73" fmla="*/ 123 h 291"/>
                <a:gd name="T74" fmla="*/ 5 w 189"/>
                <a:gd name="T75" fmla="*/ 134 h 291"/>
                <a:gd name="T76" fmla="*/ 0 w 189"/>
                <a:gd name="T77" fmla="*/ 145 h 291"/>
                <a:gd name="T78" fmla="*/ 0 w 189"/>
                <a:gd name="T79" fmla="*/ 154 h 291"/>
                <a:gd name="T80" fmla="*/ 0 w 189"/>
                <a:gd name="T81" fmla="*/ 165 h 291"/>
                <a:gd name="T82" fmla="*/ 0 w 189"/>
                <a:gd name="T83" fmla="*/ 176 h 291"/>
                <a:gd name="T84" fmla="*/ 0 w 189"/>
                <a:gd name="T85" fmla="*/ 188 h 291"/>
                <a:gd name="T86" fmla="*/ 5 w 189"/>
                <a:gd name="T87" fmla="*/ 199 h 291"/>
                <a:gd name="T88" fmla="*/ 5 w 189"/>
                <a:gd name="T89" fmla="*/ 210 h 291"/>
                <a:gd name="T90" fmla="*/ 5 w 189"/>
                <a:gd name="T91" fmla="*/ 221 h 291"/>
                <a:gd name="T92" fmla="*/ 10 w 189"/>
                <a:gd name="T93" fmla="*/ 232 h 291"/>
                <a:gd name="T94" fmla="*/ 16 w 189"/>
                <a:gd name="T95" fmla="*/ 243 h 291"/>
                <a:gd name="T96" fmla="*/ 16 w 189"/>
                <a:gd name="T97" fmla="*/ 255 h 291"/>
                <a:gd name="T98" fmla="*/ 21 w 189"/>
                <a:gd name="T99" fmla="*/ 266 h 291"/>
                <a:gd name="T100" fmla="*/ 31 w 189"/>
                <a:gd name="T101" fmla="*/ 277 h 291"/>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89"/>
                <a:gd name="T154" fmla="*/ 0 h 291"/>
                <a:gd name="T155" fmla="*/ 189 w 189"/>
                <a:gd name="T156" fmla="*/ 291 h 291"/>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89" h="291">
                  <a:moveTo>
                    <a:pt x="31" y="290"/>
                  </a:moveTo>
                  <a:lnTo>
                    <a:pt x="31" y="284"/>
                  </a:lnTo>
                  <a:lnTo>
                    <a:pt x="31" y="279"/>
                  </a:lnTo>
                  <a:lnTo>
                    <a:pt x="37" y="273"/>
                  </a:lnTo>
                  <a:lnTo>
                    <a:pt x="47" y="265"/>
                  </a:lnTo>
                  <a:lnTo>
                    <a:pt x="57" y="262"/>
                  </a:lnTo>
                  <a:lnTo>
                    <a:pt x="68" y="257"/>
                  </a:lnTo>
                  <a:lnTo>
                    <a:pt x="78" y="248"/>
                  </a:lnTo>
                  <a:lnTo>
                    <a:pt x="89" y="243"/>
                  </a:lnTo>
                  <a:lnTo>
                    <a:pt x="94" y="237"/>
                  </a:lnTo>
                  <a:lnTo>
                    <a:pt x="104" y="234"/>
                  </a:lnTo>
                  <a:lnTo>
                    <a:pt x="110" y="229"/>
                  </a:lnTo>
                  <a:lnTo>
                    <a:pt x="115" y="223"/>
                  </a:lnTo>
                  <a:lnTo>
                    <a:pt x="125" y="220"/>
                  </a:lnTo>
                  <a:lnTo>
                    <a:pt x="136" y="215"/>
                  </a:lnTo>
                  <a:lnTo>
                    <a:pt x="141" y="209"/>
                  </a:lnTo>
                  <a:lnTo>
                    <a:pt x="151" y="206"/>
                  </a:lnTo>
                  <a:lnTo>
                    <a:pt x="157" y="201"/>
                  </a:lnTo>
                  <a:lnTo>
                    <a:pt x="162" y="195"/>
                  </a:lnTo>
                  <a:lnTo>
                    <a:pt x="167" y="190"/>
                  </a:lnTo>
                  <a:lnTo>
                    <a:pt x="172" y="184"/>
                  </a:lnTo>
                  <a:lnTo>
                    <a:pt x="172" y="178"/>
                  </a:lnTo>
                  <a:lnTo>
                    <a:pt x="178" y="173"/>
                  </a:lnTo>
                  <a:lnTo>
                    <a:pt x="183" y="167"/>
                  </a:lnTo>
                  <a:lnTo>
                    <a:pt x="183" y="162"/>
                  </a:lnTo>
                  <a:lnTo>
                    <a:pt x="188" y="156"/>
                  </a:lnTo>
                  <a:lnTo>
                    <a:pt x="188" y="151"/>
                  </a:lnTo>
                  <a:lnTo>
                    <a:pt x="183" y="145"/>
                  </a:lnTo>
                  <a:lnTo>
                    <a:pt x="178" y="139"/>
                  </a:lnTo>
                  <a:lnTo>
                    <a:pt x="178" y="134"/>
                  </a:lnTo>
                  <a:lnTo>
                    <a:pt x="172" y="125"/>
                  </a:lnTo>
                  <a:lnTo>
                    <a:pt x="167" y="120"/>
                  </a:lnTo>
                  <a:lnTo>
                    <a:pt x="167" y="114"/>
                  </a:lnTo>
                  <a:lnTo>
                    <a:pt x="162" y="109"/>
                  </a:lnTo>
                  <a:lnTo>
                    <a:pt x="162" y="100"/>
                  </a:lnTo>
                  <a:lnTo>
                    <a:pt x="157" y="92"/>
                  </a:lnTo>
                  <a:lnTo>
                    <a:pt x="151" y="86"/>
                  </a:lnTo>
                  <a:lnTo>
                    <a:pt x="151" y="78"/>
                  </a:lnTo>
                  <a:lnTo>
                    <a:pt x="146" y="73"/>
                  </a:lnTo>
                  <a:lnTo>
                    <a:pt x="141" y="67"/>
                  </a:lnTo>
                  <a:lnTo>
                    <a:pt x="136" y="61"/>
                  </a:lnTo>
                  <a:lnTo>
                    <a:pt x="136" y="56"/>
                  </a:lnTo>
                  <a:lnTo>
                    <a:pt x="131" y="50"/>
                  </a:lnTo>
                  <a:lnTo>
                    <a:pt x="131" y="45"/>
                  </a:lnTo>
                  <a:lnTo>
                    <a:pt x="125" y="39"/>
                  </a:lnTo>
                  <a:lnTo>
                    <a:pt x="125" y="33"/>
                  </a:lnTo>
                  <a:lnTo>
                    <a:pt x="120" y="28"/>
                  </a:lnTo>
                  <a:lnTo>
                    <a:pt x="120" y="22"/>
                  </a:lnTo>
                  <a:lnTo>
                    <a:pt x="115" y="17"/>
                  </a:lnTo>
                  <a:lnTo>
                    <a:pt x="110" y="11"/>
                  </a:lnTo>
                  <a:lnTo>
                    <a:pt x="104" y="6"/>
                  </a:lnTo>
                  <a:lnTo>
                    <a:pt x="104" y="0"/>
                  </a:lnTo>
                  <a:lnTo>
                    <a:pt x="99" y="6"/>
                  </a:lnTo>
                  <a:lnTo>
                    <a:pt x="99" y="11"/>
                  </a:lnTo>
                  <a:lnTo>
                    <a:pt x="99" y="17"/>
                  </a:lnTo>
                  <a:lnTo>
                    <a:pt x="99" y="22"/>
                  </a:lnTo>
                  <a:lnTo>
                    <a:pt x="99" y="28"/>
                  </a:lnTo>
                  <a:lnTo>
                    <a:pt x="99" y="33"/>
                  </a:lnTo>
                  <a:lnTo>
                    <a:pt x="99" y="39"/>
                  </a:lnTo>
                  <a:lnTo>
                    <a:pt x="94" y="45"/>
                  </a:lnTo>
                  <a:lnTo>
                    <a:pt x="89" y="50"/>
                  </a:lnTo>
                  <a:lnTo>
                    <a:pt x="84" y="56"/>
                  </a:lnTo>
                  <a:lnTo>
                    <a:pt x="78" y="61"/>
                  </a:lnTo>
                  <a:lnTo>
                    <a:pt x="73" y="67"/>
                  </a:lnTo>
                  <a:lnTo>
                    <a:pt x="68" y="73"/>
                  </a:lnTo>
                  <a:lnTo>
                    <a:pt x="57" y="78"/>
                  </a:lnTo>
                  <a:lnTo>
                    <a:pt x="52" y="84"/>
                  </a:lnTo>
                  <a:lnTo>
                    <a:pt x="42" y="89"/>
                  </a:lnTo>
                  <a:lnTo>
                    <a:pt x="37" y="95"/>
                  </a:lnTo>
                  <a:lnTo>
                    <a:pt x="31" y="100"/>
                  </a:lnTo>
                  <a:lnTo>
                    <a:pt x="26" y="106"/>
                  </a:lnTo>
                  <a:lnTo>
                    <a:pt x="21" y="112"/>
                  </a:lnTo>
                  <a:lnTo>
                    <a:pt x="16" y="117"/>
                  </a:lnTo>
                  <a:lnTo>
                    <a:pt x="10" y="123"/>
                  </a:lnTo>
                  <a:lnTo>
                    <a:pt x="5" y="128"/>
                  </a:lnTo>
                  <a:lnTo>
                    <a:pt x="5" y="134"/>
                  </a:lnTo>
                  <a:lnTo>
                    <a:pt x="0" y="139"/>
                  </a:lnTo>
                  <a:lnTo>
                    <a:pt x="0" y="145"/>
                  </a:lnTo>
                  <a:lnTo>
                    <a:pt x="0" y="151"/>
                  </a:lnTo>
                  <a:lnTo>
                    <a:pt x="0" y="156"/>
                  </a:lnTo>
                  <a:lnTo>
                    <a:pt x="0" y="162"/>
                  </a:lnTo>
                  <a:lnTo>
                    <a:pt x="0" y="167"/>
                  </a:lnTo>
                  <a:lnTo>
                    <a:pt x="0" y="173"/>
                  </a:lnTo>
                  <a:lnTo>
                    <a:pt x="0" y="178"/>
                  </a:lnTo>
                  <a:lnTo>
                    <a:pt x="0" y="184"/>
                  </a:lnTo>
                  <a:lnTo>
                    <a:pt x="0" y="190"/>
                  </a:lnTo>
                  <a:lnTo>
                    <a:pt x="0" y="195"/>
                  </a:lnTo>
                  <a:lnTo>
                    <a:pt x="5" y="201"/>
                  </a:lnTo>
                  <a:lnTo>
                    <a:pt x="5" y="206"/>
                  </a:lnTo>
                  <a:lnTo>
                    <a:pt x="5" y="212"/>
                  </a:lnTo>
                  <a:lnTo>
                    <a:pt x="5" y="218"/>
                  </a:lnTo>
                  <a:lnTo>
                    <a:pt x="5" y="223"/>
                  </a:lnTo>
                  <a:lnTo>
                    <a:pt x="5" y="229"/>
                  </a:lnTo>
                  <a:lnTo>
                    <a:pt x="10" y="234"/>
                  </a:lnTo>
                  <a:lnTo>
                    <a:pt x="10" y="240"/>
                  </a:lnTo>
                  <a:lnTo>
                    <a:pt x="16" y="245"/>
                  </a:lnTo>
                  <a:lnTo>
                    <a:pt x="16" y="251"/>
                  </a:lnTo>
                  <a:lnTo>
                    <a:pt x="16" y="257"/>
                  </a:lnTo>
                  <a:lnTo>
                    <a:pt x="16" y="262"/>
                  </a:lnTo>
                  <a:lnTo>
                    <a:pt x="21" y="268"/>
                  </a:lnTo>
                  <a:lnTo>
                    <a:pt x="26" y="273"/>
                  </a:lnTo>
                  <a:lnTo>
                    <a:pt x="31" y="279"/>
                  </a:lnTo>
                  <a:lnTo>
                    <a:pt x="31" y="284"/>
                  </a:lnTo>
                </a:path>
              </a:pathLst>
            </a:custGeom>
            <a:solidFill>
              <a:srgbClr val="FF5008"/>
            </a:solidFill>
            <a:ln w="25400" cap="rnd">
              <a:solidFill>
                <a:srgbClr val="FE9B03"/>
              </a:solidFill>
              <a:round/>
              <a:headEnd/>
              <a:tailEnd/>
            </a:ln>
          </p:spPr>
          <p:txBody>
            <a:bodyPr/>
            <a:lstStyle/>
            <a:p>
              <a:endParaRPr lang="en-US"/>
            </a:p>
          </p:txBody>
        </p:sp>
        <p:sp>
          <p:nvSpPr>
            <p:cNvPr id="21593" name="Freeform 264"/>
            <p:cNvSpPr>
              <a:spLocks/>
            </p:cNvSpPr>
            <p:nvPr/>
          </p:nvSpPr>
          <p:spPr bwMode="auto">
            <a:xfrm>
              <a:off x="2172" y="1632"/>
              <a:ext cx="173" cy="357"/>
            </a:xfrm>
            <a:custGeom>
              <a:avLst/>
              <a:gdLst>
                <a:gd name="T0" fmla="*/ 146 w 170"/>
                <a:gd name="T1" fmla="*/ 350 h 356"/>
                <a:gd name="T2" fmla="*/ 140 w 170"/>
                <a:gd name="T3" fmla="*/ 337 h 356"/>
                <a:gd name="T4" fmla="*/ 121 w 170"/>
                <a:gd name="T5" fmla="*/ 323 h 356"/>
                <a:gd name="T6" fmla="*/ 103 w 170"/>
                <a:gd name="T7" fmla="*/ 306 h 356"/>
                <a:gd name="T8" fmla="*/ 89 w 170"/>
                <a:gd name="T9" fmla="*/ 292 h 356"/>
                <a:gd name="T10" fmla="*/ 72 w 170"/>
                <a:gd name="T11" fmla="*/ 282 h 356"/>
                <a:gd name="T12" fmla="*/ 58 w 170"/>
                <a:gd name="T13" fmla="*/ 272 h 356"/>
                <a:gd name="T14" fmla="*/ 44 w 170"/>
                <a:gd name="T15" fmla="*/ 258 h 356"/>
                <a:gd name="T16" fmla="*/ 28 w 170"/>
                <a:gd name="T17" fmla="*/ 248 h 356"/>
                <a:gd name="T18" fmla="*/ 19 w 170"/>
                <a:gd name="T19" fmla="*/ 234 h 356"/>
                <a:gd name="T20" fmla="*/ 14 w 170"/>
                <a:gd name="T21" fmla="*/ 220 h 356"/>
                <a:gd name="T22" fmla="*/ 5 w 170"/>
                <a:gd name="T23" fmla="*/ 207 h 356"/>
                <a:gd name="T24" fmla="*/ 0 w 170"/>
                <a:gd name="T25" fmla="*/ 193 h 356"/>
                <a:gd name="T26" fmla="*/ 5 w 170"/>
                <a:gd name="T27" fmla="*/ 180 h 356"/>
                <a:gd name="T28" fmla="*/ 9 w 170"/>
                <a:gd name="T29" fmla="*/ 164 h 356"/>
                <a:gd name="T30" fmla="*/ 19 w 170"/>
                <a:gd name="T31" fmla="*/ 147 h 356"/>
                <a:gd name="T32" fmla="*/ 23 w 170"/>
                <a:gd name="T33" fmla="*/ 133 h 356"/>
                <a:gd name="T34" fmla="*/ 28 w 170"/>
                <a:gd name="T35" fmla="*/ 113 h 356"/>
                <a:gd name="T36" fmla="*/ 35 w 170"/>
                <a:gd name="T37" fmla="*/ 96 h 356"/>
                <a:gd name="T38" fmla="*/ 44 w 170"/>
                <a:gd name="T39" fmla="*/ 82 h 356"/>
                <a:gd name="T40" fmla="*/ 49 w 170"/>
                <a:gd name="T41" fmla="*/ 68 h 356"/>
                <a:gd name="T42" fmla="*/ 54 w 170"/>
                <a:gd name="T43" fmla="*/ 55 h 356"/>
                <a:gd name="T44" fmla="*/ 58 w 170"/>
                <a:gd name="T45" fmla="*/ 41 h 356"/>
                <a:gd name="T46" fmla="*/ 63 w 170"/>
                <a:gd name="T47" fmla="*/ 27 h 356"/>
                <a:gd name="T48" fmla="*/ 72 w 170"/>
                <a:gd name="T49" fmla="*/ 14 h 356"/>
                <a:gd name="T50" fmla="*/ 77 w 170"/>
                <a:gd name="T51" fmla="*/ 0 h 356"/>
                <a:gd name="T52" fmla="*/ 82 w 170"/>
                <a:gd name="T53" fmla="*/ 14 h 356"/>
                <a:gd name="T54" fmla="*/ 82 w 170"/>
                <a:gd name="T55" fmla="*/ 27 h 356"/>
                <a:gd name="T56" fmla="*/ 82 w 170"/>
                <a:gd name="T57" fmla="*/ 41 h 356"/>
                <a:gd name="T58" fmla="*/ 89 w 170"/>
                <a:gd name="T59" fmla="*/ 55 h 356"/>
                <a:gd name="T60" fmla="*/ 98 w 170"/>
                <a:gd name="T61" fmla="*/ 68 h 356"/>
                <a:gd name="T62" fmla="*/ 107 w 170"/>
                <a:gd name="T63" fmla="*/ 82 h 356"/>
                <a:gd name="T64" fmla="*/ 121 w 170"/>
                <a:gd name="T65" fmla="*/ 96 h 356"/>
                <a:gd name="T66" fmla="*/ 135 w 170"/>
                <a:gd name="T67" fmla="*/ 109 h 356"/>
                <a:gd name="T68" fmla="*/ 146 w 170"/>
                <a:gd name="T69" fmla="*/ 123 h 356"/>
                <a:gd name="T70" fmla="*/ 156 w 170"/>
                <a:gd name="T71" fmla="*/ 137 h 356"/>
                <a:gd name="T72" fmla="*/ 166 w 170"/>
                <a:gd name="T73" fmla="*/ 150 h 356"/>
                <a:gd name="T74" fmla="*/ 170 w 170"/>
                <a:gd name="T75" fmla="*/ 164 h 356"/>
                <a:gd name="T76" fmla="*/ 175 w 170"/>
                <a:gd name="T77" fmla="*/ 180 h 356"/>
                <a:gd name="T78" fmla="*/ 175 w 170"/>
                <a:gd name="T79" fmla="*/ 193 h 356"/>
                <a:gd name="T80" fmla="*/ 175 w 170"/>
                <a:gd name="T81" fmla="*/ 207 h 356"/>
                <a:gd name="T82" fmla="*/ 175 w 170"/>
                <a:gd name="T83" fmla="*/ 220 h 356"/>
                <a:gd name="T84" fmla="*/ 175 w 170"/>
                <a:gd name="T85" fmla="*/ 234 h 356"/>
                <a:gd name="T86" fmla="*/ 170 w 170"/>
                <a:gd name="T87" fmla="*/ 248 h 356"/>
                <a:gd name="T88" fmla="*/ 170 w 170"/>
                <a:gd name="T89" fmla="*/ 261 h 356"/>
                <a:gd name="T90" fmla="*/ 170 w 170"/>
                <a:gd name="T91" fmla="*/ 275 h 356"/>
                <a:gd name="T92" fmla="*/ 166 w 170"/>
                <a:gd name="T93" fmla="*/ 289 h 356"/>
                <a:gd name="T94" fmla="*/ 161 w 170"/>
                <a:gd name="T95" fmla="*/ 302 h 356"/>
                <a:gd name="T96" fmla="*/ 161 w 170"/>
                <a:gd name="T97" fmla="*/ 316 h 356"/>
                <a:gd name="T98" fmla="*/ 156 w 170"/>
                <a:gd name="T99" fmla="*/ 330 h 356"/>
                <a:gd name="T100" fmla="*/ 146 w 170"/>
                <a:gd name="T101" fmla="*/ 343 h 35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70"/>
                <a:gd name="T154" fmla="*/ 0 h 356"/>
                <a:gd name="T155" fmla="*/ 170 w 170"/>
                <a:gd name="T156" fmla="*/ 356 h 35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70" h="356">
                  <a:moveTo>
                    <a:pt x="141" y="355"/>
                  </a:moveTo>
                  <a:lnTo>
                    <a:pt x="141" y="348"/>
                  </a:lnTo>
                  <a:lnTo>
                    <a:pt x="141" y="341"/>
                  </a:lnTo>
                  <a:lnTo>
                    <a:pt x="136" y="335"/>
                  </a:lnTo>
                  <a:lnTo>
                    <a:pt x="127" y="324"/>
                  </a:lnTo>
                  <a:lnTo>
                    <a:pt x="117" y="321"/>
                  </a:lnTo>
                  <a:lnTo>
                    <a:pt x="108" y="314"/>
                  </a:lnTo>
                  <a:lnTo>
                    <a:pt x="99" y="304"/>
                  </a:lnTo>
                  <a:lnTo>
                    <a:pt x="89" y="297"/>
                  </a:lnTo>
                  <a:lnTo>
                    <a:pt x="85" y="290"/>
                  </a:lnTo>
                  <a:lnTo>
                    <a:pt x="75" y="287"/>
                  </a:lnTo>
                  <a:lnTo>
                    <a:pt x="70" y="280"/>
                  </a:lnTo>
                  <a:lnTo>
                    <a:pt x="66" y="273"/>
                  </a:lnTo>
                  <a:lnTo>
                    <a:pt x="56" y="270"/>
                  </a:lnTo>
                  <a:lnTo>
                    <a:pt x="47" y="263"/>
                  </a:lnTo>
                  <a:lnTo>
                    <a:pt x="42" y="256"/>
                  </a:lnTo>
                  <a:lnTo>
                    <a:pt x="33" y="253"/>
                  </a:lnTo>
                  <a:lnTo>
                    <a:pt x="28" y="246"/>
                  </a:lnTo>
                  <a:lnTo>
                    <a:pt x="23" y="239"/>
                  </a:lnTo>
                  <a:lnTo>
                    <a:pt x="19" y="232"/>
                  </a:lnTo>
                  <a:lnTo>
                    <a:pt x="14" y="225"/>
                  </a:lnTo>
                  <a:lnTo>
                    <a:pt x="14" y="218"/>
                  </a:lnTo>
                  <a:lnTo>
                    <a:pt x="9" y="212"/>
                  </a:lnTo>
                  <a:lnTo>
                    <a:pt x="5" y="205"/>
                  </a:lnTo>
                  <a:lnTo>
                    <a:pt x="5" y="198"/>
                  </a:lnTo>
                  <a:lnTo>
                    <a:pt x="0" y="191"/>
                  </a:lnTo>
                  <a:lnTo>
                    <a:pt x="0" y="184"/>
                  </a:lnTo>
                  <a:lnTo>
                    <a:pt x="5" y="178"/>
                  </a:lnTo>
                  <a:lnTo>
                    <a:pt x="9" y="171"/>
                  </a:lnTo>
                  <a:lnTo>
                    <a:pt x="9" y="164"/>
                  </a:lnTo>
                  <a:lnTo>
                    <a:pt x="14" y="154"/>
                  </a:lnTo>
                  <a:lnTo>
                    <a:pt x="19" y="147"/>
                  </a:lnTo>
                  <a:lnTo>
                    <a:pt x="19" y="140"/>
                  </a:lnTo>
                  <a:lnTo>
                    <a:pt x="23" y="133"/>
                  </a:lnTo>
                  <a:lnTo>
                    <a:pt x="23" y="123"/>
                  </a:lnTo>
                  <a:lnTo>
                    <a:pt x="28" y="113"/>
                  </a:lnTo>
                  <a:lnTo>
                    <a:pt x="33" y="106"/>
                  </a:lnTo>
                  <a:lnTo>
                    <a:pt x="33" y="96"/>
                  </a:lnTo>
                  <a:lnTo>
                    <a:pt x="38" y="89"/>
                  </a:lnTo>
                  <a:lnTo>
                    <a:pt x="42" y="82"/>
                  </a:lnTo>
                  <a:lnTo>
                    <a:pt x="47" y="75"/>
                  </a:lnTo>
                  <a:lnTo>
                    <a:pt x="47" y="68"/>
                  </a:lnTo>
                  <a:lnTo>
                    <a:pt x="52" y="61"/>
                  </a:lnTo>
                  <a:lnTo>
                    <a:pt x="52" y="55"/>
                  </a:lnTo>
                  <a:lnTo>
                    <a:pt x="56" y="48"/>
                  </a:lnTo>
                  <a:lnTo>
                    <a:pt x="56" y="41"/>
                  </a:lnTo>
                  <a:lnTo>
                    <a:pt x="61" y="34"/>
                  </a:lnTo>
                  <a:lnTo>
                    <a:pt x="61" y="27"/>
                  </a:lnTo>
                  <a:lnTo>
                    <a:pt x="66" y="20"/>
                  </a:lnTo>
                  <a:lnTo>
                    <a:pt x="70" y="14"/>
                  </a:lnTo>
                  <a:lnTo>
                    <a:pt x="75" y="7"/>
                  </a:lnTo>
                  <a:lnTo>
                    <a:pt x="75" y="0"/>
                  </a:lnTo>
                  <a:lnTo>
                    <a:pt x="80" y="7"/>
                  </a:lnTo>
                  <a:lnTo>
                    <a:pt x="80" y="14"/>
                  </a:lnTo>
                  <a:lnTo>
                    <a:pt x="80" y="20"/>
                  </a:lnTo>
                  <a:lnTo>
                    <a:pt x="80" y="27"/>
                  </a:lnTo>
                  <a:lnTo>
                    <a:pt x="80" y="34"/>
                  </a:lnTo>
                  <a:lnTo>
                    <a:pt x="80" y="41"/>
                  </a:lnTo>
                  <a:lnTo>
                    <a:pt x="80" y="48"/>
                  </a:lnTo>
                  <a:lnTo>
                    <a:pt x="85" y="55"/>
                  </a:lnTo>
                  <a:lnTo>
                    <a:pt x="89" y="61"/>
                  </a:lnTo>
                  <a:lnTo>
                    <a:pt x="94" y="68"/>
                  </a:lnTo>
                  <a:lnTo>
                    <a:pt x="99" y="75"/>
                  </a:lnTo>
                  <a:lnTo>
                    <a:pt x="103" y="82"/>
                  </a:lnTo>
                  <a:lnTo>
                    <a:pt x="108" y="89"/>
                  </a:lnTo>
                  <a:lnTo>
                    <a:pt x="117" y="96"/>
                  </a:lnTo>
                  <a:lnTo>
                    <a:pt x="122" y="102"/>
                  </a:lnTo>
                  <a:lnTo>
                    <a:pt x="131" y="109"/>
                  </a:lnTo>
                  <a:lnTo>
                    <a:pt x="136" y="116"/>
                  </a:lnTo>
                  <a:lnTo>
                    <a:pt x="141" y="123"/>
                  </a:lnTo>
                  <a:lnTo>
                    <a:pt x="146" y="130"/>
                  </a:lnTo>
                  <a:lnTo>
                    <a:pt x="150" y="137"/>
                  </a:lnTo>
                  <a:lnTo>
                    <a:pt x="155" y="143"/>
                  </a:lnTo>
                  <a:lnTo>
                    <a:pt x="160" y="150"/>
                  </a:lnTo>
                  <a:lnTo>
                    <a:pt x="164" y="157"/>
                  </a:lnTo>
                  <a:lnTo>
                    <a:pt x="164" y="164"/>
                  </a:lnTo>
                  <a:lnTo>
                    <a:pt x="169" y="171"/>
                  </a:lnTo>
                  <a:lnTo>
                    <a:pt x="169" y="178"/>
                  </a:lnTo>
                  <a:lnTo>
                    <a:pt x="169" y="184"/>
                  </a:lnTo>
                  <a:lnTo>
                    <a:pt x="169" y="191"/>
                  </a:lnTo>
                  <a:lnTo>
                    <a:pt x="169" y="198"/>
                  </a:lnTo>
                  <a:lnTo>
                    <a:pt x="169" y="205"/>
                  </a:lnTo>
                  <a:lnTo>
                    <a:pt x="169" y="212"/>
                  </a:lnTo>
                  <a:lnTo>
                    <a:pt x="169" y="218"/>
                  </a:lnTo>
                  <a:lnTo>
                    <a:pt x="169" y="225"/>
                  </a:lnTo>
                  <a:lnTo>
                    <a:pt x="169" y="232"/>
                  </a:lnTo>
                  <a:lnTo>
                    <a:pt x="169" y="239"/>
                  </a:lnTo>
                  <a:lnTo>
                    <a:pt x="164" y="246"/>
                  </a:lnTo>
                  <a:lnTo>
                    <a:pt x="164" y="253"/>
                  </a:lnTo>
                  <a:lnTo>
                    <a:pt x="164" y="259"/>
                  </a:lnTo>
                  <a:lnTo>
                    <a:pt x="164" y="266"/>
                  </a:lnTo>
                  <a:lnTo>
                    <a:pt x="164" y="273"/>
                  </a:lnTo>
                  <a:lnTo>
                    <a:pt x="164" y="280"/>
                  </a:lnTo>
                  <a:lnTo>
                    <a:pt x="160" y="287"/>
                  </a:lnTo>
                  <a:lnTo>
                    <a:pt x="160" y="294"/>
                  </a:lnTo>
                  <a:lnTo>
                    <a:pt x="155" y="300"/>
                  </a:lnTo>
                  <a:lnTo>
                    <a:pt x="155" y="307"/>
                  </a:lnTo>
                  <a:lnTo>
                    <a:pt x="155" y="314"/>
                  </a:lnTo>
                  <a:lnTo>
                    <a:pt x="155" y="321"/>
                  </a:lnTo>
                  <a:lnTo>
                    <a:pt x="150" y="328"/>
                  </a:lnTo>
                  <a:lnTo>
                    <a:pt x="146" y="335"/>
                  </a:lnTo>
                  <a:lnTo>
                    <a:pt x="141" y="341"/>
                  </a:lnTo>
                  <a:lnTo>
                    <a:pt x="141" y="348"/>
                  </a:lnTo>
                </a:path>
              </a:pathLst>
            </a:custGeom>
            <a:solidFill>
              <a:srgbClr val="FFFF00"/>
            </a:solidFill>
            <a:ln w="25400" cap="rnd">
              <a:solidFill>
                <a:srgbClr val="EF9100"/>
              </a:solidFill>
              <a:round/>
              <a:headEnd/>
              <a:tailEnd/>
            </a:ln>
          </p:spPr>
          <p:txBody>
            <a:bodyPr/>
            <a:lstStyle/>
            <a:p>
              <a:endParaRPr lang="en-US"/>
            </a:p>
          </p:txBody>
        </p:sp>
        <p:sp>
          <p:nvSpPr>
            <p:cNvPr id="21594" name="Freeform 265"/>
            <p:cNvSpPr>
              <a:spLocks/>
            </p:cNvSpPr>
            <p:nvPr/>
          </p:nvSpPr>
          <p:spPr bwMode="auto">
            <a:xfrm>
              <a:off x="2251" y="1590"/>
              <a:ext cx="111" cy="385"/>
            </a:xfrm>
            <a:custGeom>
              <a:avLst/>
              <a:gdLst>
                <a:gd name="T0" fmla="*/ 19 w 112"/>
                <a:gd name="T1" fmla="*/ 376 h 386"/>
                <a:gd name="T2" fmla="*/ 22 w 112"/>
                <a:gd name="T3" fmla="*/ 361 h 386"/>
                <a:gd name="T4" fmla="*/ 34 w 112"/>
                <a:gd name="T5" fmla="*/ 346 h 386"/>
                <a:gd name="T6" fmla="*/ 46 w 112"/>
                <a:gd name="T7" fmla="*/ 327 h 386"/>
                <a:gd name="T8" fmla="*/ 56 w 112"/>
                <a:gd name="T9" fmla="*/ 313 h 386"/>
                <a:gd name="T10" fmla="*/ 63 w 112"/>
                <a:gd name="T11" fmla="*/ 302 h 386"/>
                <a:gd name="T12" fmla="*/ 72 w 112"/>
                <a:gd name="T13" fmla="*/ 290 h 386"/>
                <a:gd name="T14" fmla="*/ 81 w 112"/>
                <a:gd name="T15" fmla="*/ 276 h 386"/>
                <a:gd name="T16" fmla="*/ 91 w 112"/>
                <a:gd name="T17" fmla="*/ 265 h 386"/>
                <a:gd name="T18" fmla="*/ 97 w 112"/>
                <a:gd name="T19" fmla="*/ 250 h 386"/>
                <a:gd name="T20" fmla="*/ 100 w 112"/>
                <a:gd name="T21" fmla="*/ 235 h 386"/>
                <a:gd name="T22" fmla="*/ 106 w 112"/>
                <a:gd name="T23" fmla="*/ 220 h 386"/>
                <a:gd name="T24" fmla="*/ 109 w 112"/>
                <a:gd name="T25" fmla="*/ 205 h 386"/>
                <a:gd name="T26" fmla="*/ 106 w 112"/>
                <a:gd name="T27" fmla="*/ 193 h 386"/>
                <a:gd name="T28" fmla="*/ 103 w 112"/>
                <a:gd name="T29" fmla="*/ 178 h 386"/>
                <a:gd name="T30" fmla="*/ 97 w 112"/>
                <a:gd name="T31" fmla="*/ 159 h 386"/>
                <a:gd name="T32" fmla="*/ 94 w 112"/>
                <a:gd name="T33" fmla="*/ 144 h 386"/>
                <a:gd name="T34" fmla="*/ 91 w 112"/>
                <a:gd name="T35" fmla="*/ 122 h 386"/>
                <a:gd name="T36" fmla="*/ 87 w 112"/>
                <a:gd name="T37" fmla="*/ 104 h 386"/>
                <a:gd name="T38" fmla="*/ 81 w 112"/>
                <a:gd name="T39" fmla="*/ 89 h 386"/>
                <a:gd name="T40" fmla="*/ 78 w 112"/>
                <a:gd name="T41" fmla="*/ 74 h 386"/>
                <a:gd name="T42" fmla="*/ 75 w 112"/>
                <a:gd name="T43" fmla="*/ 59 h 386"/>
                <a:gd name="T44" fmla="*/ 72 w 112"/>
                <a:gd name="T45" fmla="*/ 44 h 386"/>
                <a:gd name="T46" fmla="*/ 69 w 112"/>
                <a:gd name="T47" fmla="*/ 30 h 386"/>
                <a:gd name="T48" fmla="*/ 63 w 112"/>
                <a:gd name="T49" fmla="*/ 15 h 386"/>
                <a:gd name="T50" fmla="*/ 60 w 112"/>
                <a:gd name="T51" fmla="*/ 0 h 386"/>
                <a:gd name="T52" fmla="*/ 57 w 112"/>
                <a:gd name="T53" fmla="*/ 15 h 386"/>
                <a:gd name="T54" fmla="*/ 57 w 112"/>
                <a:gd name="T55" fmla="*/ 30 h 386"/>
                <a:gd name="T56" fmla="*/ 57 w 112"/>
                <a:gd name="T57" fmla="*/ 44 h 386"/>
                <a:gd name="T58" fmla="*/ 56 w 112"/>
                <a:gd name="T59" fmla="*/ 59 h 386"/>
                <a:gd name="T60" fmla="*/ 49 w 112"/>
                <a:gd name="T61" fmla="*/ 74 h 386"/>
                <a:gd name="T62" fmla="*/ 43 w 112"/>
                <a:gd name="T63" fmla="*/ 89 h 386"/>
                <a:gd name="T64" fmla="*/ 34 w 112"/>
                <a:gd name="T65" fmla="*/ 104 h 386"/>
                <a:gd name="T66" fmla="*/ 25 w 112"/>
                <a:gd name="T67" fmla="*/ 118 h 386"/>
                <a:gd name="T68" fmla="*/ 19 w 112"/>
                <a:gd name="T69" fmla="*/ 133 h 386"/>
                <a:gd name="T70" fmla="*/ 12 w 112"/>
                <a:gd name="T71" fmla="*/ 148 h 386"/>
                <a:gd name="T72" fmla="*/ 6 w 112"/>
                <a:gd name="T73" fmla="*/ 163 h 386"/>
                <a:gd name="T74" fmla="*/ 3 w 112"/>
                <a:gd name="T75" fmla="*/ 178 h 386"/>
                <a:gd name="T76" fmla="*/ 0 w 112"/>
                <a:gd name="T77" fmla="*/ 193 h 386"/>
                <a:gd name="T78" fmla="*/ 0 w 112"/>
                <a:gd name="T79" fmla="*/ 205 h 386"/>
                <a:gd name="T80" fmla="*/ 0 w 112"/>
                <a:gd name="T81" fmla="*/ 220 h 386"/>
                <a:gd name="T82" fmla="*/ 0 w 112"/>
                <a:gd name="T83" fmla="*/ 235 h 386"/>
                <a:gd name="T84" fmla="*/ 0 w 112"/>
                <a:gd name="T85" fmla="*/ 250 h 386"/>
                <a:gd name="T86" fmla="*/ 3 w 112"/>
                <a:gd name="T87" fmla="*/ 265 h 386"/>
                <a:gd name="T88" fmla="*/ 3 w 112"/>
                <a:gd name="T89" fmla="*/ 279 h 386"/>
                <a:gd name="T90" fmla="*/ 3 w 112"/>
                <a:gd name="T91" fmla="*/ 294 h 386"/>
                <a:gd name="T92" fmla="*/ 6 w 112"/>
                <a:gd name="T93" fmla="*/ 309 h 386"/>
                <a:gd name="T94" fmla="*/ 9 w 112"/>
                <a:gd name="T95" fmla="*/ 324 h 386"/>
                <a:gd name="T96" fmla="*/ 9 w 112"/>
                <a:gd name="T97" fmla="*/ 339 h 386"/>
                <a:gd name="T98" fmla="*/ 12 w 112"/>
                <a:gd name="T99" fmla="*/ 353 h 386"/>
                <a:gd name="T100" fmla="*/ 19 w 112"/>
                <a:gd name="T101" fmla="*/ 368 h 38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12"/>
                <a:gd name="T154" fmla="*/ 0 h 386"/>
                <a:gd name="T155" fmla="*/ 112 w 112"/>
                <a:gd name="T156" fmla="*/ 386 h 38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12" h="386">
                  <a:moveTo>
                    <a:pt x="19" y="385"/>
                  </a:moveTo>
                  <a:lnTo>
                    <a:pt x="19" y="378"/>
                  </a:lnTo>
                  <a:lnTo>
                    <a:pt x="19" y="370"/>
                  </a:lnTo>
                  <a:lnTo>
                    <a:pt x="22" y="363"/>
                  </a:lnTo>
                  <a:lnTo>
                    <a:pt x="28" y="352"/>
                  </a:lnTo>
                  <a:lnTo>
                    <a:pt x="34" y="348"/>
                  </a:lnTo>
                  <a:lnTo>
                    <a:pt x="40" y="341"/>
                  </a:lnTo>
                  <a:lnTo>
                    <a:pt x="46" y="329"/>
                  </a:lnTo>
                  <a:lnTo>
                    <a:pt x="52" y="322"/>
                  </a:lnTo>
                  <a:lnTo>
                    <a:pt x="56" y="315"/>
                  </a:lnTo>
                  <a:lnTo>
                    <a:pt x="62" y="311"/>
                  </a:lnTo>
                  <a:lnTo>
                    <a:pt x="65" y="304"/>
                  </a:lnTo>
                  <a:lnTo>
                    <a:pt x="68" y="296"/>
                  </a:lnTo>
                  <a:lnTo>
                    <a:pt x="74" y="292"/>
                  </a:lnTo>
                  <a:lnTo>
                    <a:pt x="80" y="285"/>
                  </a:lnTo>
                  <a:lnTo>
                    <a:pt x="83" y="278"/>
                  </a:lnTo>
                  <a:lnTo>
                    <a:pt x="89" y="274"/>
                  </a:lnTo>
                  <a:lnTo>
                    <a:pt x="93" y="267"/>
                  </a:lnTo>
                  <a:lnTo>
                    <a:pt x="96" y="259"/>
                  </a:lnTo>
                  <a:lnTo>
                    <a:pt x="99" y="252"/>
                  </a:lnTo>
                  <a:lnTo>
                    <a:pt x="102" y="244"/>
                  </a:lnTo>
                  <a:lnTo>
                    <a:pt x="102" y="237"/>
                  </a:lnTo>
                  <a:lnTo>
                    <a:pt x="105" y="230"/>
                  </a:lnTo>
                  <a:lnTo>
                    <a:pt x="108" y="222"/>
                  </a:lnTo>
                  <a:lnTo>
                    <a:pt x="108" y="215"/>
                  </a:lnTo>
                  <a:lnTo>
                    <a:pt x="111" y="207"/>
                  </a:lnTo>
                  <a:lnTo>
                    <a:pt x="111" y="200"/>
                  </a:lnTo>
                  <a:lnTo>
                    <a:pt x="108" y="193"/>
                  </a:lnTo>
                  <a:lnTo>
                    <a:pt x="105" y="185"/>
                  </a:lnTo>
                  <a:lnTo>
                    <a:pt x="105" y="178"/>
                  </a:lnTo>
                  <a:lnTo>
                    <a:pt x="102" y="167"/>
                  </a:lnTo>
                  <a:lnTo>
                    <a:pt x="99" y="159"/>
                  </a:lnTo>
                  <a:lnTo>
                    <a:pt x="99" y="152"/>
                  </a:lnTo>
                  <a:lnTo>
                    <a:pt x="96" y="144"/>
                  </a:lnTo>
                  <a:lnTo>
                    <a:pt x="96" y="133"/>
                  </a:lnTo>
                  <a:lnTo>
                    <a:pt x="93" y="122"/>
                  </a:lnTo>
                  <a:lnTo>
                    <a:pt x="89" y="115"/>
                  </a:lnTo>
                  <a:lnTo>
                    <a:pt x="89" y="104"/>
                  </a:lnTo>
                  <a:lnTo>
                    <a:pt x="86" y="96"/>
                  </a:lnTo>
                  <a:lnTo>
                    <a:pt x="83" y="89"/>
                  </a:lnTo>
                  <a:lnTo>
                    <a:pt x="80" y="81"/>
                  </a:lnTo>
                  <a:lnTo>
                    <a:pt x="80" y="74"/>
                  </a:lnTo>
                  <a:lnTo>
                    <a:pt x="77" y="67"/>
                  </a:lnTo>
                  <a:lnTo>
                    <a:pt x="77" y="59"/>
                  </a:lnTo>
                  <a:lnTo>
                    <a:pt x="74" y="52"/>
                  </a:lnTo>
                  <a:lnTo>
                    <a:pt x="74" y="44"/>
                  </a:lnTo>
                  <a:lnTo>
                    <a:pt x="71" y="37"/>
                  </a:lnTo>
                  <a:lnTo>
                    <a:pt x="71" y="30"/>
                  </a:lnTo>
                  <a:lnTo>
                    <a:pt x="68" y="22"/>
                  </a:lnTo>
                  <a:lnTo>
                    <a:pt x="65" y="15"/>
                  </a:lnTo>
                  <a:lnTo>
                    <a:pt x="62" y="7"/>
                  </a:lnTo>
                  <a:lnTo>
                    <a:pt x="62" y="0"/>
                  </a:lnTo>
                  <a:lnTo>
                    <a:pt x="59" y="7"/>
                  </a:lnTo>
                  <a:lnTo>
                    <a:pt x="59" y="15"/>
                  </a:lnTo>
                  <a:lnTo>
                    <a:pt x="59" y="22"/>
                  </a:lnTo>
                  <a:lnTo>
                    <a:pt x="59" y="30"/>
                  </a:lnTo>
                  <a:lnTo>
                    <a:pt x="59" y="37"/>
                  </a:lnTo>
                  <a:lnTo>
                    <a:pt x="59" y="44"/>
                  </a:lnTo>
                  <a:lnTo>
                    <a:pt x="59" y="52"/>
                  </a:lnTo>
                  <a:lnTo>
                    <a:pt x="56" y="59"/>
                  </a:lnTo>
                  <a:lnTo>
                    <a:pt x="52" y="67"/>
                  </a:lnTo>
                  <a:lnTo>
                    <a:pt x="49" y="74"/>
                  </a:lnTo>
                  <a:lnTo>
                    <a:pt x="46" y="81"/>
                  </a:lnTo>
                  <a:lnTo>
                    <a:pt x="43" y="89"/>
                  </a:lnTo>
                  <a:lnTo>
                    <a:pt x="40" y="96"/>
                  </a:lnTo>
                  <a:lnTo>
                    <a:pt x="34" y="104"/>
                  </a:lnTo>
                  <a:lnTo>
                    <a:pt x="31" y="111"/>
                  </a:lnTo>
                  <a:lnTo>
                    <a:pt x="25" y="118"/>
                  </a:lnTo>
                  <a:lnTo>
                    <a:pt x="22" y="126"/>
                  </a:lnTo>
                  <a:lnTo>
                    <a:pt x="19" y="133"/>
                  </a:lnTo>
                  <a:lnTo>
                    <a:pt x="15" y="141"/>
                  </a:lnTo>
                  <a:lnTo>
                    <a:pt x="12" y="148"/>
                  </a:lnTo>
                  <a:lnTo>
                    <a:pt x="9" y="155"/>
                  </a:lnTo>
                  <a:lnTo>
                    <a:pt x="6" y="163"/>
                  </a:lnTo>
                  <a:lnTo>
                    <a:pt x="3" y="170"/>
                  </a:lnTo>
                  <a:lnTo>
                    <a:pt x="3" y="178"/>
                  </a:lnTo>
                  <a:lnTo>
                    <a:pt x="0" y="185"/>
                  </a:lnTo>
                  <a:lnTo>
                    <a:pt x="0" y="193"/>
                  </a:lnTo>
                  <a:lnTo>
                    <a:pt x="0" y="200"/>
                  </a:lnTo>
                  <a:lnTo>
                    <a:pt x="0" y="207"/>
                  </a:lnTo>
                  <a:lnTo>
                    <a:pt x="0" y="215"/>
                  </a:lnTo>
                  <a:lnTo>
                    <a:pt x="0" y="222"/>
                  </a:lnTo>
                  <a:lnTo>
                    <a:pt x="0" y="230"/>
                  </a:lnTo>
                  <a:lnTo>
                    <a:pt x="0" y="237"/>
                  </a:lnTo>
                  <a:lnTo>
                    <a:pt x="0" y="244"/>
                  </a:lnTo>
                  <a:lnTo>
                    <a:pt x="0" y="252"/>
                  </a:lnTo>
                  <a:lnTo>
                    <a:pt x="0" y="259"/>
                  </a:lnTo>
                  <a:lnTo>
                    <a:pt x="3" y="267"/>
                  </a:lnTo>
                  <a:lnTo>
                    <a:pt x="3" y="274"/>
                  </a:lnTo>
                  <a:lnTo>
                    <a:pt x="3" y="281"/>
                  </a:lnTo>
                  <a:lnTo>
                    <a:pt x="3" y="289"/>
                  </a:lnTo>
                  <a:lnTo>
                    <a:pt x="3" y="296"/>
                  </a:lnTo>
                  <a:lnTo>
                    <a:pt x="3" y="304"/>
                  </a:lnTo>
                  <a:lnTo>
                    <a:pt x="6" y="311"/>
                  </a:lnTo>
                  <a:lnTo>
                    <a:pt x="6" y="318"/>
                  </a:lnTo>
                  <a:lnTo>
                    <a:pt x="9" y="326"/>
                  </a:lnTo>
                  <a:lnTo>
                    <a:pt x="9" y="333"/>
                  </a:lnTo>
                  <a:lnTo>
                    <a:pt x="9" y="341"/>
                  </a:lnTo>
                  <a:lnTo>
                    <a:pt x="9" y="348"/>
                  </a:lnTo>
                  <a:lnTo>
                    <a:pt x="12" y="355"/>
                  </a:lnTo>
                  <a:lnTo>
                    <a:pt x="15" y="363"/>
                  </a:lnTo>
                  <a:lnTo>
                    <a:pt x="19" y="370"/>
                  </a:lnTo>
                  <a:lnTo>
                    <a:pt x="19" y="378"/>
                  </a:lnTo>
                </a:path>
              </a:pathLst>
            </a:custGeom>
            <a:solidFill>
              <a:srgbClr val="FF0000"/>
            </a:solidFill>
            <a:ln w="25400" cap="rnd">
              <a:solidFill>
                <a:srgbClr val="FE9B03"/>
              </a:solidFill>
              <a:round/>
              <a:headEnd/>
              <a:tailEnd/>
            </a:ln>
          </p:spPr>
          <p:txBody>
            <a:bodyPr/>
            <a:lstStyle/>
            <a:p>
              <a:endParaRPr lang="en-US"/>
            </a:p>
          </p:txBody>
        </p:sp>
        <p:sp>
          <p:nvSpPr>
            <p:cNvPr id="21595" name="Freeform 266"/>
            <p:cNvSpPr>
              <a:spLocks/>
            </p:cNvSpPr>
            <p:nvPr/>
          </p:nvSpPr>
          <p:spPr bwMode="auto">
            <a:xfrm>
              <a:off x="2304" y="1842"/>
              <a:ext cx="128" cy="129"/>
            </a:xfrm>
            <a:custGeom>
              <a:avLst/>
              <a:gdLst>
                <a:gd name="T0" fmla="*/ 0 w 127"/>
                <a:gd name="T1" fmla="*/ 128 h 129"/>
                <a:gd name="T2" fmla="*/ 10 w 127"/>
                <a:gd name="T3" fmla="*/ 128 h 129"/>
                <a:gd name="T4" fmla="*/ 15 w 127"/>
                <a:gd name="T5" fmla="*/ 119 h 129"/>
                <a:gd name="T6" fmla="*/ 24 w 127"/>
                <a:gd name="T7" fmla="*/ 119 h 129"/>
                <a:gd name="T8" fmla="*/ 34 w 127"/>
                <a:gd name="T9" fmla="*/ 111 h 129"/>
                <a:gd name="T10" fmla="*/ 44 w 127"/>
                <a:gd name="T11" fmla="*/ 107 h 129"/>
                <a:gd name="T12" fmla="*/ 48 w 127"/>
                <a:gd name="T13" fmla="*/ 98 h 129"/>
                <a:gd name="T14" fmla="*/ 58 w 127"/>
                <a:gd name="T15" fmla="*/ 98 h 129"/>
                <a:gd name="T16" fmla="*/ 63 w 127"/>
                <a:gd name="T17" fmla="*/ 90 h 129"/>
                <a:gd name="T18" fmla="*/ 70 w 127"/>
                <a:gd name="T19" fmla="*/ 81 h 129"/>
                <a:gd name="T20" fmla="*/ 80 w 127"/>
                <a:gd name="T21" fmla="*/ 73 h 129"/>
                <a:gd name="T22" fmla="*/ 80 w 127"/>
                <a:gd name="T23" fmla="*/ 64 h 129"/>
                <a:gd name="T24" fmla="*/ 89 w 127"/>
                <a:gd name="T25" fmla="*/ 60 h 129"/>
                <a:gd name="T26" fmla="*/ 89 w 127"/>
                <a:gd name="T27" fmla="*/ 51 h 129"/>
                <a:gd name="T28" fmla="*/ 89 w 127"/>
                <a:gd name="T29" fmla="*/ 43 h 129"/>
                <a:gd name="T30" fmla="*/ 94 w 127"/>
                <a:gd name="T31" fmla="*/ 34 h 129"/>
                <a:gd name="T32" fmla="*/ 104 w 127"/>
                <a:gd name="T33" fmla="*/ 30 h 129"/>
                <a:gd name="T34" fmla="*/ 104 w 127"/>
                <a:gd name="T35" fmla="*/ 21 h 129"/>
                <a:gd name="T36" fmla="*/ 109 w 127"/>
                <a:gd name="T37" fmla="*/ 13 h 129"/>
                <a:gd name="T38" fmla="*/ 109 w 127"/>
                <a:gd name="T39" fmla="*/ 4 h 129"/>
                <a:gd name="T40" fmla="*/ 118 w 127"/>
                <a:gd name="T41" fmla="*/ 0 h 129"/>
                <a:gd name="T42" fmla="*/ 118 w 127"/>
                <a:gd name="T43" fmla="*/ 9 h 129"/>
                <a:gd name="T44" fmla="*/ 118 w 127"/>
                <a:gd name="T45" fmla="*/ 17 h 129"/>
                <a:gd name="T46" fmla="*/ 123 w 127"/>
                <a:gd name="T47" fmla="*/ 26 h 129"/>
                <a:gd name="T48" fmla="*/ 123 w 127"/>
                <a:gd name="T49" fmla="*/ 34 h 129"/>
                <a:gd name="T50" fmla="*/ 123 w 127"/>
                <a:gd name="T51" fmla="*/ 43 h 129"/>
                <a:gd name="T52" fmla="*/ 128 w 127"/>
                <a:gd name="T53" fmla="*/ 51 h 129"/>
                <a:gd name="T54" fmla="*/ 128 w 127"/>
                <a:gd name="T55" fmla="*/ 60 h 129"/>
                <a:gd name="T56" fmla="*/ 128 w 127"/>
                <a:gd name="T57" fmla="*/ 68 h 129"/>
                <a:gd name="T58" fmla="*/ 128 w 127"/>
                <a:gd name="T59" fmla="*/ 77 h 129"/>
                <a:gd name="T60" fmla="*/ 128 w 127"/>
                <a:gd name="T61" fmla="*/ 85 h 129"/>
                <a:gd name="T62" fmla="*/ 123 w 127"/>
                <a:gd name="T63" fmla="*/ 94 h 129"/>
                <a:gd name="T64" fmla="*/ 113 w 127"/>
                <a:gd name="T65" fmla="*/ 94 h 129"/>
                <a:gd name="T66" fmla="*/ 109 w 127"/>
                <a:gd name="T67" fmla="*/ 102 h 129"/>
                <a:gd name="T68" fmla="*/ 99 w 127"/>
                <a:gd name="T69" fmla="*/ 107 h 129"/>
                <a:gd name="T70" fmla="*/ 89 w 127"/>
                <a:gd name="T71" fmla="*/ 111 h 129"/>
                <a:gd name="T72" fmla="*/ 80 w 127"/>
                <a:gd name="T73" fmla="*/ 115 h 129"/>
                <a:gd name="T74" fmla="*/ 70 w 127"/>
                <a:gd name="T75" fmla="*/ 115 h 129"/>
                <a:gd name="T76" fmla="*/ 58 w 127"/>
                <a:gd name="T77" fmla="*/ 115 h 129"/>
                <a:gd name="T78" fmla="*/ 48 w 127"/>
                <a:gd name="T79" fmla="*/ 115 h 129"/>
                <a:gd name="T80" fmla="*/ 39 w 127"/>
                <a:gd name="T81" fmla="*/ 115 h 129"/>
                <a:gd name="T82" fmla="*/ 29 w 127"/>
                <a:gd name="T83" fmla="*/ 119 h 129"/>
                <a:gd name="T84" fmla="*/ 19 w 127"/>
                <a:gd name="T85" fmla="*/ 124 h 129"/>
                <a:gd name="T86" fmla="*/ 10 w 127"/>
                <a:gd name="T87" fmla="*/ 128 h 129"/>
                <a:gd name="T88" fmla="*/ 0 w 127"/>
                <a:gd name="T89" fmla="*/ 128 h 129"/>
                <a:gd name="T90" fmla="*/ 63 w 127"/>
                <a:gd name="T91" fmla="*/ 98 h 129"/>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27"/>
                <a:gd name="T139" fmla="*/ 0 h 129"/>
                <a:gd name="T140" fmla="*/ 127 w 127"/>
                <a:gd name="T141" fmla="*/ 129 h 129"/>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27" h="129">
                  <a:moveTo>
                    <a:pt x="0" y="128"/>
                  </a:moveTo>
                  <a:lnTo>
                    <a:pt x="10" y="128"/>
                  </a:lnTo>
                  <a:lnTo>
                    <a:pt x="15" y="119"/>
                  </a:lnTo>
                  <a:lnTo>
                    <a:pt x="24" y="119"/>
                  </a:lnTo>
                  <a:lnTo>
                    <a:pt x="34" y="111"/>
                  </a:lnTo>
                  <a:lnTo>
                    <a:pt x="44" y="107"/>
                  </a:lnTo>
                  <a:lnTo>
                    <a:pt x="48" y="98"/>
                  </a:lnTo>
                  <a:lnTo>
                    <a:pt x="58" y="98"/>
                  </a:lnTo>
                  <a:lnTo>
                    <a:pt x="63" y="90"/>
                  </a:lnTo>
                  <a:lnTo>
                    <a:pt x="68" y="81"/>
                  </a:lnTo>
                  <a:lnTo>
                    <a:pt x="78" y="73"/>
                  </a:lnTo>
                  <a:lnTo>
                    <a:pt x="78" y="64"/>
                  </a:lnTo>
                  <a:lnTo>
                    <a:pt x="87" y="60"/>
                  </a:lnTo>
                  <a:lnTo>
                    <a:pt x="87" y="51"/>
                  </a:lnTo>
                  <a:lnTo>
                    <a:pt x="87" y="43"/>
                  </a:lnTo>
                  <a:lnTo>
                    <a:pt x="92" y="34"/>
                  </a:lnTo>
                  <a:lnTo>
                    <a:pt x="102" y="30"/>
                  </a:lnTo>
                  <a:lnTo>
                    <a:pt x="102" y="21"/>
                  </a:lnTo>
                  <a:lnTo>
                    <a:pt x="107" y="13"/>
                  </a:lnTo>
                  <a:lnTo>
                    <a:pt x="107" y="4"/>
                  </a:lnTo>
                  <a:lnTo>
                    <a:pt x="116" y="0"/>
                  </a:lnTo>
                  <a:lnTo>
                    <a:pt x="116" y="9"/>
                  </a:lnTo>
                  <a:lnTo>
                    <a:pt x="116" y="17"/>
                  </a:lnTo>
                  <a:lnTo>
                    <a:pt x="121" y="26"/>
                  </a:lnTo>
                  <a:lnTo>
                    <a:pt x="121" y="34"/>
                  </a:lnTo>
                  <a:lnTo>
                    <a:pt x="121" y="43"/>
                  </a:lnTo>
                  <a:lnTo>
                    <a:pt x="126" y="51"/>
                  </a:lnTo>
                  <a:lnTo>
                    <a:pt x="126" y="60"/>
                  </a:lnTo>
                  <a:lnTo>
                    <a:pt x="126" y="68"/>
                  </a:lnTo>
                  <a:lnTo>
                    <a:pt x="126" y="77"/>
                  </a:lnTo>
                  <a:lnTo>
                    <a:pt x="126" y="85"/>
                  </a:lnTo>
                  <a:lnTo>
                    <a:pt x="121" y="94"/>
                  </a:lnTo>
                  <a:lnTo>
                    <a:pt x="111" y="94"/>
                  </a:lnTo>
                  <a:lnTo>
                    <a:pt x="107" y="102"/>
                  </a:lnTo>
                  <a:lnTo>
                    <a:pt x="97" y="107"/>
                  </a:lnTo>
                  <a:lnTo>
                    <a:pt x="87" y="111"/>
                  </a:lnTo>
                  <a:lnTo>
                    <a:pt x="78" y="115"/>
                  </a:lnTo>
                  <a:lnTo>
                    <a:pt x="68" y="115"/>
                  </a:lnTo>
                  <a:lnTo>
                    <a:pt x="58" y="115"/>
                  </a:lnTo>
                  <a:lnTo>
                    <a:pt x="48" y="115"/>
                  </a:lnTo>
                  <a:lnTo>
                    <a:pt x="39" y="115"/>
                  </a:lnTo>
                  <a:lnTo>
                    <a:pt x="29" y="119"/>
                  </a:lnTo>
                  <a:lnTo>
                    <a:pt x="19" y="124"/>
                  </a:lnTo>
                  <a:lnTo>
                    <a:pt x="10" y="128"/>
                  </a:lnTo>
                  <a:lnTo>
                    <a:pt x="0" y="128"/>
                  </a:lnTo>
                  <a:lnTo>
                    <a:pt x="63" y="98"/>
                  </a:lnTo>
                </a:path>
              </a:pathLst>
            </a:custGeom>
            <a:solidFill>
              <a:srgbClr val="FFCC99"/>
            </a:solidFill>
            <a:ln w="25400" cap="rnd">
              <a:solidFill>
                <a:srgbClr val="FF0000"/>
              </a:solidFill>
              <a:round/>
              <a:headEnd/>
              <a:tailEnd/>
            </a:ln>
          </p:spPr>
          <p:txBody>
            <a:bodyPr/>
            <a:lstStyle/>
            <a:p>
              <a:endParaRPr lang="en-US"/>
            </a:p>
          </p:txBody>
        </p:sp>
      </p:grpSp>
      <p:grpSp>
        <p:nvGrpSpPr>
          <p:cNvPr id="21573" name="Group 251"/>
          <p:cNvGrpSpPr>
            <a:grpSpLocks/>
          </p:cNvGrpSpPr>
          <p:nvPr/>
        </p:nvGrpSpPr>
        <p:grpSpPr bwMode="auto">
          <a:xfrm>
            <a:off x="5257800" y="2903538"/>
            <a:ext cx="119063" cy="200025"/>
            <a:chOff x="2160" y="1548"/>
            <a:chExt cx="309" cy="441"/>
          </a:xfrm>
        </p:grpSpPr>
        <p:sp>
          <p:nvSpPr>
            <p:cNvPr id="21582" name="Freeform 252"/>
            <p:cNvSpPr>
              <a:spLocks/>
            </p:cNvSpPr>
            <p:nvPr/>
          </p:nvSpPr>
          <p:spPr bwMode="auto">
            <a:xfrm>
              <a:off x="2160" y="1548"/>
              <a:ext cx="140" cy="427"/>
            </a:xfrm>
            <a:custGeom>
              <a:avLst/>
              <a:gdLst>
                <a:gd name="T0" fmla="*/ 115 w 141"/>
                <a:gd name="T1" fmla="*/ 417 h 428"/>
                <a:gd name="T2" fmla="*/ 111 w 141"/>
                <a:gd name="T3" fmla="*/ 400 h 428"/>
                <a:gd name="T4" fmla="*/ 95 w 141"/>
                <a:gd name="T5" fmla="*/ 384 h 428"/>
                <a:gd name="T6" fmla="*/ 80 w 141"/>
                <a:gd name="T7" fmla="*/ 363 h 428"/>
                <a:gd name="T8" fmla="*/ 70 w 141"/>
                <a:gd name="T9" fmla="*/ 347 h 428"/>
                <a:gd name="T10" fmla="*/ 58 w 141"/>
                <a:gd name="T11" fmla="*/ 335 h 428"/>
                <a:gd name="T12" fmla="*/ 47 w 141"/>
                <a:gd name="T13" fmla="*/ 322 h 428"/>
                <a:gd name="T14" fmla="*/ 35 w 141"/>
                <a:gd name="T15" fmla="*/ 306 h 428"/>
                <a:gd name="T16" fmla="*/ 23 w 141"/>
                <a:gd name="T17" fmla="*/ 294 h 428"/>
                <a:gd name="T18" fmla="*/ 16 w 141"/>
                <a:gd name="T19" fmla="*/ 277 h 428"/>
                <a:gd name="T20" fmla="*/ 12 w 141"/>
                <a:gd name="T21" fmla="*/ 261 h 428"/>
                <a:gd name="T22" fmla="*/ 4 w 141"/>
                <a:gd name="T23" fmla="*/ 244 h 428"/>
                <a:gd name="T24" fmla="*/ 0 w 141"/>
                <a:gd name="T25" fmla="*/ 228 h 428"/>
                <a:gd name="T26" fmla="*/ 4 w 141"/>
                <a:gd name="T27" fmla="*/ 214 h 428"/>
                <a:gd name="T28" fmla="*/ 8 w 141"/>
                <a:gd name="T29" fmla="*/ 197 h 428"/>
                <a:gd name="T30" fmla="*/ 16 w 141"/>
                <a:gd name="T31" fmla="*/ 177 h 428"/>
                <a:gd name="T32" fmla="*/ 19 w 141"/>
                <a:gd name="T33" fmla="*/ 160 h 428"/>
                <a:gd name="T34" fmla="*/ 23 w 141"/>
                <a:gd name="T35" fmla="*/ 135 h 428"/>
                <a:gd name="T36" fmla="*/ 27 w 141"/>
                <a:gd name="T37" fmla="*/ 115 h 428"/>
                <a:gd name="T38" fmla="*/ 35 w 141"/>
                <a:gd name="T39" fmla="*/ 99 h 428"/>
                <a:gd name="T40" fmla="*/ 39 w 141"/>
                <a:gd name="T41" fmla="*/ 82 h 428"/>
                <a:gd name="T42" fmla="*/ 43 w 141"/>
                <a:gd name="T43" fmla="*/ 66 h 428"/>
                <a:gd name="T44" fmla="*/ 47 w 141"/>
                <a:gd name="T45" fmla="*/ 49 h 428"/>
                <a:gd name="T46" fmla="*/ 51 w 141"/>
                <a:gd name="T47" fmla="*/ 33 h 428"/>
                <a:gd name="T48" fmla="*/ 58 w 141"/>
                <a:gd name="T49" fmla="*/ 16 h 428"/>
                <a:gd name="T50" fmla="*/ 62 w 141"/>
                <a:gd name="T51" fmla="*/ 0 h 428"/>
                <a:gd name="T52" fmla="*/ 66 w 141"/>
                <a:gd name="T53" fmla="*/ 16 h 428"/>
                <a:gd name="T54" fmla="*/ 66 w 141"/>
                <a:gd name="T55" fmla="*/ 33 h 428"/>
                <a:gd name="T56" fmla="*/ 66 w 141"/>
                <a:gd name="T57" fmla="*/ 49 h 428"/>
                <a:gd name="T58" fmla="*/ 70 w 141"/>
                <a:gd name="T59" fmla="*/ 66 h 428"/>
                <a:gd name="T60" fmla="*/ 76 w 141"/>
                <a:gd name="T61" fmla="*/ 82 h 428"/>
                <a:gd name="T62" fmla="*/ 84 w 141"/>
                <a:gd name="T63" fmla="*/ 99 h 428"/>
                <a:gd name="T64" fmla="*/ 95 w 141"/>
                <a:gd name="T65" fmla="*/ 115 h 428"/>
                <a:gd name="T66" fmla="*/ 107 w 141"/>
                <a:gd name="T67" fmla="*/ 131 h 428"/>
                <a:gd name="T68" fmla="*/ 115 w 141"/>
                <a:gd name="T69" fmla="*/ 148 h 428"/>
                <a:gd name="T70" fmla="*/ 122 w 141"/>
                <a:gd name="T71" fmla="*/ 164 h 428"/>
                <a:gd name="T72" fmla="*/ 130 w 141"/>
                <a:gd name="T73" fmla="*/ 181 h 428"/>
                <a:gd name="T74" fmla="*/ 134 w 141"/>
                <a:gd name="T75" fmla="*/ 197 h 428"/>
                <a:gd name="T76" fmla="*/ 138 w 141"/>
                <a:gd name="T77" fmla="*/ 214 h 428"/>
                <a:gd name="T78" fmla="*/ 138 w 141"/>
                <a:gd name="T79" fmla="*/ 228 h 428"/>
                <a:gd name="T80" fmla="*/ 138 w 141"/>
                <a:gd name="T81" fmla="*/ 244 h 428"/>
                <a:gd name="T82" fmla="*/ 138 w 141"/>
                <a:gd name="T83" fmla="*/ 261 h 428"/>
                <a:gd name="T84" fmla="*/ 138 w 141"/>
                <a:gd name="T85" fmla="*/ 277 h 428"/>
                <a:gd name="T86" fmla="*/ 134 w 141"/>
                <a:gd name="T87" fmla="*/ 294 h 428"/>
                <a:gd name="T88" fmla="*/ 134 w 141"/>
                <a:gd name="T89" fmla="*/ 310 h 428"/>
                <a:gd name="T90" fmla="*/ 134 w 141"/>
                <a:gd name="T91" fmla="*/ 326 h 428"/>
                <a:gd name="T92" fmla="*/ 130 w 141"/>
                <a:gd name="T93" fmla="*/ 343 h 428"/>
                <a:gd name="T94" fmla="*/ 126 w 141"/>
                <a:gd name="T95" fmla="*/ 359 h 428"/>
                <a:gd name="T96" fmla="*/ 126 w 141"/>
                <a:gd name="T97" fmla="*/ 376 h 428"/>
                <a:gd name="T98" fmla="*/ 122 w 141"/>
                <a:gd name="T99" fmla="*/ 392 h 428"/>
                <a:gd name="T100" fmla="*/ 115 w 141"/>
                <a:gd name="T101" fmla="*/ 409 h 428"/>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41"/>
                <a:gd name="T154" fmla="*/ 0 h 428"/>
                <a:gd name="T155" fmla="*/ 141 w 141"/>
                <a:gd name="T156" fmla="*/ 428 h 428"/>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41" h="428">
                  <a:moveTo>
                    <a:pt x="117" y="427"/>
                  </a:moveTo>
                  <a:lnTo>
                    <a:pt x="117" y="419"/>
                  </a:lnTo>
                  <a:lnTo>
                    <a:pt x="117" y="411"/>
                  </a:lnTo>
                  <a:lnTo>
                    <a:pt x="113" y="402"/>
                  </a:lnTo>
                  <a:lnTo>
                    <a:pt x="105" y="390"/>
                  </a:lnTo>
                  <a:lnTo>
                    <a:pt x="97" y="386"/>
                  </a:lnTo>
                  <a:lnTo>
                    <a:pt x="89" y="378"/>
                  </a:lnTo>
                  <a:lnTo>
                    <a:pt x="82" y="365"/>
                  </a:lnTo>
                  <a:lnTo>
                    <a:pt x="74" y="357"/>
                  </a:lnTo>
                  <a:lnTo>
                    <a:pt x="70" y="349"/>
                  </a:lnTo>
                  <a:lnTo>
                    <a:pt x="62" y="345"/>
                  </a:lnTo>
                  <a:lnTo>
                    <a:pt x="58" y="337"/>
                  </a:lnTo>
                  <a:lnTo>
                    <a:pt x="54" y="328"/>
                  </a:lnTo>
                  <a:lnTo>
                    <a:pt x="47" y="324"/>
                  </a:lnTo>
                  <a:lnTo>
                    <a:pt x="39" y="316"/>
                  </a:lnTo>
                  <a:lnTo>
                    <a:pt x="35" y="308"/>
                  </a:lnTo>
                  <a:lnTo>
                    <a:pt x="27" y="304"/>
                  </a:lnTo>
                  <a:lnTo>
                    <a:pt x="23" y="296"/>
                  </a:lnTo>
                  <a:lnTo>
                    <a:pt x="19" y="287"/>
                  </a:lnTo>
                  <a:lnTo>
                    <a:pt x="16" y="279"/>
                  </a:lnTo>
                  <a:lnTo>
                    <a:pt x="12" y="271"/>
                  </a:lnTo>
                  <a:lnTo>
                    <a:pt x="12" y="263"/>
                  </a:lnTo>
                  <a:lnTo>
                    <a:pt x="8" y="255"/>
                  </a:lnTo>
                  <a:lnTo>
                    <a:pt x="4" y="246"/>
                  </a:lnTo>
                  <a:lnTo>
                    <a:pt x="4" y="238"/>
                  </a:lnTo>
                  <a:lnTo>
                    <a:pt x="0" y="230"/>
                  </a:lnTo>
                  <a:lnTo>
                    <a:pt x="0" y="222"/>
                  </a:lnTo>
                  <a:lnTo>
                    <a:pt x="4" y="214"/>
                  </a:lnTo>
                  <a:lnTo>
                    <a:pt x="8" y="205"/>
                  </a:lnTo>
                  <a:lnTo>
                    <a:pt x="8" y="197"/>
                  </a:lnTo>
                  <a:lnTo>
                    <a:pt x="12" y="185"/>
                  </a:lnTo>
                  <a:lnTo>
                    <a:pt x="16" y="177"/>
                  </a:lnTo>
                  <a:lnTo>
                    <a:pt x="16" y="168"/>
                  </a:lnTo>
                  <a:lnTo>
                    <a:pt x="19" y="160"/>
                  </a:lnTo>
                  <a:lnTo>
                    <a:pt x="19" y="148"/>
                  </a:lnTo>
                  <a:lnTo>
                    <a:pt x="23" y="135"/>
                  </a:lnTo>
                  <a:lnTo>
                    <a:pt x="27" y="127"/>
                  </a:lnTo>
                  <a:lnTo>
                    <a:pt x="27" y="115"/>
                  </a:lnTo>
                  <a:lnTo>
                    <a:pt x="31" y="107"/>
                  </a:lnTo>
                  <a:lnTo>
                    <a:pt x="35" y="99"/>
                  </a:lnTo>
                  <a:lnTo>
                    <a:pt x="39" y="90"/>
                  </a:lnTo>
                  <a:lnTo>
                    <a:pt x="39" y="82"/>
                  </a:lnTo>
                  <a:lnTo>
                    <a:pt x="43" y="74"/>
                  </a:lnTo>
                  <a:lnTo>
                    <a:pt x="43" y="66"/>
                  </a:lnTo>
                  <a:lnTo>
                    <a:pt x="47" y="57"/>
                  </a:lnTo>
                  <a:lnTo>
                    <a:pt x="47" y="49"/>
                  </a:lnTo>
                  <a:lnTo>
                    <a:pt x="51" y="41"/>
                  </a:lnTo>
                  <a:lnTo>
                    <a:pt x="51" y="33"/>
                  </a:lnTo>
                  <a:lnTo>
                    <a:pt x="54" y="25"/>
                  </a:lnTo>
                  <a:lnTo>
                    <a:pt x="58" y="16"/>
                  </a:lnTo>
                  <a:lnTo>
                    <a:pt x="62" y="8"/>
                  </a:lnTo>
                  <a:lnTo>
                    <a:pt x="62" y="0"/>
                  </a:lnTo>
                  <a:lnTo>
                    <a:pt x="66" y="8"/>
                  </a:lnTo>
                  <a:lnTo>
                    <a:pt x="66" y="16"/>
                  </a:lnTo>
                  <a:lnTo>
                    <a:pt x="66" y="25"/>
                  </a:lnTo>
                  <a:lnTo>
                    <a:pt x="66" y="33"/>
                  </a:lnTo>
                  <a:lnTo>
                    <a:pt x="66" y="41"/>
                  </a:lnTo>
                  <a:lnTo>
                    <a:pt x="66" y="49"/>
                  </a:lnTo>
                  <a:lnTo>
                    <a:pt x="66" y="57"/>
                  </a:lnTo>
                  <a:lnTo>
                    <a:pt x="70" y="66"/>
                  </a:lnTo>
                  <a:lnTo>
                    <a:pt x="74" y="74"/>
                  </a:lnTo>
                  <a:lnTo>
                    <a:pt x="78" y="82"/>
                  </a:lnTo>
                  <a:lnTo>
                    <a:pt x="82" y="90"/>
                  </a:lnTo>
                  <a:lnTo>
                    <a:pt x="86" y="99"/>
                  </a:lnTo>
                  <a:lnTo>
                    <a:pt x="89" y="107"/>
                  </a:lnTo>
                  <a:lnTo>
                    <a:pt x="97" y="115"/>
                  </a:lnTo>
                  <a:lnTo>
                    <a:pt x="101" y="123"/>
                  </a:lnTo>
                  <a:lnTo>
                    <a:pt x="109" y="131"/>
                  </a:lnTo>
                  <a:lnTo>
                    <a:pt x="113" y="140"/>
                  </a:lnTo>
                  <a:lnTo>
                    <a:pt x="117" y="148"/>
                  </a:lnTo>
                  <a:lnTo>
                    <a:pt x="121" y="156"/>
                  </a:lnTo>
                  <a:lnTo>
                    <a:pt x="124" y="164"/>
                  </a:lnTo>
                  <a:lnTo>
                    <a:pt x="128" y="172"/>
                  </a:lnTo>
                  <a:lnTo>
                    <a:pt x="132" y="181"/>
                  </a:lnTo>
                  <a:lnTo>
                    <a:pt x="136" y="189"/>
                  </a:lnTo>
                  <a:lnTo>
                    <a:pt x="136" y="197"/>
                  </a:lnTo>
                  <a:lnTo>
                    <a:pt x="140" y="205"/>
                  </a:lnTo>
                  <a:lnTo>
                    <a:pt x="140" y="214"/>
                  </a:lnTo>
                  <a:lnTo>
                    <a:pt x="140" y="222"/>
                  </a:lnTo>
                  <a:lnTo>
                    <a:pt x="140" y="230"/>
                  </a:lnTo>
                  <a:lnTo>
                    <a:pt x="140" y="238"/>
                  </a:lnTo>
                  <a:lnTo>
                    <a:pt x="140" y="246"/>
                  </a:lnTo>
                  <a:lnTo>
                    <a:pt x="140" y="255"/>
                  </a:lnTo>
                  <a:lnTo>
                    <a:pt x="140" y="263"/>
                  </a:lnTo>
                  <a:lnTo>
                    <a:pt x="140" y="271"/>
                  </a:lnTo>
                  <a:lnTo>
                    <a:pt x="140" y="279"/>
                  </a:lnTo>
                  <a:lnTo>
                    <a:pt x="140" y="287"/>
                  </a:lnTo>
                  <a:lnTo>
                    <a:pt x="136" y="296"/>
                  </a:lnTo>
                  <a:lnTo>
                    <a:pt x="136" y="304"/>
                  </a:lnTo>
                  <a:lnTo>
                    <a:pt x="136" y="312"/>
                  </a:lnTo>
                  <a:lnTo>
                    <a:pt x="136" y="320"/>
                  </a:lnTo>
                  <a:lnTo>
                    <a:pt x="136" y="328"/>
                  </a:lnTo>
                  <a:lnTo>
                    <a:pt x="136" y="337"/>
                  </a:lnTo>
                  <a:lnTo>
                    <a:pt x="132" y="345"/>
                  </a:lnTo>
                  <a:lnTo>
                    <a:pt x="132" y="353"/>
                  </a:lnTo>
                  <a:lnTo>
                    <a:pt x="128" y="361"/>
                  </a:lnTo>
                  <a:lnTo>
                    <a:pt x="128" y="370"/>
                  </a:lnTo>
                  <a:lnTo>
                    <a:pt x="128" y="378"/>
                  </a:lnTo>
                  <a:lnTo>
                    <a:pt x="128" y="386"/>
                  </a:lnTo>
                  <a:lnTo>
                    <a:pt x="124" y="394"/>
                  </a:lnTo>
                  <a:lnTo>
                    <a:pt x="121" y="402"/>
                  </a:lnTo>
                  <a:lnTo>
                    <a:pt x="117" y="411"/>
                  </a:lnTo>
                  <a:lnTo>
                    <a:pt x="117" y="419"/>
                  </a:lnTo>
                </a:path>
              </a:pathLst>
            </a:custGeom>
            <a:solidFill>
              <a:srgbClr val="FF6600"/>
            </a:solidFill>
            <a:ln w="25400" cap="rnd">
              <a:solidFill>
                <a:srgbClr val="F35B1B"/>
              </a:solidFill>
              <a:round/>
              <a:headEnd/>
              <a:tailEnd/>
            </a:ln>
          </p:spPr>
          <p:txBody>
            <a:bodyPr/>
            <a:lstStyle/>
            <a:p>
              <a:endParaRPr lang="en-US"/>
            </a:p>
          </p:txBody>
        </p:sp>
        <p:sp>
          <p:nvSpPr>
            <p:cNvPr id="21583" name="Freeform 253"/>
            <p:cNvSpPr>
              <a:spLocks/>
            </p:cNvSpPr>
            <p:nvPr/>
          </p:nvSpPr>
          <p:spPr bwMode="auto">
            <a:xfrm>
              <a:off x="2267" y="1691"/>
              <a:ext cx="144" cy="294"/>
            </a:xfrm>
            <a:custGeom>
              <a:avLst/>
              <a:gdLst>
                <a:gd name="T0" fmla="*/ 24 w 145"/>
                <a:gd name="T1" fmla="*/ 289 h 292"/>
                <a:gd name="T2" fmla="*/ 28 w 145"/>
                <a:gd name="T3" fmla="*/ 278 h 292"/>
                <a:gd name="T4" fmla="*/ 44 w 145"/>
                <a:gd name="T5" fmla="*/ 267 h 292"/>
                <a:gd name="T6" fmla="*/ 60 w 145"/>
                <a:gd name="T7" fmla="*/ 253 h 292"/>
                <a:gd name="T8" fmla="*/ 72 w 145"/>
                <a:gd name="T9" fmla="*/ 242 h 292"/>
                <a:gd name="T10" fmla="*/ 82 w 145"/>
                <a:gd name="T11" fmla="*/ 233 h 292"/>
                <a:gd name="T12" fmla="*/ 94 w 145"/>
                <a:gd name="T13" fmla="*/ 225 h 292"/>
                <a:gd name="T14" fmla="*/ 106 w 145"/>
                <a:gd name="T15" fmla="*/ 212 h 292"/>
                <a:gd name="T16" fmla="*/ 118 w 145"/>
                <a:gd name="T17" fmla="*/ 203 h 292"/>
                <a:gd name="T18" fmla="*/ 126 w 145"/>
                <a:gd name="T19" fmla="*/ 192 h 292"/>
                <a:gd name="T20" fmla="*/ 130 w 145"/>
                <a:gd name="T21" fmla="*/ 181 h 292"/>
                <a:gd name="T22" fmla="*/ 138 w 145"/>
                <a:gd name="T23" fmla="*/ 170 h 292"/>
                <a:gd name="T24" fmla="*/ 142 w 145"/>
                <a:gd name="T25" fmla="*/ 159 h 292"/>
                <a:gd name="T26" fmla="*/ 138 w 145"/>
                <a:gd name="T27" fmla="*/ 148 h 292"/>
                <a:gd name="T28" fmla="*/ 134 w 145"/>
                <a:gd name="T29" fmla="*/ 136 h 292"/>
                <a:gd name="T30" fmla="*/ 126 w 145"/>
                <a:gd name="T31" fmla="*/ 122 h 292"/>
                <a:gd name="T32" fmla="*/ 122 w 145"/>
                <a:gd name="T33" fmla="*/ 111 h 292"/>
                <a:gd name="T34" fmla="*/ 118 w 145"/>
                <a:gd name="T35" fmla="*/ 94 h 292"/>
                <a:gd name="T36" fmla="*/ 114 w 145"/>
                <a:gd name="T37" fmla="*/ 80 h 292"/>
                <a:gd name="T38" fmla="*/ 106 w 145"/>
                <a:gd name="T39" fmla="*/ 67 h 292"/>
                <a:gd name="T40" fmla="*/ 102 w 145"/>
                <a:gd name="T41" fmla="*/ 56 h 292"/>
                <a:gd name="T42" fmla="*/ 98 w 145"/>
                <a:gd name="T43" fmla="*/ 45 h 292"/>
                <a:gd name="T44" fmla="*/ 94 w 145"/>
                <a:gd name="T45" fmla="*/ 34 h 292"/>
                <a:gd name="T46" fmla="*/ 90 w 145"/>
                <a:gd name="T47" fmla="*/ 22 h 292"/>
                <a:gd name="T48" fmla="*/ 82 w 145"/>
                <a:gd name="T49" fmla="*/ 11 h 292"/>
                <a:gd name="T50" fmla="*/ 78 w 145"/>
                <a:gd name="T51" fmla="*/ 0 h 292"/>
                <a:gd name="T52" fmla="*/ 74 w 145"/>
                <a:gd name="T53" fmla="*/ 11 h 292"/>
                <a:gd name="T54" fmla="*/ 74 w 145"/>
                <a:gd name="T55" fmla="*/ 22 h 292"/>
                <a:gd name="T56" fmla="*/ 74 w 145"/>
                <a:gd name="T57" fmla="*/ 34 h 292"/>
                <a:gd name="T58" fmla="*/ 72 w 145"/>
                <a:gd name="T59" fmla="*/ 45 h 292"/>
                <a:gd name="T60" fmla="*/ 64 w 145"/>
                <a:gd name="T61" fmla="*/ 56 h 292"/>
                <a:gd name="T62" fmla="*/ 56 w 145"/>
                <a:gd name="T63" fmla="*/ 67 h 292"/>
                <a:gd name="T64" fmla="*/ 44 w 145"/>
                <a:gd name="T65" fmla="*/ 80 h 292"/>
                <a:gd name="T66" fmla="*/ 32 w 145"/>
                <a:gd name="T67" fmla="*/ 92 h 292"/>
                <a:gd name="T68" fmla="*/ 24 w 145"/>
                <a:gd name="T69" fmla="*/ 103 h 292"/>
                <a:gd name="T70" fmla="*/ 16 w 145"/>
                <a:gd name="T71" fmla="*/ 114 h 292"/>
                <a:gd name="T72" fmla="*/ 8 w 145"/>
                <a:gd name="T73" fmla="*/ 125 h 292"/>
                <a:gd name="T74" fmla="*/ 4 w 145"/>
                <a:gd name="T75" fmla="*/ 136 h 292"/>
                <a:gd name="T76" fmla="*/ 0 w 145"/>
                <a:gd name="T77" fmla="*/ 148 h 292"/>
                <a:gd name="T78" fmla="*/ 0 w 145"/>
                <a:gd name="T79" fmla="*/ 159 h 292"/>
                <a:gd name="T80" fmla="*/ 0 w 145"/>
                <a:gd name="T81" fmla="*/ 170 h 292"/>
                <a:gd name="T82" fmla="*/ 0 w 145"/>
                <a:gd name="T83" fmla="*/ 181 h 292"/>
                <a:gd name="T84" fmla="*/ 0 w 145"/>
                <a:gd name="T85" fmla="*/ 192 h 292"/>
                <a:gd name="T86" fmla="*/ 4 w 145"/>
                <a:gd name="T87" fmla="*/ 203 h 292"/>
                <a:gd name="T88" fmla="*/ 4 w 145"/>
                <a:gd name="T89" fmla="*/ 215 h 292"/>
                <a:gd name="T90" fmla="*/ 4 w 145"/>
                <a:gd name="T91" fmla="*/ 228 h 292"/>
                <a:gd name="T92" fmla="*/ 8 w 145"/>
                <a:gd name="T93" fmla="*/ 239 h 292"/>
                <a:gd name="T94" fmla="*/ 12 w 145"/>
                <a:gd name="T95" fmla="*/ 250 h 292"/>
                <a:gd name="T96" fmla="*/ 12 w 145"/>
                <a:gd name="T97" fmla="*/ 261 h 292"/>
                <a:gd name="T98" fmla="*/ 16 w 145"/>
                <a:gd name="T99" fmla="*/ 273 h 292"/>
                <a:gd name="T100" fmla="*/ 24 w 145"/>
                <a:gd name="T101" fmla="*/ 284 h 292"/>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45"/>
                <a:gd name="T154" fmla="*/ 0 h 292"/>
                <a:gd name="T155" fmla="*/ 145 w 145"/>
                <a:gd name="T156" fmla="*/ 292 h 292"/>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45" h="292">
                  <a:moveTo>
                    <a:pt x="24" y="291"/>
                  </a:moveTo>
                  <a:lnTo>
                    <a:pt x="24" y="285"/>
                  </a:lnTo>
                  <a:lnTo>
                    <a:pt x="24" y="280"/>
                  </a:lnTo>
                  <a:lnTo>
                    <a:pt x="28" y="274"/>
                  </a:lnTo>
                  <a:lnTo>
                    <a:pt x="36" y="266"/>
                  </a:lnTo>
                  <a:lnTo>
                    <a:pt x="44" y="263"/>
                  </a:lnTo>
                  <a:lnTo>
                    <a:pt x="52" y="257"/>
                  </a:lnTo>
                  <a:lnTo>
                    <a:pt x="60" y="249"/>
                  </a:lnTo>
                  <a:lnTo>
                    <a:pt x="68" y="243"/>
                  </a:lnTo>
                  <a:lnTo>
                    <a:pt x="72" y="238"/>
                  </a:lnTo>
                  <a:lnTo>
                    <a:pt x="80" y="235"/>
                  </a:lnTo>
                  <a:lnTo>
                    <a:pt x="84" y="229"/>
                  </a:lnTo>
                  <a:lnTo>
                    <a:pt x="88" y="224"/>
                  </a:lnTo>
                  <a:lnTo>
                    <a:pt x="96" y="221"/>
                  </a:lnTo>
                  <a:lnTo>
                    <a:pt x="104" y="215"/>
                  </a:lnTo>
                  <a:lnTo>
                    <a:pt x="108" y="210"/>
                  </a:lnTo>
                  <a:lnTo>
                    <a:pt x="116" y="207"/>
                  </a:lnTo>
                  <a:lnTo>
                    <a:pt x="120" y="201"/>
                  </a:lnTo>
                  <a:lnTo>
                    <a:pt x="124" y="196"/>
                  </a:lnTo>
                  <a:lnTo>
                    <a:pt x="128" y="190"/>
                  </a:lnTo>
                  <a:lnTo>
                    <a:pt x="132" y="185"/>
                  </a:lnTo>
                  <a:lnTo>
                    <a:pt x="132" y="179"/>
                  </a:lnTo>
                  <a:lnTo>
                    <a:pt x="136" y="173"/>
                  </a:lnTo>
                  <a:lnTo>
                    <a:pt x="140" y="168"/>
                  </a:lnTo>
                  <a:lnTo>
                    <a:pt x="140" y="162"/>
                  </a:lnTo>
                  <a:lnTo>
                    <a:pt x="144" y="157"/>
                  </a:lnTo>
                  <a:lnTo>
                    <a:pt x="144" y="151"/>
                  </a:lnTo>
                  <a:lnTo>
                    <a:pt x="140" y="146"/>
                  </a:lnTo>
                  <a:lnTo>
                    <a:pt x="136" y="140"/>
                  </a:lnTo>
                  <a:lnTo>
                    <a:pt x="136" y="134"/>
                  </a:lnTo>
                  <a:lnTo>
                    <a:pt x="132" y="126"/>
                  </a:lnTo>
                  <a:lnTo>
                    <a:pt x="128" y="120"/>
                  </a:lnTo>
                  <a:lnTo>
                    <a:pt x="128" y="115"/>
                  </a:lnTo>
                  <a:lnTo>
                    <a:pt x="124" y="109"/>
                  </a:lnTo>
                  <a:lnTo>
                    <a:pt x="124" y="101"/>
                  </a:lnTo>
                  <a:lnTo>
                    <a:pt x="120" y="92"/>
                  </a:lnTo>
                  <a:lnTo>
                    <a:pt x="116" y="87"/>
                  </a:lnTo>
                  <a:lnTo>
                    <a:pt x="116" y="78"/>
                  </a:lnTo>
                  <a:lnTo>
                    <a:pt x="112" y="73"/>
                  </a:lnTo>
                  <a:lnTo>
                    <a:pt x="108" y="67"/>
                  </a:lnTo>
                  <a:lnTo>
                    <a:pt x="104" y="62"/>
                  </a:lnTo>
                  <a:lnTo>
                    <a:pt x="104" y="56"/>
                  </a:lnTo>
                  <a:lnTo>
                    <a:pt x="100" y="50"/>
                  </a:lnTo>
                  <a:lnTo>
                    <a:pt x="100" y="45"/>
                  </a:lnTo>
                  <a:lnTo>
                    <a:pt x="96" y="39"/>
                  </a:lnTo>
                  <a:lnTo>
                    <a:pt x="96" y="34"/>
                  </a:lnTo>
                  <a:lnTo>
                    <a:pt x="92" y="28"/>
                  </a:lnTo>
                  <a:lnTo>
                    <a:pt x="92" y="22"/>
                  </a:lnTo>
                  <a:lnTo>
                    <a:pt x="88" y="17"/>
                  </a:lnTo>
                  <a:lnTo>
                    <a:pt x="84" y="11"/>
                  </a:lnTo>
                  <a:lnTo>
                    <a:pt x="80" y="6"/>
                  </a:lnTo>
                  <a:lnTo>
                    <a:pt x="80" y="0"/>
                  </a:lnTo>
                  <a:lnTo>
                    <a:pt x="76" y="6"/>
                  </a:lnTo>
                  <a:lnTo>
                    <a:pt x="76" y="11"/>
                  </a:lnTo>
                  <a:lnTo>
                    <a:pt x="76" y="17"/>
                  </a:lnTo>
                  <a:lnTo>
                    <a:pt x="76" y="22"/>
                  </a:lnTo>
                  <a:lnTo>
                    <a:pt x="76" y="28"/>
                  </a:lnTo>
                  <a:lnTo>
                    <a:pt x="76" y="34"/>
                  </a:lnTo>
                  <a:lnTo>
                    <a:pt x="76" y="39"/>
                  </a:lnTo>
                  <a:lnTo>
                    <a:pt x="72" y="45"/>
                  </a:lnTo>
                  <a:lnTo>
                    <a:pt x="68" y="50"/>
                  </a:lnTo>
                  <a:lnTo>
                    <a:pt x="64" y="56"/>
                  </a:lnTo>
                  <a:lnTo>
                    <a:pt x="60" y="62"/>
                  </a:lnTo>
                  <a:lnTo>
                    <a:pt x="56" y="67"/>
                  </a:lnTo>
                  <a:lnTo>
                    <a:pt x="52" y="73"/>
                  </a:lnTo>
                  <a:lnTo>
                    <a:pt x="44" y="78"/>
                  </a:lnTo>
                  <a:lnTo>
                    <a:pt x="40" y="84"/>
                  </a:lnTo>
                  <a:lnTo>
                    <a:pt x="32" y="90"/>
                  </a:lnTo>
                  <a:lnTo>
                    <a:pt x="28" y="95"/>
                  </a:lnTo>
                  <a:lnTo>
                    <a:pt x="24" y="101"/>
                  </a:lnTo>
                  <a:lnTo>
                    <a:pt x="20" y="106"/>
                  </a:lnTo>
                  <a:lnTo>
                    <a:pt x="16" y="112"/>
                  </a:lnTo>
                  <a:lnTo>
                    <a:pt x="12" y="118"/>
                  </a:lnTo>
                  <a:lnTo>
                    <a:pt x="8" y="123"/>
                  </a:lnTo>
                  <a:lnTo>
                    <a:pt x="4" y="129"/>
                  </a:lnTo>
                  <a:lnTo>
                    <a:pt x="4" y="134"/>
                  </a:lnTo>
                  <a:lnTo>
                    <a:pt x="0" y="140"/>
                  </a:lnTo>
                  <a:lnTo>
                    <a:pt x="0" y="146"/>
                  </a:lnTo>
                  <a:lnTo>
                    <a:pt x="0" y="151"/>
                  </a:lnTo>
                  <a:lnTo>
                    <a:pt x="0" y="157"/>
                  </a:lnTo>
                  <a:lnTo>
                    <a:pt x="0" y="162"/>
                  </a:lnTo>
                  <a:lnTo>
                    <a:pt x="0" y="168"/>
                  </a:lnTo>
                  <a:lnTo>
                    <a:pt x="0" y="173"/>
                  </a:lnTo>
                  <a:lnTo>
                    <a:pt x="0" y="179"/>
                  </a:lnTo>
                  <a:lnTo>
                    <a:pt x="0" y="185"/>
                  </a:lnTo>
                  <a:lnTo>
                    <a:pt x="0" y="190"/>
                  </a:lnTo>
                  <a:lnTo>
                    <a:pt x="0" y="196"/>
                  </a:lnTo>
                  <a:lnTo>
                    <a:pt x="4" y="201"/>
                  </a:lnTo>
                  <a:lnTo>
                    <a:pt x="4" y="207"/>
                  </a:lnTo>
                  <a:lnTo>
                    <a:pt x="4" y="213"/>
                  </a:lnTo>
                  <a:lnTo>
                    <a:pt x="4" y="218"/>
                  </a:lnTo>
                  <a:lnTo>
                    <a:pt x="4" y="224"/>
                  </a:lnTo>
                  <a:lnTo>
                    <a:pt x="4" y="229"/>
                  </a:lnTo>
                  <a:lnTo>
                    <a:pt x="8" y="235"/>
                  </a:lnTo>
                  <a:lnTo>
                    <a:pt x="8" y="241"/>
                  </a:lnTo>
                  <a:lnTo>
                    <a:pt x="12" y="246"/>
                  </a:lnTo>
                  <a:lnTo>
                    <a:pt x="12" y="252"/>
                  </a:lnTo>
                  <a:lnTo>
                    <a:pt x="12" y="257"/>
                  </a:lnTo>
                  <a:lnTo>
                    <a:pt x="12" y="263"/>
                  </a:lnTo>
                  <a:lnTo>
                    <a:pt x="16" y="269"/>
                  </a:lnTo>
                  <a:lnTo>
                    <a:pt x="20" y="274"/>
                  </a:lnTo>
                  <a:lnTo>
                    <a:pt x="24" y="280"/>
                  </a:lnTo>
                  <a:lnTo>
                    <a:pt x="24" y="285"/>
                  </a:lnTo>
                </a:path>
              </a:pathLst>
            </a:custGeom>
            <a:solidFill>
              <a:srgbClr val="FF5008"/>
            </a:solidFill>
            <a:ln w="25400" cap="rnd">
              <a:solidFill>
                <a:srgbClr val="FE9B03"/>
              </a:solidFill>
              <a:round/>
              <a:headEnd/>
              <a:tailEnd/>
            </a:ln>
          </p:spPr>
          <p:txBody>
            <a:bodyPr/>
            <a:lstStyle/>
            <a:p>
              <a:endParaRPr lang="en-US"/>
            </a:p>
          </p:txBody>
        </p:sp>
        <p:sp>
          <p:nvSpPr>
            <p:cNvPr id="21584" name="Freeform 254"/>
            <p:cNvSpPr>
              <a:spLocks/>
            </p:cNvSpPr>
            <p:nvPr/>
          </p:nvSpPr>
          <p:spPr bwMode="auto">
            <a:xfrm>
              <a:off x="2201" y="1586"/>
              <a:ext cx="231" cy="312"/>
            </a:xfrm>
            <a:custGeom>
              <a:avLst/>
              <a:gdLst>
                <a:gd name="T0" fmla="*/ 94 w 232"/>
                <a:gd name="T1" fmla="*/ 304 h 313"/>
                <a:gd name="T2" fmla="*/ 98 w 232"/>
                <a:gd name="T3" fmla="*/ 292 h 313"/>
                <a:gd name="T4" fmla="*/ 116 w 232"/>
                <a:gd name="T5" fmla="*/ 280 h 313"/>
                <a:gd name="T6" fmla="*/ 133 w 232"/>
                <a:gd name="T7" fmla="*/ 265 h 313"/>
                <a:gd name="T8" fmla="*/ 147 w 232"/>
                <a:gd name="T9" fmla="*/ 253 h 313"/>
                <a:gd name="T10" fmla="*/ 160 w 232"/>
                <a:gd name="T11" fmla="*/ 244 h 313"/>
                <a:gd name="T12" fmla="*/ 175 w 232"/>
                <a:gd name="T13" fmla="*/ 235 h 313"/>
                <a:gd name="T14" fmla="*/ 188 w 232"/>
                <a:gd name="T15" fmla="*/ 223 h 313"/>
                <a:gd name="T16" fmla="*/ 201 w 232"/>
                <a:gd name="T17" fmla="*/ 214 h 313"/>
                <a:gd name="T18" fmla="*/ 211 w 232"/>
                <a:gd name="T19" fmla="*/ 202 h 313"/>
                <a:gd name="T20" fmla="*/ 216 w 232"/>
                <a:gd name="T21" fmla="*/ 190 h 313"/>
                <a:gd name="T22" fmla="*/ 224 w 232"/>
                <a:gd name="T23" fmla="*/ 178 h 313"/>
                <a:gd name="T24" fmla="*/ 229 w 232"/>
                <a:gd name="T25" fmla="*/ 166 h 313"/>
                <a:gd name="T26" fmla="*/ 224 w 232"/>
                <a:gd name="T27" fmla="*/ 156 h 313"/>
                <a:gd name="T28" fmla="*/ 219 w 232"/>
                <a:gd name="T29" fmla="*/ 144 h 313"/>
                <a:gd name="T30" fmla="*/ 211 w 232"/>
                <a:gd name="T31" fmla="*/ 129 h 313"/>
                <a:gd name="T32" fmla="*/ 206 w 232"/>
                <a:gd name="T33" fmla="*/ 118 h 313"/>
                <a:gd name="T34" fmla="*/ 201 w 232"/>
                <a:gd name="T35" fmla="*/ 99 h 313"/>
                <a:gd name="T36" fmla="*/ 198 w 232"/>
                <a:gd name="T37" fmla="*/ 84 h 313"/>
                <a:gd name="T38" fmla="*/ 188 w 232"/>
                <a:gd name="T39" fmla="*/ 72 h 313"/>
                <a:gd name="T40" fmla="*/ 183 w 232"/>
                <a:gd name="T41" fmla="*/ 60 h 313"/>
                <a:gd name="T42" fmla="*/ 178 w 232"/>
                <a:gd name="T43" fmla="*/ 48 h 313"/>
                <a:gd name="T44" fmla="*/ 179 w 232"/>
                <a:gd name="T45" fmla="*/ 100 h 313"/>
                <a:gd name="T46" fmla="*/ 170 w 232"/>
                <a:gd name="T47" fmla="*/ 24 h 313"/>
                <a:gd name="T48" fmla="*/ 160 w 232"/>
                <a:gd name="T49" fmla="*/ 12 h 313"/>
                <a:gd name="T50" fmla="*/ 156 w 232"/>
                <a:gd name="T51" fmla="*/ 0 h 313"/>
                <a:gd name="T52" fmla="*/ 152 w 232"/>
                <a:gd name="T53" fmla="*/ 12 h 313"/>
                <a:gd name="T54" fmla="*/ 152 w 232"/>
                <a:gd name="T55" fmla="*/ 24 h 313"/>
                <a:gd name="T56" fmla="*/ 152 w 232"/>
                <a:gd name="T57" fmla="*/ 36 h 313"/>
                <a:gd name="T58" fmla="*/ 147 w 232"/>
                <a:gd name="T59" fmla="*/ 48 h 313"/>
                <a:gd name="T60" fmla="*/ 137 w 232"/>
                <a:gd name="T61" fmla="*/ 60 h 313"/>
                <a:gd name="T62" fmla="*/ 129 w 232"/>
                <a:gd name="T63" fmla="*/ 72 h 313"/>
                <a:gd name="T64" fmla="*/ 116 w 232"/>
                <a:gd name="T65" fmla="*/ 84 h 313"/>
                <a:gd name="T66" fmla="*/ 103 w 232"/>
                <a:gd name="T67" fmla="*/ 96 h 313"/>
                <a:gd name="T68" fmla="*/ 94 w 232"/>
                <a:gd name="T69" fmla="*/ 108 h 313"/>
                <a:gd name="T70" fmla="*/ 85 w 232"/>
                <a:gd name="T71" fmla="*/ 120 h 313"/>
                <a:gd name="T72" fmla="*/ 76 w 232"/>
                <a:gd name="T73" fmla="*/ 132 h 313"/>
                <a:gd name="T74" fmla="*/ 71 w 232"/>
                <a:gd name="T75" fmla="*/ 144 h 313"/>
                <a:gd name="T76" fmla="*/ 67 w 232"/>
                <a:gd name="T77" fmla="*/ 156 h 313"/>
                <a:gd name="T78" fmla="*/ 67 w 232"/>
                <a:gd name="T79" fmla="*/ 166 h 313"/>
                <a:gd name="T80" fmla="*/ 67 w 232"/>
                <a:gd name="T81" fmla="*/ 178 h 313"/>
                <a:gd name="T82" fmla="*/ 67 w 232"/>
                <a:gd name="T83" fmla="*/ 190 h 313"/>
                <a:gd name="T84" fmla="*/ 67 w 232"/>
                <a:gd name="T85" fmla="*/ 202 h 313"/>
                <a:gd name="T86" fmla="*/ 71 w 232"/>
                <a:gd name="T87" fmla="*/ 214 h 313"/>
                <a:gd name="T88" fmla="*/ 71 w 232"/>
                <a:gd name="T89" fmla="*/ 226 h 313"/>
                <a:gd name="T90" fmla="*/ 71 w 232"/>
                <a:gd name="T91" fmla="*/ 238 h 313"/>
                <a:gd name="T92" fmla="*/ 76 w 232"/>
                <a:gd name="T93" fmla="*/ 250 h 313"/>
                <a:gd name="T94" fmla="*/ 80 w 232"/>
                <a:gd name="T95" fmla="*/ 262 h 313"/>
                <a:gd name="T96" fmla="*/ 80 w 232"/>
                <a:gd name="T97" fmla="*/ 274 h 313"/>
                <a:gd name="T98" fmla="*/ 85 w 232"/>
                <a:gd name="T99" fmla="*/ 286 h 313"/>
                <a:gd name="T100" fmla="*/ 94 w 232"/>
                <a:gd name="T101" fmla="*/ 298 h 313"/>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232"/>
                <a:gd name="T154" fmla="*/ 0 h 313"/>
                <a:gd name="T155" fmla="*/ 232 w 232"/>
                <a:gd name="T156" fmla="*/ 313 h 313"/>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232" h="313">
                  <a:moveTo>
                    <a:pt x="94" y="312"/>
                  </a:moveTo>
                  <a:lnTo>
                    <a:pt x="94" y="306"/>
                  </a:lnTo>
                  <a:lnTo>
                    <a:pt x="94" y="300"/>
                  </a:lnTo>
                  <a:lnTo>
                    <a:pt x="98" y="294"/>
                  </a:lnTo>
                  <a:lnTo>
                    <a:pt x="108" y="285"/>
                  </a:lnTo>
                  <a:lnTo>
                    <a:pt x="117" y="282"/>
                  </a:lnTo>
                  <a:lnTo>
                    <a:pt x="0" y="276"/>
                  </a:lnTo>
                  <a:lnTo>
                    <a:pt x="135" y="267"/>
                  </a:lnTo>
                  <a:lnTo>
                    <a:pt x="144" y="261"/>
                  </a:lnTo>
                  <a:lnTo>
                    <a:pt x="149" y="255"/>
                  </a:lnTo>
                  <a:lnTo>
                    <a:pt x="158" y="252"/>
                  </a:lnTo>
                  <a:lnTo>
                    <a:pt x="162" y="246"/>
                  </a:lnTo>
                  <a:lnTo>
                    <a:pt x="167" y="240"/>
                  </a:lnTo>
                  <a:lnTo>
                    <a:pt x="177" y="237"/>
                  </a:lnTo>
                  <a:lnTo>
                    <a:pt x="185" y="231"/>
                  </a:lnTo>
                  <a:lnTo>
                    <a:pt x="190" y="225"/>
                  </a:lnTo>
                  <a:lnTo>
                    <a:pt x="200" y="222"/>
                  </a:lnTo>
                  <a:lnTo>
                    <a:pt x="203" y="216"/>
                  </a:lnTo>
                  <a:lnTo>
                    <a:pt x="208" y="210"/>
                  </a:lnTo>
                  <a:lnTo>
                    <a:pt x="213" y="204"/>
                  </a:lnTo>
                  <a:lnTo>
                    <a:pt x="218" y="198"/>
                  </a:lnTo>
                  <a:lnTo>
                    <a:pt x="218" y="192"/>
                  </a:lnTo>
                  <a:lnTo>
                    <a:pt x="221" y="186"/>
                  </a:lnTo>
                  <a:lnTo>
                    <a:pt x="226" y="180"/>
                  </a:lnTo>
                  <a:lnTo>
                    <a:pt x="226" y="174"/>
                  </a:lnTo>
                  <a:lnTo>
                    <a:pt x="231" y="168"/>
                  </a:lnTo>
                  <a:lnTo>
                    <a:pt x="231" y="162"/>
                  </a:lnTo>
                  <a:lnTo>
                    <a:pt x="226" y="156"/>
                  </a:lnTo>
                  <a:lnTo>
                    <a:pt x="221" y="150"/>
                  </a:lnTo>
                  <a:lnTo>
                    <a:pt x="221" y="144"/>
                  </a:lnTo>
                  <a:lnTo>
                    <a:pt x="218" y="135"/>
                  </a:lnTo>
                  <a:lnTo>
                    <a:pt x="213" y="129"/>
                  </a:lnTo>
                  <a:lnTo>
                    <a:pt x="213" y="123"/>
                  </a:lnTo>
                  <a:lnTo>
                    <a:pt x="208" y="118"/>
                  </a:lnTo>
                  <a:lnTo>
                    <a:pt x="208" y="108"/>
                  </a:lnTo>
                  <a:lnTo>
                    <a:pt x="203" y="99"/>
                  </a:lnTo>
                  <a:lnTo>
                    <a:pt x="200" y="93"/>
                  </a:lnTo>
                  <a:lnTo>
                    <a:pt x="200" y="84"/>
                  </a:lnTo>
                  <a:lnTo>
                    <a:pt x="195" y="78"/>
                  </a:lnTo>
                  <a:lnTo>
                    <a:pt x="190" y="72"/>
                  </a:lnTo>
                  <a:lnTo>
                    <a:pt x="185" y="66"/>
                  </a:lnTo>
                  <a:lnTo>
                    <a:pt x="185" y="60"/>
                  </a:lnTo>
                  <a:lnTo>
                    <a:pt x="180" y="54"/>
                  </a:lnTo>
                  <a:lnTo>
                    <a:pt x="180" y="48"/>
                  </a:lnTo>
                  <a:lnTo>
                    <a:pt x="177" y="42"/>
                  </a:lnTo>
                  <a:lnTo>
                    <a:pt x="181" y="100"/>
                  </a:lnTo>
                  <a:lnTo>
                    <a:pt x="172" y="30"/>
                  </a:lnTo>
                  <a:lnTo>
                    <a:pt x="172" y="24"/>
                  </a:lnTo>
                  <a:lnTo>
                    <a:pt x="167" y="18"/>
                  </a:lnTo>
                  <a:lnTo>
                    <a:pt x="162" y="12"/>
                  </a:lnTo>
                  <a:lnTo>
                    <a:pt x="158" y="6"/>
                  </a:lnTo>
                  <a:lnTo>
                    <a:pt x="158" y="0"/>
                  </a:lnTo>
                  <a:lnTo>
                    <a:pt x="100" y="122"/>
                  </a:lnTo>
                  <a:lnTo>
                    <a:pt x="154" y="12"/>
                  </a:lnTo>
                  <a:lnTo>
                    <a:pt x="154" y="18"/>
                  </a:lnTo>
                  <a:lnTo>
                    <a:pt x="154" y="24"/>
                  </a:lnTo>
                  <a:lnTo>
                    <a:pt x="154" y="30"/>
                  </a:lnTo>
                  <a:lnTo>
                    <a:pt x="154" y="36"/>
                  </a:lnTo>
                  <a:lnTo>
                    <a:pt x="154" y="42"/>
                  </a:lnTo>
                  <a:lnTo>
                    <a:pt x="149" y="48"/>
                  </a:lnTo>
                  <a:lnTo>
                    <a:pt x="144" y="54"/>
                  </a:lnTo>
                  <a:lnTo>
                    <a:pt x="139" y="60"/>
                  </a:lnTo>
                  <a:lnTo>
                    <a:pt x="135" y="66"/>
                  </a:lnTo>
                  <a:lnTo>
                    <a:pt x="131" y="72"/>
                  </a:lnTo>
                  <a:lnTo>
                    <a:pt x="126" y="78"/>
                  </a:lnTo>
                  <a:lnTo>
                    <a:pt x="117" y="84"/>
                  </a:lnTo>
                  <a:lnTo>
                    <a:pt x="112" y="90"/>
                  </a:lnTo>
                  <a:lnTo>
                    <a:pt x="103" y="96"/>
                  </a:lnTo>
                  <a:lnTo>
                    <a:pt x="98" y="102"/>
                  </a:lnTo>
                  <a:lnTo>
                    <a:pt x="94" y="108"/>
                  </a:lnTo>
                  <a:lnTo>
                    <a:pt x="89" y="114"/>
                  </a:lnTo>
                  <a:lnTo>
                    <a:pt x="85" y="120"/>
                  </a:lnTo>
                  <a:lnTo>
                    <a:pt x="80" y="126"/>
                  </a:lnTo>
                  <a:lnTo>
                    <a:pt x="76" y="132"/>
                  </a:lnTo>
                  <a:lnTo>
                    <a:pt x="71" y="138"/>
                  </a:lnTo>
                  <a:lnTo>
                    <a:pt x="71" y="144"/>
                  </a:lnTo>
                  <a:lnTo>
                    <a:pt x="67" y="150"/>
                  </a:lnTo>
                  <a:lnTo>
                    <a:pt x="67" y="156"/>
                  </a:lnTo>
                  <a:lnTo>
                    <a:pt x="67" y="162"/>
                  </a:lnTo>
                  <a:lnTo>
                    <a:pt x="67" y="168"/>
                  </a:lnTo>
                  <a:lnTo>
                    <a:pt x="67" y="174"/>
                  </a:lnTo>
                  <a:lnTo>
                    <a:pt x="67" y="180"/>
                  </a:lnTo>
                  <a:lnTo>
                    <a:pt x="67" y="186"/>
                  </a:lnTo>
                  <a:lnTo>
                    <a:pt x="67" y="192"/>
                  </a:lnTo>
                  <a:lnTo>
                    <a:pt x="67" y="198"/>
                  </a:lnTo>
                  <a:lnTo>
                    <a:pt x="67" y="204"/>
                  </a:lnTo>
                  <a:lnTo>
                    <a:pt x="67" y="210"/>
                  </a:lnTo>
                  <a:lnTo>
                    <a:pt x="71" y="216"/>
                  </a:lnTo>
                  <a:lnTo>
                    <a:pt x="71" y="222"/>
                  </a:lnTo>
                  <a:lnTo>
                    <a:pt x="71" y="228"/>
                  </a:lnTo>
                  <a:lnTo>
                    <a:pt x="71" y="234"/>
                  </a:lnTo>
                  <a:lnTo>
                    <a:pt x="71" y="240"/>
                  </a:lnTo>
                  <a:lnTo>
                    <a:pt x="71" y="246"/>
                  </a:lnTo>
                  <a:lnTo>
                    <a:pt x="76" y="252"/>
                  </a:lnTo>
                  <a:lnTo>
                    <a:pt x="76" y="258"/>
                  </a:lnTo>
                  <a:lnTo>
                    <a:pt x="80" y="264"/>
                  </a:lnTo>
                  <a:lnTo>
                    <a:pt x="80" y="270"/>
                  </a:lnTo>
                  <a:lnTo>
                    <a:pt x="80" y="276"/>
                  </a:lnTo>
                  <a:lnTo>
                    <a:pt x="80" y="282"/>
                  </a:lnTo>
                  <a:lnTo>
                    <a:pt x="85" y="288"/>
                  </a:lnTo>
                  <a:lnTo>
                    <a:pt x="89" y="294"/>
                  </a:lnTo>
                  <a:lnTo>
                    <a:pt x="94" y="300"/>
                  </a:lnTo>
                  <a:lnTo>
                    <a:pt x="94" y="306"/>
                  </a:lnTo>
                </a:path>
              </a:pathLst>
            </a:custGeom>
            <a:solidFill>
              <a:srgbClr val="FF6600"/>
            </a:solidFill>
            <a:ln w="25400" cap="rnd">
              <a:solidFill>
                <a:srgbClr val="FAFD00"/>
              </a:solidFill>
              <a:round/>
              <a:headEnd/>
              <a:tailEnd/>
            </a:ln>
          </p:spPr>
          <p:txBody>
            <a:bodyPr/>
            <a:lstStyle/>
            <a:p>
              <a:endParaRPr lang="en-US"/>
            </a:p>
          </p:txBody>
        </p:sp>
        <p:sp>
          <p:nvSpPr>
            <p:cNvPr id="21585" name="Freeform 255"/>
            <p:cNvSpPr>
              <a:spLocks/>
            </p:cNvSpPr>
            <p:nvPr/>
          </p:nvSpPr>
          <p:spPr bwMode="auto">
            <a:xfrm>
              <a:off x="2279" y="1681"/>
              <a:ext cx="190" cy="290"/>
            </a:xfrm>
            <a:custGeom>
              <a:avLst/>
              <a:gdLst>
                <a:gd name="T0" fmla="*/ 31 w 189"/>
                <a:gd name="T1" fmla="*/ 282 h 291"/>
                <a:gd name="T2" fmla="*/ 37 w 189"/>
                <a:gd name="T3" fmla="*/ 271 h 291"/>
                <a:gd name="T4" fmla="*/ 57 w 189"/>
                <a:gd name="T5" fmla="*/ 260 h 291"/>
                <a:gd name="T6" fmla="*/ 78 w 189"/>
                <a:gd name="T7" fmla="*/ 246 h 291"/>
                <a:gd name="T8" fmla="*/ 94 w 189"/>
                <a:gd name="T9" fmla="*/ 235 h 291"/>
                <a:gd name="T10" fmla="*/ 112 w 189"/>
                <a:gd name="T11" fmla="*/ 227 h 291"/>
                <a:gd name="T12" fmla="*/ 127 w 189"/>
                <a:gd name="T13" fmla="*/ 218 h 291"/>
                <a:gd name="T14" fmla="*/ 143 w 189"/>
                <a:gd name="T15" fmla="*/ 207 h 291"/>
                <a:gd name="T16" fmla="*/ 159 w 189"/>
                <a:gd name="T17" fmla="*/ 199 h 291"/>
                <a:gd name="T18" fmla="*/ 169 w 189"/>
                <a:gd name="T19" fmla="*/ 188 h 291"/>
                <a:gd name="T20" fmla="*/ 174 w 189"/>
                <a:gd name="T21" fmla="*/ 176 h 291"/>
                <a:gd name="T22" fmla="*/ 185 w 189"/>
                <a:gd name="T23" fmla="*/ 165 h 291"/>
                <a:gd name="T24" fmla="*/ 190 w 189"/>
                <a:gd name="T25" fmla="*/ 154 h 291"/>
                <a:gd name="T26" fmla="*/ 185 w 189"/>
                <a:gd name="T27" fmla="*/ 145 h 291"/>
                <a:gd name="T28" fmla="*/ 180 w 189"/>
                <a:gd name="T29" fmla="*/ 134 h 291"/>
                <a:gd name="T30" fmla="*/ 169 w 189"/>
                <a:gd name="T31" fmla="*/ 120 h 291"/>
                <a:gd name="T32" fmla="*/ 164 w 189"/>
                <a:gd name="T33" fmla="*/ 109 h 291"/>
                <a:gd name="T34" fmla="*/ 159 w 189"/>
                <a:gd name="T35" fmla="*/ 92 h 291"/>
                <a:gd name="T36" fmla="*/ 153 w 189"/>
                <a:gd name="T37" fmla="*/ 78 h 291"/>
                <a:gd name="T38" fmla="*/ 143 w 189"/>
                <a:gd name="T39" fmla="*/ 67 h 291"/>
                <a:gd name="T40" fmla="*/ 138 w 189"/>
                <a:gd name="T41" fmla="*/ 56 h 291"/>
                <a:gd name="T42" fmla="*/ 133 w 189"/>
                <a:gd name="T43" fmla="*/ 45 h 291"/>
                <a:gd name="T44" fmla="*/ 127 w 189"/>
                <a:gd name="T45" fmla="*/ 33 h 291"/>
                <a:gd name="T46" fmla="*/ 122 w 189"/>
                <a:gd name="T47" fmla="*/ 22 h 291"/>
                <a:gd name="T48" fmla="*/ 112 w 189"/>
                <a:gd name="T49" fmla="*/ 11 h 291"/>
                <a:gd name="T50" fmla="*/ 106 w 189"/>
                <a:gd name="T51" fmla="*/ 0 h 291"/>
                <a:gd name="T52" fmla="*/ 101 w 189"/>
                <a:gd name="T53" fmla="*/ 11 h 291"/>
                <a:gd name="T54" fmla="*/ 101 w 189"/>
                <a:gd name="T55" fmla="*/ 22 h 291"/>
                <a:gd name="T56" fmla="*/ 101 w 189"/>
                <a:gd name="T57" fmla="*/ 33 h 291"/>
                <a:gd name="T58" fmla="*/ 94 w 189"/>
                <a:gd name="T59" fmla="*/ 45 h 291"/>
                <a:gd name="T60" fmla="*/ 84 w 189"/>
                <a:gd name="T61" fmla="*/ 56 h 291"/>
                <a:gd name="T62" fmla="*/ 73 w 189"/>
                <a:gd name="T63" fmla="*/ 67 h 291"/>
                <a:gd name="T64" fmla="*/ 57 w 189"/>
                <a:gd name="T65" fmla="*/ 78 h 291"/>
                <a:gd name="T66" fmla="*/ 42 w 189"/>
                <a:gd name="T67" fmla="*/ 89 h 291"/>
                <a:gd name="T68" fmla="*/ 31 w 189"/>
                <a:gd name="T69" fmla="*/ 100 h 291"/>
                <a:gd name="T70" fmla="*/ 21 w 189"/>
                <a:gd name="T71" fmla="*/ 112 h 291"/>
                <a:gd name="T72" fmla="*/ 10 w 189"/>
                <a:gd name="T73" fmla="*/ 123 h 291"/>
                <a:gd name="T74" fmla="*/ 5 w 189"/>
                <a:gd name="T75" fmla="*/ 134 h 291"/>
                <a:gd name="T76" fmla="*/ 0 w 189"/>
                <a:gd name="T77" fmla="*/ 145 h 291"/>
                <a:gd name="T78" fmla="*/ 0 w 189"/>
                <a:gd name="T79" fmla="*/ 154 h 291"/>
                <a:gd name="T80" fmla="*/ 0 w 189"/>
                <a:gd name="T81" fmla="*/ 165 h 291"/>
                <a:gd name="T82" fmla="*/ 0 w 189"/>
                <a:gd name="T83" fmla="*/ 176 h 291"/>
                <a:gd name="T84" fmla="*/ 0 w 189"/>
                <a:gd name="T85" fmla="*/ 188 h 291"/>
                <a:gd name="T86" fmla="*/ 5 w 189"/>
                <a:gd name="T87" fmla="*/ 199 h 291"/>
                <a:gd name="T88" fmla="*/ 5 w 189"/>
                <a:gd name="T89" fmla="*/ 210 h 291"/>
                <a:gd name="T90" fmla="*/ 5 w 189"/>
                <a:gd name="T91" fmla="*/ 221 h 291"/>
                <a:gd name="T92" fmla="*/ 10 w 189"/>
                <a:gd name="T93" fmla="*/ 232 h 291"/>
                <a:gd name="T94" fmla="*/ 16 w 189"/>
                <a:gd name="T95" fmla="*/ 243 h 291"/>
                <a:gd name="T96" fmla="*/ 16 w 189"/>
                <a:gd name="T97" fmla="*/ 255 h 291"/>
                <a:gd name="T98" fmla="*/ 21 w 189"/>
                <a:gd name="T99" fmla="*/ 266 h 291"/>
                <a:gd name="T100" fmla="*/ 31 w 189"/>
                <a:gd name="T101" fmla="*/ 277 h 291"/>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89"/>
                <a:gd name="T154" fmla="*/ 0 h 291"/>
                <a:gd name="T155" fmla="*/ 189 w 189"/>
                <a:gd name="T156" fmla="*/ 291 h 291"/>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89" h="291">
                  <a:moveTo>
                    <a:pt x="31" y="290"/>
                  </a:moveTo>
                  <a:lnTo>
                    <a:pt x="31" y="284"/>
                  </a:lnTo>
                  <a:lnTo>
                    <a:pt x="31" y="279"/>
                  </a:lnTo>
                  <a:lnTo>
                    <a:pt x="37" y="273"/>
                  </a:lnTo>
                  <a:lnTo>
                    <a:pt x="47" y="265"/>
                  </a:lnTo>
                  <a:lnTo>
                    <a:pt x="57" y="262"/>
                  </a:lnTo>
                  <a:lnTo>
                    <a:pt x="68" y="257"/>
                  </a:lnTo>
                  <a:lnTo>
                    <a:pt x="78" y="248"/>
                  </a:lnTo>
                  <a:lnTo>
                    <a:pt x="89" y="243"/>
                  </a:lnTo>
                  <a:lnTo>
                    <a:pt x="94" y="237"/>
                  </a:lnTo>
                  <a:lnTo>
                    <a:pt x="104" y="234"/>
                  </a:lnTo>
                  <a:lnTo>
                    <a:pt x="110" y="229"/>
                  </a:lnTo>
                  <a:lnTo>
                    <a:pt x="115" y="223"/>
                  </a:lnTo>
                  <a:lnTo>
                    <a:pt x="125" y="220"/>
                  </a:lnTo>
                  <a:lnTo>
                    <a:pt x="136" y="215"/>
                  </a:lnTo>
                  <a:lnTo>
                    <a:pt x="141" y="209"/>
                  </a:lnTo>
                  <a:lnTo>
                    <a:pt x="151" y="206"/>
                  </a:lnTo>
                  <a:lnTo>
                    <a:pt x="157" y="201"/>
                  </a:lnTo>
                  <a:lnTo>
                    <a:pt x="162" y="195"/>
                  </a:lnTo>
                  <a:lnTo>
                    <a:pt x="167" y="190"/>
                  </a:lnTo>
                  <a:lnTo>
                    <a:pt x="172" y="184"/>
                  </a:lnTo>
                  <a:lnTo>
                    <a:pt x="172" y="178"/>
                  </a:lnTo>
                  <a:lnTo>
                    <a:pt x="178" y="173"/>
                  </a:lnTo>
                  <a:lnTo>
                    <a:pt x="183" y="167"/>
                  </a:lnTo>
                  <a:lnTo>
                    <a:pt x="183" y="162"/>
                  </a:lnTo>
                  <a:lnTo>
                    <a:pt x="188" y="156"/>
                  </a:lnTo>
                  <a:lnTo>
                    <a:pt x="188" y="151"/>
                  </a:lnTo>
                  <a:lnTo>
                    <a:pt x="183" y="145"/>
                  </a:lnTo>
                  <a:lnTo>
                    <a:pt x="178" y="139"/>
                  </a:lnTo>
                  <a:lnTo>
                    <a:pt x="178" y="134"/>
                  </a:lnTo>
                  <a:lnTo>
                    <a:pt x="172" y="125"/>
                  </a:lnTo>
                  <a:lnTo>
                    <a:pt x="167" y="120"/>
                  </a:lnTo>
                  <a:lnTo>
                    <a:pt x="167" y="114"/>
                  </a:lnTo>
                  <a:lnTo>
                    <a:pt x="162" y="109"/>
                  </a:lnTo>
                  <a:lnTo>
                    <a:pt x="162" y="100"/>
                  </a:lnTo>
                  <a:lnTo>
                    <a:pt x="157" y="92"/>
                  </a:lnTo>
                  <a:lnTo>
                    <a:pt x="151" y="86"/>
                  </a:lnTo>
                  <a:lnTo>
                    <a:pt x="151" y="78"/>
                  </a:lnTo>
                  <a:lnTo>
                    <a:pt x="146" y="73"/>
                  </a:lnTo>
                  <a:lnTo>
                    <a:pt x="141" y="67"/>
                  </a:lnTo>
                  <a:lnTo>
                    <a:pt x="136" y="61"/>
                  </a:lnTo>
                  <a:lnTo>
                    <a:pt x="136" y="56"/>
                  </a:lnTo>
                  <a:lnTo>
                    <a:pt x="131" y="50"/>
                  </a:lnTo>
                  <a:lnTo>
                    <a:pt x="131" y="45"/>
                  </a:lnTo>
                  <a:lnTo>
                    <a:pt x="125" y="39"/>
                  </a:lnTo>
                  <a:lnTo>
                    <a:pt x="125" y="33"/>
                  </a:lnTo>
                  <a:lnTo>
                    <a:pt x="120" y="28"/>
                  </a:lnTo>
                  <a:lnTo>
                    <a:pt x="120" y="22"/>
                  </a:lnTo>
                  <a:lnTo>
                    <a:pt x="115" y="17"/>
                  </a:lnTo>
                  <a:lnTo>
                    <a:pt x="110" y="11"/>
                  </a:lnTo>
                  <a:lnTo>
                    <a:pt x="104" y="6"/>
                  </a:lnTo>
                  <a:lnTo>
                    <a:pt x="104" y="0"/>
                  </a:lnTo>
                  <a:lnTo>
                    <a:pt x="99" y="6"/>
                  </a:lnTo>
                  <a:lnTo>
                    <a:pt x="99" y="11"/>
                  </a:lnTo>
                  <a:lnTo>
                    <a:pt x="99" y="17"/>
                  </a:lnTo>
                  <a:lnTo>
                    <a:pt x="99" y="22"/>
                  </a:lnTo>
                  <a:lnTo>
                    <a:pt x="99" y="28"/>
                  </a:lnTo>
                  <a:lnTo>
                    <a:pt x="99" y="33"/>
                  </a:lnTo>
                  <a:lnTo>
                    <a:pt x="99" y="39"/>
                  </a:lnTo>
                  <a:lnTo>
                    <a:pt x="94" y="45"/>
                  </a:lnTo>
                  <a:lnTo>
                    <a:pt x="89" y="50"/>
                  </a:lnTo>
                  <a:lnTo>
                    <a:pt x="84" y="56"/>
                  </a:lnTo>
                  <a:lnTo>
                    <a:pt x="78" y="61"/>
                  </a:lnTo>
                  <a:lnTo>
                    <a:pt x="73" y="67"/>
                  </a:lnTo>
                  <a:lnTo>
                    <a:pt x="68" y="73"/>
                  </a:lnTo>
                  <a:lnTo>
                    <a:pt x="57" y="78"/>
                  </a:lnTo>
                  <a:lnTo>
                    <a:pt x="52" y="84"/>
                  </a:lnTo>
                  <a:lnTo>
                    <a:pt x="42" y="89"/>
                  </a:lnTo>
                  <a:lnTo>
                    <a:pt x="37" y="95"/>
                  </a:lnTo>
                  <a:lnTo>
                    <a:pt x="31" y="100"/>
                  </a:lnTo>
                  <a:lnTo>
                    <a:pt x="26" y="106"/>
                  </a:lnTo>
                  <a:lnTo>
                    <a:pt x="21" y="112"/>
                  </a:lnTo>
                  <a:lnTo>
                    <a:pt x="16" y="117"/>
                  </a:lnTo>
                  <a:lnTo>
                    <a:pt x="10" y="123"/>
                  </a:lnTo>
                  <a:lnTo>
                    <a:pt x="5" y="128"/>
                  </a:lnTo>
                  <a:lnTo>
                    <a:pt x="5" y="134"/>
                  </a:lnTo>
                  <a:lnTo>
                    <a:pt x="0" y="139"/>
                  </a:lnTo>
                  <a:lnTo>
                    <a:pt x="0" y="145"/>
                  </a:lnTo>
                  <a:lnTo>
                    <a:pt x="0" y="151"/>
                  </a:lnTo>
                  <a:lnTo>
                    <a:pt x="0" y="156"/>
                  </a:lnTo>
                  <a:lnTo>
                    <a:pt x="0" y="162"/>
                  </a:lnTo>
                  <a:lnTo>
                    <a:pt x="0" y="167"/>
                  </a:lnTo>
                  <a:lnTo>
                    <a:pt x="0" y="173"/>
                  </a:lnTo>
                  <a:lnTo>
                    <a:pt x="0" y="178"/>
                  </a:lnTo>
                  <a:lnTo>
                    <a:pt x="0" y="184"/>
                  </a:lnTo>
                  <a:lnTo>
                    <a:pt x="0" y="190"/>
                  </a:lnTo>
                  <a:lnTo>
                    <a:pt x="0" y="195"/>
                  </a:lnTo>
                  <a:lnTo>
                    <a:pt x="5" y="201"/>
                  </a:lnTo>
                  <a:lnTo>
                    <a:pt x="5" y="206"/>
                  </a:lnTo>
                  <a:lnTo>
                    <a:pt x="5" y="212"/>
                  </a:lnTo>
                  <a:lnTo>
                    <a:pt x="5" y="218"/>
                  </a:lnTo>
                  <a:lnTo>
                    <a:pt x="5" y="223"/>
                  </a:lnTo>
                  <a:lnTo>
                    <a:pt x="5" y="229"/>
                  </a:lnTo>
                  <a:lnTo>
                    <a:pt x="10" y="234"/>
                  </a:lnTo>
                  <a:lnTo>
                    <a:pt x="10" y="240"/>
                  </a:lnTo>
                  <a:lnTo>
                    <a:pt x="16" y="245"/>
                  </a:lnTo>
                  <a:lnTo>
                    <a:pt x="16" y="251"/>
                  </a:lnTo>
                  <a:lnTo>
                    <a:pt x="16" y="257"/>
                  </a:lnTo>
                  <a:lnTo>
                    <a:pt x="16" y="262"/>
                  </a:lnTo>
                  <a:lnTo>
                    <a:pt x="21" y="268"/>
                  </a:lnTo>
                  <a:lnTo>
                    <a:pt x="26" y="273"/>
                  </a:lnTo>
                  <a:lnTo>
                    <a:pt x="31" y="279"/>
                  </a:lnTo>
                  <a:lnTo>
                    <a:pt x="31" y="284"/>
                  </a:lnTo>
                </a:path>
              </a:pathLst>
            </a:custGeom>
            <a:solidFill>
              <a:srgbClr val="FF5008"/>
            </a:solidFill>
            <a:ln w="25400" cap="rnd">
              <a:solidFill>
                <a:srgbClr val="FE9B03"/>
              </a:solidFill>
              <a:round/>
              <a:headEnd/>
              <a:tailEnd/>
            </a:ln>
          </p:spPr>
          <p:txBody>
            <a:bodyPr/>
            <a:lstStyle/>
            <a:p>
              <a:endParaRPr lang="en-US"/>
            </a:p>
          </p:txBody>
        </p:sp>
        <p:sp>
          <p:nvSpPr>
            <p:cNvPr id="21586" name="Freeform 256"/>
            <p:cNvSpPr>
              <a:spLocks/>
            </p:cNvSpPr>
            <p:nvPr/>
          </p:nvSpPr>
          <p:spPr bwMode="auto">
            <a:xfrm>
              <a:off x="2172" y="1632"/>
              <a:ext cx="173" cy="357"/>
            </a:xfrm>
            <a:custGeom>
              <a:avLst/>
              <a:gdLst>
                <a:gd name="T0" fmla="*/ 146 w 170"/>
                <a:gd name="T1" fmla="*/ 350 h 356"/>
                <a:gd name="T2" fmla="*/ 140 w 170"/>
                <a:gd name="T3" fmla="*/ 337 h 356"/>
                <a:gd name="T4" fmla="*/ 121 w 170"/>
                <a:gd name="T5" fmla="*/ 323 h 356"/>
                <a:gd name="T6" fmla="*/ 103 w 170"/>
                <a:gd name="T7" fmla="*/ 306 h 356"/>
                <a:gd name="T8" fmla="*/ 89 w 170"/>
                <a:gd name="T9" fmla="*/ 292 h 356"/>
                <a:gd name="T10" fmla="*/ 72 w 170"/>
                <a:gd name="T11" fmla="*/ 282 h 356"/>
                <a:gd name="T12" fmla="*/ 58 w 170"/>
                <a:gd name="T13" fmla="*/ 272 h 356"/>
                <a:gd name="T14" fmla="*/ 44 w 170"/>
                <a:gd name="T15" fmla="*/ 258 h 356"/>
                <a:gd name="T16" fmla="*/ 28 w 170"/>
                <a:gd name="T17" fmla="*/ 248 h 356"/>
                <a:gd name="T18" fmla="*/ 19 w 170"/>
                <a:gd name="T19" fmla="*/ 234 h 356"/>
                <a:gd name="T20" fmla="*/ 14 w 170"/>
                <a:gd name="T21" fmla="*/ 220 h 356"/>
                <a:gd name="T22" fmla="*/ 5 w 170"/>
                <a:gd name="T23" fmla="*/ 207 h 356"/>
                <a:gd name="T24" fmla="*/ 0 w 170"/>
                <a:gd name="T25" fmla="*/ 193 h 356"/>
                <a:gd name="T26" fmla="*/ 5 w 170"/>
                <a:gd name="T27" fmla="*/ 180 h 356"/>
                <a:gd name="T28" fmla="*/ 9 w 170"/>
                <a:gd name="T29" fmla="*/ 164 h 356"/>
                <a:gd name="T30" fmla="*/ 19 w 170"/>
                <a:gd name="T31" fmla="*/ 147 h 356"/>
                <a:gd name="T32" fmla="*/ 23 w 170"/>
                <a:gd name="T33" fmla="*/ 133 h 356"/>
                <a:gd name="T34" fmla="*/ 28 w 170"/>
                <a:gd name="T35" fmla="*/ 113 h 356"/>
                <a:gd name="T36" fmla="*/ 35 w 170"/>
                <a:gd name="T37" fmla="*/ 96 h 356"/>
                <a:gd name="T38" fmla="*/ 44 w 170"/>
                <a:gd name="T39" fmla="*/ 82 h 356"/>
                <a:gd name="T40" fmla="*/ 49 w 170"/>
                <a:gd name="T41" fmla="*/ 68 h 356"/>
                <a:gd name="T42" fmla="*/ 54 w 170"/>
                <a:gd name="T43" fmla="*/ 55 h 356"/>
                <a:gd name="T44" fmla="*/ 58 w 170"/>
                <a:gd name="T45" fmla="*/ 41 h 356"/>
                <a:gd name="T46" fmla="*/ 63 w 170"/>
                <a:gd name="T47" fmla="*/ 27 h 356"/>
                <a:gd name="T48" fmla="*/ 72 w 170"/>
                <a:gd name="T49" fmla="*/ 14 h 356"/>
                <a:gd name="T50" fmla="*/ 77 w 170"/>
                <a:gd name="T51" fmla="*/ 0 h 356"/>
                <a:gd name="T52" fmla="*/ 82 w 170"/>
                <a:gd name="T53" fmla="*/ 14 h 356"/>
                <a:gd name="T54" fmla="*/ 82 w 170"/>
                <a:gd name="T55" fmla="*/ 27 h 356"/>
                <a:gd name="T56" fmla="*/ 82 w 170"/>
                <a:gd name="T57" fmla="*/ 41 h 356"/>
                <a:gd name="T58" fmla="*/ 89 w 170"/>
                <a:gd name="T59" fmla="*/ 55 h 356"/>
                <a:gd name="T60" fmla="*/ 98 w 170"/>
                <a:gd name="T61" fmla="*/ 68 h 356"/>
                <a:gd name="T62" fmla="*/ 107 w 170"/>
                <a:gd name="T63" fmla="*/ 82 h 356"/>
                <a:gd name="T64" fmla="*/ 121 w 170"/>
                <a:gd name="T65" fmla="*/ 96 h 356"/>
                <a:gd name="T66" fmla="*/ 135 w 170"/>
                <a:gd name="T67" fmla="*/ 109 h 356"/>
                <a:gd name="T68" fmla="*/ 146 w 170"/>
                <a:gd name="T69" fmla="*/ 123 h 356"/>
                <a:gd name="T70" fmla="*/ 156 w 170"/>
                <a:gd name="T71" fmla="*/ 137 h 356"/>
                <a:gd name="T72" fmla="*/ 166 w 170"/>
                <a:gd name="T73" fmla="*/ 150 h 356"/>
                <a:gd name="T74" fmla="*/ 170 w 170"/>
                <a:gd name="T75" fmla="*/ 164 h 356"/>
                <a:gd name="T76" fmla="*/ 175 w 170"/>
                <a:gd name="T77" fmla="*/ 180 h 356"/>
                <a:gd name="T78" fmla="*/ 175 w 170"/>
                <a:gd name="T79" fmla="*/ 193 h 356"/>
                <a:gd name="T80" fmla="*/ 175 w 170"/>
                <a:gd name="T81" fmla="*/ 207 h 356"/>
                <a:gd name="T82" fmla="*/ 175 w 170"/>
                <a:gd name="T83" fmla="*/ 220 h 356"/>
                <a:gd name="T84" fmla="*/ 175 w 170"/>
                <a:gd name="T85" fmla="*/ 234 h 356"/>
                <a:gd name="T86" fmla="*/ 170 w 170"/>
                <a:gd name="T87" fmla="*/ 248 h 356"/>
                <a:gd name="T88" fmla="*/ 170 w 170"/>
                <a:gd name="T89" fmla="*/ 261 h 356"/>
                <a:gd name="T90" fmla="*/ 170 w 170"/>
                <a:gd name="T91" fmla="*/ 275 h 356"/>
                <a:gd name="T92" fmla="*/ 166 w 170"/>
                <a:gd name="T93" fmla="*/ 289 h 356"/>
                <a:gd name="T94" fmla="*/ 161 w 170"/>
                <a:gd name="T95" fmla="*/ 302 h 356"/>
                <a:gd name="T96" fmla="*/ 161 w 170"/>
                <a:gd name="T97" fmla="*/ 316 h 356"/>
                <a:gd name="T98" fmla="*/ 156 w 170"/>
                <a:gd name="T99" fmla="*/ 330 h 356"/>
                <a:gd name="T100" fmla="*/ 146 w 170"/>
                <a:gd name="T101" fmla="*/ 343 h 35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70"/>
                <a:gd name="T154" fmla="*/ 0 h 356"/>
                <a:gd name="T155" fmla="*/ 170 w 170"/>
                <a:gd name="T156" fmla="*/ 356 h 35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70" h="356">
                  <a:moveTo>
                    <a:pt x="141" y="355"/>
                  </a:moveTo>
                  <a:lnTo>
                    <a:pt x="141" y="348"/>
                  </a:lnTo>
                  <a:lnTo>
                    <a:pt x="141" y="341"/>
                  </a:lnTo>
                  <a:lnTo>
                    <a:pt x="136" y="335"/>
                  </a:lnTo>
                  <a:lnTo>
                    <a:pt x="127" y="324"/>
                  </a:lnTo>
                  <a:lnTo>
                    <a:pt x="117" y="321"/>
                  </a:lnTo>
                  <a:lnTo>
                    <a:pt x="108" y="314"/>
                  </a:lnTo>
                  <a:lnTo>
                    <a:pt x="99" y="304"/>
                  </a:lnTo>
                  <a:lnTo>
                    <a:pt x="89" y="297"/>
                  </a:lnTo>
                  <a:lnTo>
                    <a:pt x="85" y="290"/>
                  </a:lnTo>
                  <a:lnTo>
                    <a:pt x="75" y="287"/>
                  </a:lnTo>
                  <a:lnTo>
                    <a:pt x="70" y="280"/>
                  </a:lnTo>
                  <a:lnTo>
                    <a:pt x="66" y="273"/>
                  </a:lnTo>
                  <a:lnTo>
                    <a:pt x="56" y="270"/>
                  </a:lnTo>
                  <a:lnTo>
                    <a:pt x="47" y="263"/>
                  </a:lnTo>
                  <a:lnTo>
                    <a:pt x="42" y="256"/>
                  </a:lnTo>
                  <a:lnTo>
                    <a:pt x="33" y="253"/>
                  </a:lnTo>
                  <a:lnTo>
                    <a:pt x="28" y="246"/>
                  </a:lnTo>
                  <a:lnTo>
                    <a:pt x="23" y="239"/>
                  </a:lnTo>
                  <a:lnTo>
                    <a:pt x="19" y="232"/>
                  </a:lnTo>
                  <a:lnTo>
                    <a:pt x="14" y="225"/>
                  </a:lnTo>
                  <a:lnTo>
                    <a:pt x="14" y="218"/>
                  </a:lnTo>
                  <a:lnTo>
                    <a:pt x="9" y="212"/>
                  </a:lnTo>
                  <a:lnTo>
                    <a:pt x="5" y="205"/>
                  </a:lnTo>
                  <a:lnTo>
                    <a:pt x="5" y="198"/>
                  </a:lnTo>
                  <a:lnTo>
                    <a:pt x="0" y="191"/>
                  </a:lnTo>
                  <a:lnTo>
                    <a:pt x="0" y="184"/>
                  </a:lnTo>
                  <a:lnTo>
                    <a:pt x="5" y="178"/>
                  </a:lnTo>
                  <a:lnTo>
                    <a:pt x="9" y="171"/>
                  </a:lnTo>
                  <a:lnTo>
                    <a:pt x="9" y="164"/>
                  </a:lnTo>
                  <a:lnTo>
                    <a:pt x="14" y="154"/>
                  </a:lnTo>
                  <a:lnTo>
                    <a:pt x="19" y="147"/>
                  </a:lnTo>
                  <a:lnTo>
                    <a:pt x="19" y="140"/>
                  </a:lnTo>
                  <a:lnTo>
                    <a:pt x="23" y="133"/>
                  </a:lnTo>
                  <a:lnTo>
                    <a:pt x="23" y="123"/>
                  </a:lnTo>
                  <a:lnTo>
                    <a:pt x="28" y="113"/>
                  </a:lnTo>
                  <a:lnTo>
                    <a:pt x="33" y="106"/>
                  </a:lnTo>
                  <a:lnTo>
                    <a:pt x="33" y="96"/>
                  </a:lnTo>
                  <a:lnTo>
                    <a:pt x="38" y="89"/>
                  </a:lnTo>
                  <a:lnTo>
                    <a:pt x="42" y="82"/>
                  </a:lnTo>
                  <a:lnTo>
                    <a:pt x="47" y="75"/>
                  </a:lnTo>
                  <a:lnTo>
                    <a:pt x="47" y="68"/>
                  </a:lnTo>
                  <a:lnTo>
                    <a:pt x="52" y="61"/>
                  </a:lnTo>
                  <a:lnTo>
                    <a:pt x="52" y="55"/>
                  </a:lnTo>
                  <a:lnTo>
                    <a:pt x="56" y="48"/>
                  </a:lnTo>
                  <a:lnTo>
                    <a:pt x="56" y="41"/>
                  </a:lnTo>
                  <a:lnTo>
                    <a:pt x="61" y="34"/>
                  </a:lnTo>
                  <a:lnTo>
                    <a:pt x="61" y="27"/>
                  </a:lnTo>
                  <a:lnTo>
                    <a:pt x="66" y="20"/>
                  </a:lnTo>
                  <a:lnTo>
                    <a:pt x="70" y="14"/>
                  </a:lnTo>
                  <a:lnTo>
                    <a:pt x="75" y="7"/>
                  </a:lnTo>
                  <a:lnTo>
                    <a:pt x="75" y="0"/>
                  </a:lnTo>
                  <a:lnTo>
                    <a:pt x="80" y="7"/>
                  </a:lnTo>
                  <a:lnTo>
                    <a:pt x="80" y="14"/>
                  </a:lnTo>
                  <a:lnTo>
                    <a:pt x="80" y="20"/>
                  </a:lnTo>
                  <a:lnTo>
                    <a:pt x="80" y="27"/>
                  </a:lnTo>
                  <a:lnTo>
                    <a:pt x="80" y="34"/>
                  </a:lnTo>
                  <a:lnTo>
                    <a:pt x="80" y="41"/>
                  </a:lnTo>
                  <a:lnTo>
                    <a:pt x="80" y="48"/>
                  </a:lnTo>
                  <a:lnTo>
                    <a:pt x="85" y="55"/>
                  </a:lnTo>
                  <a:lnTo>
                    <a:pt x="89" y="61"/>
                  </a:lnTo>
                  <a:lnTo>
                    <a:pt x="94" y="68"/>
                  </a:lnTo>
                  <a:lnTo>
                    <a:pt x="99" y="75"/>
                  </a:lnTo>
                  <a:lnTo>
                    <a:pt x="103" y="82"/>
                  </a:lnTo>
                  <a:lnTo>
                    <a:pt x="108" y="89"/>
                  </a:lnTo>
                  <a:lnTo>
                    <a:pt x="117" y="96"/>
                  </a:lnTo>
                  <a:lnTo>
                    <a:pt x="122" y="102"/>
                  </a:lnTo>
                  <a:lnTo>
                    <a:pt x="131" y="109"/>
                  </a:lnTo>
                  <a:lnTo>
                    <a:pt x="136" y="116"/>
                  </a:lnTo>
                  <a:lnTo>
                    <a:pt x="141" y="123"/>
                  </a:lnTo>
                  <a:lnTo>
                    <a:pt x="146" y="130"/>
                  </a:lnTo>
                  <a:lnTo>
                    <a:pt x="150" y="137"/>
                  </a:lnTo>
                  <a:lnTo>
                    <a:pt x="155" y="143"/>
                  </a:lnTo>
                  <a:lnTo>
                    <a:pt x="160" y="150"/>
                  </a:lnTo>
                  <a:lnTo>
                    <a:pt x="164" y="157"/>
                  </a:lnTo>
                  <a:lnTo>
                    <a:pt x="164" y="164"/>
                  </a:lnTo>
                  <a:lnTo>
                    <a:pt x="169" y="171"/>
                  </a:lnTo>
                  <a:lnTo>
                    <a:pt x="169" y="178"/>
                  </a:lnTo>
                  <a:lnTo>
                    <a:pt x="169" y="184"/>
                  </a:lnTo>
                  <a:lnTo>
                    <a:pt x="169" y="191"/>
                  </a:lnTo>
                  <a:lnTo>
                    <a:pt x="169" y="198"/>
                  </a:lnTo>
                  <a:lnTo>
                    <a:pt x="169" y="205"/>
                  </a:lnTo>
                  <a:lnTo>
                    <a:pt x="169" y="212"/>
                  </a:lnTo>
                  <a:lnTo>
                    <a:pt x="169" y="218"/>
                  </a:lnTo>
                  <a:lnTo>
                    <a:pt x="169" y="225"/>
                  </a:lnTo>
                  <a:lnTo>
                    <a:pt x="169" y="232"/>
                  </a:lnTo>
                  <a:lnTo>
                    <a:pt x="169" y="239"/>
                  </a:lnTo>
                  <a:lnTo>
                    <a:pt x="164" y="246"/>
                  </a:lnTo>
                  <a:lnTo>
                    <a:pt x="164" y="253"/>
                  </a:lnTo>
                  <a:lnTo>
                    <a:pt x="164" y="259"/>
                  </a:lnTo>
                  <a:lnTo>
                    <a:pt x="164" y="266"/>
                  </a:lnTo>
                  <a:lnTo>
                    <a:pt x="164" y="273"/>
                  </a:lnTo>
                  <a:lnTo>
                    <a:pt x="164" y="280"/>
                  </a:lnTo>
                  <a:lnTo>
                    <a:pt x="160" y="287"/>
                  </a:lnTo>
                  <a:lnTo>
                    <a:pt x="160" y="294"/>
                  </a:lnTo>
                  <a:lnTo>
                    <a:pt x="155" y="300"/>
                  </a:lnTo>
                  <a:lnTo>
                    <a:pt x="155" y="307"/>
                  </a:lnTo>
                  <a:lnTo>
                    <a:pt x="155" y="314"/>
                  </a:lnTo>
                  <a:lnTo>
                    <a:pt x="155" y="321"/>
                  </a:lnTo>
                  <a:lnTo>
                    <a:pt x="150" y="328"/>
                  </a:lnTo>
                  <a:lnTo>
                    <a:pt x="146" y="335"/>
                  </a:lnTo>
                  <a:lnTo>
                    <a:pt x="141" y="341"/>
                  </a:lnTo>
                  <a:lnTo>
                    <a:pt x="141" y="348"/>
                  </a:lnTo>
                </a:path>
              </a:pathLst>
            </a:custGeom>
            <a:solidFill>
              <a:srgbClr val="FFFF00"/>
            </a:solidFill>
            <a:ln w="25400" cap="rnd">
              <a:solidFill>
                <a:srgbClr val="EF9100"/>
              </a:solidFill>
              <a:round/>
              <a:headEnd/>
              <a:tailEnd/>
            </a:ln>
          </p:spPr>
          <p:txBody>
            <a:bodyPr/>
            <a:lstStyle/>
            <a:p>
              <a:endParaRPr lang="en-US"/>
            </a:p>
          </p:txBody>
        </p:sp>
        <p:sp>
          <p:nvSpPr>
            <p:cNvPr id="21587" name="Freeform 257"/>
            <p:cNvSpPr>
              <a:spLocks/>
            </p:cNvSpPr>
            <p:nvPr/>
          </p:nvSpPr>
          <p:spPr bwMode="auto">
            <a:xfrm>
              <a:off x="2251" y="1590"/>
              <a:ext cx="111" cy="385"/>
            </a:xfrm>
            <a:custGeom>
              <a:avLst/>
              <a:gdLst>
                <a:gd name="T0" fmla="*/ 19 w 112"/>
                <a:gd name="T1" fmla="*/ 376 h 386"/>
                <a:gd name="T2" fmla="*/ 22 w 112"/>
                <a:gd name="T3" fmla="*/ 361 h 386"/>
                <a:gd name="T4" fmla="*/ 34 w 112"/>
                <a:gd name="T5" fmla="*/ 346 h 386"/>
                <a:gd name="T6" fmla="*/ 46 w 112"/>
                <a:gd name="T7" fmla="*/ 327 h 386"/>
                <a:gd name="T8" fmla="*/ 56 w 112"/>
                <a:gd name="T9" fmla="*/ 313 h 386"/>
                <a:gd name="T10" fmla="*/ 63 w 112"/>
                <a:gd name="T11" fmla="*/ 302 h 386"/>
                <a:gd name="T12" fmla="*/ 72 w 112"/>
                <a:gd name="T13" fmla="*/ 290 h 386"/>
                <a:gd name="T14" fmla="*/ 81 w 112"/>
                <a:gd name="T15" fmla="*/ 276 h 386"/>
                <a:gd name="T16" fmla="*/ 91 w 112"/>
                <a:gd name="T17" fmla="*/ 265 h 386"/>
                <a:gd name="T18" fmla="*/ 97 w 112"/>
                <a:gd name="T19" fmla="*/ 250 h 386"/>
                <a:gd name="T20" fmla="*/ 100 w 112"/>
                <a:gd name="T21" fmla="*/ 235 h 386"/>
                <a:gd name="T22" fmla="*/ 106 w 112"/>
                <a:gd name="T23" fmla="*/ 220 h 386"/>
                <a:gd name="T24" fmla="*/ 109 w 112"/>
                <a:gd name="T25" fmla="*/ 205 h 386"/>
                <a:gd name="T26" fmla="*/ 106 w 112"/>
                <a:gd name="T27" fmla="*/ 193 h 386"/>
                <a:gd name="T28" fmla="*/ 103 w 112"/>
                <a:gd name="T29" fmla="*/ 178 h 386"/>
                <a:gd name="T30" fmla="*/ 97 w 112"/>
                <a:gd name="T31" fmla="*/ 159 h 386"/>
                <a:gd name="T32" fmla="*/ 94 w 112"/>
                <a:gd name="T33" fmla="*/ 144 h 386"/>
                <a:gd name="T34" fmla="*/ 91 w 112"/>
                <a:gd name="T35" fmla="*/ 122 h 386"/>
                <a:gd name="T36" fmla="*/ 87 w 112"/>
                <a:gd name="T37" fmla="*/ 104 h 386"/>
                <a:gd name="T38" fmla="*/ 81 w 112"/>
                <a:gd name="T39" fmla="*/ 89 h 386"/>
                <a:gd name="T40" fmla="*/ 78 w 112"/>
                <a:gd name="T41" fmla="*/ 74 h 386"/>
                <a:gd name="T42" fmla="*/ 75 w 112"/>
                <a:gd name="T43" fmla="*/ 59 h 386"/>
                <a:gd name="T44" fmla="*/ 72 w 112"/>
                <a:gd name="T45" fmla="*/ 44 h 386"/>
                <a:gd name="T46" fmla="*/ 69 w 112"/>
                <a:gd name="T47" fmla="*/ 30 h 386"/>
                <a:gd name="T48" fmla="*/ 63 w 112"/>
                <a:gd name="T49" fmla="*/ 15 h 386"/>
                <a:gd name="T50" fmla="*/ 60 w 112"/>
                <a:gd name="T51" fmla="*/ 0 h 386"/>
                <a:gd name="T52" fmla="*/ 57 w 112"/>
                <a:gd name="T53" fmla="*/ 15 h 386"/>
                <a:gd name="T54" fmla="*/ 57 w 112"/>
                <a:gd name="T55" fmla="*/ 30 h 386"/>
                <a:gd name="T56" fmla="*/ 57 w 112"/>
                <a:gd name="T57" fmla="*/ 44 h 386"/>
                <a:gd name="T58" fmla="*/ 56 w 112"/>
                <a:gd name="T59" fmla="*/ 59 h 386"/>
                <a:gd name="T60" fmla="*/ 49 w 112"/>
                <a:gd name="T61" fmla="*/ 74 h 386"/>
                <a:gd name="T62" fmla="*/ 43 w 112"/>
                <a:gd name="T63" fmla="*/ 89 h 386"/>
                <a:gd name="T64" fmla="*/ 34 w 112"/>
                <a:gd name="T65" fmla="*/ 104 h 386"/>
                <a:gd name="T66" fmla="*/ 25 w 112"/>
                <a:gd name="T67" fmla="*/ 118 h 386"/>
                <a:gd name="T68" fmla="*/ 19 w 112"/>
                <a:gd name="T69" fmla="*/ 133 h 386"/>
                <a:gd name="T70" fmla="*/ 12 w 112"/>
                <a:gd name="T71" fmla="*/ 148 h 386"/>
                <a:gd name="T72" fmla="*/ 6 w 112"/>
                <a:gd name="T73" fmla="*/ 163 h 386"/>
                <a:gd name="T74" fmla="*/ 3 w 112"/>
                <a:gd name="T75" fmla="*/ 178 h 386"/>
                <a:gd name="T76" fmla="*/ 0 w 112"/>
                <a:gd name="T77" fmla="*/ 193 h 386"/>
                <a:gd name="T78" fmla="*/ 0 w 112"/>
                <a:gd name="T79" fmla="*/ 205 h 386"/>
                <a:gd name="T80" fmla="*/ 0 w 112"/>
                <a:gd name="T81" fmla="*/ 220 h 386"/>
                <a:gd name="T82" fmla="*/ 0 w 112"/>
                <a:gd name="T83" fmla="*/ 235 h 386"/>
                <a:gd name="T84" fmla="*/ 0 w 112"/>
                <a:gd name="T85" fmla="*/ 250 h 386"/>
                <a:gd name="T86" fmla="*/ 3 w 112"/>
                <a:gd name="T87" fmla="*/ 265 h 386"/>
                <a:gd name="T88" fmla="*/ 3 w 112"/>
                <a:gd name="T89" fmla="*/ 279 h 386"/>
                <a:gd name="T90" fmla="*/ 3 w 112"/>
                <a:gd name="T91" fmla="*/ 294 h 386"/>
                <a:gd name="T92" fmla="*/ 6 w 112"/>
                <a:gd name="T93" fmla="*/ 309 h 386"/>
                <a:gd name="T94" fmla="*/ 9 w 112"/>
                <a:gd name="T95" fmla="*/ 324 h 386"/>
                <a:gd name="T96" fmla="*/ 9 w 112"/>
                <a:gd name="T97" fmla="*/ 339 h 386"/>
                <a:gd name="T98" fmla="*/ 12 w 112"/>
                <a:gd name="T99" fmla="*/ 353 h 386"/>
                <a:gd name="T100" fmla="*/ 19 w 112"/>
                <a:gd name="T101" fmla="*/ 368 h 38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12"/>
                <a:gd name="T154" fmla="*/ 0 h 386"/>
                <a:gd name="T155" fmla="*/ 112 w 112"/>
                <a:gd name="T156" fmla="*/ 386 h 38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12" h="386">
                  <a:moveTo>
                    <a:pt x="19" y="385"/>
                  </a:moveTo>
                  <a:lnTo>
                    <a:pt x="19" y="378"/>
                  </a:lnTo>
                  <a:lnTo>
                    <a:pt x="19" y="370"/>
                  </a:lnTo>
                  <a:lnTo>
                    <a:pt x="22" y="363"/>
                  </a:lnTo>
                  <a:lnTo>
                    <a:pt x="28" y="352"/>
                  </a:lnTo>
                  <a:lnTo>
                    <a:pt x="34" y="348"/>
                  </a:lnTo>
                  <a:lnTo>
                    <a:pt x="40" y="341"/>
                  </a:lnTo>
                  <a:lnTo>
                    <a:pt x="46" y="329"/>
                  </a:lnTo>
                  <a:lnTo>
                    <a:pt x="52" y="322"/>
                  </a:lnTo>
                  <a:lnTo>
                    <a:pt x="56" y="315"/>
                  </a:lnTo>
                  <a:lnTo>
                    <a:pt x="62" y="311"/>
                  </a:lnTo>
                  <a:lnTo>
                    <a:pt x="65" y="304"/>
                  </a:lnTo>
                  <a:lnTo>
                    <a:pt x="68" y="296"/>
                  </a:lnTo>
                  <a:lnTo>
                    <a:pt x="74" y="292"/>
                  </a:lnTo>
                  <a:lnTo>
                    <a:pt x="80" y="285"/>
                  </a:lnTo>
                  <a:lnTo>
                    <a:pt x="83" y="278"/>
                  </a:lnTo>
                  <a:lnTo>
                    <a:pt x="89" y="274"/>
                  </a:lnTo>
                  <a:lnTo>
                    <a:pt x="93" y="267"/>
                  </a:lnTo>
                  <a:lnTo>
                    <a:pt x="96" y="259"/>
                  </a:lnTo>
                  <a:lnTo>
                    <a:pt x="99" y="252"/>
                  </a:lnTo>
                  <a:lnTo>
                    <a:pt x="102" y="244"/>
                  </a:lnTo>
                  <a:lnTo>
                    <a:pt x="102" y="237"/>
                  </a:lnTo>
                  <a:lnTo>
                    <a:pt x="105" y="230"/>
                  </a:lnTo>
                  <a:lnTo>
                    <a:pt x="108" y="222"/>
                  </a:lnTo>
                  <a:lnTo>
                    <a:pt x="108" y="215"/>
                  </a:lnTo>
                  <a:lnTo>
                    <a:pt x="111" y="207"/>
                  </a:lnTo>
                  <a:lnTo>
                    <a:pt x="111" y="200"/>
                  </a:lnTo>
                  <a:lnTo>
                    <a:pt x="108" y="193"/>
                  </a:lnTo>
                  <a:lnTo>
                    <a:pt x="105" y="185"/>
                  </a:lnTo>
                  <a:lnTo>
                    <a:pt x="105" y="178"/>
                  </a:lnTo>
                  <a:lnTo>
                    <a:pt x="102" y="167"/>
                  </a:lnTo>
                  <a:lnTo>
                    <a:pt x="99" y="159"/>
                  </a:lnTo>
                  <a:lnTo>
                    <a:pt x="99" y="152"/>
                  </a:lnTo>
                  <a:lnTo>
                    <a:pt x="96" y="144"/>
                  </a:lnTo>
                  <a:lnTo>
                    <a:pt x="96" y="133"/>
                  </a:lnTo>
                  <a:lnTo>
                    <a:pt x="93" y="122"/>
                  </a:lnTo>
                  <a:lnTo>
                    <a:pt x="89" y="115"/>
                  </a:lnTo>
                  <a:lnTo>
                    <a:pt x="89" y="104"/>
                  </a:lnTo>
                  <a:lnTo>
                    <a:pt x="86" y="96"/>
                  </a:lnTo>
                  <a:lnTo>
                    <a:pt x="83" y="89"/>
                  </a:lnTo>
                  <a:lnTo>
                    <a:pt x="80" y="81"/>
                  </a:lnTo>
                  <a:lnTo>
                    <a:pt x="80" y="74"/>
                  </a:lnTo>
                  <a:lnTo>
                    <a:pt x="77" y="67"/>
                  </a:lnTo>
                  <a:lnTo>
                    <a:pt x="77" y="59"/>
                  </a:lnTo>
                  <a:lnTo>
                    <a:pt x="74" y="52"/>
                  </a:lnTo>
                  <a:lnTo>
                    <a:pt x="74" y="44"/>
                  </a:lnTo>
                  <a:lnTo>
                    <a:pt x="71" y="37"/>
                  </a:lnTo>
                  <a:lnTo>
                    <a:pt x="71" y="30"/>
                  </a:lnTo>
                  <a:lnTo>
                    <a:pt x="68" y="22"/>
                  </a:lnTo>
                  <a:lnTo>
                    <a:pt x="65" y="15"/>
                  </a:lnTo>
                  <a:lnTo>
                    <a:pt x="62" y="7"/>
                  </a:lnTo>
                  <a:lnTo>
                    <a:pt x="62" y="0"/>
                  </a:lnTo>
                  <a:lnTo>
                    <a:pt x="59" y="7"/>
                  </a:lnTo>
                  <a:lnTo>
                    <a:pt x="59" y="15"/>
                  </a:lnTo>
                  <a:lnTo>
                    <a:pt x="59" y="22"/>
                  </a:lnTo>
                  <a:lnTo>
                    <a:pt x="59" y="30"/>
                  </a:lnTo>
                  <a:lnTo>
                    <a:pt x="59" y="37"/>
                  </a:lnTo>
                  <a:lnTo>
                    <a:pt x="59" y="44"/>
                  </a:lnTo>
                  <a:lnTo>
                    <a:pt x="59" y="52"/>
                  </a:lnTo>
                  <a:lnTo>
                    <a:pt x="56" y="59"/>
                  </a:lnTo>
                  <a:lnTo>
                    <a:pt x="52" y="67"/>
                  </a:lnTo>
                  <a:lnTo>
                    <a:pt x="49" y="74"/>
                  </a:lnTo>
                  <a:lnTo>
                    <a:pt x="46" y="81"/>
                  </a:lnTo>
                  <a:lnTo>
                    <a:pt x="43" y="89"/>
                  </a:lnTo>
                  <a:lnTo>
                    <a:pt x="40" y="96"/>
                  </a:lnTo>
                  <a:lnTo>
                    <a:pt x="34" y="104"/>
                  </a:lnTo>
                  <a:lnTo>
                    <a:pt x="31" y="111"/>
                  </a:lnTo>
                  <a:lnTo>
                    <a:pt x="25" y="118"/>
                  </a:lnTo>
                  <a:lnTo>
                    <a:pt x="22" y="126"/>
                  </a:lnTo>
                  <a:lnTo>
                    <a:pt x="19" y="133"/>
                  </a:lnTo>
                  <a:lnTo>
                    <a:pt x="15" y="141"/>
                  </a:lnTo>
                  <a:lnTo>
                    <a:pt x="12" y="148"/>
                  </a:lnTo>
                  <a:lnTo>
                    <a:pt x="9" y="155"/>
                  </a:lnTo>
                  <a:lnTo>
                    <a:pt x="6" y="163"/>
                  </a:lnTo>
                  <a:lnTo>
                    <a:pt x="3" y="170"/>
                  </a:lnTo>
                  <a:lnTo>
                    <a:pt x="3" y="178"/>
                  </a:lnTo>
                  <a:lnTo>
                    <a:pt x="0" y="185"/>
                  </a:lnTo>
                  <a:lnTo>
                    <a:pt x="0" y="193"/>
                  </a:lnTo>
                  <a:lnTo>
                    <a:pt x="0" y="200"/>
                  </a:lnTo>
                  <a:lnTo>
                    <a:pt x="0" y="207"/>
                  </a:lnTo>
                  <a:lnTo>
                    <a:pt x="0" y="215"/>
                  </a:lnTo>
                  <a:lnTo>
                    <a:pt x="0" y="222"/>
                  </a:lnTo>
                  <a:lnTo>
                    <a:pt x="0" y="230"/>
                  </a:lnTo>
                  <a:lnTo>
                    <a:pt x="0" y="237"/>
                  </a:lnTo>
                  <a:lnTo>
                    <a:pt x="0" y="244"/>
                  </a:lnTo>
                  <a:lnTo>
                    <a:pt x="0" y="252"/>
                  </a:lnTo>
                  <a:lnTo>
                    <a:pt x="0" y="259"/>
                  </a:lnTo>
                  <a:lnTo>
                    <a:pt x="3" y="267"/>
                  </a:lnTo>
                  <a:lnTo>
                    <a:pt x="3" y="274"/>
                  </a:lnTo>
                  <a:lnTo>
                    <a:pt x="3" y="281"/>
                  </a:lnTo>
                  <a:lnTo>
                    <a:pt x="3" y="289"/>
                  </a:lnTo>
                  <a:lnTo>
                    <a:pt x="3" y="296"/>
                  </a:lnTo>
                  <a:lnTo>
                    <a:pt x="3" y="304"/>
                  </a:lnTo>
                  <a:lnTo>
                    <a:pt x="6" y="311"/>
                  </a:lnTo>
                  <a:lnTo>
                    <a:pt x="6" y="318"/>
                  </a:lnTo>
                  <a:lnTo>
                    <a:pt x="9" y="326"/>
                  </a:lnTo>
                  <a:lnTo>
                    <a:pt x="9" y="333"/>
                  </a:lnTo>
                  <a:lnTo>
                    <a:pt x="9" y="341"/>
                  </a:lnTo>
                  <a:lnTo>
                    <a:pt x="9" y="348"/>
                  </a:lnTo>
                  <a:lnTo>
                    <a:pt x="12" y="355"/>
                  </a:lnTo>
                  <a:lnTo>
                    <a:pt x="15" y="363"/>
                  </a:lnTo>
                  <a:lnTo>
                    <a:pt x="19" y="370"/>
                  </a:lnTo>
                  <a:lnTo>
                    <a:pt x="19" y="378"/>
                  </a:lnTo>
                </a:path>
              </a:pathLst>
            </a:custGeom>
            <a:solidFill>
              <a:srgbClr val="FF0000"/>
            </a:solidFill>
            <a:ln w="25400" cap="rnd">
              <a:solidFill>
                <a:srgbClr val="FE9B03"/>
              </a:solidFill>
              <a:round/>
              <a:headEnd/>
              <a:tailEnd/>
            </a:ln>
          </p:spPr>
          <p:txBody>
            <a:bodyPr/>
            <a:lstStyle/>
            <a:p>
              <a:endParaRPr lang="en-US"/>
            </a:p>
          </p:txBody>
        </p:sp>
        <p:sp>
          <p:nvSpPr>
            <p:cNvPr id="21588" name="Freeform 258"/>
            <p:cNvSpPr>
              <a:spLocks/>
            </p:cNvSpPr>
            <p:nvPr/>
          </p:nvSpPr>
          <p:spPr bwMode="auto">
            <a:xfrm>
              <a:off x="2304" y="1842"/>
              <a:ext cx="128" cy="129"/>
            </a:xfrm>
            <a:custGeom>
              <a:avLst/>
              <a:gdLst>
                <a:gd name="T0" fmla="*/ 0 w 127"/>
                <a:gd name="T1" fmla="*/ 128 h 129"/>
                <a:gd name="T2" fmla="*/ 10 w 127"/>
                <a:gd name="T3" fmla="*/ 128 h 129"/>
                <a:gd name="T4" fmla="*/ 15 w 127"/>
                <a:gd name="T5" fmla="*/ 119 h 129"/>
                <a:gd name="T6" fmla="*/ 24 w 127"/>
                <a:gd name="T7" fmla="*/ 119 h 129"/>
                <a:gd name="T8" fmla="*/ 34 w 127"/>
                <a:gd name="T9" fmla="*/ 111 h 129"/>
                <a:gd name="T10" fmla="*/ 44 w 127"/>
                <a:gd name="T11" fmla="*/ 107 h 129"/>
                <a:gd name="T12" fmla="*/ 48 w 127"/>
                <a:gd name="T13" fmla="*/ 98 h 129"/>
                <a:gd name="T14" fmla="*/ 58 w 127"/>
                <a:gd name="T15" fmla="*/ 98 h 129"/>
                <a:gd name="T16" fmla="*/ 63 w 127"/>
                <a:gd name="T17" fmla="*/ 90 h 129"/>
                <a:gd name="T18" fmla="*/ 70 w 127"/>
                <a:gd name="T19" fmla="*/ 81 h 129"/>
                <a:gd name="T20" fmla="*/ 80 w 127"/>
                <a:gd name="T21" fmla="*/ 73 h 129"/>
                <a:gd name="T22" fmla="*/ 80 w 127"/>
                <a:gd name="T23" fmla="*/ 64 h 129"/>
                <a:gd name="T24" fmla="*/ 89 w 127"/>
                <a:gd name="T25" fmla="*/ 60 h 129"/>
                <a:gd name="T26" fmla="*/ 89 w 127"/>
                <a:gd name="T27" fmla="*/ 51 h 129"/>
                <a:gd name="T28" fmla="*/ 89 w 127"/>
                <a:gd name="T29" fmla="*/ 43 h 129"/>
                <a:gd name="T30" fmla="*/ 94 w 127"/>
                <a:gd name="T31" fmla="*/ 34 h 129"/>
                <a:gd name="T32" fmla="*/ 104 w 127"/>
                <a:gd name="T33" fmla="*/ 30 h 129"/>
                <a:gd name="T34" fmla="*/ 104 w 127"/>
                <a:gd name="T35" fmla="*/ 21 h 129"/>
                <a:gd name="T36" fmla="*/ 109 w 127"/>
                <a:gd name="T37" fmla="*/ 13 h 129"/>
                <a:gd name="T38" fmla="*/ 109 w 127"/>
                <a:gd name="T39" fmla="*/ 4 h 129"/>
                <a:gd name="T40" fmla="*/ 118 w 127"/>
                <a:gd name="T41" fmla="*/ 0 h 129"/>
                <a:gd name="T42" fmla="*/ 118 w 127"/>
                <a:gd name="T43" fmla="*/ 9 h 129"/>
                <a:gd name="T44" fmla="*/ 118 w 127"/>
                <a:gd name="T45" fmla="*/ 17 h 129"/>
                <a:gd name="T46" fmla="*/ 123 w 127"/>
                <a:gd name="T47" fmla="*/ 26 h 129"/>
                <a:gd name="T48" fmla="*/ 123 w 127"/>
                <a:gd name="T49" fmla="*/ 34 h 129"/>
                <a:gd name="T50" fmla="*/ 123 w 127"/>
                <a:gd name="T51" fmla="*/ 43 h 129"/>
                <a:gd name="T52" fmla="*/ 128 w 127"/>
                <a:gd name="T53" fmla="*/ 51 h 129"/>
                <a:gd name="T54" fmla="*/ 128 w 127"/>
                <a:gd name="T55" fmla="*/ 60 h 129"/>
                <a:gd name="T56" fmla="*/ 128 w 127"/>
                <a:gd name="T57" fmla="*/ 68 h 129"/>
                <a:gd name="T58" fmla="*/ 128 w 127"/>
                <a:gd name="T59" fmla="*/ 77 h 129"/>
                <a:gd name="T60" fmla="*/ 128 w 127"/>
                <a:gd name="T61" fmla="*/ 85 h 129"/>
                <a:gd name="T62" fmla="*/ 123 w 127"/>
                <a:gd name="T63" fmla="*/ 94 h 129"/>
                <a:gd name="T64" fmla="*/ 113 w 127"/>
                <a:gd name="T65" fmla="*/ 94 h 129"/>
                <a:gd name="T66" fmla="*/ 109 w 127"/>
                <a:gd name="T67" fmla="*/ 102 h 129"/>
                <a:gd name="T68" fmla="*/ 99 w 127"/>
                <a:gd name="T69" fmla="*/ 107 h 129"/>
                <a:gd name="T70" fmla="*/ 89 w 127"/>
                <a:gd name="T71" fmla="*/ 111 h 129"/>
                <a:gd name="T72" fmla="*/ 80 w 127"/>
                <a:gd name="T73" fmla="*/ 115 h 129"/>
                <a:gd name="T74" fmla="*/ 70 w 127"/>
                <a:gd name="T75" fmla="*/ 115 h 129"/>
                <a:gd name="T76" fmla="*/ 58 w 127"/>
                <a:gd name="T77" fmla="*/ 115 h 129"/>
                <a:gd name="T78" fmla="*/ 48 w 127"/>
                <a:gd name="T79" fmla="*/ 115 h 129"/>
                <a:gd name="T80" fmla="*/ 39 w 127"/>
                <a:gd name="T81" fmla="*/ 115 h 129"/>
                <a:gd name="T82" fmla="*/ 29 w 127"/>
                <a:gd name="T83" fmla="*/ 119 h 129"/>
                <a:gd name="T84" fmla="*/ 19 w 127"/>
                <a:gd name="T85" fmla="*/ 124 h 129"/>
                <a:gd name="T86" fmla="*/ 10 w 127"/>
                <a:gd name="T87" fmla="*/ 128 h 129"/>
                <a:gd name="T88" fmla="*/ 0 w 127"/>
                <a:gd name="T89" fmla="*/ 128 h 129"/>
                <a:gd name="T90" fmla="*/ 63 w 127"/>
                <a:gd name="T91" fmla="*/ 98 h 129"/>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27"/>
                <a:gd name="T139" fmla="*/ 0 h 129"/>
                <a:gd name="T140" fmla="*/ 127 w 127"/>
                <a:gd name="T141" fmla="*/ 129 h 129"/>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27" h="129">
                  <a:moveTo>
                    <a:pt x="0" y="128"/>
                  </a:moveTo>
                  <a:lnTo>
                    <a:pt x="10" y="128"/>
                  </a:lnTo>
                  <a:lnTo>
                    <a:pt x="15" y="119"/>
                  </a:lnTo>
                  <a:lnTo>
                    <a:pt x="24" y="119"/>
                  </a:lnTo>
                  <a:lnTo>
                    <a:pt x="34" y="111"/>
                  </a:lnTo>
                  <a:lnTo>
                    <a:pt x="44" y="107"/>
                  </a:lnTo>
                  <a:lnTo>
                    <a:pt x="48" y="98"/>
                  </a:lnTo>
                  <a:lnTo>
                    <a:pt x="58" y="98"/>
                  </a:lnTo>
                  <a:lnTo>
                    <a:pt x="63" y="90"/>
                  </a:lnTo>
                  <a:lnTo>
                    <a:pt x="68" y="81"/>
                  </a:lnTo>
                  <a:lnTo>
                    <a:pt x="78" y="73"/>
                  </a:lnTo>
                  <a:lnTo>
                    <a:pt x="78" y="64"/>
                  </a:lnTo>
                  <a:lnTo>
                    <a:pt x="87" y="60"/>
                  </a:lnTo>
                  <a:lnTo>
                    <a:pt x="87" y="51"/>
                  </a:lnTo>
                  <a:lnTo>
                    <a:pt x="87" y="43"/>
                  </a:lnTo>
                  <a:lnTo>
                    <a:pt x="92" y="34"/>
                  </a:lnTo>
                  <a:lnTo>
                    <a:pt x="102" y="30"/>
                  </a:lnTo>
                  <a:lnTo>
                    <a:pt x="102" y="21"/>
                  </a:lnTo>
                  <a:lnTo>
                    <a:pt x="107" y="13"/>
                  </a:lnTo>
                  <a:lnTo>
                    <a:pt x="107" y="4"/>
                  </a:lnTo>
                  <a:lnTo>
                    <a:pt x="116" y="0"/>
                  </a:lnTo>
                  <a:lnTo>
                    <a:pt x="116" y="9"/>
                  </a:lnTo>
                  <a:lnTo>
                    <a:pt x="116" y="17"/>
                  </a:lnTo>
                  <a:lnTo>
                    <a:pt x="121" y="26"/>
                  </a:lnTo>
                  <a:lnTo>
                    <a:pt x="121" y="34"/>
                  </a:lnTo>
                  <a:lnTo>
                    <a:pt x="121" y="43"/>
                  </a:lnTo>
                  <a:lnTo>
                    <a:pt x="126" y="51"/>
                  </a:lnTo>
                  <a:lnTo>
                    <a:pt x="126" y="60"/>
                  </a:lnTo>
                  <a:lnTo>
                    <a:pt x="126" y="68"/>
                  </a:lnTo>
                  <a:lnTo>
                    <a:pt x="126" y="77"/>
                  </a:lnTo>
                  <a:lnTo>
                    <a:pt x="126" y="85"/>
                  </a:lnTo>
                  <a:lnTo>
                    <a:pt x="121" y="94"/>
                  </a:lnTo>
                  <a:lnTo>
                    <a:pt x="111" y="94"/>
                  </a:lnTo>
                  <a:lnTo>
                    <a:pt x="107" y="102"/>
                  </a:lnTo>
                  <a:lnTo>
                    <a:pt x="97" y="107"/>
                  </a:lnTo>
                  <a:lnTo>
                    <a:pt x="87" y="111"/>
                  </a:lnTo>
                  <a:lnTo>
                    <a:pt x="78" y="115"/>
                  </a:lnTo>
                  <a:lnTo>
                    <a:pt x="68" y="115"/>
                  </a:lnTo>
                  <a:lnTo>
                    <a:pt x="58" y="115"/>
                  </a:lnTo>
                  <a:lnTo>
                    <a:pt x="48" y="115"/>
                  </a:lnTo>
                  <a:lnTo>
                    <a:pt x="39" y="115"/>
                  </a:lnTo>
                  <a:lnTo>
                    <a:pt x="29" y="119"/>
                  </a:lnTo>
                  <a:lnTo>
                    <a:pt x="19" y="124"/>
                  </a:lnTo>
                  <a:lnTo>
                    <a:pt x="10" y="128"/>
                  </a:lnTo>
                  <a:lnTo>
                    <a:pt x="0" y="128"/>
                  </a:lnTo>
                  <a:lnTo>
                    <a:pt x="63" y="98"/>
                  </a:lnTo>
                </a:path>
              </a:pathLst>
            </a:custGeom>
            <a:solidFill>
              <a:srgbClr val="FFCC99"/>
            </a:solidFill>
            <a:ln w="25400" cap="rnd">
              <a:solidFill>
                <a:srgbClr val="FF0000"/>
              </a:solidFill>
              <a:round/>
              <a:headEnd/>
              <a:tailEnd/>
            </a:ln>
          </p:spPr>
          <p:txBody>
            <a:bodyPr/>
            <a:lstStyle/>
            <a:p>
              <a:endParaRPr lang="en-US"/>
            </a:p>
          </p:txBody>
        </p:sp>
      </p:grpSp>
      <p:grpSp>
        <p:nvGrpSpPr>
          <p:cNvPr id="21574" name="Group 162"/>
          <p:cNvGrpSpPr>
            <a:grpSpLocks/>
          </p:cNvGrpSpPr>
          <p:nvPr/>
        </p:nvGrpSpPr>
        <p:grpSpPr bwMode="auto">
          <a:xfrm>
            <a:off x="6848475" y="2663825"/>
            <a:ext cx="176213" cy="388938"/>
            <a:chOff x="2160" y="1548"/>
            <a:chExt cx="309" cy="441"/>
          </a:xfrm>
        </p:grpSpPr>
        <p:sp>
          <p:nvSpPr>
            <p:cNvPr id="21575" name="Freeform 163"/>
            <p:cNvSpPr>
              <a:spLocks/>
            </p:cNvSpPr>
            <p:nvPr/>
          </p:nvSpPr>
          <p:spPr bwMode="auto">
            <a:xfrm>
              <a:off x="2160" y="1548"/>
              <a:ext cx="142" cy="428"/>
            </a:xfrm>
            <a:custGeom>
              <a:avLst/>
              <a:gdLst>
                <a:gd name="T0" fmla="*/ 119 w 141"/>
                <a:gd name="T1" fmla="*/ 419 h 428"/>
                <a:gd name="T2" fmla="*/ 115 w 141"/>
                <a:gd name="T3" fmla="*/ 402 h 428"/>
                <a:gd name="T4" fmla="*/ 99 w 141"/>
                <a:gd name="T5" fmla="*/ 386 h 428"/>
                <a:gd name="T6" fmla="*/ 84 w 141"/>
                <a:gd name="T7" fmla="*/ 365 h 428"/>
                <a:gd name="T8" fmla="*/ 70 w 141"/>
                <a:gd name="T9" fmla="*/ 349 h 428"/>
                <a:gd name="T10" fmla="*/ 58 w 141"/>
                <a:gd name="T11" fmla="*/ 337 h 428"/>
                <a:gd name="T12" fmla="*/ 47 w 141"/>
                <a:gd name="T13" fmla="*/ 324 h 428"/>
                <a:gd name="T14" fmla="*/ 35 w 141"/>
                <a:gd name="T15" fmla="*/ 308 h 428"/>
                <a:gd name="T16" fmla="*/ 23 w 141"/>
                <a:gd name="T17" fmla="*/ 296 h 428"/>
                <a:gd name="T18" fmla="*/ 16 w 141"/>
                <a:gd name="T19" fmla="*/ 279 h 428"/>
                <a:gd name="T20" fmla="*/ 12 w 141"/>
                <a:gd name="T21" fmla="*/ 263 h 428"/>
                <a:gd name="T22" fmla="*/ 4 w 141"/>
                <a:gd name="T23" fmla="*/ 246 h 428"/>
                <a:gd name="T24" fmla="*/ 0 w 141"/>
                <a:gd name="T25" fmla="*/ 230 h 428"/>
                <a:gd name="T26" fmla="*/ 4 w 141"/>
                <a:gd name="T27" fmla="*/ 214 h 428"/>
                <a:gd name="T28" fmla="*/ 8 w 141"/>
                <a:gd name="T29" fmla="*/ 197 h 428"/>
                <a:gd name="T30" fmla="*/ 16 w 141"/>
                <a:gd name="T31" fmla="*/ 177 h 428"/>
                <a:gd name="T32" fmla="*/ 19 w 141"/>
                <a:gd name="T33" fmla="*/ 160 h 428"/>
                <a:gd name="T34" fmla="*/ 23 w 141"/>
                <a:gd name="T35" fmla="*/ 135 h 428"/>
                <a:gd name="T36" fmla="*/ 27 w 141"/>
                <a:gd name="T37" fmla="*/ 115 h 428"/>
                <a:gd name="T38" fmla="*/ 35 w 141"/>
                <a:gd name="T39" fmla="*/ 99 h 428"/>
                <a:gd name="T40" fmla="*/ 39 w 141"/>
                <a:gd name="T41" fmla="*/ 82 h 428"/>
                <a:gd name="T42" fmla="*/ 43 w 141"/>
                <a:gd name="T43" fmla="*/ 66 h 428"/>
                <a:gd name="T44" fmla="*/ 47 w 141"/>
                <a:gd name="T45" fmla="*/ 49 h 428"/>
                <a:gd name="T46" fmla="*/ 51 w 141"/>
                <a:gd name="T47" fmla="*/ 33 h 428"/>
                <a:gd name="T48" fmla="*/ 58 w 141"/>
                <a:gd name="T49" fmla="*/ 16 h 428"/>
                <a:gd name="T50" fmla="*/ 62 w 141"/>
                <a:gd name="T51" fmla="*/ 0 h 428"/>
                <a:gd name="T52" fmla="*/ 66 w 141"/>
                <a:gd name="T53" fmla="*/ 16 h 428"/>
                <a:gd name="T54" fmla="*/ 66 w 141"/>
                <a:gd name="T55" fmla="*/ 33 h 428"/>
                <a:gd name="T56" fmla="*/ 66 w 141"/>
                <a:gd name="T57" fmla="*/ 49 h 428"/>
                <a:gd name="T58" fmla="*/ 70 w 141"/>
                <a:gd name="T59" fmla="*/ 66 h 428"/>
                <a:gd name="T60" fmla="*/ 80 w 141"/>
                <a:gd name="T61" fmla="*/ 82 h 428"/>
                <a:gd name="T62" fmla="*/ 88 w 141"/>
                <a:gd name="T63" fmla="*/ 99 h 428"/>
                <a:gd name="T64" fmla="*/ 99 w 141"/>
                <a:gd name="T65" fmla="*/ 115 h 428"/>
                <a:gd name="T66" fmla="*/ 111 w 141"/>
                <a:gd name="T67" fmla="*/ 131 h 428"/>
                <a:gd name="T68" fmla="*/ 119 w 141"/>
                <a:gd name="T69" fmla="*/ 148 h 428"/>
                <a:gd name="T70" fmla="*/ 126 w 141"/>
                <a:gd name="T71" fmla="*/ 164 h 428"/>
                <a:gd name="T72" fmla="*/ 134 w 141"/>
                <a:gd name="T73" fmla="*/ 181 h 428"/>
                <a:gd name="T74" fmla="*/ 138 w 141"/>
                <a:gd name="T75" fmla="*/ 197 h 428"/>
                <a:gd name="T76" fmla="*/ 142 w 141"/>
                <a:gd name="T77" fmla="*/ 214 h 428"/>
                <a:gd name="T78" fmla="*/ 142 w 141"/>
                <a:gd name="T79" fmla="*/ 230 h 428"/>
                <a:gd name="T80" fmla="*/ 142 w 141"/>
                <a:gd name="T81" fmla="*/ 246 h 428"/>
                <a:gd name="T82" fmla="*/ 142 w 141"/>
                <a:gd name="T83" fmla="*/ 263 h 428"/>
                <a:gd name="T84" fmla="*/ 142 w 141"/>
                <a:gd name="T85" fmla="*/ 279 h 428"/>
                <a:gd name="T86" fmla="*/ 138 w 141"/>
                <a:gd name="T87" fmla="*/ 296 h 428"/>
                <a:gd name="T88" fmla="*/ 138 w 141"/>
                <a:gd name="T89" fmla="*/ 312 h 428"/>
                <a:gd name="T90" fmla="*/ 138 w 141"/>
                <a:gd name="T91" fmla="*/ 328 h 428"/>
                <a:gd name="T92" fmla="*/ 134 w 141"/>
                <a:gd name="T93" fmla="*/ 345 h 428"/>
                <a:gd name="T94" fmla="*/ 130 w 141"/>
                <a:gd name="T95" fmla="*/ 361 h 428"/>
                <a:gd name="T96" fmla="*/ 130 w 141"/>
                <a:gd name="T97" fmla="*/ 378 h 428"/>
                <a:gd name="T98" fmla="*/ 126 w 141"/>
                <a:gd name="T99" fmla="*/ 394 h 428"/>
                <a:gd name="T100" fmla="*/ 119 w 141"/>
                <a:gd name="T101" fmla="*/ 411 h 428"/>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41"/>
                <a:gd name="T154" fmla="*/ 0 h 428"/>
                <a:gd name="T155" fmla="*/ 141 w 141"/>
                <a:gd name="T156" fmla="*/ 428 h 428"/>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41" h="428">
                  <a:moveTo>
                    <a:pt x="117" y="427"/>
                  </a:moveTo>
                  <a:lnTo>
                    <a:pt x="117" y="419"/>
                  </a:lnTo>
                  <a:lnTo>
                    <a:pt x="117" y="411"/>
                  </a:lnTo>
                  <a:lnTo>
                    <a:pt x="113" y="402"/>
                  </a:lnTo>
                  <a:lnTo>
                    <a:pt x="105" y="390"/>
                  </a:lnTo>
                  <a:lnTo>
                    <a:pt x="97" y="386"/>
                  </a:lnTo>
                  <a:lnTo>
                    <a:pt x="89" y="378"/>
                  </a:lnTo>
                  <a:lnTo>
                    <a:pt x="82" y="365"/>
                  </a:lnTo>
                  <a:lnTo>
                    <a:pt x="74" y="357"/>
                  </a:lnTo>
                  <a:lnTo>
                    <a:pt x="70" y="349"/>
                  </a:lnTo>
                  <a:lnTo>
                    <a:pt x="62" y="345"/>
                  </a:lnTo>
                  <a:lnTo>
                    <a:pt x="58" y="337"/>
                  </a:lnTo>
                  <a:lnTo>
                    <a:pt x="54" y="328"/>
                  </a:lnTo>
                  <a:lnTo>
                    <a:pt x="47" y="324"/>
                  </a:lnTo>
                  <a:lnTo>
                    <a:pt x="39" y="316"/>
                  </a:lnTo>
                  <a:lnTo>
                    <a:pt x="35" y="308"/>
                  </a:lnTo>
                  <a:lnTo>
                    <a:pt x="27" y="304"/>
                  </a:lnTo>
                  <a:lnTo>
                    <a:pt x="23" y="296"/>
                  </a:lnTo>
                  <a:lnTo>
                    <a:pt x="19" y="287"/>
                  </a:lnTo>
                  <a:lnTo>
                    <a:pt x="16" y="279"/>
                  </a:lnTo>
                  <a:lnTo>
                    <a:pt x="12" y="271"/>
                  </a:lnTo>
                  <a:lnTo>
                    <a:pt x="12" y="263"/>
                  </a:lnTo>
                  <a:lnTo>
                    <a:pt x="8" y="255"/>
                  </a:lnTo>
                  <a:lnTo>
                    <a:pt x="4" y="246"/>
                  </a:lnTo>
                  <a:lnTo>
                    <a:pt x="4" y="238"/>
                  </a:lnTo>
                  <a:lnTo>
                    <a:pt x="0" y="230"/>
                  </a:lnTo>
                  <a:lnTo>
                    <a:pt x="0" y="222"/>
                  </a:lnTo>
                  <a:lnTo>
                    <a:pt x="4" y="214"/>
                  </a:lnTo>
                  <a:lnTo>
                    <a:pt x="8" y="205"/>
                  </a:lnTo>
                  <a:lnTo>
                    <a:pt x="8" y="197"/>
                  </a:lnTo>
                  <a:lnTo>
                    <a:pt x="12" y="185"/>
                  </a:lnTo>
                  <a:lnTo>
                    <a:pt x="16" y="177"/>
                  </a:lnTo>
                  <a:lnTo>
                    <a:pt x="16" y="168"/>
                  </a:lnTo>
                  <a:lnTo>
                    <a:pt x="19" y="160"/>
                  </a:lnTo>
                  <a:lnTo>
                    <a:pt x="19" y="148"/>
                  </a:lnTo>
                  <a:lnTo>
                    <a:pt x="23" y="135"/>
                  </a:lnTo>
                  <a:lnTo>
                    <a:pt x="27" y="127"/>
                  </a:lnTo>
                  <a:lnTo>
                    <a:pt x="27" y="115"/>
                  </a:lnTo>
                  <a:lnTo>
                    <a:pt x="31" y="107"/>
                  </a:lnTo>
                  <a:lnTo>
                    <a:pt x="35" y="99"/>
                  </a:lnTo>
                  <a:lnTo>
                    <a:pt x="39" y="90"/>
                  </a:lnTo>
                  <a:lnTo>
                    <a:pt x="39" y="82"/>
                  </a:lnTo>
                  <a:lnTo>
                    <a:pt x="43" y="74"/>
                  </a:lnTo>
                  <a:lnTo>
                    <a:pt x="43" y="66"/>
                  </a:lnTo>
                  <a:lnTo>
                    <a:pt x="47" y="57"/>
                  </a:lnTo>
                  <a:lnTo>
                    <a:pt x="47" y="49"/>
                  </a:lnTo>
                  <a:lnTo>
                    <a:pt x="51" y="41"/>
                  </a:lnTo>
                  <a:lnTo>
                    <a:pt x="51" y="33"/>
                  </a:lnTo>
                  <a:lnTo>
                    <a:pt x="54" y="25"/>
                  </a:lnTo>
                  <a:lnTo>
                    <a:pt x="58" y="16"/>
                  </a:lnTo>
                  <a:lnTo>
                    <a:pt x="62" y="8"/>
                  </a:lnTo>
                  <a:lnTo>
                    <a:pt x="62" y="0"/>
                  </a:lnTo>
                  <a:lnTo>
                    <a:pt x="66" y="8"/>
                  </a:lnTo>
                  <a:lnTo>
                    <a:pt x="66" y="16"/>
                  </a:lnTo>
                  <a:lnTo>
                    <a:pt x="66" y="25"/>
                  </a:lnTo>
                  <a:lnTo>
                    <a:pt x="66" y="33"/>
                  </a:lnTo>
                  <a:lnTo>
                    <a:pt x="66" y="41"/>
                  </a:lnTo>
                  <a:lnTo>
                    <a:pt x="66" y="49"/>
                  </a:lnTo>
                  <a:lnTo>
                    <a:pt x="66" y="57"/>
                  </a:lnTo>
                  <a:lnTo>
                    <a:pt x="70" y="66"/>
                  </a:lnTo>
                  <a:lnTo>
                    <a:pt x="74" y="74"/>
                  </a:lnTo>
                  <a:lnTo>
                    <a:pt x="78" y="82"/>
                  </a:lnTo>
                  <a:lnTo>
                    <a:pt x="82" y="90"/>
                  </a:lnTo>
                  <a:lnTo>
                    <a:pt x="86" y="99"/>
                  </a:lnTo>
                  <a:lnTo>
                    <a:pt x="89" y="107"/>
                  </a:lnTo>
                  <a:lnTo>
                    <a:pt x="97" y="115"/>
                  </a:lnTo>
                  <a:lnTo>
                    <a:pt x="101" y="123"/>
                  </a:lnTo>
                  <a:lnTo>
                    <a:pt x="109" y="131"/>
                  </a:lnTo>
                  <a:lnTo>
                    <a:pt x="113" y="140"/>
                  </a:lnTo>
                  <a:lnTo>
                    <a:pt x="117" y="148"/>
                  </a:lnTo>
                  <a:lnTo>
                    <a:pt x="121" y="156"/>
                  </a:lnTo>
                  <a:lnTo>
                    <a:pt x="124" y="164"/>
                  </a:lnTo>
                  <a:lnTo>
                    <a:pt x="128" y="172"/>
                  </a:lnTo>
                  <a:lnTo>
                    <a:pt x="132" y="181"/>
                  </a:lnTo>
                  <a:lnTo>
                    <a:pt x="136" y="189"/>
                  </a:lnTo>
                  <a:lnTo>
                    <a:pt x="136" y="197"/>
                  </a:lnTo>
                  <a:lnTo>
                    <a:pt x="140" y="205"/>
                  </a:lnTo>
                  <a:lnTo>
                    <a:pt x="140" y="214"/>
                  </a:lnTo>
                  <a:lnTo>
                    <a:pt x="140" y="222"/>
                  </a:lnTo>
                  <a:lnTo>
                    <a:pt x="140" y="230"/>
                  </a:lnTo>
                  <a:lnTo>
                    <a:pt x="140" y="238"/>
                  </a:lnTo>
                  <a:lnTo>
                    <a:pt x="140" y="246"/>
                  </a:lnTo>
                  <a:lnTo>
                    <a:pt x="140" y="255"/>
                  </a:lnTo>
                  <a:lnTo>
                    <a:pt x="140" y="263"/>
                  </a:lnTo>
                  <a:lnTo>
                    <a:pt x="140" y="271"/>
                  </a:lnTo>
                  <a:lnTo>
                    <a:pt x="140" y="279"/>
                  </a:lnTo>
                  <a:lnTo>
                    <a:pt x="140" y="287"/>
                  </a:lnTo>
                  <a:lnTo>
                    <a:pt x="136" y="296"/>
                  </a:lnTo>
                  <a:lnTo>
                    <a:pt x="136" y="304"/>
                  </a:lnTo>
                  <a:lnTo>
                    <a:pt x="136" y="312"/>
                  </a:lnTo>
                  <a:lnTo>
                    <a:pt x="136" y="320"/>
                  </a:lnTo>
                  <a:lnTo>
                    <a:pt x="136" y="328"/>
                  </a:lnTo>
                  <a:lnTo>
                    <a:pt x="136" y="337"/>
                  </a:lnTo>
                  <a:lnTo>
                    <a:pt x="132" y="345"/>
                  </a:lnTo>
                  <a:lnTo>
                    <a:pt x="132" y="353"/>
                  </a:lnTo>
                  <a:lnTo>
                    <a:pt x="128" y="361"/>
                  </a:lnTo>
                  <a:lnTo>
                    <a:pt x="128" y="370"/>
                  </a:lnTo>
                  <a:lnTo>
                    <a:pt x="128" y="378"/>
                  </a:lnTo>
                  <a:lnTo>
                    <a:pt x="128" y="386"/>
                  </a:lnTo>
                  <a:lnTo>
                    <a:pt x="124" y="394"/>
                  </a:lnTo>
                  <a:lnTo>
                    <a:pt x="121" y="402"/>
                  </a:lnTo>
                  <a:lnTo>
                    <a:pt x="117" y="411"/>
                  </a:lnTo>
                  <a:lnTo>
                    <a:pt x="117" y="419"/>
                  </a:lnTo>
                </a:path>
              </a:pathLst>
            </a:custGeom>
            <a:solidFill>
              <a:srgbClr val="FF6600"/>
            </a:solidFill>
            <a:ln w="25400" cap="rnd">
              <a:solidFill>
                <a:srgbClr val="F35B1B"/>
              </a:solidFill>
              <a:round/>
              <a:headEnd/>
              <a:tailEnd/>
            </a:ln>
          </p:spPr>
          <p:txBody>
            <a:bodyPr/>
            <a:lstStyle/>
            <a:p>
              <a:endParaRPr lang="en-US"/>
            </a:p>
          </p:txBody>
        </p:sp>
        <p:sp>
          <p:nvSpPr>
            <p:cNvPr id="21576" name="Freeform 164"/>
            <p:cNvSpPr>
              <a:spLocks/>
            </p:cNvSpPr>
            <p:nvPr/>
          </p:nvSpPr>
          <p:spPr bwMode="auto">
            <a:xfrm>
              <a:off x="2266" y="1694"/>
              <a:ext cx="145" cy="292"/>
            </a:xfrm>
            <a:custGeom>
              <a:avLst/>
              <a:gdLst>
                <a:gd name="T0" fmla="*/ 24 w 145"/>
                <a:gd name="T1" fmla="*/ 285 h 292"/>
                <a:gd name="T2" fmla="*/ 28 w 145"/>
                <a:gd name="T3" fmla="*/ 274 h 292"/>
                <a:gd name="T4" fmla="*/ 44 w 145"/>
                <a:gd name="T5" fmla="*/ 263 h 292"/>
                <a:gd name="T6" fmla="*/ 60 w 145"/>
                <a:gd name="T7" fmla="*/ 249 h 292"/>
                <a:gd name="T8" fmla="*/ 72 w 145"/>
                <a:gd name="T9" fmla="*/ 238 h 292"/>
                <a:gd name="T10" fmla="*/ 84 w 145"/>
                <a:gd name="T11" fmla="*/ 229 h 292"/>
                <a:gd name="T12" fmla="*/ 96 w 145"/>
                <a:gd name="T13" fmla="*/ 221 h 292"/>
                <a:gd name="T14" fmla="*/ 108 w 145"/>
                <a:gd name="T15" fmla="*/ 210 h 292"/>
                <a:gd name="T16" fmla="*/ 120 w 145"/>
                <a:gd name="T17" fmla="*/ 201 h 292"/>
                <a:gd name="T18" fmla="*/ 128 w 145"/>
                <a:gd name="T19" fmla="*/ 190 h 292"/>
                <a:gd name="T20" fmla="*/ 132 w 145"/>
                <a:gd name="T21" fmla="*/ 179 h 292"/>
                <a:gd name="T22" fmla="*/ 140 w 145"/>
                <a:gd name="T23" fmla="*/ 168 h 292"/>
                <a:gd name="T24" fmla="*/ 144 w 145"/>
                <a:gd name="T25" fmla="*/ 157 h 292"/>
                <a:gd name="T26" fmla="*/ 140 w 145"/>
                <a:gd name="T27" fmla="*/ 146 h 292"/>
                <a:gd name="T28" fmla="*/ 136 w 145"/>
                <a:gd name="T29" fmla="*/ 134 h 292"/>
                <a:gd name="T30" fmla="*/ 128 w 145"/>
                <a:gd name="T31" fmla="*/ 120 h 292"/>
                <a:gd name="T32" fmla="*/ 124 w 145"/>
                <a:gd name="T33" fmla="*/ 109 h 292"/>
                <a:gd name="T34" fmla="*/ 120 w 145"/>
                <a:gd name="T35" fmla="*/ 92 h 292"/>
                <a:gd name="T36" fmla="*/ 116 w 145"/>
                <a:gd name="T37" fmla="*/ 78 h 292"/>
                <a:gd name="T38" fmla="*/ 108 w 145"/>
                <a:gd name="T39" fmla="*/ 67 h 292"/>
                <a:gd name="T40" fmla="*/ 104 w 145"/>
                <a:gd name="T41" fmla="*/ 56 h 292"/>
                <a:gd name="T42" fmla="*/ 100 w 145"/>
                <a:gd name="T43" fmla="*/ 45 h 292"/>
                <a:gd name="T44" fmla="*/ 96 w 145"/>
                <a:gd name="T45" fmla="*/ 34 h 292"/>
                <a:gd name="T46" fmla="*/ 92 w 145"/>
                <a:gd name="T47" fmla="*/ 22 h 292"/>
                <a:gd name="T48" fmla="*/ 84 w 145"/>
                <a:gd name="T49" fmla="*/ 11 h 292"/>
                <a:gd name="T50" fmla="*/ 80 w 145"/>
                <a:gd name="T51" fmla="*/ 0 h 292"/>
                <a:gd name="T52" fmla="*/ 76 w 145"/>
                <a:gd name="T53" fmla="*/ 11 h 292"/>
                <a:gd name="T54" fmla="*/ 76 w 145"/>
                <a:gd name="T55" fmla="*/ 22 h 292"/>
                <a:gd name="T56" fmla="*/ 76 w 145"/>
                <a:gd name="T57" fmla="*/ 34 h 292"/>
                <a:gd name="T58" fmla="*/ 72 w 145"/>
                <a:gd name="T59" fmla="*/ 45 h 292"/>
                <a:gd name="T60" fmla="*/ 64 w 145"/>
                <a:gd name="T61" fmla="*/ 56 h 292"/>
                <a:gd name="T62" fmla="*/ 56 w 145"/>
                <a:gd name="T63" fmla="*/ 67 h 292"/>
                <a:gd name="T64" fmla="*/ 44 w 145"/>
                <a:gd name="T65" fmla="*/ 78 h 292"/>
                <a:gd name="T66" fmla="*/ 32 w 145"/>
                <a:gd name="T67" fmla="*/ 90 h 292"/>
                <a:gd name="T68" fmla="*/ 24 w 145"/>
                <a:gd name="T69" fmla="*/ 101 h 292"/>
                <a:gd name="T70" fmla="*/ 16 w 145"/>
                <a:gd name="T71" fmla="*/ 112 h 292"/>
                <a:gd name="T72" fmla="*/ 8 w 145"/>
                <a:gd name="T73" fmla="*/ 123 h 292"/>
                <a:gd name="T74" fmla="*/ 4 w 145"/>
                <a:gd name="T75" fmla="*/ 134 h 292"/>
                <a:gd name="T76" fmla="*/ 0 w 145"/>
                <a:gd name="T77" fmla="*/ 146 h 292"/>
                <a:gd name="T78" fmla="*/ 0 w 145"/>
                <a:gd name="T79" fmla="*/ 157 h 292"/>
                <a:gd name="T80" fmla="*/ 0 w 145"/>
                <a:gd name="T81" fmla="*/ 168 h 292"/>
                <a:gd name="T82" fmla="*/ 0 w 145"/>
                <a:gd name="T83" fmla="*/ 179 h 292"/>
                <a:gd name="T84" fmla="*/ 0 w 145"/>
                <a:gd name="T85" fmla="*/ 190 h 292"/>
                <a:gd name="T86" fmla="*/ 4 w 145"/>
                <a:gd name="T87" fmla="*/ 201 h 292"/>
                <a:gd name="T88" fmla="*/ 4 w 145"/>
                <a:gd name="T89" fmla="*/ 213 h 292"/>
                <a:gd name="T90" fmla="*/ 4 w 145"/>
                <a:gd name="T91" fmla="*/ 224 h 292"/>
                <a:gd name="T92" fmla="*/ 8 w 145"/>
                <a:gd name="T93" fmla="*/ 235 h 292"/>
                <a:gd name="T94" fmla="*/ 12 w 145"/>
                <a:gd name="T95" fmla="*/ 246 h 292"/>
                <a:gd name="T96" fmla="*/ 12 w 145"/>
                <a:gd name="T97" fmla="*/ 257 h 292"/>
                <a:gd name="T98" fmla="*/ 16 w 145"/>
                <a:gd name="T99" fmla="*/ 269 h 292"/>
                <a:gd name="T100" fmla="*/ 24 w 145"/>
                <a:gd name="T101" fmla="*/ 280 h 292"/>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45"/>
                <a:gd name="T154" fmla="*/ 0 h 292"/>
                <a:gd name="T155" fmla="*/ 145 w 145"/>
                <a:gd name="T156" fmla="*/ 292 h 292"/>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45" h="292">
                  <a:moveTo>
                    <a:pt x="24" y="291"/>
                  </a:moveTo>
                  <a:lnTo>
                    <a:pt x="24" y="285"/>
                  </a:lnTo>
                  <a:lnTo>
                    <a:pt x="24" y="280"/>
                  </a:lnTo>
                  <a:lnTo>
                    <a:pt x="28" y="274"/>
                  </a:lnTo>
                  <a:lnTo>
                    <a:pt x="36" y="266"/>
                  </a:lnTo>
                  <a:lnTo>
                    <a:pt x="44" y="263"/>
                  </a:lnTo>
                  <a:lnTo>
                    <a:pt x="52" y="257"/>
                  </a:lnTo>
                  <a:lnTo>
                    <a:pt x="60" y="249"/>
                  </a:lnTo>
                  <a:lnTo>
                    <a:pt x="68" y="243"/>
                  </a:lnTo>
                  <a:lnTo>
                    <a:pt x="72" y="238"/>
                  </a:lnTo>
                  <a:lnTo>
                    <a:pt x="80" y="235"/>
                  </a:lnTo>
                  <a:lnTo>
                    <a:pt x="84" y="229"/>
                  </a:lnTo>
                  <a:lnTo>
                    <a:pt x="88" y="224"/>
                  </a:lnTo>
                  <a:lnTo>
                    <a:pt x="96" y="221"/>
                  </a:lnTo>
                  <a:lnTo>
                    <a:pt x="104" y="215"/>
                  </a:lnTo>
                  <a:lnTo>
                    <a:pt x="108" y="210"/>
                  </a:lnTo>
                  <a:lnTo>
                    <a:pt x="116" y="207"/>
                  </a:lnTo>
                  <a:lnTo>
                    <a:pt x="120" y="201"/>
                  </a:lnTo>
                  <a:lnTo>
                    <a:pt x="124" y="196"/>
                  </a:lnTo>
                  <a:lnTo>
                    <a:pt x="128" y="190"/>
                  </a:lnTo>
                  <a:lnTo>
                    <a:pt x="132" y="185"/>
                  </a:lnTo>
                  <a:lnTo>
                    <a:pt x="132" y="179"/>
                  </a:lnTo>
                  <a:lnTo>
                    <a:pt x="136" y="173"/>
                  </a:lnTo>
                  <a:lnTo>
                    <a:pt x="140" y="168"/>
                  </a:lnTo>
                  <a:lnTo>
                    <a:pt x="140" y="162"/>
                  </a:lnTo>
                  <a:lnTo>
                    <a:pt x="144" y="157"/>
                  </a:lnTo>
                  <a:lnTo>
                    <a:pt x="144" y="151"/>
                  </a:lnTo>
                  <a:lnTo>
                    <a:pt x="140" y="146"/>
                  </a:lnTo>
                  <a:lnTo>
                    <a:pt x="136" y="140"/>
                  </a:lnTo>
                  <a:lnTo>
                    <a:pt x="136" y="134"/>
                  </a:lnTo>
                  <a:lnTo>
                    <a:pt x="132" y="126"/>
                  </a:lnTo>
                  <a:lnTo>
                    <a:pt x="128" y="120"/>
                  </a:lnTo>
                  <a:lnTo>
                    <a:pt x="128" y="115"/>
                  </a:lnTo>
                  <a:lnTo>
                    <a:pt x="124" y="109"/>
                  </a:lnTo>
                  <a:lnTo>
                    <a:pt x="124" y="101"/>
                  </a:lnTo>
                  <a:lnTo>
                    <a:pt x="120" y="92"/>
                  </a:lnTo>
                  <a:lnTo>
                    <a:pt x="116" y="87"/>
                  </a:lnTo>
                  <a:lnTo>
                    <a:pt x="116" y="78"/>
                  </a:lnTo>
                  <a:lnTo>
                    <a:pt x="112" y="73"/>
                  </a:lnTo>
                  <a:lnTo>
                    <a:pt x="108" y="67"/>
                  </a:lnTo>
                  <a:lnTo>
                    <a:pt x="104" y="62"/>
                  </a:lnTo>
                  <a:lnTo>
                    <a:pt x="104" y="56"/>
                  </a:lnTo>
                  <a:lnTo>
                    <a:pt x="100" y="50"/>
                  </a:lnTo>
                  <a:lnTo>
                    <a:pt x="100" y="45"/>
                  </a:lnTo>
                  <a:lnTo>
                    <a:pt x="96" y="39"/>
                  </a:lnTo>
                  <a:lnTo>
                    <a:pt x="96" y="34"/>
                  </a:lnTo>
                  <a:lnTo>
                    <a:pt x="92" y="28"/>
                  </a:lnTo>
                  <a:lnTo>
                    <a:pt x="92" y="22"/>
                  </a:lnTo>
                  <a:lnTo>
                    <a:pt x="88" y="17"/>
                  </a:lnTo>
                  <a:lnTo>
                    <a:pt x="84" y="11"/>
                  </a:lnTo>
                  <a:lnTo>
                    <a:pt x="80" y="6"/>
                  </a:lnTo>
                  <a:lnTo>
                    <a:pt x="80" y="0"/>
                  </a:lnTo>
                  <a:lnTo>
                    <a:pt x="76" y="6"/>
                  </a:lnTo>
                  <a:lnTo>
                    <a:pt x="76" y="11"/>
                  </a:lnTo>
                  <a:lnTo>
                    <a:pt x="76" y="17"/>
                  </a:lnTo>
                  <a:lnTo>
                    <a:pt x="76" y="22"/>
                  </a:lnTo>
                  <a:lnTo>
                    <a:pt x="76" y="28"/>
                  </a:lnTo>
                  <a:lnTo>
                    <a:pt x="76" y="34"/>
                  </a:lnTo>
                  <a:lnTo>
                    <a:pt x="76" y="39"/>
                  </a:lnTo>
                  <a:lnTo>
                    <a:pt x="72" y="45"/>
                  </a:lnTo>
                  <a:lnTo>
                    <a:pt x="68" y="50"/>
                  </a:lnTo>
                  <a:lnTo>
                    <a:pt x="64" y="56"/>
                  </a:lnTo>
                  <a:lnTo>
                    <a:pt x="60" y="62"/>
                  </a:lnTo>
                  <a:lnTo>
                    <a:pt x="56" y="67"/>
                  </a:lnTo>
                  <a:lnTo>
                    <a:pt x="52" y="73"/>
                  </a:lnTo>
                  <a:lnTo>
                    <a:pt x="44" y="78"/>
                  </a:lnTo>
                  <a:lnTo>
                    <a:pt x="40" y="84"/>
                  </a:lnTo>
                  <a:lnTo>
                    <a:pt x="32" y="90"/>
                  </a:lnTo>
                  <a:lnTo>
                    <a:pt x="28" y="95"/>
                  </a:lnTo>
                  <a:lnTo>
                    <a:pt x="24" y="101"/>
                  </a:lnTo>
                  <a:lnTo>
                    <a:pt x="20" y="106"/>
                  </a:lnTo>
                  <a:lnTo>
                    <a:pt x="16" y="112"/>
                  </a:lnTo>
                  <a:lnTo>
                    <a:pt x="12" y="118"/>
                  </a:lnTo>
                  <a:lnTo>
                    <a:pt x="8" y="123"/>
                  </a:lnTo>
                  <a:lnTo>
                    <a:pt x="4" y="129"/>
                  </a:lnTo>
                  <a:lnTo>
                    <a:pt x="4" y="134"/>
                  </a:lnTo>
                  <a:lnTo>
                    <a:pt x="0" y="140"/>
                  </a:lnTo>
                  <a:lnTo>
                    <a:pt x="0" y="146"/>
                  </a:lnTo>
                  <a:lnTo>
                    <a:pt x="0" y="151"/>
                  </a:lnTo>
                  <a:lnTo>
                    <a:pt x="0" y="157"/>
                  </a:lnTo>
                  <a:lnTo>
                    <a:pt x="0" y="162"/>
                  </a:lnTo>
                  <a:lnTo>
                    <a:pt x="0" y="168"/>
                  </a:lnTo>
                  <a:lnTo>
                    <a:pt x="0" y="173"/>
                  </a:lnTo>
                  <a:lnTo>
                    <a:pt x="0" y="179"/>
                  </a:lnTo>
                  <a:lnTo>
                    <a:pt x="0" y="185"/>
                  </a:lnTo>
                  <a:lnTo>
                    <a:pt x="0" y="190"/>
                  </a:lnTo>
                  <a:lnTo>
                    <a:pt x="0" y="196"/>
                  </a:lnTo>
                  <a:lnTo>
                    <a:pt x="4" y="201"/>
                  </a:lnTo>
                  <a:lnTo>
                    <a:pt x="4" y="207"/>
                  </a:lnTo>
                  <a:lnTo>
                    <a:pt x="4" y="213"/>
                  </a:lnTo>
                  <a:lnTo>
                    <a:pt x="4" y="218"/>
                  </a:lnTo>
                  <a:lnTo>
                    <a:pt x="4" y="224"/>
                  </a:lnTo>
                  <a:lnTo>
                    <a:pt x="4" y="229"/>
                  </a:lnTo>
                  <a:lnTo>
                    <a:pt x="8" y="235"/>
                  </a:lnTo>
                  <a:lnTo>
                    <a:pt x="8" y="241"/>
                  </a:lnTo>
                  <a:lnTo>
                    <a:pt x="12" y="246"/>
                  </a:lnTo>
                  <a:lnTo>
                    <a:pt x="12" y="252"/>
                  </a:lnTo>
                  <a:lnTo>
                    <a:pt x="12" y="257"/>
                  </a:lnTo>
                  <a:lnTo>
                    <a:pt x="12" y="263"/>
                  </a:lnTo>
                  <a:lnTo>
                    <a:pt x="16" y="269"/>
                  </a:lnTo>
                  <a:lnTo>
                    <a:pt x="20" y="274"/>
                  </a:lnTo>
                  <a:lnTo>
                    <a:pt x="24" y="280"/>
                  </a:lnTo>
                  <a:lnTo>
                    <a:pt x="24" y="285"/>
                  </a:lnTo>
                </a:path>
              </a:pathLst>
            </a:custGeom>
            <a:solidFill>
              <a:srgbClr val="FF5008"/>
            </a:solidFill>
            <a:ln w="25400" cap="rnd">
              <a:solidFill>
                <a:srgbClr val="FE9B03"/>
              </a:solidFill>
              <a:round/>
              <a:headEnd/>
              <a:tailEnd/>
            </a:ln>
          </p:spPr>
          <p:txBody>
            <a:bodyPr/>
            <a:lstStyle/>
            <a:p>
              <a:endParaRPr lang="en-US"/>
            </a:p>
          </p:txBody>
        </p:sp>
        <p:sp>
          <p:nvSpPr>
            <p:cNvPr id="21577" name="Freeform 165"/>
            <p:cNvSpPr>
              <a:spLocks/>
            </p:cNvSpPr>
            <p:nvPr/>
          </p:nvSpPr>
          <p:spPr bwMode="auto">
            <a:xfrm>
              <a:off x="2202" y="1586"/>
              <a:ext cx="231" cy="313"/>
            </a:xfrm>
            <a:custGeom>
              <a:avLst/>
              <a:gdLst>
                <a:gd name="T0" fmla="*/ 94 w 232"/>
                <a:gd name="T1" fmla="*/ 306 h 313"/>
                <a:gd name="T2" fmla="*/ 98 w 232"/>
                <a:gd name="T3" fmla="*/ 294 h 313"/>
                <a:gd name="T4" fmla="*/ 116 w 232"/>
                <a:gd name="T5" fmla="*/ 282 h 313"/>
                <a:gd name="T6" fmla="*/ 133 w 232"/>
                <a:gd name="T7" fmla="*/ 267 h 313"/>
                <a:gd name="T8" fmla="*/ 147 w 232"/>
                <a:gd name="T9" fmla="*/ 255 h 313"/>
                <a:gd name="T10" fmla="*/ 160 w 232"/>
                <a:gd name="T11" fmla="*/ 246 h 313"/>
                <a:gd name="T12" fmla="*/ 175 w 232"/>
                <a:gd name="T13" fmla="*/ 237 h 313"/>
                <a:gd name="T14" fmla="*/ 188 w 232"/>
                <a:gd name="T15" fmla="*/ 225 h 313"/>
                <a:gd name="T16" fmla="*/ 201 w 232"/>
                <a:gd name="T17" fmla="*/ 216 h 313"/>
                <a:gd name="T18" fmla="*/ 211 w 232"/>
                <a:gd name="T19" fmla="*/ 204 h 313"/>
                <a:gd name="T20" fmla="*/ 216 w 232"/>
                <a:gd name="T21" fmla="*/ 192 h 313"/>
                <a:gd name="T22" fmla="*/ 224 w 232"/>
                <a:gd name="T23" fmla="*/ 180 h 313"/>
                <a:gd name="T24" fmla="*/ 229 w 232"/>
                <a:gd name="T25" fmla="*/ 168 h 313"/>
                <a:gd name="T26" fmla="*/ 224 w 232"/>
                <a:gd name="T27" fmla="*/ 156 h 313"/>
                <a:gd name="T28" fmla="*/ 219 w 232"/>
                <a:gd name="T29" fmla="*/ 144 h 313"/>
                <a:gd name="T30" fmla="*/ 211 w 232"/>
                <a:gd name="T31" fmla="*/ 129 h 313"/>
                <a:gd name="T32" fmla="*/ 206 w 232"/>
                <a:gd name="T33" fmla="*/ 118 h 313"/>
                <a:gd name="T34" fmla="*/ 201 w 232"/>
                <a:gd name="T35" fmla="*/ 99 h 313"/>
                <a:gd name="T36" fmla="*/ 198 w 232"/>
                <a:gd name="T37" fmla="*/ 84 h 313"/>
                <a:gd name="T38" fmla="*/ 188 w 232"/>
                <a:gd name="T39" fmla="*/ 72 h 313"/>
                <a:gd name="T40" fmla="*/ 183 w 232"/>
                <a:gd name="T41" fmla="*/ 60 h 313"/>
                <a:gd name="T42" fmla="*/ 178 w 232"/>
                <a:gd name="T43" fmla="*/ 48 h 313"/>
                <a:gd name="T44" fmla="*/ 179 w 232"/>
                <a:gd name="T45" fmla="*/ 100 h 313"/>
                <a:gd name="T46" fmla="*/ 170 w 232"/>
                <a:gd name="T47" fmla="*/ 24 h 313"/>
                <a:gd name="T48" fmla="*/ 160 w 232"/>
                <a:gd name="T49" fmla="*/ 12 h 313"/>
                <a:gd name="T50" fmla="*/ 156 w 232"/>
                <a:gd name="T51" fmla="*/ 0 h 313"/>
                <a:gd name="T52" fmla="*/ 152 w 232"/>
                <a:gd name="T53" fmla="*/ 12 h 313"/>
                <a:gd name="T54" fmla="*/ 152 w 232"/>
                <a:gd name="T55" fmla="*/ 24 h 313"/>
                <a:gd name="T56" fmla="*/ 152 w 232"/>
                <a:gd name="T57" fmla="*/ 36 h 313"/>
                <a:gd name="T58" fmla="*/ 147 w 232"/>
                <a:gd name="T59" fmla="*/ 48 h 313"/>
                <a:gd name="T60" fmla="*/ 137 w 232"/>
                <a:gd name="T61" fmla="*/ 60 h 313"/>
                <a:gd name="T62" fmla="*/ 129 w 232"/>
                <a:gd name="T63" fmla="*/ 72 h 313"/>
                <a:gd name="T64" fmla="*/ 116 w 232"/>
                <a:gd name="T65" fmla="*/ 84 h 313"/>
                <a:gd name="T66" fmla="*/ 103 w 232"/>
                <a:gd name="T67" fmla="*/ 96 h 313"/>
                <a:gd name="T68" fmla="*/ 94 w 232"/>
                <a:gd name="T69" fmla="*/ 108 h 313"/>
                <a:gd name="T70" fmla="*/ 85 w 232"/>
                <a:gd name="T71" fmla="*/ 120 h 313"/>
                <a:gd name="T72" fmla="*/ 76 w 232"/>
                <a:gd name="T73" fmla="*/ 132 h 313"/>
                <a:gd name="T74" fmla="*/ 71 w 232"/>
                <a:gd name="T75" fmla="*/ 144 h 313"/>
                <a:gd name="T76" fmla="*/ 67 w 232"/>
                <a:gd name="T77" fmla="*/ 156 h 313"/>
                <a:gd name="T78" fmla="*/ 67 w 232"/>
                <a:gd name="T79" fmla="*/ 168 h 313"/>
                <a:gd name="T80" fmla="*/ 67 w 232"/>
                <a:gd name="T81" fmla="*/ 180 h 313"/>
                <a:gd name="T82" fmla="*/ 67 w 232"/>
                <a:gd name="T83" fmla="*/ 192 h 313"/>
                <a:gd name="T84" fmla="*/ 67 w 232"/>
                <a:gd name="T85" fmla="*/ 204 h 313"/>
                <a:gd name="T86" fmla="*/ 71 w 232"/>
                <a:gd name="T87" fmla="*/ 216 h 313"/>
                <a:gd name="T88" fmla="*/ 71 w 232"/>
                <a:gd name="T89" fmla="*/ 228 h 313"/>
                <a:gd name="T90" fmla="*/ 71 w 232"/>
                <a:gd name="T91" fmla="*/ 240 h 313"/>
                <a:gd name="T92" fmla="*/ 76 w 232"/>
                <a:gd name="T93" fmla="*/ 252 h 313"/>
                <a:gd name="T94" fmla="*/ 80 w 232"/>
                <a:gd name="T95" fmla="*/ 264 h 313"/>
                <a:gd name="T96" fmla="*/ 80 w 232"/>
                <a:gd name="T97" fmla="*/ 276 h 313"/>
                <a:gd name="T98" fmla="*/ 85 w 232"/>
                <a:gd name="T99" fmla="*/ 288 h 313"/>
                <a:gd name="T100" fmla="*/ 94 w 232"/>
                <a:gd name="T101" fmla="*/ 300 h 313"/>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232"/>
                <a:gd name="T154" fmla="*/ 0 h 313"/>
                <a:gd name="T155" fmla="*/ 232 w 232"/>
                <a:gd name="T156" fmla="*/ 313 h 313"/>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232" h="313">
                  <a:moveTo>
                    <a:pt x="94" y="312"/>
                  </a:moveTo>
                  <a:lnTo>
                    <a:pt x="94" y="306"/>
                  </a:lnTo>
                  <a:lnTo>
                    <a:pt x="94" y="300"/>
                  </a:lnTo>
                  <a:lnTo>
                    <a:pt x="98" y="294"/>
                  </a:lnTo>
                  <a:lnTo>
                    <a:pt x="108" y="285"/>
                  </a:lnTo>
                  <a:lnTo>
                    <a:pt x="117" y="282"/>
                  </a:lnTo>
                  <a:lnTo>
                    <a:pt x="0" y="276"/>
                  </a:lnTo>
                  <a:lnTo>
                    <a:pt x="135" y="267"/>
                  </a:lnTo>
                  <a:lnTo>
                    <a:pt x="144" y="261"/>
                  </a:lnTo>
                  <a:lnTo>
                    <a:pt x="149" y="255"/>
                  </a:lnTo>
                  <a:lnTo>
                    <a:pt x="158" y="252"/>
                  </a:lnTo>
                  <a:lnTo>
                    <a:pt x="162" y="246"/>
                  </a:lnTo>
                  <a:lnTo>
                    <a:pt x="167" y="240"/>
                  </a:lnTo>
                  <a:lnTo>
                    <a:pt x="177" y="237"/>
                  </a:lnTo>
                  <a:lnTo>
                    <a:pt x="185" y="231"/>
                  </a:lnTo>
                  <a:lnTo>
                    <a:pt x="190" y="225"/>
                  </a:lnTo>
                  <a:lnTo>
                    <a:pt x="200" y="222"/>
                  </a:lnTo>
                  <a:lnTo>
                    <a:pt x="203" y="216"/>
                  </a:lnTo>
                  <a:lnTo>
                    <a:pt x="208" y="210"/>
                  </a:lnTo>
                  <a:lnTo>
                    <a:pt x="213" y="204"/>
                  </a:lnTo>
                  <a:lnTo>
                    <a:pt x="218" y="198"/>
                  </a:lnTo>
                  <a:lnTo>
                    <a:pt x="218" y="192"/>
                  </a:lnTo>
                  <a:lnTo>
                    <a:pt x="221" y="186"/>
                  </a:lnTo>
                  <a:lnTo>
                    <a:pt x="226" y="180"/>
                  </a:lnTo>
                  <a:lnTo>
                    <a:pt x="226" y="174"/>
                  </a:lnTo>
                  <a:lnTo>
                    <a:pt x="231" y="168"/>
                  </a:lnTo>
                  <a:lnTo>
                    <a:pt x="231" y="162"/>
                  </a:lnTo>
                  <a:lnTo>
                    <a:pt x="226" y="156"/>
                  </a:lnTo>
                  <a:lnTo>
                    <a:pt x="221" y="150"/>
                  </a:lnTo>
                  <a:lnTo>
                    <a:pt x="221" y="144"/>
                  </a:lnTo>
                  <a:lnTo>
                    <a:pt x="218" y="135"/>
                  </a:lnTo>
                  <a:lnTo>
                    <a:pt x="213" y="129"/>
                  </a:lnTo>
                  <a:lnTo>
                    <a:pt x="213" y="123"/>
                  </a:lnTo>
                  <a:lnTo>
                    <a:pt x="208" y="118"/>
                  </a:lnTo>
                  <a:lnTo>
                    <a:pt x="208" y="108"/>
                  </a:lnTo>
                  <a:lnTo>
                    <a:pt x="203" y="99"/>
                  </a:lnTo>
                  <a:lnTo>
                    <a:pt x="200" y="93"/>
                  </a:lnTo>
                  <a:lnTo>
                    <a:pt x="200" y="84"/>
                  </a:lnTo>
                  <a:lnTo>
                    <a:pt x="195" y="78"/>
                  </a:lnTo>
                  <a:lnTo>
                    <a:pt x="190" y="72"/>
                  </a:lnTo>
                  <a:lnTo>
                    <a:pt x="185" y="66"/>
                  </a:lnTo>
                  <a:lnTo>
                    <a:pt x="185" y="60"/>
                  </a:lnTo>
                  <a:lnTo>
                    <a:pt x="180" y="54"/>
                  </a:lnTo>
                  <a:lnTo>
                    <a:pt x="180" y="48"/>
                  </a:lnTo>
                  <a:lnTo>
                    <a:pt x="177" y="42"/>
                  </a:lnTo>
                  <a:lnTo>
                    <a:pt x="181" y="100"/>
                  </a:lnTo>
                  <a:lnTo>
                    <a:pt x="172" y="30"/>
                  </a:lnTo>
                  <a:lnTo>
                    <a:pt x="172" y="24"/>
                  </a:lnTo>
                  <a:lnTo>
                    <a:pt x="167" y="18"/>
                  </a:lnTo>
                  <a:lnTo>
                    <a:pt x="162" y="12"/>
                  </a:lnTo>
                  <a:lnTo>
                    <a:pt x="158" y="6"/>
                  </a:lnTo>
                  <a:lnTo>
                    <a:pt x="158" y="0"/>
                  </a:lnTo>
                  <a:lnTo>
                    <a:pt x="100" y="122"/>
                  </a:lnTo>
                  <a:lnTo>
                    <a:pt x="154" y="12"/>
                  </a:lnTo>
                  <a:lnTo>
                    <a:pt x="154" y="18"/>
                  </a:lnTo>
                  <a:lnTo>
                    <a:pt x="154" y="24"/>
                  </a:lnTo>
                  <a:lnTo>
                    <a:pt x="154" y="30"/>
                  </a:lnTo>
                  <a:lnTo>
                    <a:pt x="154" y="36"/>
                  </a:lnTo>
                  <a:lnTo>
                    <a:pt x="154" y="42"/>
                  </a:lnTo>
                  <a:lnTo>
                    <a:pt x="149" y="48"/>
                  </a:lnTo>
                  <a:lnTo>
                    <a:pt x="144" y="54"/>
                  </a:lnTo>
                  <a:lnTo>
                    <a:pt x="139" y="60"/>
                  </a:lnTo>
                  <a:lnTo>
                    <a:pt x="135" y="66"/>
                  </a:lnTo>
                  <a:lnTo>
                    <a:pt x="131" y="72"/>
                  </a:lnTo>
                  <a:lnTo>
                    <a:pt x="126" y="78"/>
                  </a:lnTo>
                  <a:lnTo>
                    <a:pt x="117" y="84"/>
                  </a:lnTo>
                  <a:lnTo>
                    <a:pt x="112" y="90"/>
                  </a:lnTo>
                  <a:lnTo>
                    <a:pt x="103" y="96"/>
                  </a:lnTo>
                  <a:lnTo>
                    <a:pt x="98" y="102"/>
                  </a:lnTo>
                  <a:lnTo>
                    <a:pt x="94" y="108"/>
                  </a:lnTo>
                  <a:lnTo>
                    <a:pt x="89" y="114"/>
                  </a:lnTo>
                  <a:lnTo>
                    <a:pt x="85" y="120"/>
                  </a:lnTo>
                  <a:lnTo>
                    <a:pt x="80" y="126"/>
                  </a:lnTo>
                  <a:lnTo>
                    <a:pt x="76" y="132"/>
                  </a:lnTo>
                  <a:lnTo>
                    <a:pt x="71" y="138"/>
                  </a:lnTo>
                  <a:lnTo>
                    <a:pt x="71" y="144"/>
                  </a:lnTo>
                  <a:lnTo>
                    <a:pt x="67" y="150"/>
                  </a:lnTo>
                  <a:lnTo>
                    <a:pt x="67" y="156"/>
                  </a:lnTo>
                  <a:lnTo>
                    <a:pt x="67" y="162"/>
                  </a:lnTo>
                  <a:lnTo>
                    <a:pt x="67" y="168"/>
                  </a:lnTo>
                  <a:lnTo>
                    <a:pt x="67" y="174"/>
                  </a:lnTo>
                  <a:lnTo>
                    <a:pt x="67" y="180"/>
                  </a:lnTo>
                  <a:lnTo>
                    <a:pt x="67" y="186"/>
                  </a:lnTo>
                  <a:lnTo>
                    <a:pt x="67" y="192"/>
                  </a:lnTo>
                  <a:lnTo>
                    <a:pt x="67" y="198"/>
                  </a:lnTo>
                  <a:lnTo>
                    <a:pt x="67" y="204"/>
                  </a:lnTo>
                  <a:lnTo>
                    <a:pt x="67" y="210"/>
                  </a:lnTo>
                  <a:lnTo>
                    <a:pt x="71" y="216"/>
                  </a:lnTo>
                  <a:lnTo>
                    <a:pt x="71" y="222"/>
                  </a:lnTo>
                  <a:lnTo>
                    <a:pt x="71" y="228"/>
                  </a:lnTo>
                  <a:lnTo>
                    <a:pt x="71" y="234"/>
                  </a:lnTo>
                  <a:lnTo>
                    <a:pt x="71" y="240"/>
                  </a:lnTo>
                  <a:lnTo>
                    <a:pt x="71" y="246"/>
                  </a:lnTo>
                  <a:lnTo>
                    <a:pt x="76" y="252"/>
                  </a:lnTo>
                  <a:lnTo>
                    <a:pt x="76" y="258"/>
                  </a:lnTo>
                  <a:lnTo>
                    <a:pt x="80" y="264"/>
                  </a:lnTo>
                  <a:lnTo>
                    <a:pt x="80" y="270"/>
                  </a:lnTo>
                  <a:lnTo>
                    <a:pt x="80" y="276"/>
                  </a:lnTo>
                  <a:lnTo>
                    <a:pt x="80" y="282"/>
                  </a:lnTo>
                  <a:lnTo>
                    <a:pt x="85" y="288"/>
                  </a:lnTo>
                  <a:lnTo>
                    <a:pt x="89" y="294"/>
                  </a:lnTo>
                  <a:lnTo>
                    <a:pt x="94" y="300"/>
                  </a:lnTo>
                  <a:lnTo>
                    <a:pt x="94" y="306"/>
                  </a:lnTo>
                </a:path>
              </a:pathLst>
            </a:custGeom>
            <a:solidFill>
              <a:srgbClr val="FF6600"/>
            </a:solidFill>
            <a:ln w="25400" cap="rnd">
              <a:solidFill>
                <a:srgbClr val="FAFD00"/>
              </a:solidFill>
              <a:round/>
              <a:headEnd/>
              <a:tailEnd/>
            </a:ln>
          </p:spPr>
          <p:txBody>
            <a:bodyPr/>
            <a:lstStyle/>
            <a:p>
              <a:endParaRPr lang="en-US"/>
            </a:p>
          </p:txBody>
        </p:sp>
        <p:sp>
          <p:nvSpPr>
            <p:cNvPr id="21578" name="Freeform 166"/>
            <p:cNvSpPr>
              <a:spLocks/>
            </p:cNvSpPr>
            <p:nvPr/>
          </p:nvSpPr>
          <p:spPr bwMode="auto">
            <a:xfrm>
              <a:off x="2280" y="1681"/>
              <a:ext cx="189" cy="292"/>
            </a:xfrm>
            <a:custGeom>
              <a:avLst/>
              <a:gdLst>
                <a:gd name="T0" fmla="*/ 31 w 189"/>
                <a:gd name="T1" fmla="*/ 286 h 291"/>
                <a:gd name="T2" fmla="*/ 37 w 189"/>
                <a:gd name="T3" fmla="*/ 275 h 291"/>
                <a:gd name="T4" fmla="*/ 57 w 189"/>
                <a:gd name="T5" fmla="*/ 264 h 291"/>
                <a:gd name="T6" fmla="*/ 78 w 189"/>
                <a:gd name="T7" fmla="*/ 250 h 291"/>
                <a:gd name="T8" fmla="*/ 94 w 189"/>
                <a:gd name="T9" fmla="*/ 239 h 291"/>
                <a:gd name="T10" fmla="*/ 110 w 189"/>
                <a:gd name="T11" fmla="*/ 231 h 291"/>
                <a:gd name="T12" fmla="*/ 125 w 189"/>
                <a:gd name="T13" fmla="*/ 222 h 291"/>
                <a:gd name="T14" fmla="*/ 141 w 189"/>
                <a:gd name="T15" fmla="*/ 211 h 291"/>
                <a:gd name="T16" fmla="*/ 157 w 189"/>
                <a:gd name="T17" fmla="*/ 203 h 291"/>
                <a:gd name="T18" fmla="*/ 167 w 189"/>
                <a:gd name="T19" fmla="*/ 192 h 291"/>
                <a:gd name="T20" fmla="*/ 172 w 189"/>
                <a:gd name="T21" fmla="*/ 180 h 291"/>
                <a:gd name="T22" fmla="*/ 183 w 189"/>
                <a:gd name="T23" fmla="*/ 169 h 291"/>
                <a:gd name="T24" fmla="*/ 188 w 189"/>
                <a:gd name="T25" fmla="*/ 158 h 291"/>
                <a:gd name="T26" fmla="*/ 183 w 189"/>
                <a:gd name="T27" fmla="*/ 145 h 291"/>
                <a:gd name="T28" fmla="*/ 178 w 189"/>
                <a:gd name="T29" fmla="*/ 134 h 291"/>
                <a:gd name="T30" fmla="*/ 167 w 189"/>
                <a:gd name="T31" fmla="*/ 120 h 291"/>
                <a:gd name="T32" fmla="*/ 162 w 189"/>
                <a:gd name="T33" fmla="*/ 109 h 291"/>
                <a:gd name="T34" fmla="*/ 157 w 189"/>
                <a:gd name="T35" fmla="*/ 92 h 291"/>
                <a:gd name="T36" fmla="*/ 151 w 189"/>
                <a:gd name="T37" fmla="*/ 78 h 291"/>
                <a:gd name="T38" fmla="*/ 141 w 189"/>
                <a:gd name="T39" fmla="*/ 67 h 291"/>
                <a:gd name="T40" fmla="*/ 136 w 189"/>
                <a:gd name="T41" fmla="*/ 56 h 291"/>
                <a:gd name="T42" fmla="*/ 131 w 189"/>
                <a:gd name="T43" fmla="*/ 45 h 291"/>
                <a:gd name="T44" fmla="*/ 125 w 189"/>
                <a:gd name="T45" fmla="*/ 33 h 291"/>
                <a:gd name="T46" fmla="*/ 120 w 189"/>
                <a:gd name="T47" fmla="*/ 22 h 291"/>
                <a:gd name="T48" fmla="*/ 110 w 189"/>
                <a:gd name="T49" fmla="*/ 11 h 291"/>
                <a:gd name="T50" fmla="*/ 104 w 189"/>
                <a:gd name="T51" fmla="*/ 0 h 291"/>
                <a:gd name="T52" fmla="*/ 99 w 189"/>
                <a:gd name="T53" fmla="*/ 11 h 291"/>
                <a:gd name="T54" fmla="*/ 99 w 189"/>
                <a:gd name="T55" fmla="*/ 22 h 291"/>
                <a:gd name="T56" fmla="*/ 99 w 189"/>
                <a:gd name="T57" fmla="*/ 33 h 291"/>
                <a:gd name="T58" fmla="*/ 94 w 189"/>
                <a:gd name="T59" fmla="*/ 45 h 291"/>
                <a:gd name="T60" fmla="*/ 84 w 189"/>
                <a:gd name="T61" fmla="*/ 56 h 291"/>
                <a:gd name="T62" fmla="*/ 73 w 189"/>
                <a:gd name="T63" fmla="*/ 67 h 291"/>
                <a:gd name="T64" fmla="*/ 57 w 189"/>
                <a:gd name="T65" fmla="*/ 78 h 291"/>
                <a:gd name="T66" fmla="*/ 42 w 189"/>
                <a:gd name="T67" fmla="*/ 89 h 291"/>
                <a:gd name="T68" fmla="*/ 31 w 189"/>
                <a:gd name="T69" fmla="*/ 100 h 291"/>
                <a:gd name="T70" fmla="*/ 21 w 189"/>
                <a:gd name="T71" fmla="*/ 112 h 291"/>
                <a:gd name="T72" fmla="*/ 10 w 189"/>
                <a:gd name="T73" fmla="*/ 123 h 291"/>
                <a:gd name="T74" fmla="*/ 5 w 189"/>
                <a:gd name="T75" fmla="*/ 134 h 291"/>
                <a:gd name="T76" fmla="*/ 0 w 189"/>
                <a:gd name="T77" fmla="*/ 145 h 291"/>
                <a:gd name="T78" fmla="*/ 0 w 189"/>
                <a:gd name="T79" fmla="*/ 158 h 291"/>
                <a:gd name="T80" fmla="*/ 0 w 189"/>
                <a:gd name="T81" fmla="*/ 169 h 291"/>
                <a:gd name="T82" fmla="*/ 0 w 189"/>
                <a:gd name="T83" fmla="*/ 180 h 291"/>
                <a:gd name="T84" fmla="*/ 0 w 189"/>
                <a:gd name="T85" fmla="*/ 192 h 291"/>
                <a:gd name="T86" fmla="*/ 5 w 189"/>
                <a:gd name="T87" fmla="*/ 203 h 291"/>
                <a:gd name="T88" fmla="*/ 5 w 189"/>
                <a:gd name="T89" fmla="*/ 214 h 291"/>
                <a:gd name="T90" fmla="*/ 5 w 189"/>
                <a:gd name="T91" fmla="*/ 225 h 291"/>
                <a:gd name="T92" fmla="*/ 10 w 189"/>
                <a:gd name="T93" fmla="*/ 236 h 291"/>
                <a:gd name="T94" fmla="*/ 16 w 189"/>
                <a:gd name="T95" fmla="*/ 247 h 291"/>
                <a:gd name="T96" fmla="*/ 16 w 189"/>
                <a:gd name="T97" fmla="*/ 259 h 291"/>
                <a:gd name="T98" fmla="*/ 21 w 189"/>
                <a:gd name="T99" fmla="*/ 270 h 291"/>
                <a:gd name="T100" fmla="*/ 31 w 189"/>
                <a:gd name="T101" fmla="*/ 281 h 291"/>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89"/>
                <a:gd name="T154" fmla="*/ 0 h 291"/>
                <a:gd name="T155" fmla="*/ 189 w 189"/>
                <a:gd name="T156" fmla="*/ 291 h 291"/>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89" h="291">
                  <a:moveTo>
                    <a:pt x="31" y="290"/>
                  </a:moveTo>
                  <a:lnTo>
                    <a:pt x="31" y="284"/>
                  </a:lnTo>
                  <a:lnTo>
                    <a:pt x="31" y="279"/>
                  </a:lnTo>
                  <a:lnTo>
                    <a:pt x="37" y="273"/>
                  </a:lnTo>
                  <a:lnTo>
                    <a:pt x="47" y="265"/>
                  </a:lnTo>
                  <a:lnTo>
                    <a:pt x="57" y="262"/>
                  </a:lnTo>
                  <a:lnTo>
                    <a:pt x="68" y="257"/>
                  </a:lnTo>
                  <a:lnTo>
                    <a:pt x="78" y="248"/>
                  </a:lnTo>
                  <a:lnTo>
                    <a:pt x="89" y="243"/>
                  </a:lnTo>
                  <a:lnTo>
                    <a:pt x="94" y="237"/>
                  </a:lnTo>
                  <a:lnTo>
                    <a:pt x="104" y="234"/>
                  </a:lnTo>
                  <a:lnTo>
                    <a:pt x="110" y="229"/>
                  </a:lnTo>
                  <a:lnTo>
                    <a:pt x="115" y="223"/>
                  </a:lnTo>
                  <a:lnTo>
                    <a:pt x="125" y="220"/>
                  </a:lnTo>
                  <a:lnTo>
                    <a:pt x="136" y="215"/>
                  </a:lnTo>
                  <a:lnTo>
                    <a:pt x="141" y="209"/>
                  </a:lnTo>
                  <a:lnTo>
                    <a:pt x="151" y="206"/>
                  </a:lnTo>
                  <a:lnTo>
                    <a:pt x="157" y="201"/>
                  </a:lnTo>
                  <a:lnTo>
                    <a:pt x="162" y="195"/>
                  </a:lnTo>
                  <a:lnTo>
                    <a:pt x="167" y="190"/>
                  </a:lnTo>
                  <a:lnTo>
                    <a:pt x="172" y="184"/>
                  </a:lnTo>
                  <a:lnTo>
                    <a:pt x="172" y="178"/>
                  </a:lnTo>
                  <a:lnTo>
                    <a:pt x="178" y="173"/>
                  </a:lnTo>
                  <a:lnTo>
                    <a:pt x="183" y="167"/>
                  </a:lnTo>
                  <a:lnTo>
                    <a:pt x="183" y="162"/>
                  </a:lnTo>
                  <a:lnTo>
                    <a:pt x="188" y="156"/>
                  </a:lnTo>
                  <a:lnTo>
                    <a:pt x="188" y="151"/>
                  </a:lnTo>
                  <a:lnTo>
                    <a:pt x="183" y="145"/>
                  </a:lnTo>
                  <a:lnTo>
                    <a:pt x="178" y="139"/>
                  </a:lnTo>
                  <a:lnTo>
                    <a:pt x="178" y="134"/>
                  </a:lnTo>
                  <a:lnTo>
                    <a:pt x="172" y="125"/>
                  </a:lnTo>
                  <a:lnTo>
                    <a:pt x="167" y="120"/>
                  </a:lnTo>
                  <a:lnTo>
                    <a:pt x="167" y="114"/>
                  </a:lnTo>
                  <a:lnTo>
                    <a:pt x="162" y="109"/>
                  </a:lnTo>
                  <a:lnTo>
                    <a:pt x="162" y="100"/>
                  </a:lnTo>
                  <a:lnTo>
                    <a:pt x="157" y="92"/>
                  </a:lnTo>
                  <a:lnTo>
                    <a:pt x="151" y="86"/>
                  </a:lnTo>
                  <a:lnTo>
                    <a:pt x="151" y="78"/>
                  </a:lnTo>
                  <a:lnTo>
                    <a:pt x="146" y="73"/>
                  </a:lnTo>
                  <a:lnTo>
                    <a:pt x="141" y="67"/>
                  </a:lnTo>
                  <a:lnTo>
                    <a:pt x="136" y="61"/>
                  </a:lnTo>
                  <a:lnTo>
                    <a:pt x="136" y="56"/>
                  </a:lnTo>
                  <a:lnTo>
                    <a:pt x="131" y="50"/>
                  </a:lnTo>
                  <a:lnTo>
                    <a:pt x="131" y="45"/>
                  </a:lnTo>
                  <a:lnTo>
                    <a:pt x="125" y="39"/>
                  </a:lnTo>
                  <a:lnTo>
                    <a:pt x="125" y="33"/>
                  </a:lnTo>
                  <a:lnTo>
                    <a:pt x="120" y="28"/>
                  </a:lnTo>
                  <a:lnTo>
                    <a:pt x="120" y="22"/>
                  </a:lnTo>
                  <a:lnTo>
                    <a:pt x="115" y="17"/>
                  </a:lnTo>
                  <a:lnTo>
                    <a:pt x="110" y="11"/>
                  </a:lnTo>
                  <a:lnTo>
                    <a:pt x="104" y="6"/>
                  </a:lnTo>
                  <a:lnTo>
                    <a:pt x="104" y="0"/>
                  </a:lnTo>
                  <a:lnTo>
                    <a:pt x="99" y="6"/>
                  </a:lnTo>
                  <a:lnTo>
                    <a:pt x="99" y="11"/>
                  </a:lnTo>
                  <a:lnTo>
                    <a:pt x="99" y="17"/>
                  </a:lnTo>
                  <a:lnTo>
                    <a:pt x="99" y="22"/>
                  </a:lnTo>
                  <a:lnTo>
                    <a:pt x="99" y="28"/>
                  </a:lnTo>
                  <a:lnTo>
                    <a:pt x="99" y="33"/>
                  </a:lnTo>
                  <a:lnTo>
                    <a:pt x="99" y="39"/>
                  </a:lnTo>
                  <a:lnTo>
                    <a:pt x="94" y="45"/>
                  </a:lnTo>
                  <a:lnTo>
                    <a:pt x="89" y="50"/>
                  </a:lnTo>
                  <a:lnTo>
                    <a:pt x="84" y="56"/>
                  </a:lnTo>
                  <a:lnTo>
                    <a:pt x="78" y="61"/>
                  </a:lnTo>
                  <a:lnTo>
                    <a:pt x="73" y="67"/>
                  </a:lnTo>
                  <a:lnTo>
                    <a:pt x="68" y="73"/>
                  </a:lnTo>
                  <a:lnTo>
                    <a:pt x="57" y="78"/>
                  </a:lnTo>
                  <a:lnTo>
                    <a:pt x="52" y="84"/>
                  </a:lnTo>
                  <a:lnTo>
                    <a:pt x="42" y="89"/>
                  </a:lnTo>
                  <a:lnTo>
                    <a:pt x="37" y="95"/>
                  </a:lnTo>
                  <a:lnTo>
                    <a:pt x="31" y="100"/>
                  </a:lnTo>
                  <a:lnTo>
                    <a:pt x="26" y="106"/>
                  </a:lnTo>
                  <a:lnTo>
                    <a:pt x="21" y="112"/>
                  </a:lnTo>
                  <a:lnTo>
                    <a:pt x="16" y="117"/>
                  </a:lnTo>
                  <a:lnTo>
                    <a:pt x="10" y="123"/>
                  </a:lnTo>
                  <a:lnTo>
                    <a:pt x="5" y="128"/>
                  </a:lnTo>
                  <a:lnTo>
                    <a:pt x="5" y="134"/>
                  </a:lnTo>
                  <a:lnTo>
                    <a:pt x="0" y="139"/>
                  </a:lnTo>
                  <a:lnTo>
                    <a:pt x="0" y="145"/>
                  </a:lnTo>
                  <a:lnTo>
                    <a:pt x="0" y="151"/>
                  </a:lnTo>
                  <a:lnTo>
                    <a:pt x="0" y="156"/>
                  </a:lnTo>
                  <a:lnTo>
                    <a:pt x="0" y="162"/>
                  </a:lnTo>
                  <a:lnTo>
                    <a:pt x="0" y="167"/>
                  </a:lnTo>
                  <a:lnTo>
                    <a:pt x="0" y="173"/>
                  </a:lnTo>
                  <a:lnTo>
                    <a:pt x="0" y="178"/>
                  </a:lnTo>
                  <a:lnTo>
                    <a:pt x="0" y="184"/>
                  </a:lnTo>
                  <a:lnTo>
                    <a:pt x="0" y="190"/>
                  </a:lnTo>
                  <a:lnTo>
                    <a:pt x="0" y="195"/>
                  </a:lnTo>
                  <a:lnTo>
                    <a:pt x="5" y="201"/>
                  </a:lnTo>
                  <a:lnTo>
                    <a:pt x="5" y="206"/>
                  </a:lnTo>
                  <a:lnTo>
                    <a:pt x="5" y="212"/>
                  </a:lnTo>
                  <a:lnTo>
                    <a:pt x="5" y="218"/>
                  </a:lnTo>
                  <a:lnTo>
                    <a:pt x="5" y="223"/>
                  </a:lnTo>
                  <a:lnTo>
                    <a:pt x="5" y="229"/>
                  </a:lnTo>
                  <a:lnTo>
                    <a:pt x="10" y="234"/>
                  </a:lnTo>
                  <a:lnTo>
                    <a:pt x="10" y="240"/>
                  </a:lnTo>
                  <a:lnTo>
                    <a:pt x="16" y="245"/>
                  </a:lnTo>
                  <a:lnTo>
                    <a:pt x="16" y="251"/>
                  </a:lnTo>
                  <a:lnTo>
                    <a:pt x="16" y="257"/>
                  </a:lnTo>
                  <a:lnTo>
                    <a:pt x="16" y="262"/>
                  </a:lnTo>
                  <a:lnTo>
                    <a:pt x="21" y="268"/>
                  </a:lnTo>
                  <a:lnTo>
                    <a:pt x="26" y="273"/>
                  </a:lnTo>
                  <a:lnTo>
                    <a:pt x="31" y="279"/>
                  </a:lnTo>
                  <a:lnTo>
                    <a:pt x="31" y="284"/>
                  </a:lnTo>
                </a:path>
              </a:pathLst>
            </a:custGeom>
            <a:solidFill>
              <a:srgbClr val="FF5008"/>
            </a:solidFill>
            <a:ln w="25400" cap="rnd">
              <a:solidFill>
                <a:srgbClr val="FE9B03"/>
              </a:solidFill>
              <a:round/>
              <a:headEnd/>
              <a:tailEnd/>
            </a:ln>
          </p:spPr>
          <p:txBody>
            <a:bodyPr/>
            <a:lstStyle/>
            <a:p>
              <a:endParaRPr lang="en-US"/>
            </a:p>
          </p:txBody>
        </p:sp>
        <p:sp>
          <p:nvSpPr>
            <p:cNvPr id="21579" name="Freeform 167"/>
            <p:cNvSpPr>
              <a:spLocks/>
            </p:cNvSpPr>
            <p:nvPr/>
          </p:nvSpPr>
          <p:spPr bwMode="auto">
            <a:xfrm>
              <a:off x="2174" y="1633"/>
              <a:ext cx="170" cy="356"/>
            </a:xfrm>
            <a:custGeom>
              <a:avLst/>
              <a:gdLst>
                <a:gd name="T0" fmla="*/ 141 w 170"/>
                <a:gd name="T1" fmla="*/ 348 h 356"/>
                <a:gd name="T2" fmla="*/ 136 w 170"/>
                <a:gd name="T3" fmla="*/ 335 h 356"/>
                <a:gd name="T4" fmla="*/ 117 w 170"/>
                <a:gd name="T5" fmla="*/ 321 h 356"/>
                <a:gd name="T6" fmla="*/ 99 w 170"/>
                <a:gd name="T7" fmla="*/ 304 h 356"/>
                <a:gd name="T8" fmla="*/ 85 w 170"/>
                <a:gd name="T9" fmla="*/ 290 h 356"/>
                <a:gd name="T10" fmla="*/ 70 w 170"/>
                <a:gd name="T11" fmla="*/ 280 h 356"/>
                <a:gd name="T12" fmla="*/ 56 w 170"/>
                <a:gd name="T13" fmla="*/ 270 h 356"/>
                <a:gd name="T14" fmla="*/ 42 w 170"/>
                <a:gd name="T15" fmla="*/ 256 h 356"/>
                <a:gd name="T16" fmla="*/ 28 w 170"/>
                <a:gd name="T17" fmla="*/ 246 h 356"/>
                <a:gd name="T18" fmla="*/ 19 w 170"/>
                <a:gd name="T19" fmla="*/ 232 h 356"/>
                <a:gd name="T20" fmla="*/ 14 w 170"/>
                <a:gd name="T21" fmla="*/ 218 h 356"/>
                <a:gd name="T22" fmla="*/ 5 w 170"/>
                <a:gd name="T23" fmla="*/ 205 h 356"/>
                <a:gd name="T24" fmla="*/ 0 w 170"/>
                <a:gd name="T25" fmla="*/ 191 h 356"/>
                <a:gd name="T26" fmla="*/ 5 w 170"/>
                <a:gd name="T27" fmla="*/ 178 h 356"/>
                <a:gd name="T28" fmla="*/ 9 w 170"/>
                <a:gd name="T29" fmla="*/ 164 h 356"/>
                <a:gd name="T30" fmla="*/ 19 w 170"/>
                <a:gd name="T31" fmla="*/ 147 h 356"/>
                <a:gd name="T32" fmla="*/ 23 w 170"/>
                <a:gd name="T33" fmla="*/ 133 h 356"/>
                <a:gd name="T34" fmla="*/ 28 w 170"/>
                <a:gd name="T35" fmla="*/ 113 h 356"/>
                <a:gd name="T36" fmla="*/ 33 w 170"/>
                <a:gd name="T37" fmla="*/ 96 h 356"/>
                <a:gd name="T38" fmla="*/ 42 w 170"/>
                <a:gd name="T39" fmla="*/ 82 h 356"/>
                <a:gd name="T40" fmla="*/ 47 w 170"/>
                <a:gd name="T41" fmla="*/ 68 h 356"/>
                <a:gd name="T42" fmla="*/ 52 w 170"/>
                <a:gd name="T43" fmla="*/ 55 h 356"/>
                <a:gd name="T44" fmla="*/ 56 w 170"/>
                <a:gd name="T45" fmla="*/ 41 h 356"/>
                <a:gd name="T46" fmla="*/ 61 w 170"/>
                <a:gd name="T47" fmla="*/ 27 h 356"/>
                <a:gd name="T48" fmla="*/ 70 w 170"/>
                <a:gd name="T49" fmla="*/ 14 h 356"/>
                <a:gd name="T50" fmla="*/ 75 w 170"/>
                <a:gd name="T51" fmla="*/ 0 h 356"/>
                <a:gd name="T52" fmla="*/ 80 w 170"/>
                <a:gd name="T53" fmla="*/ 14 h 356"/>
                <a:gd name="T54" fmla="*/ 80 w 170"/>
                <a:gd name="T55" fmla="*/ 27 h 356"/>
                <a:gd name="T56" fmla="*/ 80 w 170"/>
                <a:gd name="T57" fmla="*/ 41 h 356"/>
                <a:gd name="T58" fmla="*/ 85 w 170"/>
                <a:gd name="T59" fmla="*/ 55 h 356"/>
                <a:gd name="T60" fmla="*/ 94 w 170"/>
                <a:gd name="T61" fmla="*/ 68 h 356"/>
                <a:gd name="T62" fmla="*/ 103 w 170"/>
                <a:gd name="T63" fmla="*/ 82 h 356"/>
                <a:gd name="T64" fmla="*/ 117 w 170"/>
                <a:gd name="T65" fmla="*/ 96 h 356"/>
                <a:gd name="T66" fmla="*/ 131 w 170"/>
                <a:gd name="T67" fmla="*/ 109 h 356"/>
                <a:gd name="T68" fmla="*/ 141 w 170"/>
                <a:gd name="T69" fmla="*/ 123 h 356"/>
                <a:gd name="T70" fmla="*/ 150 w 170"/>
                <a:gd name="T71" fmla="*/ 137 h 356"/>
                <a:gd name="T72" fmla="*/ 160 w 170"/>
                <a:gd name="T73" fmla="*/ 150 h 356"/>
                <a:gd name="T74" fmla="*/ 164 w 170"/>
                <a:gd name="T75" fmla="*/ 164 h 356"/>
                <a:gd name="T76" fmla="*/ 169 w 170"/>
                <a:gd name="T77" fmla="*/ 178 h 356"/>
                <a:gd name="T78" fmla="*/ 169 w 170"/>
                <a:gd name="T79" fmla="*/ 191 h 356"/>
                <a:gd name="T80" fmla="*/ 169 w 170"/>
                <a:gd name="T81" fmla="*/ 205 h 356"/>
                <a:gd name="T82" fmla="*/ 169 w 170"/>
                <a:gd name="T83" fmla="*/ 218 h 356"/>
                <a:gd name="T84" fmla="*/ 169 w 170"/>
                <a:gd name="T85" fmla="*/ 232 h 356"/>
                <a:gd name="T86" fmla="*/ 164 w 170"/>
                <a:gd name="T87" fmla="*/ 246 h 356"/>
                <a:gd name="T88" fmla="*/ 164 w 170"/>
                <a:gd name="T89" fmla="*/ 259 h 356"/>
                <a:gd name="T90" fmla="*/ 164 w 170"/>
                <a:gd name="T91" fmla="*/ 273 h 356"/>
                <a:gd name="T92" fmla="*/ 160 w 170"/>
                <a:gd name="T93" fmla="*/ 287 h 356"/>
                <a:gd name="T94" fmla="*/ 155 w 170"/>
                <a:gd name="T95" fmla="*/ 300 h 356"/>
                <a:gd name="T96" fmla="*/ 155 w 170"/>
                <a:gd name="T97" fmla="*/ 314 h 356"/>
                <a:gd name="T98" fmla="*/ 150 w 170"/>
                <a:gd name="T99" fmla="*/ 328 h 356"/>
                <a:gd name="T100" fmla="*/ 141 w 170"/>
                <a:gd name="T101" fmla="*/ 341 h 35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70"/>
                <a:gd name="T154" fmla="*/ 0 h 356"/>
                <a:gd name="T155" fmla="*/ 170 w 170"/>
                <a:gd name="T156" fmla="*/ 356 h 35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70" h="356">
                  <a:moveTo>
                    <a:pt x="141" y="355"/>
                  </a:moveTo>
                  <a:lnTo>
                    <a:pt x="141" y="348"/>
                  </a:lnTo>
                  <a:lnTo>
                    <a:pt x="141" y="341"/>
                  </a:lnTo>
                  <a:lnTo>
                    <a:pt x="136" y="335"/>
                  </a:lnTo>
                  <a:lnTo>
                    <a:pt x="127" y="324"/>
                  </a:lnTo>
                  <a:lnTo>
                    <a:pt x="117" y="321"/>
                  </a:lnTo>
                  <a:lnTo>
                    <a:pt x="108" y="314"/>
                  </a:lnTo>
                  <a:lnTo>
                    <a:pt x="99" y="304"/>
                  </a:lnTo>
                  <a:lnTo>
                    <a:pt x="89" y="297"/>
                  </a:lnTo>
                  <a:lnTo>
                    <a:pt x="85" y="290"/>
                  </a:lnTo>
                  <a:lnTo>
                    <a:pt x="75" y="287"/>
                  </a:lnTo>
                  <a:lnTo>
                    <a:pt x="70" y="280"/>
                  </a:lnTo>
                  <a:lnTo>
                    <a:pt x="66" y="273"/>
                  </a:lnTo>
                  <a:lnTo>
                    <a:pt x="56" y="270"/>
                  </a:lnTo>
                  <a:lnTo>
                    <a:pt x="47" y="263"/>
                  </a:lnTo>
                  <a:lnTo>
                    <a:pt x="42" y="256"/>
                  </a:lnTo>
                  <a:lnTo>
                    <a:pt x="33" y="253"/>
                  </a:lnTo>
                  <a:lnTo>
                    <a:pt x="28" y="246"/>
                  </a:lnTo>
                  <a:lnTo>
                    <a:pt x="23" y="239"/>
                  </a:lnTo>
                  <a:lnTo>
                    <a:pt x="19" y="232"/>
                  </a:lnTo>
                  <a:lnTo>
                    <a:pt x="14" y="225"/>
                  </a:lnTo>
                  <a:lnTo>
                    <a:pt x="14" y="218"/>
                  </a:lnTo>
                  <a:lnTo>
                    <a:pt x="9" y="212"/>
                  </a:lnTo>
                  <a:lnTo>
                    <a:pt x="5" y="205"/>
                  </a:lnTo>
                  <a:lnTo>
                    <a:pt x="5" y="198"/>
                  </a:lnTo>
                  <a:lnTo>
                    <a:pt x="0" y="191"/>
                  </a:lnTo>
                  <a:lnTo>
                    <a:pt x="0" y="184"/>
                  </a:lnTo>
                  <a:lnTo>
                    <a:pt x="5" y="178"/>
                  </a:lnTo>
                  <a:lnTo>
                    <a:pt x="9" y="171"/>
                  </a:lnTo>
                  <a:lnTo>
                    <a:pt x="9" y="164"/>
                  </a:lnTo>
                  <a:lnTo>
                    <a:pt x="14" y="154"/>
                  </a:lnTo>
                  <a:lnTo>
                    <a:pt x="19" y="147"/>
                  </a:lnTo>
                  <a:lnTo>
                    <a:pt x="19" y="140"/>
                  </a:lnTo>
                  <a:lnTo>
                    <a:pt x="23" y="133"/>
                  </a:lnTo>
                  <a:lnTo>
                    <a:pt x="23" y="123"/>
                  </a:lnTo>
                  <a:lnTo>
                    <a:pt x="28" y="113"/>
                  </a:lnTo>
                  <a:lnTo>
                    <a:pt x="33" y="106"/>
                  </a:lnTo>
                  <a:lnTo>
                    <a:pt x="33" y="96"/>
                  </a:lnTo>
                  <a:lnTo>
                    <a:pt x="38" y="89"/>
                  </a:lnTo>
                  <a:lnTo>
                    <a:pt x="42" y="82"/>
                  </a:lnTo>
                  <a:lnTo>
                    <a:pt x="47" y="75"/>
                  </a:lnTo>
                  <a:lnTo>
                    <a:pt x="47" y="68"/>
                  </a:lnTo>
                  <a:lnTo>
                    <a:pt x="52" y="61"/>
                  </a:lnTo>
                  <a:lnTo>
                    <a:pt x="52" y="55"/>
                  </a:lnTo>
                  <a:lnTo>
                    <a:pt x="56" y="48"/>
                  </a:lnTo>
                  <a:lnTo>
                    <a:pt x="56" y="41"/>
                  </a:lnTo>
                  <a:lnTo>
                    <a:pt x="61" y="34"/>
                  </a:lnTo>
                  <a:lnTo>
                    <a:pt x="61" y="27"/>
                  </a:lnTo>
                  <a:lnTo>
                    <a:pt x="66" y="20"/>
                  </a:lnTo>
                  <a:lnTo>
                    <a:pt x="70" y="14"/>
                  </a:lnTo>
                  <a:lnTo>
                    <a:pt x="75" y="7"/>
                  </a:lnTo>
                  <a:lnTo>
                    <a:pt x="75" y="0"/>
                  </a:lnTo>
                  <a:lnTo>
                    <a:pt x="80" y="7"/>
                  </a:lnTo>
                  <a:lnTo>
                    <a:pt x="80" y="14"/>
                  </a:lnTo>
                  <a:lnTo>
                    <a:pt x="80" y="20"/>
                  </a:lnTo>
                  <a:lnTo>
                    <a:pt x="80" y="27"/>
                  </a:lnTo>
                  <a:lnTo>
                    <a:pt x="80" y="34"/>
                  </a:lnTo>
                  <a:lnTo>
                    <a:pt x="80" y="41"/>
                  </a:lnTo>
                  <a:lnTo>
                    <a:pt x="80" y="48"/>
                  </a:lnTo>
                  <a:lnTo>
                    <a:pt x="85" y="55"/>
                  </a:lnTo>
                  <a:lnTo>
                    <a:pt x="89" y="61"/>
                  </a:lnTo>
                  <a:lnTo>
                    <a:pt x="94" y="68"/>
                  </a:lnTo>
                  <a:lnTo>
                    <a:pt x="99" y="75"/>
                  </a:lnTo>
                  <a:lnTo>
                    <a:pt x="103" y="82"/>
                  </a:lnTo>
                  <a:lnTo>
                    <a:pt x="108" y="89"/>
                  </a:lnTo>
                  <a:lnTo>
                    <a:pt x="117" y="96"/>
                  </a:lnTo>
                  <a:lnTo>
                    <a:pt x="122" y="102"/>
                  </a:lnTo>
                  <a:lnTo>
                    <a:pt x="131" y="109"/>
                  </a:lnTo>
                  <a:lnTo>
                    <a:pt x="136" y="116"/>
                  </a:lnTo>
                  <a:lnTo>
                    <a:pt x="141" y="123"/>
                  </a:lnTo>
                  <a:lnTo>
                    <a:pt x="146" y="130"/>
                  </a:lnTo>
                  <a:lnTo>
                    <a:pt x="150" y="137"/>
                  </a:lnTo>
                  <a:lnTo>
                    <a:pt x="155" y="143"/>
                  </a:lnTo>
                  <a:lnTo>
                    <a:pt x="160" y="150"/>
                  </a:lnTo>
                  <a:lnTo>
                    <a:pt x="164" y="157"/>
                  </a:lnTo>
                  <a:lnTo>
                    <a:pt x="164" y="164"/>
                  </a:lnTo>
                  <a:lnTo>
                    <a:pt x="169" y="171"/>
                  </a:lnTo>
                  <a:lnTo>
                    <a:pt x="169" y="178"/>
                  </a:lnTo>
                  <a:lnTo>
                    <a:pt x="169" y="184"/>
                  </a:lnTo>
                  <a:lnTo>
                    <a:pt x="169" y="191"/>
                  </a:lnTo>
                  <a:lnTo>
                    <a:pt x="169" y="198"/>
                  </a:lnTo>
                  <a:lnTo>
                    <a:pt x="169" y="205"/>
                  </a:lnTo>
                  <a:lnTo>
                    <a:pt x="169" y="212"/>
                  </a:lnTo>
                  <a:lnTo>
                    <a:pt x="169" y="218"/>
                  </a:lnTo>
                  <a:lnTo>
                    <a:pt x="169" y="225"/>
                  </a:lnTo>
                  <a:lnTo>
                    <a:pt x="169" y="232"/>
                  </a:lnTo>
                  <a:lnTo>
                    <a:pt x="169" y="239"/>
                  </a:lnTo>
                  <a:lnTo>
                    <a:pt x="164" y="246"/>
                  </a:lnTo>
                  <a:lnTo>
                    <a:pt x="164" y="253"/>
                  </a:lnTo>
                  <a:lnTo>
                    <a:pt x="164" y="259"/>
                  </a:lnTo>
                  <a:lnTo>
                    <a:pt x="164" y="266"/>
                  </a:lnTo>
                  <a:lnTo>
                    <a:pt x="164" y="273"/>
                  </a:lnTo>
                  <a:lnTo>
                    <a:pt x="164" y="280"/>
                  </a:lnTo>
                  <a:lnTo>
                    <a:pt x="160" y="287"/>
                  </a:lnTo>
                  <a:lnTo>
                    <a:pt x="160" y="294"/>
                  </a:lnTo>
                  <a:lnTo>
                    <a:pt x="155" y="300"/>
                  </a:lnTo>
                  <a:lnTo>
                    <a:pt x="155" y="307"/>
                  </a:lnTo>
                  <a:lnTo>
                    <a:pt x="155" y="314"/>
                  </a:lnTo>
                  <a:lnTo>
                    <a:pt x="155" y="321"/>
                  </a:lnTo>
                  <a:lnTo>
                    <a:pt x="150" y="328"/>
                  </a:lnTo>
                  <a:lnTo>
                    <a:pt x="146" y="335"/>
                  </a:lnTo>
                  <a:lnTo>
                    <a:pt x="141" y="341"/>
                  </a:lnTo>
                  <a:lnTo>
                    <a:pt x="141" y="348"/>
                  </a:lnTo>
                </a:path>
              </a:pathLst>
            </a:custGeom>
            <a:solidFill>
              <a:srgbClr val="FFFF00"/>
            </a:solidFill>
            <a:ln w="25400" cap="rnd">
              <a:solidFill>
                <a:srgbClr val="EF9100"/>
              </a:solidFill>
              <a:round/>
              <a:headEnd/>
              <a:tailEnd/>
            </a:ln>
          </p:spPr>
          <p:txBody>
            <a:bodyPr/>
            <a:lstStyle/>
            <a:p>
              <a:endParaRPr lang="en-US"/>
            </a:p>
          </p:txBody>
        </p:sp>
        <p:sp>
          <p:nvSpPr>
            <p:cNvPr id="21580" name="Freeform 168"/>
            <p:cNvSpPr>
              <a:spLocks/>
            </p:cNvSpPr>
            <p:nvPr/>
          </p:nvSpPr>
          <p:spPr bwMode="auto">
            <a:xfrm>
              <a:off x="2252" y="1589"/>
              <a:ext cx="111" cy="387"/>
            </a:xfrm>
            <a:custGeom>
              <a:avLst/>
              <a:gdLst>
                <a:gd name="T0" fmla="*/ 19 w 112"/>
                <a:gd name="T1" fmla="*/ 380 h 386"/>
                <a:gd name="T2" fmla="*/ 22 w 112"/>
                <a:gd name="T3" fmla="*/ 365 h 386"/>
                <a:gd name="T4" fmla="*/ 34 w 112"/>
                <a:gd name="T5" fmla="*/ 350 h 386"/>
                <a:gd name="T6" fmla="*/ 46 w 112"/>
                <a:gd name="T7" fmla="*/ 331 h 386"/>
                <a:gd name="T8" fmla="*/ 56 w 112"/>
                <a:gd name="T9" fmla="*/ 317 h 386"/>
                <a:gd name="T10" fmla="*/ 63 w 112"/>
                <a:gd name="T11" fmla="*/ 306 h 386"/>
                <a:gd name="T12" fmla="*/ 72 w 112"/>
                <a:gd name="T13" fmla="*/ 294 h 386"/>
                <a:gd name="T14" fmla="*/ 81 w 112"/>
                <a:gd name="T15" fmla="*/ 280 h 386"/>
                <a:gd name="T16" fmla="*/ 91 w 112"/>
                <a:gd name="T17" fmla="*/ 269 h 386"/>
                <a:gd name="T18" fmla="*/ 97 w 112"/>
                <a:gd name="T19" fmla="*/ 254 h 386"/>
                <a:gd name="T20" fmla="*/ 100 w 112"/>
                <a:gd name="T21" fmla="*/ 239 h 386"/>
                <a:gd name="T22" fmla="*/ 106 w 112"/>
                <a:gd name="T23" fmla="*/ 224 h 386"/>
                <a:gd name="T24" fmla="*/ 109 w 112"/>
                <a:gd name="T25" fmla="*/ 209 h 386"/>
                <a:gd name="T26" fmla="*/ 106 w 112"/>
                <a:gd name="T27" fmla="*/ 195 h 386"/>
                <a:gd name="T28" fmla="*/ 103 w 112"/>
                <a:gd name="T29" fmla="*/ 178 h 386"/>
                <a:gd name="T30" fmla="*/ 97 w 112"/>
                <a:gd name="T31" fmla="*/ 159 h 386"/>
                <a:gd name="T32" fmla="*/ 94 w 112"/>
                <a:gd name="T33" fmla="*/ 144 h 386"/>
                <a:gd name="T34" fmla="*/ 91 w 112"/>
                <a:gd name="T35" fmla="*/ 122 h 386"/>
                <a:gd name="T36" fmla="*/ 87 w 112"/>
                <a:gd name="T37" fmla="*/ 104 h 386"/>
                <a:gd name="T38" fmla="*/ 81 w 112"/>
                <a:gd name="T39" fmla="*/ 89 h 386"/>
                <a:gd name="T40" fmla="*/ 78 w 112"/>
                <a:gd name="T41" fmla="*/ 74 h 386"/>
                <a:gd name="T42" fmla="*/ 75 w 112"/>
                <a:gd name="T43" fmla="*/ 59 h 386"/>
                <a:gd name="T44" fmla="*/ 72 w 112"/>
                <a:gd name="T45" fmla="*/ 44 h 386"/>
                <a:gd name="T46" fmla="*/ 69 w 112"/>
                <a:gd name="T47" fmla="*/ 30 h 386"/>
                <a:gd name="T48" fmla="*/ 63 w 112"/>
                <a:gd name="T49" fmla="*/ 15 h 386"/>
                <a:gd name="T50" fmla="*/ 60 w 112"/>
                <a:gd name="T51" fmla="*/ 0 h 386"/>
                <a:gd name="T52" fmla="*/ 57 w 112"/>
                <a:gd name="T53" fmla="*/ 15 h 386"/>
                <a:gd name="T54" fmla="*/ 57 w 112"/>
                <a:gd name="T55" fmla="*/ 30 h 386"/>
                <a:gd name="T56" fmla="*/ 57 w 112"/>
                <a:gd name="T57" fmla="*/ 44 h 386"/>
                <a:gd name="T58" fmla="*/ 56 w 112"/>
                <a:gd name="T59" fmla="*/ 59 h 386"/>
                <a:gd name="T60" fmla="*/ 49 w 112"/>
                <a:gd name="T61" fmla="*/ 74 h 386"/>
                <a:gd name="T62" fmla="*/ 43 w 112"/>
                <a:gd name="T63" fmla="*/ 89 h 386"/>
                <a:gd name="T64" fmla="*/ 34 w 112"/>
                <a:gd name="T65" fmla="*/ 104 h 386"/>
                <a:gd name="T66" fmla="*/ 25 w 112"/>
                <a:gd name="T67" fmla="*/ 118 h 386"/>
                <a:gd name="T68" fmla="*/ 19 w 112"/>
                <a:gd name="T69" fmla="*/ 133 h 386"/>
                <a:gd name="T70" fmla="*/ 12 w 112"/>
                <a:gd name="T71" fmla="*/ 148 h 386"/>
                <a:gd name="T72" fmla="*/ 6 w 112"/>
                <a:gd name="T73" fmla="*/ 163 h 386"/>
                <a:gd name="T74" fmla="*/ 3 w 112"/>
                <a:gd name="T75" fmla="*/ 178 h 386"/>
                <a:gd name="T76" fmla="*/ 0 w 112"/>
                <a:gd name="T77" fmla="*/ 195 h 386"/>
                <a:gd name="T78" fmla="*/ 0 w 112"/>
                <a:gd name="T79" fmla="*/ 209 h 386"/>
                <a:gd name="T80" fmla="*/ 0 w 112"/>
                <a:gd name="T81" fmla="*/ 224 h 386"/>
                <a:gd name="T82" fmla="*/ 0 w 112"/>
                <a:gd name="T83" fmla="*/ 239 h 386"/>
                <a:gd name="T84" fmla="*/ 0 w 112"/>
                <a:gd name="T85" fmla="*/ 254 h 386"/>
                <a:gd name="T86" fmla="*/ 3 w 112"/>
                <a:gd name="T87" fmla="*/ 269 h 386"/>
                <a:gd name="T88" fmla="*/ 3 w 112"/>
                <a:gd name="T89" fmla="*/ 283 h 386"/>
                <a:gd name="T90" fmla="*/ 3 w 112"/>
                <a:gd name="T91" fmla="*/ 298 h 386"/>
                <a:gd name="T92" fmla="*/ 6 w 112"/>
                <a:gd name="T93" fmla="*/ 313 h 386"/>
                <a:gd name="T94" fmla="*/ 9 w 112"/>
                <a:gd name="T95" fmla="*/ 328 h 386"/>
                <a:gd name="T96" fmla="*/ 9 w 112"/>
                <a:gd name="T97" fmla="*/ 343 h 386"/>
                <a:gd name="T98" fmla="*/ 12 w 112"/>
                <a:gd name="T99" fmla="*/ 357 h 386"/>
                <a:gd name="T100" fmla="*/ 19 w 112"/>
                <a:gd name="T101" fmla="*/ 372 h 38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12"/>
                <a:gd name="T154" fmla="*/ 0 h 386"/>
                <a:gd name="T155" fmla="*/ 112 w 112"/>
                <a:gd name="T156" fmla="*/ 386 h 38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12" h="386">
                  <a:moveTo>
                    <a:pt x="19" y="385"/>
                  </a:moveTo>
                  <a:lnTo>
                    <a:pt x="19" y="378"/>
                  </a:lnTo>
                  <a:lnTo>
                    <a:pt x="19" y="370"/>
                  </a:lnTo>
                  <a:lnTo>
                    <a:pt x="22" y="363"/>
                  </a:lnTo>
                  <a:lnTo>
                    <a:pt x="28" y="352"/>
                  </a:lnTo>
                  <a:lnTo>
                    <a:pt x="34" y="348"/>
                  </a:lnTo>
                  <a:lnTo>
                    <a:pt x="40" y="341"/>
                  </a:lnTo>
                  <a:lnTo>
                    <a:pt x="46" y="329"/>
                  </a:lnTo>
                  <a:lnTo>
                    <a:pt x="52" y="322"/>
                  </a:lnTo>
                  <a:lnTo>
                    <a:pt x="56" y="315"/>
                  </a:lnTo>
                  <a:lnTo>
                    <a:pt x="62" y="311"/>
                  </a:lnTo>
                  <a:lnTo>
                    <a:pt x="65" y="304"/>
                  </a:lnTo>
                  <a:lnTo>
                    <a:pt x="68" y="296"/>
                  </a:lnTo>
                  <a:lnTo>
                    <a:pt x="74" y="292"/>
                  </a:lnTo>
                  <a:lnTo>
                    <a:pt x="80" y="285"/>
                  </a:lnTo>
                  <a:lnTo>
                    <a:pt x="83" y="278"/>
                  </a:lnTo>
                  <a:lnTo>
                    <a:pt x="89" y="274"/>
                  </a:lnTo>
                  <a:lnTo>
                    <a:pt x="93" y="267"/>
                  </a:lnTo>
                  <a:lnTo>
                    <a:pt x="96" y="259"/>
                  </a:lnTo>
                  <a:lnTo>
                    <a:pt x="99" y="252"/>
                  </a:lnTo>
                  <a:lnTo>
                    <a:pt x="102" y="244"/>
                  </a:lnTo>
                  <a:lnTo>
                    <a:pt x="102" y="237"/>
                  </a:lnTo>
                  <a:lnTo>
                    <a:pt x="105" y="230"/>
                  </a:lnTo>
                  <a:lnTo>
                    <a:pt x="108" y="222"/>
                  </a:lnTo>
                  <a:lnTo>
                    <a:pt x="108" y="215"/>
                  </a:lnTo>
                  <a:lnTo>
                    <a:pt x="111" y="207"/>
                  </a:lnTo>
                  <a:lnTo>
                    <a:pt x="111" y="200"/>
                  </a:lnTo>
                  <a:lnTo>
                    <a:pt x="108" y="193"/>
                  </a:lnTo>
                  <a:lnTo>
                    <a:pt x="105" y="185"/>
                  </a:lnTo>
                  <a:lnTo>
                    <a:pt x="105" y="178"/>
                  </a:lnTo>
                  <a:lnTo>
                    <a:pt x="102" y="167"/>
                  </a:lnTo>
                  <a:lnTo>
                    <a:pt x="99" y="159"/>
                  </a:lnTo>
                  <a:lnTo>
                    <a:pt x="99" y="152"/>
                  </a:lnTo>
                  <a:lnTo>
                    <a:pt x="96" y="144"/>
                  </a:lnTo>
                  <a:lnTo>
                    <a:pt x="96" y="133"/>
                  </a:lnTo>
                  <a:lnTo>
                    <a:pt x="93" y="122"/>
                  </a:lnTo>
                  <a:lnTo>
                    <a:pt x="89" y="115"/>
                  </a:lnTo>
                  <a:lnTo>
                    <a:pt x="89" y="104"/>
                  </a:lnTo>
                  <a:lnTo>
                    <a:pt x="86" y="96"/>
                  </a:lnTo>
                  <a:lnTo>
                    <a:pt x="83" y="89"/>
                  </a:lnTo>
                  <a:lnTo>
                    <a:pt x="80" y="81"/>
                  </a:lnTo>
                  <a:lnTo>
                    <a:pt x="80" y="74"/>
                  </a:lnTo>
                  <a:lnTo>
                    <a:pt x="77" y="67"/>
                  </a:lnTo>
                  <a:lnTo>
                    <a:pt x="77" y="59"/>
                  </a:lnTo>
                  <a:lnTo>
                    <a:pt x="74" y="52"/>
                  </a:lnTo>
                  <a:lnTo>
                    <a:pt x="74" y="44"/>
                  </a:lnTo>
                  <a:lnTo>
                    <a:pt x="71" y="37"/>
                  </a:lnTo>
                  <a:lnTo>
                    <a:pt x="71" y="30"/>
                  </a:lnTo>
                  <a:lnTo>
                    <a:pt x="68" y="22"/>
                  </a:lnTo>
                  <a:lnTo>
                    <a:pt x="65" y="15"/>
                  </a:lnTo>
                  <a:lnTo>
                    <a:pt x="62" y="7"/>
                  </a:lnTo>
                  <a:lnTo>
                    <a:pt x="62" y="0"/>
                  </a:lnTo>
                  <a:lnTo>
                    <a:pt x="59" y="7"/>
                  </a:lnTo>
                  <a:lnTo>
                    <a:pt x="59" y="15"/>
                  </a:lnTo>
                  <a:lnTo>
                    <a:pt x="59" y="22"/>
                  </a:lnTo>
                  <a:lnTo>
                    <a:pt x="59" y="30"/>
                  </a:lnTo>
                  <a:lnTo>
                    <a:pt x="59" y="37"/>
                  </a:lnTo>
                  <a:lnTo>
                    <a:pt x="59" y="44"/>
                  </a:lnTo>
                  <a:lnTo>
                    <a:pt x="59" y="52"/>
                  </a:lnTo>
                  <a:lnTo>
                    <a:pt x="56" y="59"/>
                  </a:lnTo>
                  <a:lnTo>
                    <a:pt x="52" y="67"/>
                  </a:lnTo>
                  <a:lnTo>
                    <a:pt x="49" y="74"/>
                  </a:lnTo>
                  <a:lnTo>
                    <a:pt x="46" y="81"/>
                  </a:lnTo>
                  <a:lnTo>
                    <a:pt x="43" y="89"/>
                  </a:lnTo>
                  <a:lnTo>
                    <a:pt x="40" y="96"/>
                  </a:lnTo>
                  <a:lnTo>
                    <a:pt x="34" y="104"/>
                  </a:lnTo>
                  <a:lnTo>
                    <a:pt x="31" y="111"/>
                  </a:lnTo>
                  <a:lnTo>
                    <a:pt x="25" y="118"/>
                  </a:lnTo>
                  <a:lnTo>
                    <a:pt x="22" y="126"/>
                  </a:lnTo>
                  <a:lnTo>
                    <a:pt x="19" y="133"/>
                  </a:lnTo>
                  <a:lnTo>
                    <a:pt x="15" y="141"/>
                  </a:lnTo>
                  <a:lnTo>
                    <a:pt x="12" y="148"/>
                  </a:lnTo>
                  <a:lnTo>
                    <a:pt x="9" y="155"/>
                  </a:lnTo>
                  <a:lnTo>
                    <a:pt x="6" y="163"/>
                  </a:lnTo>
                  <a:lnTo>
                    <a:pt x="3" y="170"/>
                  </a:lnTo>
                  <a:lnTo>
                    <a:pt x="3" y="178"/>
                  </a:lnTo>
                  <a:lnTo>
                    <a:pt x="0" y="185"/>
                  </a:lnTo>
                  <a:lnTo>
                    <a:pt x="0" y="193"/>
                  </a:lnTo>
                  <a:lnTo>
                    <a:pt x="0" y="200"/>
                  </a:lnTo>
                  <a:lnTo>
                    <a:pt x="0" y="207"/>
                  </a:lnTo>
                  <a:lnTo>
                    <a:pt x="0" y="215"/>
                  </a:lnTo>
                  <a:lnTo>
                    <a:pt x="0" y="222"/>
                  </a:lnTo>
                  <a:lnTo>
                    <a:pt x="0" y="230"/>
                  </a:lnTo>
                  <a:lnTo>
                    <a:pt x="0" y="237"/>
                  </a:lnTo>
                  <a:lnTo>
                    <a:pt x="0" y="244"/>
                  </a:lnTo>
                  <a:lnTo>
                    <a:pt x="0" y="252"/>
                  </a:lnTo>
                  <a:lnTo>
                    <a:pt x="0" y="259"/>
                  </a:lnTo>
                  <a:lnTo>
                    <a:pt x="3" y="267"/>
                  </a:lnTo>
                  <a:lnTo>
                    <a:pt x="3" y="274"/>
                  </a:lnTo>
                  <a:lnTo>
                    <a:pt x="3" y="281"/>
                  </a:lnTo>
                  <a:lnTo>
                    <a:pt x="3" y="289"/>
                  </a:lnTo>
                  <a:lnTo>
                    <a:pt x="3" y="296"/>
                  </a:lnTo>
                  <a:lnTo>
                    <a:pt x="3" y="304"/>
                  </a:lnTo>
                  <a:lnTo>
                    <a:pt x="6" y="311"/>
                  </a:lnTo>
                  <a:lnTo>
                    <a:pt x="6" y="318"/>
                  </a:lnTo>
                  <a:lnTo>
                    <a:pt x="9" y="326"/>
                  </a:lnTo>
                  <a:lnTo>
                    <a:pt x="9" y="333"/>
                  </a:lnTo>
                  <a:lnTo>
                    <a:pt x="9" y="341"/>
                  </a:lnTo>
                  <a:lnTo>
                    <a:pt x="9" y="348"/>
                  </a:lnTo>
                  <a:lnTo>
                    <a:pt x="12" y="355"/>
                  </a:lnTo>
                  <a:lnTo>
                    <a:pt x="15" y="363"/>
                  </a:lnTo>
                  <a:lnTo>
                    <a:pt x="19" y="370"/>
                  </a:lnTo>
                  <a:lnTo>
                    <a:pt x="19" y="378"/>
                  </a:lnTo>
                </a:path>
              </a:pathLst>
            </a:custGeom>
            <a:solidFill>
              <a:srgbClr val="FF0000"/>
            </a:solidFill>
            <a:ln w="25400" cap="rnd">
              <a:solidFill>
                <a:srgbClr val="FE9B03"/>
              </a:solidFill>
              <a:round/>
              <a:headEnd/>
              <a:tailEnd/>
            </a:ln>
          </p:spPr>
          <p:txBody>
            <a:bodyPr/>
            <a:lstStyle/>
            <a:p>
              <a:endParaRPr lang="en-US"/>
            </a:p>
          </p:txBody>
        </p:sp>
        <p:sp>
          <p:nvSpPr>
            <p:cNvPr id="21581" name="Freeform 169"/>
            <p:cNvSpPr>
              <a:spLocks/>
            </p:cNvSpPr>
            <p:nvPr/>
          </p:nvSpPr>
          <p:spPr bwMode="auto">
            <a:xfrm>
              <a:off x="2305" y="1843"/>
              <a:ext cx="125" cy="130"/>
            </a:xfrm>
            <a:custGeom>
              <a:avLst/>
              <a:gdLst>
                <a:gd name="T0" fmla="*/ 0 w 127"/>
                <a:gd name="T1" fmla="*/ 130 h 129"/>
                <a:gd name="T2" fmla="*/ 10 w 127"/>
                <a:gd name="T3" fmla="*/ 130 h 129"/>
                <a:gd name="T4" fmla="*/ 15 w 127"/>
                <a:gd name="T5" fmla="*/ 121 h 129"/>
                <a:gd name="T6" fmla="*/ 24 w 127"/>
                <a:gd name="T7" fmla="*/ 121 h 129"/>
                <a:gd name="T8" fmla="*/ 32 w 127"/>
                <a:gd name="T9" fmla="*/ 113 h 129"/>
                <a:gd name="T10" fmla="*/ 42 w 127"/>
                <a:gd name="T11" fmla="*/ 109 h 129"/>
                <a:gd name="T12" fmla="*/ 46 w 127"/>
                <a:gd name="T13" fmla="*/ 100 h 129"/>
                <a:gd name="T14" fmla="*/ 56 w 127"/>
                <a:gd name="T15" fmla="*/ 100 h 129"/>
                <a:gd name="T16" fmla="*/ 61 w 127"/>
                <a:gd name="T17" fmla="*/ 92 h 129"/>
                <a:gd name="T18" fmla="*/ 66 w 127"/>
                <a:gd name="T19" fmla="*/ 83 h 129"/>
                <a:gd name="T20" fmla="*/ 76 w 127"/>
                <a:gd name="T21" fmla="*/ 75 h 129"/>
                <a:gd name="T22" fmla="*/ 76 w 127"/>
                <a:gd name="T23" fmla="*/ 64 h 129"/>
                <a:gd name="T24" fmla="*/ 85 w 127"/>
                <a:gd name="T25" fmla="*/ 60 h 129"/>
                <a:gd name="T26" fmla="*/ 85 w 127"/>
                <a:gd name="T27" fmla="*/ 51 h 129"/>
                <a:gd name="T28" fmla="*/ 85 w 127"/>
                <a:gd name="T29" fmla="*/ 43 h 129"/>
                <a:gd name="T30" fmla="*/ 90 w 127"/>
                <a:gd name="T31" fmla="*/ 34 h 129"/>
                <a:gd name="T32" fmla="*/ 98 w 127"/>
                <a:gd name="T33" fmla="*/ 30 h 129"/>
                <a:gd name="T34" fmla="*/ 98 w 127"/>
                <a:gd name="T35" fmla="*/ 21 h 129"/>
                <a:gd name="T36" fmla="*/ 103 w 127"/>
                <a:gd name="T37" fmla="*/ 13 h 129"/>
                <a:gd name="T38" fmla="*/ 103 w 127"/>
                <a:gd name="T39" fmla="*/ 4 h 129"/>
                <a:gd name="T40" fmla="*/ 112 w 127"/>
                <a:gd name="T41" fmla="*/ 0 h 129"/>
                <a:gd name="T42" fmla="*/ 112 w 127"/>
                <a:gd name="T43" fmla="*/ 9 h 129"/>
                <a:gd name="T44" fmla="*/ 112 w 127"/>
                <a:gd name="T45" fmla="*/ 17 h 129"/>
                <a:gd name="T46" fmla="*/ 117 w 127"/>
                <a:gd name="T47" fmla="*/ 26 h 129"/>
                <a:gd name="T48" fmla="*/ 117 w 127"/>
                <a:gd name="T49" fmla="*/ 34 h 129"/>
                <a:gd name="T50" fmla="*/ 117 w 127"/>
                <a:gd name="T51" fmla="*/ 43 h 129"/>
                <a:gd name="T52" fmla="*/ 122 w 127"/>
                <a:gd name="T53" fmla="*/ 51 h 129"/>
                <a:gd name="T54" fmla="*/ 122 w 127"/>
                <a:gd name="T55" fmla="*/ 60 h 129"/>
                <a:gd name="T56" fmla="*/ 122 w 127"/>
                <a:gd name="T57" fmla="*/ 70 h 129"/>
                <a:gd name="T58" fmla="*/ 122 w 127"/>
                <a:gd name="T59" fmla="*/ 79 h 129"/>
                <a:gd name="T60" fmla="*/ 122 w 127"/>
                <a:gd name="T61" fmla="*/ 87 h 129"/>
                <a:gd name="T62" fmla="*/ 117 w 127"/>
                <a:gd name="T63" fmla="*/ 96 h 129"/>
                <a:gd name="T64" fmla="*/ 107 w 127"/>
                <a:gd name="T65" fmla="*/ 96 h 129"/>
                <a:gd name="T66" fmla="*/ 103 w 127"/>
                <a:gd name="T67" fmla="*/ 104 h 129"/>
                <a:gd name="T68" fmla="*/ 94 w 127"/>
                <a:gd name="T69" fmla="*/ 109 h 129"/>
                <a:gd name="T70" fmla="*/ 85 w 127"/>
                <a:gd name="T71" fmla="*/ 113 h 129"/>
                <a:gd name="T72" fmla="*/ 76 w 127"/>
                <a:gd name="T73" fmla="*/ 117 h 129"/>
                <a:gd name="T74" fmla="*/ 66 w 127"/>
                <a:gd name="T75" fmla="*/ 117 h 129"/>
                <a:gd name="T76" fmla="*/ 56 w 127"/>
                <a:gd name="T77" fmla="*/ 117 h 129"/>
                <a:gd name="T78" fmla="*/ 46 w 127"/>
                <a:gd name="T79" fmla="*/ 117 h 129"/>
                <a:gd name="T80" fmla="*/ 37 w 127"/>
                <a:gd name="T81" fmla="*/ 117 h 129"/>
                <a:gd name="T82" fmla="*/ 29 w 127"/>
                <a:gd name="T83" fmla="*/ 121 h 129"/>
                <a:gd name="T84" fmla="*/ 19 w 127"/>
                <a:gd name="T85" fmla="*/ 126 h 129"/>
                <a:gd name="T86" fmla="*/ 10 w 127"/>
                <a:gd name="T87" fmla="*/ 130 h 129"/>
                <a:gd name="T88" fmla="*/ 0 w 127"/>
                <a:gd name="T89" fmla="*/ 130 h 129"/>
                <a:gd name="T90" fmla="*/ 61 w 127"/>
                <a:gd name="T91" fmla="*/ 100 h 129"/>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27"/>
                <a:gd name="T139" fmla="*/ 0 h 129"/>
                <a:gd name="T140" fmla="*/ 127 w 127"/>
                <a:gd name="T141" fmla="*/ 129 h 129"/>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27" h="129">
                  <a:moveTo>
                    <a:pt x="0" y="128"/>
                  </a:moveTo>
                  <a:lnTo>
                    <a:pt x="10" y="128"/>
                  </a:lnTo>
                  <a:lnTo>
                    <a:pt x="15" y="119"/>
                  </a:lnTo>
                  <a:lnTo>
                    <a:pt x="24" y="119"/>
                  </a:lnTo>
                  <a:lnTo>
                    <a:pt x="34" y="111"/>
                  </a:lnTo>
                  <a:lnTo>
                    <a:pt x="44" y="107"/>
                  </a:lnTo>
                  <a:lnTo>
                    <a:pt x="48" y="98"/>
                  </a:lnTo>
                  <a:lnTo>
                    <a:pt x="58" y="98"/>
                  </a:lnTo>
                  <a:lnTo>
                    <a:pt x="63" y="90"/>
                  </a:lnTo>
                  <a:lnTo>
                    <a:pt x="68" y="81"/>
                  </a:lnTo>
                  <a:lnTo>
                    <a:pt x="78" y="73"/>
                  </a:lnTo>
                  <a:lnTo>
                    <a:pt x="78" y="64"/>
                  </a:lnTo>
                  <a:lnTo>
                    <a:pt x="87" y="60"/>
                  </a:lnTo>
                  <a:lnTo>
                    <a:pt x="87" y="51"/>
                  </a:lnTo>
                  <a:lnTo>
                    <a:pt x="87" y="43"/>
                  </a:lnTo>
                  <a:lnTo>
                    <a:pt x="92" y="34"/>
                  </a:lnTo>
                  <a:lnTo>
                    <a:pt x="102" y="30"/>
                  </a:lnTo>
                  <a:lnTo>
                    <a:pt x="102" y="21"/>
                  </a:lnTo>
                  <a:lnTo>
                    <a:pt x="107" y="13"/>
                  </a:lnTo>
                  <a:lnTo>
                    <a:pt x="107" y="4"/>
                  </a:lnTo>
                  <a:lnTo>
                    <a:pt x="116" y="0"/>
                  </a:lnTo>
                  <a:lnTo>
                    <a:pt x="116" y="9"/>
                  </a:lnTo>
                  <a:lnTo>
                    <a:pt x="116" y="17"/>
                  </a:lnTo>
                  <a:lnTo>
                    <a:pt x="121" y="26"/>
                  </a:lnTo>
                  <a:lnTo>
                    <a:pt x="121" y="34"/>
                  </a:lnTo>
                  <a:lnTo>
                    <a:pt x="121" y="43"/>
                  </a:lnTo>
                  <a:lnTo>
                    <a:pt x="126" y="51"/>
                  </a:lnTo>
                  <a:lnTo>
                    <a:pt x="126" y="60"/>
                  </a:lnTo>
                  <a:lnTo>
                    <a:pt x="126" y="68"/>
                  </a:lnTo>
                  <a:lnTo>
                    <a:pt x="126" y="77"/>
                  </a:lnTo>
                  <a:lnTo>
                    <a:pt x="126" y="85"/>
                  </a:lnTo>
                  <a:lnTo>
                    <a:pt x="121" y="94"/>
                  </a:lnTo>
                  <a:lnTo>
                    <a:pt x="111" y="94"/>
                  </a:lnTo>
                  <a:lnTo>
                    <a:pt x="107" y="102"/>
                  </a:lnTo>
                  <a:lnTo>
                    <a:pt x="97" y="107"/>
                  </a:lnTo>
                  <a:lnTo>
                    <a:pt x="87" y="111"/>
                  </a:lnTo>
                  <a:lnTo>
                    <a:pt x="78" y="115"/>
                  </a:lnTo>
                  <a:lnTo>
                    <a:pt x="68" y="115"/>
                  </a:lnTo>
                  <a:lnTo>
                    <a:pt x="58" y="115"/>
                  </a:lnTo>
                  <a:lnTo>
                    <a:pt x="48" y="115"/>
                  </a:lnTo>
                  <a:lnTo>
                    <a:pt x="39" y="115"/>
                  </a:lnTo>
                  <a:lnTo>
                    <a:pt x="29" y="119"/>
                  </a:lnTo>
                  <a:lnTo>
                    <a:pt x="19" y="124"/>
                  </a:lnTo>
                  <a:lnTo>
                    <a:pt x="10" y="128"/>
                  </a:lnTo>
                  <a:lnTo>
                    <a:pt x="0" y="128"/>
                  </a:lnTo>
                  <a:lnTo>
                    <a:pt x="63" y="98"/>
                  </a:lnTo>
                </a:path>
              </a:pathLst>
            </a:custGeom>
            <a:solidFill>
              <a:srgbClr val="FFCC99"/>
            </a:solidFill>
            <a:ln w="25400" cap="rnd">
              <a:solidFill>
                <a:srgbClr val="FF0000"/>
              </a:solidFill>
              <a:round/>
              <a:headEnd/>
              <a:tailEnd/>
            </a:ln>
          </p:spPr>
          <p:txBody>
            <a:bodyPr/>
            <a:lstStyle/>
            <a:p>
              <a:endParaRPr lang="en-US"/>
            </a:p>
          </p:txBody>
        </p:sp>
      </p:grpSp>
    </p:spTree>
    <p:extLst>
      <p:ext uri="{BB962C8B-B14F-4D97-AF65-F5344CB8AC3E}">
        <p14:creationId xmlns:p14="http://schemas.microsoft.com/office/powerpoint/2010/main" val="1078331652"/>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645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4529"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Footer Placeholder 1"/>
          <p:cNvSpPr>
            <a:spLocks noGrp="1"/>
          </p:cNvSpPr>
          <p:nvPr>
            <p:ph type="ftr" sz="quarter" idx="4294967295"/>
          </p:nvPr>
        </p:nvSpPr>
        <p:spPr>
          <a:xfrm>
            <a:off x="3124200" y="6248400"/>
            <a:ext cx="28956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rgbClr val="0000FF"/>
                </a:solidFill>
                <a:latin typeface="Arial" charset="0"/>
              </a:defRPr>
            </a:lvl1pPr>
            <a:lvl2pPr marL="742950" indent="-285750">
              <a:spcBef>
                <a:spcPct val="20000"/>
              </a:spcBef>
              <a:buChar char="–"/>
              <a:defRPr sz="2800">
                <a:solidFill>
                  <a:srgbClr val="0000FF"/>
                </a:solidFill>
                <a:latin typeface="Arial" charset="0"/>
              </a:defRPr>
            </a:lvl2pPr>
            <a:lvl3pPr marL="1143000" indent="-228600">
              <a:spcBef>
                <a:spcPct val="20000"/>
              </a:spcBef>
              <a:buChar char="•"/>
              <a:defRPr sz="2400">
                <a:solidFill>
                  <a:srgbClr val="0000FF"/>
                </a:solidFill>
                <a:latin typeface="Arial" charset="0"/>
              </a:defRPr>
            </a:lvl3pPr>
            <a:lvl4pPr marL="1600200" indent="-228600">
              <a:spcBef>
                <a:spcPct val="20000"/>
              </a:spcBef>
              <a:buChar char="–"/>
              <a:defRPr sz="2000">
                <a:solidFill>
                  <a:srgbClr val="0000FF"/>
                </a:solidFill>
                <a:latin typeface="Arial" charset="0"/>
              </a:defRPr>
            </a:lvl4pPr>
            <a:lvl5pPr marL="2057400" indent="-228600">
              <a:spcBef>
                <a:spcPct val="20000"/>
              </a:spcBef>
              <a:buChar char="»"/>
              <a:defRPr sz="2000">
                <a:solidFill>
                  <a:srgbClr val="0000FF"/>
                </a:solidFill>
                <a:latin typeface="Arial" charset="0"/>
              </a:defRPr>
            </a:lvl5pPr>
            <a:lvl6pPr marL="2514600" indent="-228600" eaLnBrk="0" fontAlgn="base" hangingPunct="0">
              <a:spcBef>
                <a:spcPct val="20000"/>
              </a:spcBef>
              <a:spcAft>
                <a:spcPct val="0"/>
              </a:spcAft>
              <a:buChar char="»"/>
              <a:defRPr sz="2000">
                <a:solidFill>
                  <a:srgbClr val="0000FF"/>
                </a:solidFill>
                <a:latin typeface="Arial" charset="0"/>
              </a:defRPr>
            </a:lvl6pPr>
            <a:lvl7pPr marL="2971800" indent="-228600" eaLnBrk="0" fontAlgn="base" hangingPunct="0">
              <a:spcBef>
                <a:spcPct val="20000"/>
              </a:spcBef>
              <a:spcAft>
                <a:spcPct val="0"/>
              </a:spcAft>
              <a:buChar char="»"/>
              <a:defRPr sz="2000">
                <a:solidFill>
                  <a:srgbClr val="0000FF"/>
                </a:solidFill>
                <a:latin typeface="Arial" charset="0"/>
              </a:defRPr>
            </a:lvl7pPr>
            <a:lvl8pPr marL="3429000" indent="-228600" eaLnBrk="0" fontAlgn="base" hangingPunct="0">
              <a:spcBef>
                <a:spcPct val="20000"/>
              </a:spcBef>
              <a:spcAft>
                <a:spcPct val="0"/>
              </a:spcAft>
              <a:buChar char="»"/>
              <a:defRPr sz="2000">
                <a:solidFill>
                  <a:srgbClr val="0000FF"/>
                </a:solidFill>
                <a:latin typeface="Arial" charset="0"/>
              </a:defRPr>
            </a:lvl8pPr>
            <a:lvl9pPr marL="3886200" indent="-228600" eaLnBrk="0" fontAlgn="base" hangingPunct="0">
              <a:spcBef>
                <a:spcPct val="20000"/>
              </a:spcBef>
              <a:spcAft>
                <a:spcPct val="0"/>
              </a:spcAft>
              <a:buChar char="»"/>
              <a:defRPr sz="2000">
                <a:solidFill>
                  <a:srgbClr val="0000FF"/>
                </a:solidFill>
                <a:latin typeface="Arial" charset="0"/>
              </a:defRPr>
            </a:lvl9pPr>
          </a:lstStyle>
          <a:p>
            <a:pPr>
              <a:spcBef>
                <a:spcPct val="0"/>
              </a:spcBef>
              <a:buFontTx/>
              <a:buNone/>
            </a:pPr>
            <a:r>
              <a:rPr lang="en-US" altLang="en-US" sz="1400">
                <a:solidFill>
                  <a:srgbClr val="000000"/>
                </a:solidFill>
                <a:ea typeface="Courier New" charset="0"/>
                <a:cs typeface="Courier New" charset="0"/>
              </a:rPr>
              <a:t>Art of Multiprocessor Programming</a:t>
            </a:r>
          </a:p>
        </p:txBody>
      </p:sp>
      <p:sp>
        <p:nvSpPr>
          <p:cNvPr id="23555" name="Slide Number Placeholder 4"/>
          <p:cNvSpPr txBox="1">
            <a:spLocks noGrp="1"/>
          </p:cNvSpPr>
          <p:nvPr/>
        </p:nvSpPr>
        <p:spPr bwMode="auto">
          <a:xfrm>
            <a:off x="6451600" y="625475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rgbClr val="0000FF"/>
                </a:solidFill>
                <a:latin typeface="Arial" charset="0"/>
              </a:defRPr>
            </a:lvl1pPr>
            <a:lvl2pPr marL="742950" indent="-285750">
              <a:spcBef>
                <a:spcPct val="20000"/>
              </a:spcBef>
              <a:buChar char="–"/>
              <a:defRPr sz="2800">
                <a:solidFill>
                  <a:srgbClr val="0000FF"/>
                </a:solidFill>
                <a:latin typeface="Arial" charset="0"/>
              </a:defRPr>
            </a:lvl2pPr>
            <a:lvl3pPr marL="1143000" indent="-228600">
              <a:spcBef>
                <a:spcPct val="20000"/>
              </a:spcBef>
              <a:buChar char="•"/>
              <a:defRPr sz="2400">
                <a:solidFill>
                  <a:srgbClr val="0000FF"/>
                </a:solidFill>
                <a:latin typeface="Arial" charset="0"/>
              </a:defRPr>
            </a:lvl3pPr>
            <a:lvl4pPr marL="1600200" indent="-228600">
              <a:spcBef>
                <a:spcPct val="20000"/>
              </a:spcBef>
              <a:buChar char="–"/>
              <a:defRPr sz="2000">
                <a:solidFill>
                  <a:srgbClr val="0000FF"/>
                </a:solidFill>
                <a:latin typeface="Arial" charset="0"/>
              </a:defRPr>
            </a:lvl4pPr>
            <a:lvl5pPr marL="2057400" indent="-228600">
              <a:spcBef>
                <a:spcPct val="20000"/>
              </a:spcBef>
              <a:buChar char="»"/>
              <a:defRPr sz="2000">
                <a:solidFill>
                  <a:srgbClr val="0000FF"/>
                </a:solidFill>
                <a:latin typeface="Arial" charset="0"/>
              </a:defRPr>
            </a:lvl5pPr>
            <a:lvl6pPr marL="2514600" indent="-228600" eaLnBrk="0" fontAlgn="base" hangingPunct="0">
              <a:spcBef>
                <a:spcPct val="20000"/>
              </a:spcBef>
              <a:spcAft>
                <a:spcPct val="0"/>
              </a:spcAft>
              <a:buChar char="»"/>
              <a:defRPr sz="2000">
                <a:solidFill>
                  <a:srgbClr val="0000FF"/>
                </a:solidFill>
                <a:latin typeface="Arial" charset="0"/>
              </a:defRPr>
            </a:lvl6pPr>
            <a:lvl7pPr marL="2971800" indent="-228600" eaLnBrk="0" fontAlgn="base" hangingPunct="0">
              <a:spcBef>
                <a:spcPct val="20000"/>
              </a:spcBef>
              <a:spcAft>
                <a:spcPct val="0"/>
              </a:spcAft>
              <a:buChar char="»"/>
              <a:defRPr sz="2000">
                <a:solidFill>
                  <a:srgbClr val="0000FF"/>
                </a:solidFill>
                <a:latin typeface="Arial" charset="0"/>
              </a:defRPr>
            </a:lvl7pPr>
            <a:lvl8pPr marL="3429000" indent="-228600" eaLnBrk="0" fontAlgn="base" hangingPunct="0">
              <a:spcBef>
                <a:spcPct val="20000"/>
              </a:spcBef>
              <a:spcAft>
                <a:spcPct val="0"/>
              </a:spcAft>
              <a:buChar char="»"/>
              <a:defRPr sz="2000">
                <a:solidFill>
                  <a:srgbClr val="0000FF"/>
                </a:solidFill>
                <a:latin typeface="Arial" charset="0"/>
              </a:defRPr>
            </a:lvl8pPr>
            <a:lvl9pPr marL="3886200" indent="-228600" eaLnBrk="0" fontAlgn="base" hangingPunct="0">
              <a:spcBef>
                <a:spcPct val="20000"/>
              </a:spcBef>
              <a:spcAft>
                <a:spcPct val="0"/>
              </a:spcAft>
              <a:buChar char="»"/>
              <a:defRPr sz="2000">
                <a:solidFill>
                  <a:srgbClr val="0000FF"/>
                </a:solidFill>
                <a:latin typeface="Arial" charset="0"/>
              </a:defRPr>
            </a:lvl9pPr>
          </a:lstStyle>
          <a:p>
            <a:pPr algn="r">
              <a:spcBef>
                <a:spcPct val="0"/>
              </a:spcBef>
              <a:buFontTx/>
              <a:buNone/>
            </a:pPr>
            <a:fld id="{F9124596-2AC8-A545-822C-DD35E6BDB05B}" type="slidenum">
              <a:rPr lang="ar-SA" altLang="en-US" sz="1400">
                <a:solidFill>
                  <a:srgbClr val="000000"/>
                </a:solidFill>
              </a:rPr>
              <a:pPr algn="r">
                <a:spcBef>
                  <a:spcPct val="0"/>
                </a:spcBef>
                <a:buFontTx/>
                <a:buNone/>
              </a:pPr>
              <a:t>34</a:t>
            </a:fld>
            <a:endParaRPr lang="en-US" altLang="en-US" sz="1400">
              <a:solidFill>
                <a:srgbClr val="000000"/>
              </a:solidFill>
              <a:ea typeface="Arial" charset="0"/>
              <a:cs typeface="Arial" charset="0"/>
            </a:endParaRPr>
          </a:p>
        </p:txBody>
      </p:sp>
      <p:sp>
        <p:nvSpPr>
          <p:cNvPr id="23556" name="Rectangle 2"/>
          <p:cNvSpPr>
            <a:spLocks noGrp="1" noChangeArrowheads="1"/>
          </p:cNvSpPr>
          <p:nvPr>
            <p:ph type="title" idx="4294967295"/>
          </p:nvPr>
        </p:nvSpPr>
        <p:spPr/>
        <p:txBody>
          <a:bodyPr>
            <a:normAutofit fontScale="90000"/>
          </a:bodyPr>
          <a:lstStyle/>
          <a:p>
            <a:pPr eaLnBrk="1" hangingPunct="1"/>
            <a:r>
              <a:rPr lang="en-US" altLang="en-US">
                <a:latin typeface="Arial" charset="0"/>
              </a:rPr>
              <a:t>Multicore Programming:</a:t>
            </a:r>
            <a:br>
              <a:rPr lang="en-US" altLang="en-US">
                <a:latin typeface="Arial" charset="0"/>
              </a:rPr>
            </a:br>
            <a:r>
              <a:rPr lang="en-US" altLang="en-US">
                <a:latin typeface="Arial" charset="0"/>
              </a:rPr>
              <a:t>Course Overview</a:t>
            </a:r>
          </a:p>
        </p:txBody>
      </p:sp>
      <p:sp>
        <p:nvSpPr>
          <p:cNvPr id="29701" name="Rectangle 3"/>
          <p:cNvSpPr>
            <a:spLocks noGrp="1" noChangeArrowheads="1"/>
          </p:cNvSpPr>
          <p:nvPr>
            <p:ph type="body" idx="4294967295"/>
          </p:nvPr>
        </p:nvSpPr>
        <p:spPr>
          <a:xfrm>
            <a:off x="685800" y="2401888"/>
            <a:ext cx="7772400" cy="3694112"/>
          </a:xfrm>
        </p:spPr>
        <p:txBody>
          <a:bodyPr/>
          <a:lstStyle/>
          <a:p>
            <a:pPr eaLnBrk="1" hangingPunct="1">
              <a:defRPr/>
            </a:pPr>
            <a:r>
              <a:rPr lang="en-US" sz="3600">
                <a:latin typeface="+mj-lt"/>
              </a:rPr>
              <a:t>Fundamentals</a:t>
            </a:r>
          </a:p>
          <a:p>
            <a:pPr lvl="1" eaLnBrk="1" hangingPunct="1">
              <a:defRPr/>
            </a:pPr>
            <a:r>
              <a:rPr lang="en-US" sz="3200">
                <a:latin typeface="+mj-lt"/>
              </a:rPr>
              <a:t>Models, algorithms, impossibility</a:t>
            </a:r>
          </a:p>
          <a:p>
            <a:pPr eaLnBrk="1" hangingPunct="1">
              <a:defRPr/>
            </a:pPr>
            <a:r>
              <a:rPr lang="en-US" sz="3600">
                <a:latin typeface="+mj-lt"/>
              </a:rPr>
              <a:t>Real-World programming</a:t>
            </a:r>
          </a:p>
          <a:p>
            <a:pPr lvl="1" eaLnBrk="1" hangingPunct="1">
              <a:defRPr/>
            </a:pPr>
            <a:r>
              <a:rPr lang="en-US" sz="3200">
                <a:latin typeface="+mj-lt"/>
              </a:rPr>
              <a:t>Architectures</a:t>
            </a:r>
          </a:p>
          <a:p>
            <a:pPr lvl="1" eaLnBrk="1" hangingPunct="1">
              <a:defRPr/>
            </a:pPr>
            <a:r>
              <a:rPr lang="en-US" sz="3200">
                <a:latin typeface="+mj-lt"/>
              </a:rPr>
              <a:t>Techniques</a:t>
            </a:r>
          </a:p>
        </p:txBody>
      </p:sp>
    </p:spTree>
    <p:extLst>
      <p:ext uri="{BB962C8B-B14F-4D97-AF65-F5344CB8AC3E}">
        <p14:creationId xmlns:p14="http://schemas.microsoft.com/office/powerpoint/2010/main" val="835041428"/>
      </p:ext>
    </p:extLst>
  </p:cSld>
  <p:clrMapOvr>
    <a:masterClrMapping/>
  </p:clrMapOvr>
  <p:transition spd="slow"/>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Footer Placeholder 1"/>
          <p:cNvSpPr>
            <a:spLocks noGrp="1"/>
          </p:cNvSpPr>
          <p:nvPr>
            <p:ph type="ftr" sz="quarter" idx="4294967295"/>
          </p:nvPr>
        </p:nvSpPr>
        <p:spPr>
          <a:xfrm>
            <a:off x="3124200" y="6248400"/>
            <a:ext cx="28956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rgbClr val="0000FF"/>
                </a:solidFill>
                <a:latin typeface="Arial" charset="0"/>
              </a:defRPr>
            </a:lvl1pPr>
            <a:lvl2pPr marL="742950" indent="-285750">
              <a:spcBef>
                <a:spcPct val="20000"/>
              </a:spcBef>
              <a:buChar char="–"/>
              <a:defRPr sz="2800">
                <a:solidFill>
                  <a:srgbClr val="0000FF"/>
                </a:solidFill>
                <a:latin typeface="Arial" charset="0"/>
              </a:defRPr>
            </a:lvl2pPr>
            <a:lvl3pPr marL="1143000" indent="-228600">
              <a:spcBef>
                <a:spcPct val="20000"/>
              </a:spcBef>
              <a:buChar char="•"/>
              <a:defRPr sz="2400">
                <a:solidFill>
                  <a:srgbClr val="0000FF"/>
                </a:solidFill>
                <a:latin typeface="Arial" charset="0"/>
              </a:defRPr>
            </a:lvl3pPr>
            <a:lvl4pPr marL="1600200" indent="-228600">
              <a:spcBef>
                <a:spcPct val="20000"/>
              </a:spcBef>
              <a:buChar char="–"/>
              <a:defRPr sz="2000">
                <a:solidFill>
                  <a:srgbClr val="0000FF"/>
                </a:solidFill>
                <a:latin typeface="Arial" charset="0"/>
              </a:defRPr>
            </a:lvl4pPr>
            <a:lvl5pPr marL="2057400" indent="-228600">
              <a:spcBef>
                <a:spcPct val="20000"/>
              </a:spcBef>
              <a:buChar char="»"/>
              <a:defRPr sz="2000">
                <a:solidFill>
                  <a:srgbClr val="0000FF"/>
                </a:solidFill>
                <a:latin typeface="Arial" charset="0"/>
              </a:defRPr>
            </a:lvl5pPr>
            <a:lvl6pPr marL="2514600" indent="-228600" eaLnBrk="0" fontAlgn="base" hangingPunct="0">
              <a:spcBef>
                <a:spcPct val="20000"/>
              </a:spcBef>
              <a:spcAft>
                <a:spcPct val="0"/>
              </a:spcAft>
              <a:buChar char="»"/>
              <a:defRPr sz="2000">
                <a:solidFill>
                  <a:srgbClr val="0000FF"/>
                </a:solidFill>
                <a:latin typeface="Arial" charset="0"/>
              </a:defRPr>
            </a:lvl6pPr>
            <a:lvl7pPr marL="2971800" indent="-228600" eaLnBrk="0" fontAlgn="base" hangingPunct="0">
              <a:spcBef>
                <a:spcPct val="20000"/>
              </a:spcBef>
              <a:spcAft>
                <a:spcPct val="0"/>
              </a:spcAft>
              <a:buChar char="»"/>
              <a:defRPr sz="2000">
                <a:solidFill>
                  <a:srgbClr val="0000FF"/>
                </a:solidFill>
                <a:latin typeface="Arial" charset="0"/>
              </a:defRPr>
            </a:lvl7pPr>
            <a:lvl8pPr marL="3429000" indent="-228600" eaLnBrk="0" fontAlgn="base" hangingPunct="0">
              <a:spcBef>
                <a:spcPct val="20000"/>
              </a:spcBef>
              <a:spcAft>
                <a:spcPct val="0"/>
              </a:spcAft>
              <a:buChar char="»"/>
              <a:defRPr sz="2000">
                <a:solidFill>
                  <a:srgbClr val="0000FF"/>
                </a:solidFill>
                <a:latin typeface="Arial" charset="0"/>
              </a:defRPr>
            </a:lvl8pPr>
            <a:lvl9pPr marL="3886200" indent="-228600" eaLnBrk="0" fontAlgn="base" hangingPunct="0">
              <a:spcBef>
                <a:spcPct val="20000"/>
              </a:spcBef>
              <a:spcAft>
                <a:spcPct val="0"/>
              </a:spcAft>
              <a:buChar char="»"/>
              <a:defRPr sz="2000">
                <a:solidFill>
                  <a:srgbClr val="0000FF"/>
                </a:solidFill>
                <a:latin typeface="Arial" charset="0"/>
              </a:defRPr>
            </a:lvl9pPr>
          </a:lstStyle>
          <a:p>
            <a:pPr>
              <a:spcBef>
                <a:spcPct val="0"/>
              </a:spcBef>
              <a:buFontTx/>
              <a:buNone/>
            </a:pPr>
            <a:r>
              <a:rPr lang="en-US" altLang="en-US" sz="1400">
                <a:solidFill>
                  <a:srgbClr val="000000"/>
                </a:solidFill>
                <a:ea typeface="Courier New" charset="0"/>
                <a:cs typeface="Courier New" charset="0"/>
              </a:rPr>
              <a:t>Art of Multiprocessor Programming</a:t>
            </a:r>
          </a:p>
        </p:txBody>
      </p:sp>
      <p:sp>
        <p:nvSpPr>
          <p:cNvPr id="25603" name="Slide Number Placeholder 3"/>
          <p:cNvSpPr txBox="1">
            <a:spLocks noGrp="1"/>
          </p:cNvSpPr>
          <p:nvPr/>
        </p:nvSpPr>
        <p:spPr bwMode="auto">
          <a:xfrm>
            <a:off x="6451600" y="625475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rgbClr val="0000FF"/>
                </a:solidFill>
                <a:latin typeface="Arial" charset="0"/>
              </a:defRPr>
            </a:lvl1pPr>
            <a:lvl2pPr marL="742950" indent="-285750">
              <a:spcBef>
                <a:spcPct val="20000"/>
              </a:spcBef>
              <a:buChar char="–"/>
              <a:defRPr sz="2800">
                <a:solidFill>
                  <a:srgbClr val="0000FF"/>
                </a:solidFill>
                <a:latin typeface="Arial" charset="0"/>
              </a:defRPr>
            </a:lvl2pPr>
            <a:lvl3pPr marL="1143000" indent="-228600">
              <a:spcBef>
                <a:spcPct val="20000"/>
              </a:spcBef>
              <a:buChar char="•"/>
              <a:defRPr sz="2400">
                <a:solidFill>
                  <a:srgbClr val="0000FF"/>
                </a:solidFill>
                <a:latin typeface="Arial" charset="0"/>
              </a:defRPr>
            </a:lvl3pPr>
            <a:lvl4pPr marL="1600200" indent="-228600">
              <a:spcBef>
                <a:spcPct val="20000"/>
              </a:spcBef>
              <a:buChar char="–"/>
              <a:defRPr sz="2000">
                <a:solidFill>
                  <a:srgbClr val="0000FF"/>
                </a:solidFill>
                <a:latin typeface="Arial" charset="0"/>
              </a:defRPr>
            </a:lvl4pPr>
            <a:lvl5pPr marL="2057400" indent="-228600">
              <a:spcBef>
                <a:spcPct val="20000"/>
              </a:spcBef>
              <a:buChar char="»"/>
              <a:defRPr sz="2000">
                <a:solidFill>
                  <a:srgbClr val="0000FF"/>
                </a:solidFill>
                <a:latin typeface="Arial" charset="0"/>
              </a:defRPr>
            </a:lvl5pPr>
            <a:lvl6pPr marL="2514600" indent="-228600" eaLnBrk="0" fontAlgn="base" hangingPunct="0">
              <a:spcBef>
                <a:spcPct val="20000"/>
              </a:spcBef>
              <a:spcAft>
                <a:spcPct val="0"/>
              </a:spcAft>
              <a:buChar char="»"/>
              <a:defRPr sz="2000">
                <a:solidFill>
                  <a:srgbClr val="0000FF"/>
                </a:solidFill>
                <a:latin typeface="Arial" charset="0"/>
              </a:defRPr>
            </a:lvl6pPr>
            <a:lvl7pPr marL="2971800" indent="-228600" eaLnBrk="0" fontAlgn="base" hangingPunct="0">
              <a:spcBef>
                <a:spcPct val="20000"/>
              </a:spcBef>
              <a:spcAft>
                <a:spcPct val="0"/>
              </a:spcAft>
              <a:buChar char="»"/>
              <a:defRPr sz="2000">
                <a:solidFill>
                  <a:srgbClr val="0000FF"/>
                </a:solidFill>
                <a:latin typeface="Arial" charset="0"/>
              </a:defRPr>
            </a:lvl7pPr>
            <a:lvl8pPr marL="3429000" indent="-228600" eaLnBrk="0" fontAlgn="base" hangingPunct="0">
              <a:spcBef>
                <a:spcPct val="20000"/>
              </a:spcBef>
              <a:spcAft>
                <a:spcPct val="0"/>
              </a:spcAft>
              <a:buChar char="»"/>
              <a:defRPr sz="2000">
                <a:solidFill>
                  <a:srgbClr val="0000FF"/>
                </a:solidFill>
                <a:latin typeface="Arial" charset="0"/>
              </a:defRPr>
            </a:lvl8pPr>
            <a:lvl9pPr marL="3886200" indent="-228600" eaLnBrk="0" fontAlgn="base" hangingPunct="0">
              <a:spcBef>
                <a:spcPct val="20000"/>
              </a:spcBef>
              <a:spcAft>
                <a:spcPct val="0"/>
              </a:spcAft>
              <a:buChar char="»"/>
              <a:defRPr sz="2000">
                <a:solidFill>
                  <a:srgbClr val="0000FF"/>
                </a:solidFill>
                <a:latin typeface="Arial" charset="0"/>
              </a:defRPr>
            </a:lvl9pPr>
          </a:lstStyle>
          <a:p>
            <a:pPr algn="r">
              <a:spcBef>
                <a:spcPct val="0"/>
              </a:spcBef>
              <a:buFontTx/>
              <a:buNone/>
            </a:pPr>
            <a:fld id="{DDE04F50-F404-1943-922C-1D35BE645634}" type="slidenum">
              <a:rPr lang="ar-SA" altLang="en-US" sz="1400">
                <a:solidFill>
                  <a:srgbClr val="000000"/>
                </a:solidFill>
              </a:rPr>
              <a:pPr algn="r">
                <a:spcBef>
                  <a:spcPct val="0"/>
                </a:spcBef>
                <a:buFontTx/>
                <a:buNone/>
              </a:pPr>
              <a:t>35</a:t>
            </a:fld>
            <a:endParaRPr lang="en-US" altLang="en-US" sz="1400">
              <a:solidFill>
                <a:srgbClr val="000000"/>
              </a:solidFill>
              <a:ea typeface="Arial" charset="0"/>
              <a:cs typeface="Arial" charset="0"/>
            </a:endParaRPr>
          </a:p>
        </p:txBody>
      </p:sp>
      <p:sp>
        <p:nvSpPr>
          <p:cNvPr id="25604" name="AutoShape 2"/>
          <p:cNvSpPr>
            <a:spLocks noChangeArrowheads="1"/>
          </p:cNvSpPr>
          <p:nvPr/>
        </p:nvSpPr>
        <p:spPr bwMode="auto">
          <a:xfrm>
            <a:off x="838200" y="3352800"/>
            <a:ext cx="7391400" cy="2895600"/>
          </a:xfrm>
          <a:prstGeom prst="roundRect">
            <a:avLst>
              <a:gd name="adj" fmla="val 16667"/>
            </a:avLst>
          </a:prstGeom>
          <a:solidFill>
            <a:schemeClr val="bg1"/>
          </a:solidFill>
          <a:ln w="38100">
            <a:solidFill>
              <a:srgbClr val="0000FF"/>
            </a:solidFill>
            <a:round/>
            <a:headEnd/>
            <a:tailEnd/>
          </a:ln>
          <a:effectLst>
            <a:outerShdw blurRad="63500" dist="107763" dir="2700000" algn="ctr" rotWithShape="0">
              <a:schemeClr val="bg2">
                <a:alpha val="50000"/>
              </a:schemeClr>
            </a:outerShdw>
          </a:effectLst>
        </p:spPr>
        <p:txBody>
          <a:bodyPr wrap="none" anchor="ctr"/>
          <a:lstStyle>
            <a:lvl1pPr>
              <a:spcBef>
                <a:spcPct val="20000"/>
              </a:spcBef>
              <a:buChar char="•"/>
              <a:defRPr sz="3200">
                <a:solidFill>
                  <a:srgbClr val="0000FF"/>
                </a:solidFill>
                <a:latin typeface="Arial" charset="0"/>
              </a:defRPr>
            </a:lvl1pPr>
            <a:lvl2pPr marL="742950" indent="-285750">
              <a:spcBef>
                <a:spcPct val="20000"/>
              </a:spcBef>
              <a:buChar char="–"/>
              <a:defRPr sz="2800">
                <a:solidFill>
                  <a:srgbClr val="0000FF"/>
                </a:solidFill>
                <a:latin typeface="Arial" charset="0"/>
              </a:defRPr>
            </a:lvl2pPr>
            <a:lvl3pPr marL="1143000" indent="-228600">
              <a:spcBef>
                <a:spcPct val="20000"/>
              </a:spcBef>
              <a:buChar char="•"/>
              <a:defRPr sz="2400">
                <a:solidFill>
                  <a:srgbClr val="0000FF"/>
                </a:solidFill>
                <a:latin typeface="Arial" charset="0"/>
              </a:defRPr>
            </a:lvl3pPr>
            <a:lvl4pPr marL="1600200" indent="-228600">
              <a:spcBef>
                <a:spcPct val="20000"/>
              </a:spcBef>
              <a:buChar char="–"/>
              <a:defRPr sz="2000">
                <a:solidFill>
                  <a:srgbClr val="0000FF"/>
                </a:solidFill>
                <a:latin typeface="Arial" charset="0"/>
              </a:defRPr>
            </a:lvl4pPr>
            <a:lvl5pPr marL="2057400" indent="-228600">
              <a:spcBef>
                <a:spcPct val="20000"/>
              </a:spcBef>
              <a:buChar char="»"/>
              <a:defRPr sz="2000">
                <a:solidFill>
                  <a:srgbClr val="0000FF"/>
                </a:solidFill>
                <a:latin typeface="Arial" charset="0"/>
              </a:defRPr>
            </a:lvl5pPr>
            <a:lvl6pPr marL="2514600" indent="-228600" eaLnBrk="0" fontAlgn="base" hangingPunct="0">
              <a:spcBef>
                <a:spcPct val="20000"/>
              </a:spcBef>
              <a:spcAft>
                <a:spcPct val="0"/>
              </a:spcAft>
              <a:buChar char="»"/>
              <a:defRPr sz="2000">
                <a:solidFill>
                  <a:srgbClr val="0000FF"/>
                </a:solidFill>
                <a:latin typeface="Arial" charset="0"/>
              </a:defRPr>
            </a:lvl6pPr>
            <a:lvl7pPr marL="2971800" indent="-228600" eaLnBrk="0" fontAlgn="base" hangingPunct="0">
              <a:spcBef>
                <a:spcPct val="20000"/>
              </a:spcBef>
              <a:spcAft>
                <a:spcPct val="0"/>
              </a:spcAft>
              <a:buChar char="»"/>
              <a:defRPr sz="2000">
                <a:solidFill>
                  <a:srgbClr val="0000FF"/>
                </a:solidFill>
                <a:latin typeface="Arial" charset="0"/>
              </a:defRPr>
            </a:lvl7pPr>
            <a:lvl8pPr marL="3429000" indent="-228600" eaLnBrk="0" fontAlgn="base" hangingPunct="0">
              <a:spcBef>
                <a:spcPct val="20000"/>
              </a:spcBef>
              <a:spcAft>
                <a:spcPct val="0"/>
              </a:spcAft>
              <a:buChar char="»"/>
              <a:defRPr sz="2000">
                <a:solidFill>
                  <a:srgbClr val="0000FF"/>
                </a:solidFill>
                <a:latin typeface="Arial" charset="0"/>
              </a:defRPr>
            </a:lvl8pPr>
            <a:lvl9pPr marL="3886200" indent="-228600" eaLnBrk="0" fontAlgn="base" hangingPunct="0">
              <a:spcBef>
                <a:spcPct val="20000"/>
              </a:spcBef>
              <a:spcAft>
                <a:spcPct val="0"/>
              </a:spcAft>
              <a:buChar char="»"/>
              <a:defRPr sz="2000">
                <a:solidFill>
                  <a:srgbClr val="0000FF"/>
                </a:solidFill>
                <a:latin typeface="Arial" charset="0"/>
              </a:defRPr>
            </a:lvl9pPr>
          </a:lstStyle>
          <a:p>
            <a:pPr algn="r">
              <a:spcBef>
                <a:spcPct val="0"/>
              </a:spcBef>
              <a:buFontTx/>
              <a:buNone/>
            </a:pPr>
            <a:endParaRPr lang="en-US" altLang="en-US" sz="4400">
              <a:latin typeface="Lucida Console" charset="0"/>
            </a:endParaRPr>
          </a:p>
        </p:txBody>
      </p:sp>
      <p:sp>
        <p:nvSpPr>
          <p:cNvPr id="25605" name="Rectangle 3"/>
          <p:cNvSpPr>
            <a:spLocks noGrp="1" noChangeArrowheads="1"/>
          </p:cNvSpPr>
          <p:nvPr>
            <p:ph type="title" idx="4294967295"/>
          </p:nvPr>
        </p:nvSpPr>
        <p:spPr/>
        <p:txBody>
          <a:bodyPr/>
          <a:lstStyle/>
          <a:p>
            <a:pPr eaLnBrk="1" hangingPunct="1"/>
            <a:r>
              <a:rPr lang="en-US" altLang="en-US">
                <a:latin typeface="Arial" charset="0"/>
              </a:rPr>
              <a:t>Sequential Computation</a:t>
            </a:r>
          </a:p>
        </p:txBody>
      </p:sp>
      <p:grpSp>
        <p:nvGrpSpPr>
          <p:cNvPr id="25606" name="Group 4"/>
          <p:cNvGrpSpPr>
            <a:grpSpLocks/>
          </p:cNvGrpSpPr>
          <p:nvPr/>
        </p:nvGrpSpPr>
        <p:grpSpPr bwMode="auto">
          <a:xfrm>
            <a:off x="2286000" y="1851025"/>
            <a:ext cx="1379538" cy="1174750"/>
            <a:chOff x="1043" y="2525"/>
            <a:chExt cx="869" cy="740"/>
          </a:xfrm>
        </p:grpSpPr>
        <p:sp>
          <p:nvSpPr>
            <p:cNvPr id="25626" name="Freeform 5"/>
            <p:cNvSpPr>
              <a:spLocks/>
            </p:cNvSpPr>
            <p:nvPr/>
          </p:nvSpPr>
          <p:spPr bwMode="auto">
            <a:xfrm>
              <a:off x="1769" y="2983"/>
              <a:ext cx="143" cy="278"/>
            </a:xfrm>
            <a:custGeom>
              <a:avLst/>
              <a:gdLst>
                <a:gd name="T0" fmla="*/ 0 w 143"/>
                <a:gd name="T1" fmla="*/ 0 h 278"/>
                <a:gd name="T2" fmla="*/ 143 w 143"/>
                <a:gd name="T3" fmla="*/ 42 h 278"/>
                <a:gd name="T4" fmla="*/ 143 w 143"/>
                <a:gd name="T5" fmla="*/ 242 h 278"/>
                <a:gd name="T6" fmla="*/ 100 w 143"/>
                <a:gd name="T7" fmla="*/ 278 h 278"/>
                <a:gd name="T8" fmla="*/ 93 w 143"/>
                <a:gd name="T9" fmla="*/ 100 h 278"/>
                <a:gd name="T10" fmla="*/ 7 w 143"/>
                <a:gd name="T11" fmla="*/ 50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a:p>
          </p:txBody>
        </p:sp>
        <p:sp>
          <p:nvSpPr>
            <p:cNvPr id="25627" name="Freeform 6"/>
            <p:cNvSpPr>
              <a:spLocks/>
            </p:cNvSpPr>
            <p:nvPr/>
          </p:nvSpPr>
          <p:spPr bwMode="auto">
            <a:xfrm>
              <a:off x="1737" y="2793"/>
              <a:ext cx="86" cy="221"/>
            </a:xfrm>
            <a:custGeom>
              <a:avLst/>
              <a:gdLst>
                <a:gd name="T0" fmla="*/ 0 w 143"/>
                <a:gd name="T1" fmla="*/ 0 h 278"/>
                <a:gd name="T2" fmla="*/ 1 w 143"/>
                <a:gd name="T3" fmla="*/ 6 h 278"/>
                <a:gd name="T4" fmla="*/ 1 w 143"/>
                <a:gd name="T5" fmla="*/ 30 h 278"/>
                <a:gd name="T6" fmla="*/ 1 w 143"/>
                <a:gd name="T7" fmla="*/ 36 h 278"/>
                <a:gd name="T8" fmla="*/ 1 w 143"/>
                <a:gd name="T9" fmla="*/ 13 h 278"/>
                <a:gd name="T10" fmla="*/ 1 w 143"/>
                <a:gd name="T11" fmla="*/ 6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a:p>
          </p:txBody>
        </p:sp>
        <p:sp>
          <p:nvSpPr>
            <p:cNvPr id="25628" name="Freeform 7"/>
            <p:cNvSpPr>
              <a:spLocks/>
            </p:cNvSpPr>
            <p:nvPr/>
          </p:nvSpPr>
          <p:spPr bwMode="auto">
            <a:xfrm>
              <a:off x="1705" y="2639"/>
              <a:ext cx="51" cy="178"/>
            </a:xfrm>
            <a:custGeom>
              <a:avLst/>
              <a:gdLst>
                <a:gd name="T0" fmla="*/ 0 w 143"/>
                <a:gd name="T1" fmla="*/ 0 h 278"/>
                <a:gd name="T2" fmla="*/ 0 w 143"/>
                <a:gd name="T3" fmla="*/ 1 h 278"/>
                <a:gd name="T4" fmla="*/ 0 w 143"/>
                <a:gd name="T5" fmla="*/ 4 h 278"/>
                <a:gd name="T6" fmla="*/ 0 w 143"/>
                <a:gd name="T7" fmla="*/ 5 h 278"/>
                <a:gd name="T8" fmla="*/ 0 w 143"/>
                <a:gd name="T9" fmla="*/ 2 h 278"/>
                <a:gd name="T10" fmla="*/ 0 w 143"/>
                <a:gd name="T11" fmla="*/ 1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a:p>
          </p:txBody>
        </p:sp>
        <p:sp>
          <p:nvSpPr>
            <p:cNvPr id="25629" name="Freeform 8"/>
            <p:cNvSpPr>
              <a:spLocks/>
            </p:cNvSpPr>
            <p:nvPr/>
          </p:nvSpPr>
          <p:spPr bwMode="auto">
            <a:xfrm>
              <a:off x="1673" y="2551"/>
              <a:ext cx="47" cy="156"/>
            </a:xfrm>
            <a:custGeom>
              <a:avLst/>
              <a:gdLst>
                <a:gd name="T0" fmla="*/ 0 w 143"/>
                <a:gd name="T1" fmla="*/ 0 h 278"/>
                <a:gd name="T2" fmla="*/ 0 w 143"/>
                <a:gd name="T3" fmla="*/ 1 h 278"/>
                <a:gd name="T4" fmla="*/ 0 w 143"/>
                <a:gd name="T5" fmla="*/ 1 h 278"/>
                <a:gd name="T6" fmla="*/ 0 w 143"/>
                <a:gd name="T7" fmla="*/ 1 h 278"/>
                <a:gd name="T8" fmla="*/ 0 w 143"/>
                <a:gd name="T9" fmla="*/ 1 h 278"/>
                <a:gd name="T10" fmla="*/ 0 w 143"/>
                <a:gd name="T11" fmla="*/ 1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a:p>
          </p:txBody>
        </p:sp>
        <p:sp>
          <p:nvSpPr>
            <p:cNvPr id="25630" name="Freeform 9"/>
            <p:cNvSpPr>
              <a:spLocks/>
            </p:cNvSpPr>
            <p:nvPr/>
          </p:nvSpPr>
          <p:spPr bwMode="auto">
            <a:xfrm flipH="1">
              <a:off x="1043" y="2987"/>
              <a:ext cx="143" cy="278"/>
            </a:xfrm>
            <a:custGeom>
              <a:avLst/>
              <a:gdLst>
                <a:gd name="T0" fmla="*/ 0 w 143"/>
                <a:gd name="T1" fmla="*/ 0 h 278"/>
                <a:gd name="T2" fmla="*/ 143 w 143"/>
                <a:gd name="T3" fmla="*/ 42 h 278"/>
                <a:gd name="T4" fmla="*/ 143 w 143"/>
                <a:gd name="T5" fmla="*/ 242 h 278"/>
                <a:gd name="T6" fmla="*/ 100 w 143"/>
                <a:gd name="T7" fmla="*/ 278 h 278"/>
                <a:gd name="T8" fmla="*/ 93 w 143"/>
                <a:gd name="T9" fmla="*/ 100 h 278"/>
                <a:gd name="T10" fmla="*/ 7 w 143"/>
                <a:gd name="T11" fmla="*/ 50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a:p>
          </p:txBody>
        </p:sp>
        <p:sp>
          <p:nvSpPr>
            <p:cNvPr id="25631" name="Freeform 10"/>
            <p:cNvSpPr>
              <a:spLocks/>
            </p:cNvSpPr>
            <p:nvPr/>
          </p:nvSpPr>
          <p:spPr bwMode="auto">
            <a:xfrm flipH="1">
              <a:off x="1133" y="2812"/>
              <a:ext cx="86" cy="221"/>
            </a:xfrm>
            <a:custGeom>
              <a:avLst/>
              <a:gdLst>
                <a:gd name="T0" fmla="*/ 0 w 143"/>
                <a:gd name="T1" fmla="*/ 0 h 278"/>
                <a:gd name="T2" fmla="*/ 1 w 143"/>
                <a:gd name="T3" fmla="*/ 6 h 278"/>
                <a:gd name="T4" fmla="*/ 1 w 143"/>
                <a:gd name="T5" fmla="*/ 30 h 278"/>
                <a:gd name="T6" fmla="*/ 1 w 143"/>
                <a:gd name="T7" fmla="*/ 36 h 278"/>
                <a:gd name="T8" fmla="*/ 1 w 143"/>
                <a:gd name="T9" fmla="*/ 13 h 278"/>
                <a:gd name="T10" fmla="*/ 1 w 143"/>
                <a:gd name="T11" fmla="*/ 6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a:p>
          </p:txBody>
        </p:sp>
        <p:sp>
          <p:nvSpPr>
            <p:cNvPr id="25632" name="Freeform 11"/>
            <p:cNvSpPr>
              <a:spLocks/>
            </p:cNvSpPr>
            <p:nvPr/>
          </p:nvSpPr>
          <p:spPr bwMode="auto">
            <a:xfrm flipH="1">
              <a:off x="1244" y="2586"/>
              <a:ext cx="51" cy="178"/>
            </a:xfrm>
            <a:custGeom>
              <a:avLst/>
              <a:gdLst>
                <a:gd name="T0" fmla="*/ 0 w 143"/>
                <a:gd name="T1" fmla="*/ 0 h 278"/>
                <a:gd name="T2" fmla="*/ 0 w 143"/>
                <a:gd name="T3" fmla="*/ 1 h 278"/>
                <a:gd name="T4" fmla="*/ 0 w 143"/>
                <a:gd name="T5" fmla="*/ 4 h 278"/>
                <a:gd name="T6" fmla="*/ 0 w 143"/>
                <a:gd name="T7" fmla="*/ 5 h 278"/>
                <a:gd name="T8" fmla="*/ 0 w 143"/>
                <a:gd name="T9" fmla="*/ 2 h 278"/>
                <a:gd name="T10" fmla="*/ 0 w 143"/>
                <a:gd name="T11" fmla="*/ 1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a:p>
          </p:txBody>
        </p:sp>
        <p:sp>
          <p:nvSpPr>
            <p:cNvPr id="25633" name="Freeform 12"/>
            <p:cNvSpPr>
              <a:spLocks/>
            </p:cNvSpPr>
            <p:nvPr/>
          </p:nvSpPr>
          <p:spPr bwMode="auto">
            <a:xfrm flipH="1">
              <a:off x="1204" y="2691"/>
              <a:ext cx="47" cy="156"/>
            </a:xfrm>
            <a:custGeom>
              <a:avLst/>
              <a:gdLst>
                <a:gd name="T0" fmla="*/ 0 w 143"/>
                <a:gd name="T1" fmla="*/ 0 h 278"/>
                <a:gd name="T2" fmla="*/ 0 w 143"/>
                <a:gd name="T3" fmla="*/ 1 h 278"/>
                <a:gd name="T4" fmla="*/ 0 w 143"/>
                <a:gd name="T5" fmla="*/ 1 h 278"/>
                <a:gd name="T6" fmla="*/ 0 w 143"/>
                <a:gd name="T7" fmla="*/ 1 h 278"/>
                <a:gd name="T8" fmla="*/ 0 w 143"/>
                <a:gd name="T9" fmla="*/ 1 h 278"/>
                <a:gd name="T10" fmla="*/ 0 w 143"/>
                <a:gd name="T11" fmla="*/ 1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a:p>
          </p:txBody>
        </p:sp>
        <p:sp>
          <p:nvSpPr>
            <p:cNvPr id="25634" name="AutoShape 13"/>
            <p:cNvSpPr>
              <a:spLocks noChangeArrowheads="1"/>
            </p:cNvSpPr>
            <p:nvPr/>
          </p:nvSpPr>
          <p:spPr bwMode="auto">
            <a:xfrm flipV="1">
              <a:off x="1163" y="2525"/>
              <a:ext cx="657" cy="557"/>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4 w 21600"/>
                <a:gd name="T13" fmla="*/ 4498 h 21600"/>
                <a:gd name="T14" fmla="*/ 17096 w 21600"/>
                <a:gd name="T15" fmla="*/ 17102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rgbClr val="FF0000"/>
            </a:solidFill>
            <a:ln w="38100">
              <a:solidFill>
                <a:schemeClr val="tx1"/>
              </a:solidFill>
              <a:miter lim="800000"/>
              <a:headEnd/>
              <a:tailEnd/>
            </a:ln>
          </p:spPr>
          <p:txBody>
            <a:bodyPr wrap="none" anchor="ctr"/>
            <a:lstStyle/>
            <a:p>
              <a:endParaRPr lang="en-US"/>
            </a:p>
          </p:txBody>
        </p:sp>
        <p:sp>
          <p:nvSpPr>
            <p:cNvPr id="25635" name="Rectangle 14"/>
            <p:cNvSpPr>
              <a:spLocks noChangeArrowheads="1"/>
            </p:cNvSpPr>
            <p:nvPr/>
          </p:nvSpPr>
          <p:spPr bwMode="auto">
            <a:xfrm>
              <a:off x="1163" y="3089"/>
              <a:ext cx="657" cy="157"/>
            </a:xfrm>
            <a:prstGeom prst="rect">
              <a:avLst/>
            </a:prstGeom>
            <a:solidFill>
              <a:srgbClr val="FF0000"/>
            </a:solidFill>
            <a:ln w="38100">
              <a:solidFill>
                <a:schemeClr val="tx1"/>
              </a:solidFill>
              <a:miter lim="800000"/>
              <a:headEnd/>
              <a:tailEnd/>
            </a:ln>
          </p:spPr>
          <p:txBody>
            <a:bodyPr wrap="none" anchor="ctr"/>
            <a:lstStyle>
              <a:lvl1pPr>
                <a:spcBef>
                  <a:spcPct val="20000"/>
                </a:spcBef>
                <a:buChar char="•"/>
                <a:defRPr sz="3200">
                  <a:solidFill>
                    <a:srgbClr val="0000FF"/>
                  </a:solidFill>
                  <a:latin typeface="Arial" charset="0"/>
                </a:defRPr>
              </a:lvl1pPr>
              <a:lvl2pPr marL="742950" indent="-285750">
                <a:spcBef>
                  <a:spcPct val="20000"/>
                </a:spcBef>
                <a:buChar char="–"/>
                <a:defRPr sz="2800">
                  <a:solidFill>
                    <a:srgbClr val="0000FF"/>
                  </a:solidFill>
                  <a:latin typeface="Arial" charset="0"/>
                </a:defRPr>
              </a:lvl2pPr>
              <a:lvl3pPr marL="1143000" indent="-228600">
                <a:spcBef>
                  <a:spcPct val="20000"/>
                </a:spcBef>
                <a:buChar char="•"/>
                <a:defRPr sz="2400">
                  <a:solidFill>
                    <a:srgbClr val="0000FF"/>
                  </a:solidFill>
                  <a:latin typeface="Arial" charset="0"/>
                </a:defRPr>
              </a:lvl3pPr>
              <a:lvl4pPr marL="1600200" indent="-228600">
                <a:spcBef>
                  <a:spcPct val="20000"/>
                </a:spcBef>
                <a:buChar char="–"/>
                <a:defRPr sz="2000">
                  <a:solidFill>
                    <a:srgbClr val="0000FF"/>
                  </a:solidFill>
                  <a:latin typeface="Arial" charset="0"/>
                </a:defRPr>
              </a:lvl4pPr>
              <a:lvl5pPr marL="2057400" indent="-228600">
                <a:spcBef>
                  <a:spcPct val="20000"/>
                </a:spcBef>
                <a:buChar char="»"/>
                <a:defRPr sz="2000">
                  <a:solidFill>
                    <a:srgbClr val="0000FF"/>
                  </a:solidFill>
                  <a:latin typeface="Arial" charset="0"/>
                </a:defRPr>
              </a:lvl5pPr>
              <a:lvl6pPr marL="2514600" indent="-228600" eaLnBrk="0" fontAlgn="base" hangingPunct="0">
                <a:spcBef>
                  <a:spcPct val="20000"/>
                </a:spcBef>
                <a:spcAft>
                  <a:spcPct val="0"/>
                </a:spcAft>
                <a:buChar char="»"/>
                <a:defRPr sz="2000">
                  <a:solidFill>
                    <a:srgbClr val="0000FF"/>
                  </a:solidFill>
                  <a:latin typeface="Arial" charset="0"/>
                </a:defRPr>
              </a:lvl6pPr>
              <a:lvl7pPr marL="2971800" indent="-228600" eaLnBrk="0" fontAlgn="base" hangingPunct="0">
                <a:spcBef>
                  <a:spcPct val="20000"/>
                </a:spcBef>
                <a:spcAft>
                  <a:spcPct val="0"/>
                </a:spcAft>
                <a:buChar char="»"/>
                <a:defRPr sz="2000">
                  <a:solidFill>
                    <a:srgbClr val="0000FF"/>
                  </a:solidFill>
                  <a:latin typeface="Arial" charset="0"/>
                </a:defRPr>
              </a:lvl7pPr>
              <a:lvl8pPr marL="3429000" indent="-228600" eaLnBrk="0" fontAlgn="base" hangingPunct="0">
                <a:spcBef>
                  <a:spcPct val="20000"/>
                </a:spcBef>
                <a:spcAft>
                  <a:spcPct val="0"/>
                </a:spcAft>
                <a:buChar char="»"/>
                <a:defRPr sz="2000">
                  <a:solidFill>
                    <a:srgbClr val="0000FF"/>
                  </a:solidFill>
                  <a:latin typeface="Arial" charset="0"/>
                </a:defRPr>
              </a:lvl8pPr>
              <a:lvl9pPr marL="3886200" indent="-228600" eaLnBrk="0" fontAlgn="base" hangingPunct="0">
                <a:spcBef>
                  <a:spcPct val="20000"/>
                </a:spcBef>
                <a:spcAft>
                  <a:spcPct val="0"/>
                </a:spcAft>
                <a:buChar char="»"/>
                <a:defRPr sz="2000">
                  <a:solidFill>
                    <a:srgbClr val="0000FF"/>
                  </a:solidFill>
                  <a:latin typeface="Arial" charset="0"/>
                </a:defRPr>
              </a:lvl9pPr>
            </a:lstStyle>
            <a:p>
              <a:pPr algn="r">
                <a:spcBef>
                  <a:spcPct val="0"/>
                </a:spcBef>
                <a:buFontTx/>
                <a:buNone/>
              </a:pPr>
              <a:endParaRPr lang="en-US" altLang="en-US" sz="4400">
                <a:latin typeface="Lucida Console" charset="0"/>
              </a:endParaRPr>
            </a:p>
          </p:txBody>
        </p:sp>
      </p:grpSp>
      <p:sp>
        <p:nvSpPr>
          <p:cNvPr id="25607" name="Oval 15"/>
          <p:cNvSpPr>
            <a:spLocks noChangeArrowheads="1"/>
          </p:cNvSpPr>
          <p:nvPr/>
        </p:nvSpPr>
        <p:spPr bwMode="auto">
          <a:xfrm>
            <a:off x="1524000" y="4648200"/>
            <a:ext cx="838200" cy="381000"/>
          </a:xfrm>
          <a:prstGeom prst="ellipse">
            <a:avLst/>
          </a:prstGeom>
          <a:solidFill>
            <a:schemeClr val="hlink"/>
          </a:solidFill>
          <a:ln w="38100">
            <a:solidFill>
              <a:schemeClr val="tx1"/>
            </a:solidFill>
            <a:round/>
            <a:headEnd/>
            <a:tailEnd/>
          </a:ln>
        </p:spPr>
        <p:txBody>
          <a:bodyPr wrap="none" anchor="ctr"/>
          <a:lstStyle>
            <a:lvl1pPr>
              <a:spcBef>
                <a:spcPct val="20000"/>
              </a:spcBef>
              <a:buChar char="•"/>
              <a:defRPr sz="3200">
                <a:solidFill>
                  <a:srgbClr val="0000FF"/>
                </a:solidFill>
                <a:latin typeface="Arial" charset="0"/>
              </a:defRPr>
            </a:lvl1pPr>
            <a:lvl2pPr marL="742950" indent="-285750">
              <a:spcBef>
                <a:spcPct val="20000"/>
              </a:spcBef>
              <a:buChar char="–"/>
              <a:defRPr sz="2800">
                <a:solidFill>
                  <a:srgbClr val="0000FF"/>
                </a:solidFill>
                <a:latin typeface="Arial" charset="0"/>
              </a:defRPr>
            </a:lvl2pPr>
            <a:lvl3pPr marL="1143000" indent="-228600">
              <a:spcBef>
                <a:spcPct val="20000"/>
              </a:spcBef>
              <a:buChar char="•"/>
              <a:defRPr sz="2400">
                <a:solidFill>
                  <a:srgbClr val="0000FF"/>
                </a:solidFill>
                <a:latin typeface="Arial" charset="0"/>
              </a:defRPr>
            </a:lvl3pPr>
            <a:lvl4pPr marL="1600200" indent="-228600">
              <a:spcBef>
                <a:spcPct val="20000"/>
              </a:spcBef>
              <a:buChar char="–"/>
              <a:defRPr sz="2000">
                <a:solidFill>
                  <a:srgbClr val="0000FF"/>
                </a:solidFill>
                <a:latin typeface="Arial" charset="0"/>
              </a:defRPr>
            </a:lvl4pPr>
            <a:lvl5pPr marL="2057400" indent="-228600">
              <a:spcBef>
                <a:spcPct val="20000"/>
              </a:spcBef>
              <a:buChar char="»"/>
              <a:defRPr sz="2000">
                <a:solidFill>
                  <a:srgbClr val="0000FF"/>
                </a:solidFill>
                <a:latin typeface="Arial" charset="0"/>
              </a:defRPr>
            </a:lvl5pPr>
            <a:lvl6pPr marL="2514600" indent="-228600" eaLnBrk="0" fontAlgn="base" hangingPunct="0">
              <a:spcBef>
                <a:spcPct val="20000"/>
              </a:spcBef>
              <a:spcAft>
                <a:spcPct val="0"/>
              </a:spcAft>
              <a:buChar char="»"/>
              <a:defRPr sz="2000">
                <a:solidFill>
                  <a:srgbClr val="0000FF"/>
                </a:solidFill>
                <a:latin typeface="Arial" charset="0"/>
              </a:defRPr>
            </a:lvl6pPr>
            <a:lvl7pPr marL="2971800" indent="-228600" eaLnBrk="0" fontAlgn="base" hangingPunct="0">
              <a:spcBef>
                <a:spcPct val="20000"/>
              </a:spcBef>
              <a:spcAft>
                <a:spcPct val="0"/>
              </a:spcAft>
              <a:buChar char="»"/>
              <a:defRPr sz="2000">
                <a:solidFill>
                  <a:srgbClr val="0000FF"/>
                </a:solidFill>
                <a:latin typeface="Arial" charset="0"/>
              </a:defRPr>
            </a:lvl7pPr>
            <a:lvl8pPr marL="3429000" indent="-228600" eaLnBrk="0" fontAlgn="base" hangingPunct="0">
              <a:spcBef>
                <a:spcPct val="20000"/>
              </a:spcBef>
              <a:spcAft>
                <a:spcPct val="0"/>
              </a:spcAft>
              <a:buChar char="»"/>
              <a:defRPr sz="2000">
                <a:solidFill>
                  <a:srgbClr val="0000FF"/>
                </a:solidFill>
                <a:latin typeface="Arial" charset="0"/>
              </a:defRPr>
            </a:lvl8pPr>
            <a:lvl9pPr marL="3886200" indent="-228600" eaLnBrk="0" fontAlgn="base" hangingPunct="0">
              <a:spcBef>
                <a:spcPct val="20000"/>
              </a:spcBef>
              <a:spcAft>
                <a:spcPct val="0"/>
              </a:spcAft>
              <a:buChar char="»"/>
              <a:defRPr sz="2000">
                <a:solidFill>
                  <a:srgbClr val="0000FF"/>
                </a:solidFill>
                <a:latin typeface="Arial" charset="0"/>
              </a:defRPr>
            </a:lvl9pPr>
          </a:lstStyle>
          <a:p>
            <a:pPr algn="r">
              <a:spcBef>
                <a:spcPct val="0"/>
              </a:spcBef>
              <a:buFontTx/>
              <a:buNone/>
            </a:pPr>
            <a:endParaRPr lang="en-US" altLang="en-US" sz="4400">
              <a:latin typeface="Lucida Console" charset="0"/>
            </a:endParaRPr>
          </a:p>
        </p:txBody>
      </p:sp>
      <p:sp>
        <p:nvSpPr>
          <p:cNvPr id="25608" name="Oval 16"/>
          <p:cNvSpPr>
            <a:spLocks noChangeArrowheads="1"/>
          </p:cNvSpPr>
          <p:nvPr/>
        </p:nvSpPr>
        <p:spPr bwMode="auto">
          <a:xfrm>
            <a:off x="6781800" y="4572000"/>
            <a:ext cx="838200" cy="381000"/>
          </a:xfrm>
          <a:prstGeom prst="ellipse">
            <a:avLst/>
          </a:prstGeom>
          <a:solidFill>
            <a:srgbClr val="00FFFF"/>
          </a:solidFill>
          <a:ln w="38100">
            <a:solidFill>
              <a:schemeClr val="tx1"/>
            </a:solidFill>
            <a:round/>
            <a:headEnd/>
            <a:tailEnd/>
          </a:ln>
        </p:spPr>
        <p:txBody>
          <a:bodyPr wrap="none" anchor="ctr"/>
          <a:lstStyle>
            <a:lvl1pPr>
              <a:spcBef>
                <a:spcPct val="20000"/>
              </a:spcBef>
              <a:buChar char="•"/>
              <a:defRPr sz="3200">
                <a:solidFill>
                  <a:srgbClr val="0000FF"/>
                </a:solidFill>
                <a:latin typeface="Arial" charset="0"/>
              </a:defRPr>
            </a:lvl1pPr>
            <a:lvl2pPr marL="742950" indent="-285750">
              <a:spcBef>
                <a:spcPct val="20000"/>
              </a:spcBef>
              <a:buChar char="–"/>
              <a:defRPr sz="2800">
                <a:solidFill>
                  <a:srgbClr val="0000FF"/>
                </a:solidFill>
                <a:latin typeface="Arial" charset="0"/>
              </a:defRPr>
            </a:lvl2pPr>
            <a:lvl3pPr marL="1143000" indent="-228600">
              <a:spcBef>
                <a:spcPct val="20000"/>
              </a:spcBef>
              <a:buChar char="•"/>
              <a:defRPr sz="2400">
                <a:solidFill>
                  <a:srgbClr val="0000FF"/>
                </a:solidFill>
                <a:latin typeface="Arial" charset="0"/>
              </a:defRPr>
            </a:lvl3pPr>
            <a:lvl4pPr marL="1600200" indent="-228600">
              <a:spcBef>
                <a:spcPct val="20000"/>
              </a:spcBef>
              <a:buChar char="–"/>
              <a:defRPr sz="2000">
                <a:solidFill>
                  <a:srgbClr val="0000FF"/>
                </a:solidFill>
                <a:latin typeface="Arial" charset="0"/>
              </a:defRPr>
            </a:lvl4pPr>
            <a:lvl5pPr marL="2057400" indent="-228600">
              <a:spcBef>
                <a:spcPct val="20000"/>
              </a:spcBef>
              <a:buChar char="»"/>
              <a:defRPr sz="2000">
                <a:solidFill>
                  <a:srgbClr val="0000FF"/>
                </a:solidFill>
                <a:latin typeface="Arial" charset="0"/>
              </a:defRPr>
            </a:lvl5pPr>
            <a:lvl6pPr marL="2514600" indent="-228600" eaLnBrk="0" fontAlgn="base" hangingPunct="0">
              <a:spcBef>
                <a:spcPct val="20000"/>
              </a:spcBef>
              <a:spcAft>
                <a:spcPct val="0"/>
              </a:spcAft>
              <a:buChar char="»"/>
              <a:defRPr sz="2000">
                <a:solidFill>
                  <a:srgbClr val="0000FF"/>
                </a:solidFill>
                <a:latin typeface="Arial" charset="0"/>
              </a:defRPr>
            </a:lvl6pPr>
            <a:lvl7pPr marL="2971800" indent="-228600" eaLnBrk="0" fontAlgn="base" hangingPunct="0">
              <a:spcBef>
                <a:spcPct val="20000"/>
              </a:spcBef>
              <a:spcAft>
                <a:spcPct val="0"/>
              </a:spcAft>
              <a:buChar char="»"/>
              <a:defRPr sz="2000">
                <a:solidFill>
                  <a:srgbClr val="0000FF"/>
                </a:solidFill>
                <a:latin typeface="Arial" charset="0"/>
              </a:defRPr>
            </a:lvl7pPr>
            <a:lvl8pPr marL="3429000" indent="-228600" eaLnBrk="0" fontAlgn="base" hangingPunct="0">
              <a:spcBef>
                <a:spcPct val="20000"/>
              </a:spcBef>
              <a:spcAft>
                <a:spcPct val="0"/>
              </a:spcAft>
              <a:buChar char="»"/>
              <a:defRPr sz="2000">
                <a:solidFill>
                  <a:srgbClr val="0000FF"/>
                </a:solidFill>
                <a:latin typeface="Arial" charset="0"/>
              </a:defRPr>
            </a:lvl8pPr>
            <a:lvl9pPr marL="3886200" indent="-228600" eaLnBrk="0" fontAlgn="base" hangingPunct="0">
              <a:spcBef>
                <a:spcPct val="20000"/>
              </a:spcBef>
              <a:spcAft>
                <a:spcPct val="0"/>
              </a:spcAft>
              <a:buChar char="»"/>
              <a:defRPr sz="2000">
                <a:solidFill>
                  <a:srgbClr val="0000FF"/>
                </a:solidFill>
                <a:latin typeface="Arial" charset="0"/>
              </a:defRPr>
            </a:lvl9pPr>
          </a:lstStyle>
          <a:p>
            <a:pPr algn="r">
              <a:spcBef>
                <a:spcPct val="0"/>
              </a:spcBef>
              <a:buFontTx/>
              <a:buNone/>
            </a:pPr>
            <a:endParaRPr lang="en-US" altLang="en-US" sz="4400">
              <a:latin typeface="Lucida Console" charset="0"/>
            </a:endParaRPr>
          </a:p>
        </p:txBody>
      </p:sp>
      <p:sp>
        <p:nvSpPr>
          <p:cNvPr id="25609" name="Oval 17"/>
          <p:cNvSpPr>
            <a:spLocks noChangeArrowheads="1"/>
          </p:cNvSpPr>
          <p:nvPr/>
        </p:nvSpPr>
        <p:spPr bwMode="auto">
          <a:xfrm>
            <a:off x="6057900" y="3886200"/>
            <a:ext cx="838200" cy="381000"/>
          </a:xfrm>
          <a:prstGeom prst="ellipse">
            <a:avLst/>
          </a:prstGeom>
          <a:solidFill>
            <a:srgbClr val="00FFFF"/>
          </a:solidFill>
          <a:ln w="38100">
            <a:solidFill>
              <a:schemeClr val="tx1"/>
            </a:solidFill>
            <a:round/>
            <a:headEnd/>
            <a:tailEnd/>
          </a:ln>
        </p:spPr>
        <p:txBody>
          <a:bodyPr wrap="none" anchor="ctr"/>
          <a:lstStyle>
            <a:lvl1pPr>
              <a:spcBef>
                <a:spcPct val="20000"/>
              </a:spcBef>
              <a:buChar char="•"/>
              <a:defRPr sz="3200">
                <a:solidFill>
                  <a:srgbClr val="0000FF"/>
                </a:solidFill>
                <a:latin typeface="Arial" charset="0"/>
              </a:defRPr>
            </a:lvl1pPr>
            <a:lvl2pPr marL="742950" indent="-285750">
              <a:spcBef>
                <a:spcPct val="20000"/>
              </a:spcBef>
              <a:buChar char="–"/>
              <a:defRPr sz="2800">
                <a:solidFill>
                  <a:srgbClr val="0000FF"/>
                </a:solidFill>
                <a:latin typeface="Arial" charset="0"/>
              </a:defRPr>
            </a:lvl2pPr>
            <a:lvl3pPr marL="1143000" indent="-228600">
              <a:spcBef>
                <a:spcPct val="20000"/>
              </a:spcBef>
              <a:buChar char="•"/>
              <a:defRPr sz="2400">
                <a:solidFill>
                  <a:srgbClr val="0000FF"/>
                </a:solidFill>
                <a:latin typeface="Arial" charset="0"/>
              </a:defRPr>
            </a:lvl3pPr>
            <a:lvl4pPr marL="1600200" indent="-228600">
              <a:spcBef>
                <a:spcPct val="20000"/>
              </a:spcBef>
              <a:buChar char="–"/>
              <a:defRPr sz="2000">
                <a:solidFill>
                  <a:srgbClr val="0000FF"/>
                </a:solidFill>
                <a:latin typeface="Arial" charset="0"/>
              </a:defRPr>
            </a:lvl4pPr>
            <a:lvl5pPr marL="2057400" indent="-228600">
              <a:spcBef>
                <a:spcPct val="20000"/>
              </a:spcBef>
              <a:buChar char="»"/>
              <a:defRPr sz="2000">
                <a:solidFill>
                  <a:srgbClr val="0000FF"/>
                </a:solidFill>
                <a:latin typeface="Arial" charset="0"/>
              </a:defRPr>
            </a:lvl5pPr>
            <a:lvl6pPr marL="2514600" indent="-228600" eaLnBrk="0" fontAlgn="base" hangingPunct="0">
              <a:spcBef>
                <a:spcPct val="20000"/>
              </a:spcBef>
              <a:spcAft>
                <a:spcPct val="0"/>
              </a:spcAft>
              <a:buChar char="»"/>
              <a:defRPr sz="2000">
                <a:solidFill>
                  <a:srgbClr val="0000FF"/>
                </a:solidFill>
                <a:latin typeface="Arial" charset="0"/>
              </a:defRPr>
            </a:lvl6pPr>
            <a:lvl7pPr marL="2971800" indent="-228600" eaLnBrk="0" fontAlgn="base" hangingPunct="0">
              <a:spcBef>
                <a:spcPct val="20000"/>
              </a:spcBef>
              <a:spcAft>
                <a:spcPct val="0"/>
              </a:spcAft>
              <a:buChar char="»"/>
              <a:defRPr sz="2000">
                <a:solidFill>
                  <a:srgbClr val="0000FF"/>
                </a:solidFill>
                <a:latin typeface="Arial" charset="0"/>
              </a:defRPr>
            </a:lvl7pPr>
            <a:lvl8pPr marL="3429000" indent="-228600" eaLnBrk="0" fontAlgn="base" hangingPunct="0">
              <a:spcBef>
                <a:spcPct val="20000"/>
              </a:spcBef>
              <a:spcAft>
                <a:spcPct val="0"/>
              </a:spcAft>
              <a:buChar char="»"/>
              <a:defRPr sz="2000">
                <a:solidFill>
                  <a:srgbClr val="0000FF"/>
                </a:solidFill>
                <a:latin typeface="Arial" charset="0"/>
              </a:defRPr>
            </a:lvl8pPr>
            <a:lvl9pPr marL="3886200" indent="-228600" eaLnBrk="0" fontAlgn="base" hangingPunct="0">
              <a:spcBef>
                <a:spcPct val="20000"/>
              </a:spcBef>
              <a:spcAft>
                <a:spcPct val="0"/>
              </a:spcAft>
              <a:buChar char="»"/>
              <a:defRPr sz="2000">
                <a:solidFill>
                  <a:srgbClr val="0000FF"/>
                </a:solidFill>
                <a:latin typeface="Arial" charset="0"/>
              </a:defRPr>
            </a:lvl9pPr>
          </a:lstStyle>
          <a:p>
            <a:pPr algn="r">
              <a:spcBef>
                <a:spcPct val="0"/>
              </a:spcBef>
              <a:buFontTx/>
              <a:buNone/>
            </a:pPr>
            <a:endParaRPr lang="en-US" altLang="en-US" sz="4400">
              <a:latin typeface="Lucida Console" charset="0"/>
            </a:endParaRPr>
          </a:p>
        </p:txBody>
      </p:sp>
      <p:sp>
        <p:nvSpPr>
          <p:cNvPr id="25610" name="Oval 18"/>
          <p:cNvSpPr>
            <a:spLocks noChangeArrowheads="1"/>
          </p:cNvSpPr>
          <p:nvPr/>
        </p:nvSpPr>
        <p:spPr bwMode="auto">
          <a:xfrm>
            <a:off x="5334000" y="4572000"/>
            <a:ext cx="838200" cy="381000"/>
          </a:xfrm>
          <a:prstGeom prst="ellipse">
            <a:avLst/>
          </a:prstGeom>
          <a:solidFill>
            <a:srgbClr val="00FFFF"/>
          </a:solidFill>
          <a:ln w="38100">
            <a:solidFill>
              <a:schemeClr val="tx1"/>
            </a:solidFill>
            <a:round/>
            <a:headEnd/>
            <a:tailEnd/>
          </a:ln>
        </p:spPr>
        <p:txBody>
          <a:bodyPr wrap="none" anchor="ctr"/>
          <a:lstStyle>
            <a:lvl1pPr>
              <a:spcBef>
                <a:spcPct val="20000"/>
              </a:spcBef>
              <a:buChar char="•"/>
              <a:defRPr sz="3200">
                <a:solidFill>
                  <a:srgbClr val="0000FF"/>
                </a:solidFill>
                <a:latin typeface="Arial" charset="0"/>
              </a:defRPr>
            </a:lvl1pPr>
            <a:lvl2pPr marL="742950" indent="-285750">
              <a:spcBef>
                <a:spcPct val="20000"/>
              </a:spcBef>
              <a:buChar char="–"/>
              <a:defRPr sz="2800">
                <a:solidFill>
                  <a:srgbClr val="0000FF"/>
                </a:solidFill>
                <a:latin typeface="Arial" charset="0"/>
              </a:defRPr>
            </a:lvl2pPr>
            <a:lvl3pPr marL="1143000" indent="-228600">
              <a:spcBef>
                <a:spcPct val="20000"/>
              </a:spcBef>
              <a:buChar char="•"/>
              <a:defRPr sz="2400">
                <a:solidFill>
                  <a:srgbClr val="0000FF"/>
                </a:solidFill>
                <a:latin typeface="Arial" charset="0"/>
              </a:defRPr>
            </a:lvl3pPr>
            <a:lvl4pPr marL="1600200" indent="-228600">
              <a:spcBef>
                <a:spcPct val="20000"/>
              </a:spcBef>
              <a:buChar char="–"/>
              <a:defRPr sz="2000">
                <a:solidFill>
                  <a:srgbClr val="0000FF"/>
                </a:solidFill>
                <a:latin typeface="Arial" charset="0"/>
              </a:defRPr>
            </a:lvl4pPr>
            <a:lvl5pPr marL="2057400" indent="-228600">
              <a:spcBef>
                <a:spcPct val="20000"/>
              </a:spcBef>
              <a:buChar char="»"/>
              <a:defRPr sz="2000">
                <a:solidFill>
                  <a:srgbClr val="0000FF"/>
                </a:solidFill>
                <a:latin typeface="Arial" charset="0"/>
              </a:defRPr>
            </a:lvl5pPr>
            <a:lvl6pPr marL="2514600" indent="-228600" eaLnBrk="0" fontAlgn="base" hangingPunct="0">
              <a:spcBef>
                <a:spcPct val="20000"/>
              </a:spcBef>
              <a:spcAft>
                <a:spcPct val="0"/>
              </a:spcAft>
              <a:buChar char="»"/>
              <a:defRPr sz="2000">
                <a:solidFill>
                  <a:srgbClr val="0000FF"/>
                </a:solidFill>
                <a:latin typeface="Arial" charset="0"/>
              </a:defRPr>
            </a:lvl6pPr>
            <a:lvl7pPr marL="2971800" indent="-228600" eaLnBrk="0" fontAlgn="base" hangingPunct="0">
              <a:spcBef>
                <a:spcPct val="20000"/>
              </a:spcBef>
              <a:spcAft>
                <a:spcPct val="0"/>
              </a:spcAft>
              <a:buChar char="»"/>
              <a:defRPr sz="2000">
                <a:solidFill>
                  <a:srgbClr val="0000FF"/>
                </a:solidFill>
                <a:latin typeface="Arial" charset="0"/>
              </a:defRPr>
            </a:lvl7pPr>
            <a:lvl8pPr marL="3429000" indent="-228600" eaLnBrk="0" fontAlgn="base" hangingPunct="0">
              <a:spcBef>
                <a:spcPct val="20000"/>
              </a:spcBef>
              <a:spcAft>
                <a:spcPct val="0"/>
              </a:spcAft>
              <a:buChar char="»"/>
              <a:defRPr sz="2000">
                <a:solidFill>
                  <a:srgbClr val="0000FF"/>
                </a:solidFill>
                <a:latin typeface="Arial" charset="0"/>
              </a:defRPr>
            </a:lvl8pPr>
            <a:lvl9pPr marL="3886200" indent="-228600" eaLnBrk="0" fontAlgn="base" hangingPunct="0">
              <a:spcBef>
                <a:spcPct val="20000"/>
              </a:spcBef>
              <a:spcAft>
                <a:spcPct val="0"/>
              </a:spcAft>
              <a:buChar char="»"/>
              <a:defRPr sz="2000">
                <a:solidFill>
                  <a:srgbClr val="0000FF"/>
                </a:solidFill>
                <a:latin typeface="Arial" charset="0"/>
              </a:defRPr>
            </a:lvl9pPr>
          </a:lstStyle>
          <a:p>
            <a:pPr algn="r">
              <a:spcBef>
                <a:spcPct val="0"/>
              </a:spcBef>
              <a:buFontTx/>
              <a:buNone/>
            </a:pPr>
            <a:endParaRPr lang="en-US" altLang="en-US" sz="4400">
              <a:latin typeface="Lucida Console" charset="0"/>
            </a:endParaRPr>
          </a:p>
        </p:txBody>
      </p:sp>
      <p:sp>
        <p:nvSpPr>
          <p:cNvPr id="25611" name="Oval 19"/>
          <p:cNvSpPr>
            <a:spLocks noChangeArrowheads="1"/>
          </p:cNvSpPr>
          <p:nvPr/>
        </p:nvSpPr>
        <p:spPr bwMode="auto">
          <a:xfrm>
            <a:off x="2819400" y="4648200"/>
            <a:ext cx="838200" cy="381000"/>
          </a:xfrm>
          <a:prstGeom prst="ellipse">
            <a:avLst/>
          </a:prstGeom>
          <a:solidFill>
            <a:schemeClr val="hlink"/>
          </a:solidFill>
          <a:ln w="38100">
            <a:solidFill>
              <a:schemeClr val="tx1"/>
            </a:solidFill>
            <a:round/>
            <a:headEnd/>
            <a:tailEnd/>
          </a:ln>
        </p:spPr>
        <p:txBody>
          <a:bodyPr wrap="none" anchor="ctr"/>
          <a:lstStyle>
            <a:lvl1pPr>
              <a:spcBef>
                <a:spcPct val="20000"/>
              </a:spcBef>
              <a:buChar char="•"/>
              <a:defRPr sz="3200">
                <a:solidFill>
                  <a:srgbClr val="0000FF"/>
                </a:solidFill>
                <a:latin typeface="Arial" charset="0"/>
              </a:defRPr>
            </a:lvl1pPr>
            <a:lvl2pPr marL="742950" indent="-285750">
              <a:spcBef>
                <a:spcPct val="20000"/>
              </a:spcBef>
              <a:buChar char="–"/>
              <a:defRPr sz="2800">
                <a:solidFill>
                  <a:srgbClr val="0000FF"/>
                </a:solidFill>
                <a:latin typeface="Arial" charset="0"/>
              </a:defRPr>
            </a:lvl2pPr>
            <a:lvl3pPr marL="1143000" indent="-228600">
              <a:spcBef>
                <a:spcPct val="20000"/>
              </a:spcBef>
              <a:buChar char="•"/>
              <a:defRPr sz="2400">
                <a:solidFill>
                  <a:srgbClr val="0000FF"/>
                </a:solidFill>
                <a:latin typeface="Arial" charset="0"/>
              </a:defRPr>
            </a:lvl3pPr>
            <a:lvl4pPr marL="1600200" indent="-228600">
              <a:spcBef>
                <a:spcPct val="20000"/>
              </a:spcBef>
              <a:buChar char="–"/>
              <a:defRPr sz="2000">
                <a:solidFill>
                  <a:srgbClr val="0000FF"/>
                </a:solidFill>
                <a:latin typeface="Arial" charset="0"/>
              </a:defRPr>
            </a:lvl4pPr>
            <a:lvl5pPr marL="2057400" indent="-228600">
              <a:spcBef>
                <a:spcPct val="20000"/>
              </a:spcBef>
              <a:buChar char="»"/>
              <a:defRPr sz="2000">
                <a:solidFill>
                  <a:srgbClr val="0000FF"/>
                </a:solidFill>
                <a:latin typeface="Arial" charset="0"/>
              </a:defRPr>
            </a:lvl5pPr>
            <a:lvl6pPr marL="2514600" indent="-228600" eaLnBrk="0" fontAlgn="base" hangingPunct="0">
              <a:spcBef>
                <a:spcPct val="20000"/>
              </a:spcBef>
              <a:spcAft>
                <a:spcPct val="0"/>
              </a:spcAft>
              <a:buChar char="»"/>
              <a:defRPr sz="2000">
                <a:solidFill>
                  <a:srgbClr val="0000FF"/>
                </a:solidFill>
                <a:latin typeface="Arial" charset="0"/>
              </a:defRPr>
            </a:lvl6pPr>
            <a:lvl7pPr marL="2971800" indent="-228600" eaLnBrk="0" fontAlgn="base" hangingPunct="0">
              <a:spcBef>
                <a:spcPct val="20000"/>
              </a:spcBef>
              <a:spcAft>
                <a:spcPct val="0"/>
              </a:spcAft>
              <a:buChar char="»"/>
              <a:defRPr sz="2000">
                <a:solidFill>
                  <a:srgbClr val="0000FF"/>
                </a:solidFill>
                <a:latin typeface="Arial" charset="0"/>
              </a:defRPr>
            </a:lvl7pPr>
            <a:lvl8pPr marL="3429000" indent="-228600" eaLnBrk="0" fontAlgn="base" hangingPunct="0">
              <a:spcBef>
                <a:spcPct val="20000"/>
              </a:spcBef>
              <a:spcAft>
                <a:spcPct val="0"/>
              </a:spcAft>
              <a:buChar char="»"/>
              <a:defRPr sz="2000">
                <a:solidFill>
                  <a:srgbClr val="0000FF"/>
                </a:solidFill>
                <a:latin typeface="Arial" charset="0"/>
              </a:defRPr>
            </a:lvl8pPr>
            <a:lvl9pPr marL="3886200" indent="-228600" eaLnBrk="0" fontAlgn="base" hangingPunct="0">
              <a:spcBef>
                <a:spcPct val="20000"/>
              </a:spcBef>
              <a:spcAft>
                <a:spcPct val="0"/>
              </a:spcAft>
              <a:buChar char="»"/>
              <a:defRPr sz="2000">
                <a:solidFill>
                  <a:srgbClr val="0000FF"/>
                </a:solidFill>
                <a:latin typeface="Arial" charset="0"/>
              </a:defRPr>
            </a:lvl9pPr>
          </a:lstStyle>
          <a:p>
            <a:pPr algn="r">
              <a:spcBef>
                <a:spcPct val="0"/>
              </a:spcBef>
              <a:buFontTx/>
              <a:buNone/>
            </a:pPr>
            <a:endParaRPr lang="en-US" altLang="en-US" sz="4400">
              <a:latin typeface="Lucida Console" charset="0"/>
            </a:endParaRPr>
          </a:p>
        </p:txBody>
      </p:sp>
      <p:sp>
        <p:nvSpPr>
          <p:cNvPr id="25612" name="AutoShape 20"/>
          <p:cNvSpPr>
            <a:spLocks noChangeArrowheads="1"/>
          </p:cNvSpPr>
          <p:nvPr/>
        </p:nvSpPr>
        <p:spPr bwMode="auto">
          <a:xfrm>
            <a:off x="2438400" y="4686300"/>
            <a:ext cx="304800" cy="304800"/>
          </a:xfrm>
          <a:prstGeom prst="rightArrow">
            <a:avLst>
              <a:gd name="adj1" fmla="val 50000"/>
              <a:gd name="adj2" fmla="val 25000"/>
            </a:avLst>
          </a:prstGeom>
          <a:solidFill>
            <a:schemeClr val="hlink"/>
          </a:solidFill>
          <a:ln w="38100">
            <a:solidFill>
              <a:schemeClr val="tx1"/>
            </a:solidFill>
            <a:miter lim="800000"/>
            <a:headEnd/>
            <a:tailEnd/>
          </a:ln>
        </p:spPr>
        <p:txBody>
          <a:bodyPr wrap="none" anchor="ctr"/>
          <a:lstStyle>
            <a:lvl1pPr>
              <a:spcBef>
                <a:spcPct val="20000"/>
              </a:spcBef>
              <a:buChar char="•"/>
              <a:defRPr sz="3200">
                <a:solidFill>
                  <a:srgbClr val="0000FF"/>
                </a:solidFill>
                <a:latin typeface="Arial" charset="0"/>
              </a:defRPr>
            </a:lvl1pPr>
            <a:lvl2pPr marL="742950" indent="-285750">
              <a:spcBef>
                <a:spcPct val="20000"/>
              </a:spcBef>
              <a:buChar char="–"/>
              <a:defRPr sz="2800">
                <a:solidFill>
                  <a:srgbClr val="0000FF"/>
                </a:solidFill>
                <a:latin typeface="Arial" charset="0"/>
              </a:defRPr>
            </a:lvl2pPr>
            <a:lvl3pPr marL="1143000" indent="-228600">
              <a:spcBef>
                <a:spcPct val="20000"/>
              </a:spcBef>
              <a:buChar char="•"/>
              <a:defRPr sz="2400">
                <a:solidFill>
                  <a:srgbClr val="0000FF"/>
                </a:solidFill>
                <a:latin typeface="Arial" charset="0"/>
              </a:defRPr>
            </a:lvl3pPr>
            <a:lvl4pPr marL="1600200" indent="-228600">
              <a:spcBef>
                <a:spcPct val="20000"/>
              </a:spcBef>
              <a:buChar char="–"/>
              <a:defRPr sz="2000">
                <a:solidFill>
                  <a:srgbClr val="0000FF"/>
                </a:solidFill>
                <a:latin typeface="Arial" charset="0"/>
              </a:defRPr>
            </a:lvl4pPr>
            <a:lvl5pPr marL="2057400" indent="-228600">
              <a:spcBef>
                <a:spcPct val="20000"/>
              </a:spcBef>
              <a:buChar char="»"/>
              <a:defRPr sz="2000">
                <a:solidFill>
                  <a:srgbClr val="0000FF"/>
                </a:solidFill>
                <a:latin typeface="Arial" charset="0"/>
              </a:defRPr>
            </a:lvl5pPr>
            <a:lvl6pPr marL="2514600" indent="-228600" eaLnBrk="0" fontAlgn="base" hangingPunct="0">
              <a:spcBef>
                <a:spcPct val="20000"/>
              </a:spcBef>
              <a:spcAft>
                <a:spcPct val="0"/>
              </a:spcAft>
              <a:buChar char="»"/>
              <a:defRPr sz="2000">
                <a:solidFill>
                  <a:srgbClr val="0000FF"/>
                </a:solidFill>
                <a:latin typeface="Arial" charset="0"/>
              </a:defRPr>
            </a:lvl6pPr>
            <a:lvl7pPr marL="2971800" indent="-228600" eaLnBrk="0" fontAlgn="base" hangingPunct="0">
              <a:spcBef>
                <a:spcPct val="20000"/>
              </a:spcBef>
              <a:spcAft>
                <a:spcPct val="0"/>
              </a:spcAft>
              <a:buChar char="»"/>
              <a:defRPr sz="2000">
                <a:solidFill>
                  <a:srgbClr val="0000FF"/>
                </a:solidFill>
                <a:latin typeface="Arial" charset="0"/>
              </a:defRPr>
            </a:lvl7pPr>
            <a:lvl8pPr marL="3429000" indent="-228600" eaLnBrk="0" fontAlgn="base" hangingPunct="0">
              <a:spcBef>
                <a:spcPct val="20000"/>
              </a:spcBef>
              <a:spcAft>
                <a:spcPct val="0"/>
              </a:spcAft>
              <a:buChar char="»"/>
              <a:defRPr sz="2000">
                <a:solidFill>
                  <a:srgbClr val="0000FF"/>
                </a:solidFill>
                <a:latin typeface="Arial" charset="0"/>
              </a:defRPr>
            </a:lvl8pPr>
            <a:lvl9pPr marL="3886200" indent="-228600" eaLnBrk="0" fontAlgn="base" hangingPunct="0">
              <a:spcBef>
                <a:spcPct val="20000"/>
              </a:spcBef>
              <a:spcAft>
                <a:spcPct val="0"/>
              </a:spcAft>
              <a:buChar char="»"/>
              <a:defRPr sz="2000">
                <a:solidFill>
                  <a:srgbClr val="0000FF"/>
                </a:solidFill>
                <a:latin typeface="Arial" charset="0"/>
              </a:defRPr>
            </a:lvl9pPr>
          </a:lstStyle>
          <a:p>
            <a:pPr algn="r">
              <a:spcBef>
                <a:spcPct val="0"/>
              </a:spcBef>
              <a:buFontTx/>
              <a:buNone/>
            </a:pPr>
            <a:endParaRPr lang="en-US" altLang="en-US" sz="4400">
              <a:latin typeface="Lucida Console" charset="0"/>
            </a:endParaRPr>
          </a:p>
        </p:txBody>
      </p:sp>
      <p:sp>
        <p:nvSpPr>
          <p:cNvPr id="25613" name="AutoShape 21"/>
          <p:cNvSpPr>
            <a:spLocks noChangeArrowheads="1"/>
          </p:cNvSpPr>
          <p:nvPr/>
        </p:nvSpPr>
        <p:spPr bwMode="auto">
          <a:xfrm>
            <a:off x="3733800" y="4686300"/>
            <a:ext cx="304800" cy="304800"/>
          </a:xfrm>
          <a:prstGeom prst="rightArrow">
            <a:avLst>
              <a:gd name="adj1" fmla="val 50000"/>
              <a:gd name="adj2" fmla="val 25000"/>
            </a:avLst>
          </a:prstGeom>
          <a:solidFill>
            <a:schemeClr val="hlink"/>
          </a:solidFill>
          <a:ln w="38100">
            <a:solidFill>
              <a:schemeClr val="tx1"/>
            </a:solidFill>
            <a:miter lim="800000"/>
            <a:headEnd/>
            <a:tailEnd/>
          </a:ln>
        </p:spPr>
        <p:txBody>
          <a:bodyPr wrap="none" anchor="ctr"/>
          <a:lstStyle>
            <a:lvl1pPr>
              <a:spcBef>
                <a:spcPct val="20000"/>
              </a:spcBef>
              <a:buChar char="•"/>
              <a:defRPr sz="3200">
                <a:solidFill>
                  <a:srgbClr val="0000FF"/>
                </a:solidFill>
                <a:latin typeface="Arial" charset="0"/>
              </a:defRPr>
            </a:lvl1pPr>
            <a:lvl2pPr marL="742950" indent="-285750">
              <a:spcBef>
                <a:spcPct val="20000"/>
              </a:spcBef>
              <a:buChar char="–"/>
              <a:defRPr sz="2800">
                <a:solidFill>
                  <a:srgbClr val="0000FF"/>
                </a:solidFill>
                <a:latin typeface="Arial" charset="0"/>
              </a:defRPr>
            </a:lvl2pPr>
            <a:lvl3pPr marL="1143000" indent="-228600">
              <a:spcBef>
                <a:spcPct val="20000"/>
              </a:spcBef>
              <a:buChar char="•"/>
              <a:defRPr sz="2400">
                <a:solidFill>
                  <a:srgbClr val="0000FF"/>
                </a:solidFill>
                <a:latin typeface="Arial" charset="0"/>
              </a:defRPr>
            </a:lvl3pPr>
            <a:lvl4pPr marL="1600200" indent="-228600">
              <a:spcBef>
                <a:spcPct val="20000"/>
              </a:spcBef>
              <a:buChar char="–"/>
              <a:defRPr sz="2000">
                <a:solidFill>
                  <a:srgbClr val="0000FF"/>
                </a:solidFill>
                <a:latin typeface="Arial" charset="0"/>
              </a:defRPr>
            </a:lvl4pPr>
            <a:lvl5pPr marL="2057400" indent="-228600">
              <a:spcBef>
                <a:spcPct val="20000"/>
              </a:spcBef>
              <a:buChar char="»"/>
              <a:defRPr sz="2000">
                <a:solidFill>
                  <a:srgbClr val="0000FF"/>
                </a:solidFill>
                <a:latin typeface="Arial" charset="0"/>
              </a:defRPr>
            </a:lvl5pPr>
            <a:lvl6pPr marL="2514600" indent="-228600" eaLnBrk="0" fontAlgn="base" hangingPunct="0">
              <a:spcBef>
                <a:spcPct val="20000"/>
              </a:spcBef>
              <a:spcAft>
                <a:spcPct val="0"/>
              </a:spcAft>
              <a:buChar char="»"/>
              <a:defRPr sz="2000">
                <a:solidFill>
                  <a:srgbClr val="0000FF"/>
                </a:solidFill>
                <a:latin typeface="Arial" charset="0"/>
              </a:defRPr>
            </a:lvl6pPr>
            <a:lvl7pPr marL="2971800" indent="-228600" eaLnBrk="0" fontAlgn="base" hangingPunct="0">
              <a:spcBef>
                <a:spcPct val="20000"/>
              </a:spcBef>
              <a:spcAft>
                <a:spcPct val="0"/>
              </a:spcAft>
              <a:buChar char="»"/>
              <a:defRPr sz="2000">
                <a:solidFill>
                  <a:srgbClr val="0000FF"/>
                </a:solidFill>
                <a:latin typeface="Arial" charset="0"/>
              </a:defRPr>
            </a:lvl7pPr>
            <a:lvl8pPr marL="3429000" indent="-228600" eaLnBrk="0" fontAlgn="base" hangingPunct="0">
              <a:spcBef>
                <a:spcPct val="20000"/>
              </a:spcBef>
              <a:spcAft>
                <a:spcPct val="0"/>
              </a:spcAft>
              <a:buChar char="»"/>
              <a:defRPr sz="2000">
                <a:solidFill>
                  <a:srgbClr val="0000FF"/>
                </a:solidFill>
                <a:latin typeface="Arial" charset="0"/>
              </a:defRPr>
            </a:lvl8pPr>
            <a:lvl9pPr marL="3886200" indent="-228600" eaLnBrk="0" fontAlgn="base" hangingPunct="0">
              <a:spcBef>
                <a:spcPct val="20000"/>
              </a:spcBef>
              <a:spcAft>
                <a:spcPct val="0"/>
              </a:spcAft>
              <a:buChar char="»"/>
              <a:defRPr sz="2000">
                <a:solidFill>
                  <a:srgbClr val="0000FF"/>
                </a:solidFill>
                <a:latin typeface="Arial" charset="0"/>
              </a:defRPr>
            </a:lvl9pPr>
          </a:lstStyle>
          <a:p>
            <a:pPr algn="r">
              <a:spcBef>
                <a:spcPct val="0"/>
              </a:spcBef>
              <a:buFontTx/>
              <a:buNone/>
            </a:pPr>
            <a:endParaRPr lang="en-US" altLang="en-US" sz="4400">
              <a:latin typeface="Lucida Console" charset="0"/>
            </a:endParaRPr>
          </a:p>
        </p:txBody>
      </p:sp>
      <p:sp>
        <p:nvSpPr>
          <p:cNvPr id="25614" name="AutoShape 22"/>
          <p:cNvSpPr>
            <a:spLocks noChangeArrowheads="1"/>
          </p:cNvSpPr>
          <p:nvPr/>
        </p:nvSpPr>
        <p:spPr bwMode="auto">
          <a:xfrm rot="2548433">
            <a:off x="6705600" y="4267200"/>
            <a:ext cx="304800" cy="304800"/>
          </a:xfrm>
          <a:prstGeom prst="rightArrow">
            <a:avLst>
              <a:gd name="adj1" fmla="val 50000"/>
              <a:gd name="adj2" fmla="val 25000"/>
            </a:avLst>
          </a:prstGeom>
          <a:solidFill>
            <a:srgbClr val="00FFFF"/>
          </a:solidFill>
          <a:ln w="38100">
            <a:solidFill>
              <a:schemeClr val="tx1"/>
            </a:solidFill>
            <a:miter lim="800000"/>
            <a:headEnd/>
            <a:tailEnd/>
          </a:ln>
        </p:spPr>
        <p:txBody>
          <a:bodyPr wrap="none" anchor="ctr"/>
          <a:lstStyle>
            <a:lvl1pPr>
              <a:spcBef>
                <a:spcPct val="20000"/>
              </a:spcBef>
              <a:buChar char="•"/>
              <a:defRPr sz="3200">
                <a:solidFill>
                  <a:srgbClr val="0000FF"/>
                </a:solidFill>
                <a:latin typeface="Arial" charset="0"/>
              </a:defRPr>
            </a:lvl1pPr>
            <a:lvl2pPr marL="742950" indent="-285750">
              <a:spcBef>
                <a:spcPct val="20000"/>
              </a:spcBef>
              <a:buChar char="–"/>
              <a:defRPr sz="2800">
                <a:solidFill>
                  <a:srgbClr val="0000FF"/>
                </a:solidFill>
                <a:latin typeface="Arial" charset="0"/>
              </a:defRPr>
            </a:lvl2pPr>
            <a:lvl3pPr marL="1143000" indent="-228600">
              <a:spcBef>
                <a:spcPct val="20000"/>
              </a:spcBef>
              <a:buChar char="•"/>
              <a:defRPr sz="2400">
                <a:solidFill>
                  <a:srgbClr val="0000FF"/>
                </a:solidFill>
                <a:latin typeface="Arial" charset="0"/>
              </a:defRPr>
            </a:lvl3pPr>
            <a:lvl4pPr marL="1600200" indent="-228600">
              <a:spcBef>
                <a:spcPct val="20000"/>
              </a:spcBef>
              <a:buChar char="–"/>
              <a:defRPr sz="2000">
                <a:solidFill>
                  <a:srgbClr val="0000FF"/>
                </a:solidFill>
                <a:latin typeface="Arial" charset="0"/>
              </a:defRPr>
            </a:lvl4pPr>
            <a:lvl5pPr marL="2057400" indent="-228600">
              <a:spcBef>
                <a:spcPct val="20000"/>
              </a:spcBef>
              <a:buChar char="»"/>
              <a:defRPr sz="2000">
                <a:solidFill>
                  <a:srgbClr val="0000FF"/>
                </a:solidFill>
                <a:latin typeface="Arial" charset="0"/>
              </a:defRPr>
            </a:lvl5pPr>
            <a:lvl6pPr marL="2514600" indent="-228600" eaLnBrk="0" fontAlgn="base" hangingPunct="0">
              <a:spcBef>
                <a:spcPct val="20000"/>
              </a:spcBef>
              <a:spcAft>
                <a:spcPct val="0"/>
              </a:spcAft>
              <a:buChar char="»"/>
              <a:defRPr sz="2000">
                <a:solidFill>
                  <a:srgbClr val="0000FF"/>
                </a:solidFill>
                <a:latin typeface="Arial" charset="0"/>
              </a:defRPr>
            </a:lvl6pPr>
            <a:lvl7pPr marL="2971800" indent="-228600" eaLnBrk="0" fontAlgn="base" hangingPunct="0">
              <a:spcBef>
                <a:spcPct val="20000"/>
              </a:spcBef>
              <a:spcAft>
                <a:spcPct val="0"/>
              </a:spcAft>
              <a:buChar char="»"/>
              <a:defRPr sz="2000">
                <a:solidFill>
                  <a:srgbClr val="0000FF"/>
                </a:solidFill>
                <a:latin typeface="Arial" charset="0"/>
              </a:defRPr>
            </a:lvl7pPr>
            <a:lvl8pPr marL="3429000" indent="-228600" eaLnBrk="0" fontAlgn="base" hangingPunct="0">
              <a:spcBef>
                <a:spcPct val="20000"/>
              </a:spcBef>
              <a:spcAft>
                <a:spcPct val="0"/>
              </a:spcAft>
              <a:buChar char="»"/>
              <a:defRPr sz="2000">
                <a:solidFill>
                  <a:srgbClr val="0000FF"/>
                </a:solidFill>
                <a:latin typeface="Arial" charset="0"/>
              </a:defRPr>
            </a:lvl8pPr>
            <a:lvl9pPr marL="3886200" indent="-228600" eaLnBrk="0" fontAlgn="base" hangingPunct="0">
              <a:spcBef>
                <a:spcPct val="20000"/>
              </a:spcBef>
              <a:spcAft>
                <a:spcPct val="0"/>
              </a:spcAft>
              <a:buChar char="»"/>
              <a:defRPr sz="2000">
                <a:solidFill>
                  <a:srgbClr val="0000FF"/>
                </a:solidFill>
                <a:latin typeface="Arial" charset="0"/>
              </a:defRPr>
            </a:lvl9pPr>
          </a:lstStyle>
          <a:p>
            <a:pPr algn="r">
              <a:spcBef>
                <a:spcPct val="0"/>
              </a:spcBef>
              <a:buFontTx/>
              <a:buNone/>
            </a:pPr>
            <a:endParaRPr lang="en-US" altLang="en-US" sz="4400">
              <a:latin typeface="Lucida Console" charset="0"/>
            </a:endParaRPr>
          </a:p>
        </p:txBody>
      </p:sp>
      <p:sp>
        <p:nvSpPr>
          <p:cNvPr id="25615" name="AutoShape 23"/>
          <p:cNvSpPr>
            <a:spLocks noChangeArrowheads="1"/>
          </p:cNvSpPr>
          <p:nvPr/>
        </p:nvSpPr>
        <p:spPr bwMode="auto">
          <a:xfrm rot="19051567" flipH="1">
            <a:off x="5867400" y="4267200"/>
            <a:ext cx="304800" cy="304800"/>
          </a:xfrm>
          <a:prstGeom prst="rightArrow">
            <a:avLst>
              <a:gd name="adj1" fmla="val 50000"/>
              <a:gd name="adj2" fmla="val 25000"/>
            </a:avLst>
          </a:prstGeom>
          <a:solidFill>
            <a:srgbClr val="00FFFF"/>
          </a:solidFill>
          <a:ln w="38100">
            <a:solidFill>
              <a:schemeClr val="tx1"/>
            </a:solidFill>
            <a:miter lim="800000"/>
            <a:headEnd/>
            <a:tailEnd/>
          </a:ln>
        </p:spPr>
        <p:txBody>
          <a:bodyPr wrap="none" anchor="ctr"/>
          <a:lstStyle>
            <a:lvl1pPr>
              <a:spcBef>
                <a:spcPct val="20000"/>
              </a:spcBef>
              <a:buChar char="•"/>
              <a:defRPr sz="3200">
                <a:solidFill>
                  <a:srgbClr val="0000FF"/>
                </a:solidFill>
                <a:latin typeface="Arial" charset="0"/>
              </a:defRPr>
            </a:lvl1pPr>
            <a:lvl2pPr marL="742950" indent="-285750">
              <a:spcBef>
                <a:spcPct val="20000"/>
              </a:spcBef>
              <a:buChar char="–"/>
              <a:defRPr sz="2800">
                <a:solidFill>
                  <a:srgbClr val="0000FF"/>
                </a:solidFill>
                <a:latin typeface="Arial" charset="0"/>
              </a:defRPr>
            </a:lvl2pPr>
            <a:lvl3pPr marL="1143000" indent="-228600">
              <a:spcBef>
                <a:spcPct val="20000"/>
              </a:spcBef>
              <a:buChar char="•"/>
              <a:defRPr sz="2400">
                <a:solidFill>
                  <a:srgbClr val="0000FF"/>
                </a:solidFill>
                <a:latin typeface="Arial" charset="0"/>
              </a:defRPr>
            </a:lvl3pPr>
            <a:lvl4pPr marL="1600200" indent="-228600">
              <a:spcBef>
                <a:spcPct val="20000"/>
              </a:spcBef>
              <a:buChar char="–"/>
              <a:defRPr sz="2000">
                <a:solidFill>
                  <a:srgbClr val="0000FF"/>
                </a:solidFill>
                <a:latin typeface="Arial" charset="0"/>
              </a:defRPr>
            </a:lvl4pPr>
            <a:lvl5pPr marL="2057400" indent="-228600">
              <a:spcBef>
                <a:spcPct val="20000"/>
              </a:spcBef>
              <a:buChar char="»"/>
              <a:defRPr sz="2000">
                <a:solidFill>
                  <a:srgbClr val="0000FF"/>
                </a:solidFill>
                <a:latin typeface="Arial" charset="0"/>
              </a:defRPr>
            </a:lvl5pPr>
            <a:lvl6pPr marL="2514600" indent="-228600" eaLnBrk="0" fontAlgn="base" hangingPunct="0">
              <a:spcBef>
                <a:spcPct val="20000"/>
              </a:spcBef>
              <a:spcAft>
                <a:spcPct val="0"/>
              </a:spcAft>
              <a:buChar char="»"/>
              <a:defRPr sz="2000">
                <a:solidFill>
                  <a:srgbClr val="0000FF"/>
                </a:solidFill>
                <a:latin typeface="Arial" charset="0"/>
              </a:defRPr>
            </a:lvl6pPr>
            <a:lvl7pPr marL="2971800" indent="-228600" eaLnBrk="0" fontAlgn="base" hangingPunct="0">
              <a:spcBef>
                <a:spcPct val="20000"/>
              </a:spcBef>
              <a:spcAft>
                <a:spcPct val="0"/>
              </a:spcAft>
              <a:buChar char="»"/>
              <a:defRPr sz="2000">
                <a:solidFill>
                  <a:srgbClr val="0000FF"/>
                </a:solidFill>
                <a:latin typeface="Arial" charset="0"/>
              </a:defRPr>
            </a:lvl7pPr>
            <a:lvl8pPr marL="3429000" indent="-228600" eaLnBrk="0" fontAlgn="base" hangingPunct="0">
              <a:spcBef>
                <a:spcPct val="20000"/>
              </a:spcBef>
              <a:spcAft>
                <a:spcPct val="0"/>
              </a:spcAft>
              <a:buChar char="»"/>
              <a:defRPr sz="2000">
                <a:solidFill>
                  <a:srgbClr val="0000FF"/>
                </a:solidFill>
                <a:latin typeface="Arial" charset="0"/>
              </a:defRPr>
            </a:lvl8pPr>
            <a:lvl9pPr marL="3886200" indent="-228600" eaLnBrk="0" fontAlgn="base" hangingPunct="0">
              <a:spcBef>
                <a:spcPct val="20000"/>
              </a:spcBef>
              <a:spcAft>
                <a:spcPct val="0"/>
              </a:spcAft>
              <a:buChar char="»"/>
              <a:defRPr sz="2000">
                <a:solidFill>
                  <a:srgbClr val="0000FF"/>
                </a:solidFill>
                <a:latin typeface="Arial" charset="0"/>
              </a:defRPr>
            </a:lvl9pPr>
          </a:lstStyle>
          <a:p>
            <a:pPr algn="r">
              <a:spcBef>
                <a:spcPct val="0"/>
              </a:spcBef>
              <a:buFontTx/>
              <a:buNone/>
            </a:pPr>
            <a:endParaRPr lang="en-US" altLang="en-US" sz="4400">
              <a:latin typeface="Lucida Console" charset="0"/>
            </a:endParaRPr>
          </a:p>
        </p:txBody>
      </p:sp>
      <p:sp>
        <p:nvSpPr>
          <p:cNvPr id="25616" name="AutoShape 24"/>
          <p:cNvSpPr>
            <a:spLocks noChangeArrowheads="1"/>
          </p:cNvSpPr>
          <p:nvPr/>
        </p:nvSpPr>
        <p:spPr bwMode="auto">
          <a:xfrm rot="19051567" flipH="1">
            <a:off x="5181600" y="4953000"/>
            <a:ext cx="304800" cy="304800"/>
          </a:xfrm>
          <a:prstGeom prst="rightArrow">
            <a:avLst>
              <a:gd name="adj1" fmla="val 50000"/>
              <a:gd name="adj2" fmla="val 25000"/>
            </a:avLst>
          </a:prstGeom>
          <a:solidFill>
            <a:srgbClr val="00FFFF"/>
          </a:solidFill>
          <a:ln w="38100">
            <a:solidFill>
              <a:schemeClr val="tx1"/>
            </a:solidFill>
            <a:miter lim="800000"/>
            <a:headEnd/>
            <a:tailEnd/>
          </a:ln>
        </p:spPr>
        <p:txBody>
          <a:bodyPr wrap="none" anchor="ctr"/>
          <a:lstStyle>
            <a:lvl1pPr>
              <a:spcBef>
                <a:spcPct val="20000"/>
              </a:spcBef>
              <a:buChar char="•"/>
              <a:defRPr sz="3200">
                <a:solidFill>
                  <a:srgbClr val="0000FF"/>
                </a:solidFill>
                <a:latin typeface="Arial" charset="0"/>
              </a:defRPr>
            </a:lvl1pPr>
            <a:lvl2pPr marL="742950" indent="-285750">
              <a:spcBef>
                <a:spcPct val="20000"/>
              </a:spcBef>
              <a:buChar char="–"/>
              <a:defRPr sz="2800">
                <a:solidFill>
                  <a:srgbClr val="0000FF"/>
                </a:solidFill>
                <a:latin typeface="Arial" charset="0"/>
              </a:defRPr>
            </a:lvl2pPr>
            <a:lvl3pPr marL="1143000" indent="-228600">
              <a:spcBef>
                <a:spcPct val="20000"/>
              </a:spcBef>
              <a:buChar char="•"/>
              <a:defRPr sz="2400">
                <a:solidFill>
                  <a:srgbClr val="0000FF"/>
                </a:solidFill>
                <a:latin typeface="Arial" charset="0"/>
              </a:defRPr>
            </a:lvl3pPr>
            <a:lvl4pPr marL="1600200" indent="-228600">
              <a:spcBef>
                <a:spcPct val="20000"/>
              </a:spcBef>
              <a:buChar char="–"/>
              <a:defRPr sz="2000">
                <a:solidFill>
                  <a:srgbClr val="0000FF"/>
                </a:solidFill>
                <a:latin typeface="Arial" charset="0"/>
              </a:defRPr>
            </a:lvl4pPr>
            <a:lvl5pPr marL="2057400" indent="-228600">
              <a:spcBef>
                <a:spcPct val="20000"/>
              </a:spcBef>
              <a:buChar char="»"/>
              <a:defRPr sz="2000">
                <a:solidFill>
                  <a:srgbClr val="0000FF"/>
                </a:solidFill>
                <a:latin typeface="Arial" charset="0"/>
              </a:defRPr>
            </a:lvl5pPr>
            <a:lvl6pPr marL="2514600" indent="-228600" eaLnBrk="0" fontAlgn="base" hangingPunct="0">
              <a:spcBef>
                <a:spcPct val="20000"/>
              </a:spcBef>
              <a:spcAft>
                <a:spcPct val="0"/>
              </a:spcAft>
              <a:buChar char="»"/>
              <a:defRPr sz="2000">
                <a:solidFill>
                  <a:srgbClr val="0000FF"/>
                </a:solidFill>
                <a:latin typeface="Arial" charset="0"/>
              </a:defRPr>
            </a:lvl6pPr>
            <a:lvl7pPr marL="2971800" indent="-228600" eaLnBrk="0" fontAlgn="base" hangingPunct="0">
              <a:spcBef>
                <a:spcPct val="20000"/>
              </a:spcBef>
              <a:spcAft>
                <a:spcPct val="0"/>
              </a:spcAft>
              <a:buChar char="»"/>
              <a:defRPr sz="2000">
                <a:solidFill>
                  <a:srgbClr val="0000FF"/>
                </a:solidFill>
                <a:latin typeface="Arial" charset="0"/>
              </a:defRPr>
            </a:lvl7pPr>
            <a:lvl8pPr marL="3429000" indent="-228600" eaLnBrk="0" fontAlgn="base" hangingPunct="0">
              <a:spcBef>
                <a:spcPct val="20000"/>
              </a:spcBef>
              <a:spcAft>
                <a:spcPct val="0"/>
              </a:spcAft>
              <a:buChar char="»"/>
              <a:defRPr sz="2000">
                <a:solidFill>
                  <a:srgbClr val="0000FF"/>
                </a:solidFill>
                <a:latin typeface="Arial" charset="0"/>
              </a:defRPr>
            </a:lvl8pPr>
            <a:lvl9pPr marL="3886200" indent="-228600" eaLnBrk="0" fontAlgn="base" hangingPunct="0">
              <a:spcBef>
                <a:spcPct val="20000"/>
              </a:spcBef>
              <a:spcAft>
                <a:spcPct val="0"/>
              </a:spcAft>
              <a:buChar char="»"/>
              <a:defRPr sz="2000">
                <a:solidFill>
                  <a:srgbClr val="0000FF"/>
                </a:solidFill>
                <a:latin typeface="Arial" charset="0"/>
              </a:defRPr>
            </a:lvl9pPr>
          </a:lstStyle>
          <a:p>
            <a:pPr algn="r">
              <a:spcBef>
                <a:spcPct val="0"/>
              </a:spcBef>
              <a:buFontTx/>
              <a:buNone/>
            </a:pPr>
            <a:endParaRPr lang="en-US" altLang="en-US" sz="4400">
              <a:latin typeface="Lucida Console" charset="0"/>
            </a:endParaRPr>
          </a:p>
        </p:txBody>
      </p:sp>
      <p:sp>
        <p:nvSpPr>
          <p:cNvPr id="25617" name="Text Box 25"/>
          <p:cNvSpPr txBox="1">
            <a:spLocks noChangeArrowheads="1"/>
          </p:cNvSpPr>
          <p:nvPr/>
        </p:nvSpPr>
        <p:spPr bwMode="auto">
          <a:xfrm>
            <a:off x="990600" y="3505200"/>
            <a:ext cx="1658938"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rgbClr val="0000FF"/>
                </a:solidFill>
                <a:latin typeface="Arial" charset="0"/>
              </a:defRPr>
            </a:lvl1pPr>
            <a:lvl2pPr marL="742950" indent="-285750">
              <a:spcBef>
                <a:spcPct val="20000"/>
              </a:spcBef>
              <a:buChar char="–"/>
              <a:defRPr sz="2800">
                <a:solidFill>
                  <a:srgbClr val="0000FF"/>
                </a:solidFill>
                <a:latin typeface="Arial" charset="0"/>
              </a:defRPr>
            </a:lvl2pPr>
            <a:lvl3pPr marL="1143000" indent="-228600">
              <a:spcBef>
                <a:spcPct val="20000"/>
              </a:spcBef>
              <a:buChar char="•"/>
              <a:defRPr sz="2400">
                <a:solidFill>
                  <a:srgbClr val="0000FF"/>
                </a:solidFill>
                <a:latin typeface="Arial" charset="0"/>
              </a:defRPr>
            </a:lvl3pPr>
            <a:lvl4pPr marL="1600200" indent="-228600">
              <a:spcBef>
                <a:spcPct val="20000"/>
              </a:spcBef>
              <a:buChar char="–"/>
              <a:defRPr sz="2000">
                <a:solidFill>
                  <a:srgbClr val="0000FF"/>
                </a:solidFill>
                <a:latin typeface="Arial" charset="0"/>
              </a:defRPr>
            </a:lvl4pPr>
            <a:lvl5pPr marL="2057400" indent="-228600">
              <a:spcBef>
                <a:spcPct val="20000"/>
              </a:spcBef>
              <a:buChar char="»"/>
              <a:defRPr sz="2000">
                <a:solidFill>
                  <a:srgbClr val="0000FF"/>
                </a:solidFill>
                <a:latin typeface="Arial" charset="0"/>
              </a:defRPr>
            </a:lvl5pPr>
            <a:lvl6pPr marL="2514600" indent="-228600" eaLnBrk="0" fontAlgn="base" hangingPunct="0">
              <a:spcBef>
                <a:spcPct val="20000"/>
              </a:spcBef>
              <a:spcAft>
                <a:spcPct val="0"/>
              </a:spcAft>
              <a:buChar char="»"/>
              <a:defRPr sz="2000">
                <a:solidFill>
                  <a:srgbClr val="0000FF"/>
                </a:solidFill>
                <a:latin typeface="Arial" charset="0"/>
              </a:defRPr>
            </a:lvl6pPr>
            <a:lvl7pPr marL="2971800" indent="-228600" eaLnBrk="0" fontAlgn="base" hangingPunct="0">
              <a:spcBef>
                <a:spcPct val="20000"/>
              </a:spcBef>
              <a:spcAft>
                <a:spcPct val="0"/>
              </a:spcAft>
              <a:buChar char="»"/>
              <a:defRPr sz="2000">
                <a:solidFill>
                  <a:srgbClr val="0000FF"/>
                </a:solidFill>
                <a:latin typeface="Arial" charset="0"/>
              </a:defRPr>
            </a:lvl7pPr>
            <a:lvl8pPr marL="3429000" indent="-228600" eaLnBrk="0" fontAlgn="base" hangingPunct="0">
              <a:spcBef>
                <a:spcPct val="20000"/>
              </a:spcBef>
              <a:spcAft>
                <a:spcPct val="0"/>
              </a:spcAft>
              <a:buChar char="»"/>
              <a:defRPr sz="2000">
                <a:solidFill>
                  <a:srgbClr val="0000FF"/>
                </a:solidFill>
                <a:latin typeface="Arial" charset="0"/>
              </a:defRPr>
            </a:lvl8pPr>
            <a:lvl9pPr marL="3886200" indent="-228600" eaLnBrk="0" fontAlgn="base" hangingPunct="0">
              <a:spcBef>
                <a:spcPct val="20000"/>
              </a:spcBef>
              <a:spcAft>
                <a:spcPct val="0"/>
              </a:spcAft>
              <a:buChar char="»"/>
              <a:defRPr sz="2000">
                <a:solidFill>
                  <a:srgbClr val="0000FF"/>
                </a:solidFill>
                <a:latin typeface="Arial" charset="0"/>
              </a:defRPr>
            </a:lvl9pPr>
          </a:lstStyle>
          <a:p>
            <a:pPr algn="r">
              <a:spcBef>
                <a:spcPct val="0"/>
              </a:spcBef>
              <a:buFontTx/>
              <a:buNone/>
            </a:pPr>
            <a:r>
              <a:rPr lang="en-US" altLang="en-US">
                <a:latin typeface="Lucida Console" charset="0"/>
              </a:rPr>
              <a:t>memory</a:t>
            </a:r>
          </a:p>
        </p:txBody>
      </p:sp>
      <p:sp>
        <p:nvSpPr>
          <p:cNvPr id="25618" name="Freeform 26"/>
          <p:cNvSpPr>
            <a:spLocks/>
          </p:cNvSpPr>
          <p:nvPr/>
        </p:nvSpPr>
        <p:spPr bwMode="auto">
          <a:xfrm>
            <a:off x="3214688" y="2865438"/>
            <a:ext cx="457200" cy="1905000"/>
          </a:xfrm>
          <a:custGeom>
            <a:avLst/>
            <a:gdLst>
              <a:gd name="T0" fmla="*/ 2147483646 w 288"/>
              <a:gd name="T1" fmla="*/ 0 h 1200"/>
              <a:gd name="T2" fmla="*/ 0 w 288"/>
              <a:gd name="T3" fmla="*/ 2147483646 h 1200"/>
              <a:gd name="T4" fmla="*/ 2147483646 w 288"/>
              <a:gd name="T5" fmla="*/ 2147483646 h 1200"/>
              <a:gd name="T6" fmla="*/ 0 60000 65536"/>
              <a:gd name="T7" fmla="*/ 0 60000 65536"/>
              <a:gd name="T8" fmla="*/ 0 60000 65536"/>
              <a:gd name="T9" fmla="*/ 0 w 288"/>
              <a:gd name="T10" fmla="*/ 0 h 1200"/>
              <a:gd name="T11" fmla="*/ 288 w 288"/>
              <a:gd name="T12" fmla="*/ 1200 h 1200"/>
            </a:gdLst>
            <a:ahLst/>
            <a:cxnLst>
              <a:cxn ang="T6">
                <a:pos x="T0" y="T1"/>
              </a:cxn>
              <a:cxn ang="T7">
                <a:pos x="T2" y="T3"/>
              </a:cxn>
              <a:cxn ang="T8">
                <a:pos x="T4" y="T5"/>
              </a:cxn>
            </a:cxnLst>
            <a:rect l="T9" t="T10" r="T11" b="T12"/>
            <a:pathLst>
              <a:path w="288" h="1200">
                <a:moveTo>
                  <a:pt x="288" y="0"/>
                </a:moveTo>
                <a:lnTo>
                  <a:pt x="0" y="1200"/>
                </a:lnTo>
                <a:lnTo>
                  <a:pt x="240" y="48"/>
                </a:lnTo>
              </a:path>
            </a:pathLst>
          </a:custGeom>
          <a:solidFill>
            <a:schemeClr val="tx2"/>
          </a:solidFill>
          <a:ln w="9525">
            <a:solidFill>
              <a:schemeClr val="tx1"/>
            </a:solidFill>
            <a:round/>
            <a:headEnd/>
            <a:tailEnd type="triangle" w="med" len="med"/>
          </a:ln>
        </p:spPr>
        <p:txBody>
          <a:bodyPr wrap="none" anchor="ctr"/>
          <a:lstStyle/>
          <a:p>
            <a:endParaRPr lang="en-US"/>
          </a:p>
        </p:txBody>
      </p:sp>
      <p:sp>
        <p:nvSpPr>
          <p:cNvPr id="25619" name="AutoShape 27"/>
          <p:cNvSpPr>
            <a:spLocks noChangeArrowheads="1"/>
          </p:cNvSpPr>
          <p:nvPr/>
        </p:nvSpPr>
        <p:spPr bwMode="auto">
          <a:xfrm>
            <a:off x="1295400" y="4419600"/>
            <a:ext cx="3733800" cy="1371600"/>
          </a:xfrm>
          <a:prstGeom prst="roundRect">
            <a:avLst>
              <a:gd name="adj" fmla="val 16667"/>
            </a:avLst>
          </a:prstGeom>
          <a:noFill/>
          <a:ln w="38100">
            <a:solidFill>
              <a:schemeClr val="bg2"/>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rgbClr val="0000FF"/>
                </a:solidFill>
                <a:latin typeface="Arial" charset="0"/>
              </a:defRPr>
            </a:lvl1pPr>
            <a:lvl2pPr marL="742950" indent="-285750">
              <a:spcBef>
                <a:spcPct val="20000"/>
              </a:spcBef>
              <a:buChar char="–"/>
              <a:defRPr sz="2800">
                <a:solidFill>
                  <a:srgbClr val="0000FF"/>
                </a:solidFill>
                <a:latin typeface="Arial" charset="0"/>
              </a:defRPr>
            </a:lvl2pPr>
            <a:lvl3pPr marL="1143000" indent="-228600">
              <a:spcBef>
                <a:spcPct val="20000"/>
              </a:spcBef>
              <a:buChar char="•"/>
              <a:defRPr sz="2400">
                <a:solidFill>
                  <a:srgbClr val="0000FF"/>
                </a:solidFill>
                <a:latin typeface="Arial" charset="0"/>
              </a:defRPr>
            </a:lvl3pPr>
            <a:lvl4pPr marL="1600200" indent="-228600">
              <a:spcBef>
                <a:spcPct val="20000"/>
              </a:spcBef>
              <a:buChar char="–"/>
              <a:defRPr sz="2000">
                <a:solidFill>
                  <a:srgbClr val="0000FF"/>
                </a:solidFill>
                <a:latin typeface="Arial" charset="0"/>
              </a:defRPr>
            </a:lvl4pPr>
            <a:lvl5pPr marL="2057400" indent="-228600">
              <a:spcBef>
                <a:spcPct val="20000"/>
              </a:spcBef>
              <a:buChar char="»"/>
              <a:defRPr sz="2000">
                <a:solidFill>
                  <a:srgbClr val="0000FF"/>
                </a:solidFill>
                <a:latin typeface="Arial" charset="0"/>
              </a:defRPr>
            </a:lvl5pPr>
            <a:lvl6pPr marL="2514600" indent="-228600" eaLnBrk="0" fontAlgn="base" hangingPunct="0">
              <a:spcBef>
                <a:spcPct val="20000"/>
              </a:spcBef>
              <a:spcAft>
                <a:spcPct val="0"/>
              </a:spcAft>
              <a:buChar char="»"/>
              <a:defRPr sz="2000">
                <a:solidFill>
                  <a:srgbClr val="0000FF"/>
                </a:solidFill>
                <a:latin typeface="Arial" charset="0"/>
              </a:defRPr>
            </a:lvl6pPr>
            <a:lvl7pPr marL="2971800" indent="-228600" eaLnBrk="0" fontAlgn="base" hangingPunct="0">
              <a:spcBef>
                <a:spcPct val="20000"/>
              </a:spcBef>
              <a:spcAft>
                <a:spcPct val="0"/>
              </a:spcAft>
              <a:buChar char="»"/>
              <a:defRPr sz="2000">
                <a:solidFill>
                  <a:srgbClr val="0000FF"/>
                </a:solidFill>
                <a:latin typeface="Arial" charset="0"/>
              </a:defRPr>
            </a:lvl7pPr>
            <a:lvl8pPr marL="3429000" indent="-228600" eaLnBrk="0" fontAlgn="base" hangingPunct="0">
              <a:spcBef>
                <a:spcPct val="20000"/>
              </a:spcBef>
              <a:spcAft>
                <a:spcPct val="0"/>
              </a:spcAft>
              <a:buChar char="»"/>
              <a:defRPr sz="2000">
                <a:solidFill>
                  <a:srgbClr val="0000FF"/>
                </a:solidFill>
                <a:latin typeface="Arial" charset="0"/>
              </a:defRPr>
            </a:lvl8pPr>
            <a:lvl9pPr marL="3886200" indent="-228600" eaLnBrk="0" fontAlgn="base" hangingPunct="0">
              <a:spcBef>
                <a:spcPct val="20000"/>
              </a:spcBef>
              <a:spcAft>
                <a:spcPct val="0"/>
              </a:spcAft>
              <a:buChar char="»"/>
              <a:defRPr sz="2000">
                <a:solidFill>
                  <a:srgbClr val="0000FF"/>
                </a:solidFill>
                <a:latin typeface="Arial" charset="0"/>
              </a:defRPr>
            </a:lvl9pPr>
          </a:lstStyle>
          <a:p>
            <a:pPr algn="r">
              <a:spcBef>
                <a:spcPct val="0"/>
              </a:spcBef>
              <a:buFontTx/>
              <a:buNone/>
            </a:pPr>
            <a:endParaRPr lang="en-US" altLang="en-US" sz="4400">
              <a:latin typeface="Lucida Console" charset="0"/>
            </a:endParaRPr>
          </a:p>
        </p:txBody>
      </p:sp>
      <p:sp>
        <p:nvSpPr>
          <p:cNvPr id="25620" name="Text Box 28"/>
          <p:cNvSpPr txBox="1">
            <a:spLocks noChangeArrowheads="1"/>
          </p:cNvSpPr>
          <p:nvPr/>
        </p:nvSpPr>
        <p:spPr bwMode="auto">
          <a:xfrm>
            <a:off x="1597025" y="5181600"/>
            <a:ext cx="1277938"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rgbClr val="0000FF"/>
                </a:solidFill>
                <a:latin typeface="Arial" charset="0"/>
              </a:defRPr>
            </a:lvl1pPr>
            <a:lvl2pPr marL="742950" indent="-285750">
              <a:spcBef>
                <a:spcPct val="20000"/>
              </a:spcBef>
              <a:buChar char="–"/>
              <a:defRPr sz="2800">
                <a:solidFill>
                  <a:srgbClr val="0000FF"/>
                </a:solidFill>
                <a:latin typeface="Arial" charset="0"/>
              </a:defRPr>
            </a:lvl2pPr>
            <a:lvl3pPr marL="1143000" indent="-228600">
              <a:spcBef>
                <a:spcPct val="20000"/>
              </a:spcBef>
              <a:buChar char="•"/>
              <a:defRPr sz="2400">
                <a:solidFill>
                  <a:srgbClr val="0000FF"/>
                </a:solidFill>
                <a:latin typeface="Arial" charset="0"/>
              </a:defRPr>
            </a:lvl3pPr>
            <a:lvl4pPr marL="1600200" indent="-228600">
              <a:spcBef>
                <a:spcPct val="20000"/>
              </a:spcBef>
              <a:buChar char="–"/>
              <a:defRPr sz="2000">
                <a:solidFill>
                  <a:srgbClr val="0000FF"/>
                </a:solidFill>
                <a:latin typeface="Arial" charset="0"/>
              </a:defRPr>
            </a:lvl4pPr>
            <a:lvl5pPr marL="2057400" indent="-228600">
              <a:spcBef>
                <a:spcPct val="20000"/>
              </a:spcBef>
              <a:buChar char="»"/>
              <a:defRPr sz="2000">
                <a:solidFill>
                  <a:srgbClr val="0000FF"/>
                </a:solidFill>
                <a:latin typeface="Arial" charset="0"/>
              </a:defRPr>
            </a:lvl5pPr>
            <a:lvl6pPr marL="2514600" indent="-228600" eaLnBrk="0" fontAlgn="base" hangingPunct="0">
              <a:spcBef>
                <a:spcPct val="20000"/>
              </a:spcBef>
              <a:spcAft>
                <a:spcPct val="0"/>
              </a:spcAft>
              <a:buChar char="»"/>
              <a:defRPr sz="2000">
                <a:solidFill>
                  <a:srgbClr val="0000FF"/>
                </a:solidFill>
                <a:latin typeface="Arial" charset="0"/>
              </a:defRPr>
            </a:lvl6pPr>
            <a:lvl7pPr marL="2971800" indent="-228600" eaLnBrk="0" fontAlgn="base" hangingPunct="0">
              <a:spcBef>
                <a:spcPct val="20000"/>
              </a:spcBef>
              <a:spcAft>
                <a:spcPct val="0"/>
              </a:spcAft>
              <a:buChar char="»"/>
              <a:defRPr sz="2000">
                <a:solidFill>
                  <a:srgbClr val="0000FF"/>
                </a:solidFill>
                <a:latin typeface="Arial" charset="0"/>
              </a:defRPr>
            </a:lvl7pPr>
            <a:lvl8pPr marL="3429000" indent="-228600" eaLnBrk="0" fontAlgn="base" hangingPunct="0">
              <a:spcBef>
                <a:spcPct val="20000"/>
              </a:spcBef>
              <a:spcAft>
                <a:spcPct val="0"/>
              </a:spcAft>
              <a:buChar char="»"/>
              <a:defRPr sz="2000">
                <a:solidFill>
                  <a:srgbClr val="0000FF"/>
                </a:solidFill>
                <a:latin typeface="Arial" charset="0"/>
              </a:defRPr>
            </a:lvl8pPr>
            <a:lvl9pPr marL="3886200" indent="-228600" eaLnBrk="0" fontAlgn="base" hangingPunct="0">
              <a:spcBef>
                <a:spcPct val="20000"/>
              </a:spcBef>
              <a:spcAft>
                <a:spcPct val="0"/>
              </a:spcAft>
              <a:buChar char="»"/>
              <a:defRPr sz="2000">
                <a:solidFill>
                  <a:srgbClr val="0000FF"/>
                </a:solidFill>
                <a:latin typeface="Arial" charset="0"/>
              </a:defRPr>
            </a:lvl9pPr>
          </a:lstStyle>
          <a:p>
            <a:pPr algn="r">
              <a:spcBef>
                <a:spcPct val="0"/>
              </a:spcBef>
              <a:buFontTx/>
              <a:buNone/>
            </a:pPr>
            <a:r>
              <a:rPr lang="en-US" altLang="en-US">
                <a:solidFill>
                  <a:srgbClr val="808080"/>
                </a:solidFill>
                <a:latin typeface="Lucida Console" charset="0"/>
              </a:rPr>
              <a:t>object</a:t>
            </a:r>
          </a:p>
        </p:txBody>
      </p:sp>
      <p:sp>
        <p:nvSpPr>
          <p:cNvPr id="25621" name="AutoShape 29"/>
          <p:cNvSpPr>
            <a:spLocks noChangeArrowheads="1"/>
          </p:cNvSpPr>
          <p:nvPr/>
        </p:nvSpPr>
        <p:spPr bwMode="auto">
          <a:xfrm>
            <a:off x="4343400" y="3657600"/>
            <a:ext cx="3505200" cy="2362200"/>
          </a:xfrm>
          <a:prstGeom prst="roundRect">
            <a:avLst>
              <a:gd name="adj" fmla="val 16667"/>
            </a:avLst>
          </a:prstGeom>
          <a:noFill/>
          <a:ln w="38100">
            <a:solidFill>
              <a:schemeClr val="bg2"/>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rgbClr val="0000FF"/>
                </a:solidFill>
                <a:latin typeface="Arial" charset="0"/>
              </a:defRPr>
            </a:lvl1pPr>
            <a:lvl2pPr marL="742950" indent="-285750">
              <a:spcBef>
                <a:spcPct val="20000"/>
              </a:spcBef>
              <a:buChar char="–"/>
              <a:defRPr sz="2800">
                <a:solidFill>
                  <a:srgbClr val="0000FF"/>
                </a:solidFill>
                <a:latin typeface="Arial" charset="0"/>
              </a:defRPr>
            </a:lvl2pPr>
            <a:lvl3pPr marL="1143000" indent="-228600">
              <a:spcBef>
                <a:spcPct val="20000"/>
              </a:spcBef>
              <a:buChar char="•"/>
              <a:defRPr sz="2400">
                <a:solidFill>
                  <a:srgbClr val="0000FF"/>
                </a:solidFill>
                <a:latin typeface="Arial" charset="0"/>
              </a:defRPr>
            </a:lvl3pPr>
            <a:lvl4pPr marL="1600200" indent="-228600">
              <a:spcBef>
                <a:spcPct val="20000"/>
              </a:spcBef>
              <a:buChar char="–"/>
              <a:defRPr sz="2000">
                <a:solidFill>
                  <a:srgbClr val="0000FF"/>
                </a:solidFill>
                <a:latin typeface="Arial" charset="0"/>
              </a:defRPr>
            </a:lvl4pPr>
            <a:lvl5pPr marL="2057400" indent="-228600">
              <a:spcBef>
                <a:spcPct val="20000"/>
              </a:spcBef>
              <a:buChar char="»"/>
              <a:defRPr sz="2000">
                <a:solidFill>
                  <a:srgbClr val="0000FF"/>
                </a:solidFill>
                <a:latin typeface="Arial" charset="0"/>
              </a:defRPr>
            </a:lvl5pPr>
            <a:lvl6pPr marL="2514600" indent="-228600" eaLnBrk="0" fontAlgn="base" hangingPunct="0">
              <a:spcBef>
                <a:spcPct val="20000"/>
              </a:spcBef>
              <a:spcAft>
                <a:spcPct val="0"/>
              </a:spcAft>
              <a:buChar char="»"/>
              <a:defRPr sz="2000">
                <a:solidFill>
                  <a:srgbClr val="0000FF"/>
                </a:solidFill>
                <a:latin typeface="Arial" charset="0"/>
              </a:defRPr>
            </a:lvl6pPr>
            <a:lvl7pPr marL="2971800" indent="-228600" eaLnBrk="0" fontAlgn="base" hangingPunct="0">
              <a:spcBef>
                <a:spcPct val="20000"/>
              </a:spcBef>
              <a:spcAft>
                <a:spcPct val="0"/>
              </a:spcAft>
              <a:buChar char="»"/>
              <a:defRPr sz="2000">
                <a:solidFill>
                  <a:srgbClr val="0000FF"/>
                </a:solidFill>
                <a:latin typeface="Arial" charset="0"/>
              </a:defRPr>
            </a:lvl7pPr>
            <a:lvl8pPr marL="3429000" indent="-228600" eaLnBrk="0" fontAlgn="base" hangingPunct="0">
              <a:spcBef>
                <a:spcPct val="20000"/>
              </a:spcBef>
              <a:spcAft>
                <a:spcPct val="0"/>
              </a:spcAft>
              <a:buChar char="»"/>
              <a:defRPr sz="2000">
                <a:solidFill>
                  <a:srgbClr val="0000FF"/>
                </a:solidFill>
                <a:latin typeface="Arial" charset="0"/>
              </a:defRPr>
            </a:lvl8pPr>
            <a:lvl9pPr marL="3886200" indent="-228600" eaLnBrk="0" fontAlgn="base" hangingPunct="0">
              <a:spcBef>
                <a:spcPct val="20000"/>
              </a:spcBef>
              <a:spcAft>
                <a:spcPct val="0"/>
              </a:spcAft>
              <a:buChar char="»"/>
              <a:defRPr sz="2000">
                <a:solidFill>
                  <a:srgbClr val="0000FF"/>
                </a:solidFill>
                <a:latin typeface="Arial" charset="0"/>
              </a:defRPr>
            </a:lvl9pPr>
          </a:lstStyle>
          <a:p>
            <a:pPr algn="r">
              <a:spcBef>
                <a:spcPct val="0"/>
              </a:spcBef>
              <a:buFontTx/>
              <a:buNone/>
            </a:pPr>
            <a:endParaRPr lang="en-US" altLang="en-US" sz="4400">
              <a:latin typeface="Lucida Console" charset="0"/>
            </a:endParaRPr>
          </a:p>
        </p:txBody>
      </p:sp>
      <p:sp>
        <p:nvSpPr>
          <p:cNvPr id="25622" name="Text Box 30"/>
          <p:cNvSpPr txBox="1">
            <a:spLocks noChangeArrowheads="1"/>
          </p:cNvSpPr>
          <p:nvPr/>
        </p:nvSpPr>
        <p:spPr bwMode="auto">
          <a:xfrm>
            <a:off x="6321425" y="5334000"/>
            <a:ext cx="1277938"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rgbClr val="0000FF"/>
                </a:solidFill>
                <a:latin typeface="Arial" charset="0"/>
              </a:defRPr>
            </a:lvl1pPr>
            <a:lvl2pPr marL="742950" indent="-285750">
              <a:spcBef>
                <a:spcPct val="20000"/>
              </a:spcBef>
              <a:buChar char="–"/>
              <a:defRPr sz="2800">
                <a:solidFill>
                  <a:srgbClr val="0000FF"/>
                </a:solidFill>
                <a:latin typeface="Arial" charset="0"/>
              </a:defRPr>
            </a:lvl2pPr>
            <a:lvl3pPr marL="1143000" indent="-228600">
              <a:spcBef>
                <a:spcPct val="20000"/>
              </a:spcBef>
              <a:buChar char="•"/>
              <a:defRPr sz="2400">
                <a:solidFill>
                  <a:srgbClr val="0000FF"/>
                </a:solidFill>
                <a:latin typeface="Arial" charset="0"/>
              </a:defRPr>
            </a:lvl3pPr>
            <a:lvl4pPr marL="1600200" indent="-228600">
              <a:spcBef>
                <a:spcPct val="20000"/>
              </a:spcBef>
              <a:buChar char="–"/>
              <a:defRPr sz="2000">
                <a:solidFill>
                  <a:srgbClr val="0000FF"/>
                </a:solidFill>
                <a:latin typeface="Arial" charset="0"/>
              </a:defRPr>
            </a:lvl4pPr>
            <a:lvl5pPr marL="2057400" indent="-228600">
              <a:spcBef>
                <a:spcPct val="20000"/>
              </a:spcBef>
              <a:buChar char="»"/>
              <a:defRPr sz="2000">
                <a:solidFill>
                  <a:srgbClr val="0000FF"/>
                </a:solidFill>
                <a:latin typeface="Arial" charset="0"/>
              </a:defRPr>
            </a:lvl5pPr>
            <a:lvl6pPr marL="2514600" indent="-228600" eaLnBrk="0" fontAlgn="base" hangingPunct="0">
              <a:spcBef>
                <a:spcPct val="20000"/>
              </a:spcBef>
              <a:spcAft>
                <a:spcPct val="0"/>
              </a:spcAft>
              <a:buChar char="»"/>
              <a:defRPr sz="2000">
                <a:solidFill>
                  <a:srgbClr val="0000FF"/>
                </a:solidFill>
                <a:latin typeface="Arial" charset="0"/>
              </a:defRPr>
            </a:lvl6pPr>
            <a:lvl7pPr marL="2971800" indent="-228600" eaLnBrk="0" fontAlgn="base" hangingPunct="0">
              <a:spcBef>
                <a:spcPct val="20000"/>
              </a:spcBef>
              <a:spcAft>
                <a:spcPct val="0"/>
              </a:spcAft>
              <a:buChar char="»"/>
              <a:defRPr sz="2000">
                <a:solidFill>
                  <a:srgbClr val="0000FF"/>
                </a:solidFill>
                <a:latin typeface="Arial" charset="0"/>
              </a:defRPr>
            </a:lvl7pPr>
            <a:lvl8pPr marL="3429000" indent="-228600" eaLnBrk="0" fontAlgn="base" hangingPunct="0">
              <a:spcBef>
                <a:spcPct val="20000"/>
              </a:spcBef>
              <a:spcAft>
                <a:spcPct val="0"/>
              </a:spcAft>
              <a:buChar char="»"/>
              <a:defRPr sz="2000">
                <a:solidFill>
                  <a:srgbClr val="0000FF"/>
                </a:solidFill>
                <a:latin typeface="Arial" charset="0"/>
              </a:defRPr>
            </a:lvl8pPr>
            <a:lvl9pPr marL="3886200" indent="-228600" eaLnBrk="0" fontAlgn="base" hangingPunct="0">
              <a:spcBef>
                <a:spcPct val="20000"/>
              </a:spcBef>
              <a:spcAft>
                <a:spcPct val="0"/>
              </a:spcAft>
              <a:buChar char="»"/>
              <a:defRPr sz="2000">
                <a:solidFill>
                  <a:srgbClr val="0000FF"/>
                </a:solidFill>
                <a:latin typeface="Arial" charset="0"/>
              </a:defRPr>
            </a:lvl9pPr>
          </a:lstStyle>
          <a:p>
            <a:pPr algn="r">
              <a:spcBef>
                <a:spcPct val="0"/>
              </a:spcBef>
              <a:buFontTx/>
              <a:buNone/>
            </a:pPr>
            <a:r>
              <a:rPr lang="en-US" altLang="en-US">
                <a:solidFill>
                  <a:srgbClr val="808080"/>
                </a:solidFill>
                <a:latin typeface="Lucida Console" charset="0"/>
              </a:rPr>
              <a:t>object</a:t>
            </a:r>
          </a:p>
        </p:txBody>
      </p:sp>
      <p:sp>
        <p:nvSpPr>
          <p:cNvPr id="25623" name="Oval 31"/>
          <p:cNvSpPr>
            <a:spLocks noChangeArrowheads="1"/>
          </p:cNvSpPr>
          <p:nvPr/>
        </p:nvSpPr>
        <p:spPr bwMode="auto">
          <a:xfrm>
            <a:off x="4572000" y="5257800"/>
            <a:ext cx="838200" cy="381000"/>
          </a:xfrm>
          <a:prstGeom prst="ellipse">
            <a:avLst/>
          </a:prstGeom>
          <a:solidFill>
            <a:srgbClr val="00FFFF"/>
          </a:solidFill>
          <a:ln w="38100">
            <a:solidFill>
              <a:schemeClr val="tx1"/>
            </a:solidFill>
            <a:round/>
            <a:headEnd/>
            <a:tailEnd/>
          </a:ln>
        </p:spPr>
        <p:txBody>
          <a:bodyPr wrap="none" anchor="ctr"/>
          <a:lstStyle>
            <a:lvl1pPr>
              <a:spcBef>
                <a:spcPct val="20000"/>
              </a:spcBef>
              <a:buChar char="•"/>
              <a:defRPr sz="3200">
                <a:solidFill>
                  <a:srgbClr val="0000FF"/>
                </a:solidFill>
                <a:latin typeface="Arial" charset="0"/>
              </a:defRPr>
            </a:lvl1pPr>
            <a:lvl2pPr marL="742950" indent="-285750">
              <a:spcBef>
                <a:spcPct val="20000"/>
              </a:spcBef>
              <a:buChar char="–"/>
              <a:defRPr sz="2800">
                <a:solidFill>
                  <a:srgbClr val="0000FF"/>
                </a:solidFill>
                <a:latin typeface="Arial" charset="0"/>
              </a:defRPr>
            </a:lvl2pPr>
            <a:lvl3pPr marL="1143000" indent="-228600">
              <a:spcBef>
                <a:spcPct val="20000"/>
              </a:spcBef>
              <a:buChar char="•"/>
              <a:defRPr sz="2400">
                <a:solidFill>
                  <a:srgbClr val="0000FF"/>
                </a:solidFill>
                <a:latin typeface="Arial" charset="0"/>
              </a:defRPr>
            </a:lvl3pPr>
            <a:lvl4pPr marL="1600200" indent="-228600">
              <a:spcBef>
                <a:spcPct val="20000"/>
              </a:spcBef>
              <a:buChar char="–"/>
              <a:defRPr sz="2000">
                <a:solidFill>
                  <a:srgbClr val="0000FF"/>
                </a:solidFill>
                <a:latin typeface="Arial" charset="0"/>
              </a:defRPr>
            </a:lvl4pPr>
            <a:lvl5pPr marL="2057400" indent="-228600">
              <a:spcBef>
                <a:spcPct val="20000"/>
              </a:spcBef>
              <a:buChar char="»"/>
              <a:defRPr sz="2000">
                <a:solidFill>
                  <a:srgbClr val="0000FF"/>
                </a:solidFill>
                <a:latin typeface="Arial" charset="0"/>
              </a:defRPr>
            </a:lvl5pPr>
            <a:lvl6pPr marL="2514600" indent="-228600" eaLnBrk="0" fontAlgn="base" hangingPunct="0">
              <a:spcBef>
                <a:spcPct val="20000"/>
              </a:spcBef>
              <a:spcAft>
                <a:spcPct val="0"/>
              </a:spcAft>
              <a:buChar char="»"/>
              <a:defRPr sz="2000">
                <a:solidFill>
                  <a:srgbClr val="0000FF"/>
                </a:solidFill>
                <a:latin typeface="Arial" charset="0"/>
              </a:defRPr>
            </a:lvl6pPr>
            <a:lvl7pPr marL="2971800" indent="-228600" eaLnBrk="0" fontAlgn="base" hangingPunct="0">
              <a:spcBef>
                <a:spcPct val="20000"/>
              </a:spcBef>
              <a:spcAft>
                <a:spcPct val="0"/>
              </a:spcAft>
              <a:buChar char="»"/>
              <a:defRPr sz="2000">
                <a:solidFill>
                  <a:srgbClr val="0000FF"/>
                </a:solidFill>
                <a:latin typeface="Arial" charset="0"/>
              </a:defRPr>
            </a:lvl7pPr>
            <a:lvl8pPr marL="3429000" indent="-228600" eaLnBrk="0" fontAlgn="base" hangingPunct="0">
              <a:spcBef>
                <a:spcPct val="20000"/>
              </a:spcBef>
              <a:spcAft>
                <a:spcPct val="0"/>
              </a:spcAft>
              <a:buChar char="»"/>
              <a:defRPr sz="2000">
                <a:solidFill>
                  <a:srgbClr val="0000FF"/>
                </a:solidFill>
                <a:latin typeface="Arial" charset="0"/>
              </a:defRPr>
            </a:lvl8pPr>
            <a:lvl9pPr marL="3886200" indent="-228600" eaLnBrk="0" fontAlgn="base" hangingPunct="0">
              <a:spcBef>
                <a:spcPct val="20000"/>
              </a:spcBef>
              <a:spcAft>
                <a:spcPct val="0"/>
              </a:spcAft>
              <a:buChar char="»"/>
              <a:defRPr sz="2000">
                <a:solidFill>
                  <a:srgbClr val="0000FF"/>
                </a:solidFill>
                <a:latin typeface="Arial" charset="0"/>
              </a:defRPr>
            </a:lvl9pPr>
          </a:lstStyle>
          <a:p>
            <a:pPr algn="r">
              <a:spcBef>
                <a:spcPct val="0"/>
              </a:spcBef>
              <a:buFontTx/>
              <a:buNone/>
            </a:pPr>
            <a:endParaRPr lang="en-US" altLang="en-US" sz="4400">
              <a:latin typeface="Lucida Console" charset="0"/>
            </a:endParaRPr>
          </a:p>
        </p:txBody>
      </p:sp>
      <p:sp>
        <p:nvSpPr>
          <p:cNvPr id="25624" name="Oval 32"/>
          <p:cNvSpPr>
            <a:spLocks noChangeArrowheads="1"/>
          </p:cNvSpPr>
          <p:nvPr/>
        </p:nvSpPr>
        <p:spPr bwMode="auto">
          <a:xfrm>
            <a:off x="4152900" y="4648200"/>
            <a:ext cx="838200" cy="381000"/>
          </a:xfrm>
          <a:prstGeom prst="ellipse">
            <a:avLst/>
          </a:prstGeom>
          <a:solidFill>
            <a:schemeClr val="hlink"/>
          </a:solidFill>
          <a:ln w="38100">
            <a:solidFill>
              <a:schemeClr val="tx1"/>
            </a:solidFill>
            <a:round/>
            <a:headEnd/>
            <a:tailEnd/>
          </a:ln>
        </p:spPr>
        <p:txBody>
          <a:bodyPr wrap="none" anchor="ctr"/>
          <a:lstStyle>
            <a:lvl1pPr>
              <a:spcBef>
                <a:spcPct val="20000"/>
              </a:spcBef>
              <a:buChar char="•"/>
              <a:defRPr sz="3200">
                <a:solidFill>
                  <a:srgbClr val="0000FF"/>
                </a:solidFill>
                <a:latin typeface="Arial" charset="0"/>
              </a:defRPr>
            </a:lvl1pPr>
            <a:lvl2pPr marL="742950" indent="-285750">
              <a:spcBef>
                <a:spcPct val="20000"/>
              </a:spcBef>
              <a:buChar char="–"/>
              <a:defRPr sz="2800">
                <a:solidFill>
                  <a:srgbClr val="0000FF"/>
                </a:solidFill>
                <a:latin typeface="Arial" charset="0"/>
              </a:defRPr>
            </a:lvl2pPr>
            <a:lvl3pPr marL="1143000" indent="-228600">
              <a:spcBef>
                <a:spcPct val="20000"/>
              </a:spcBef>
              <a:buChar char="•"/>
              <a:defRPr sz="2400">
                <a:solidFill>
                  <a:srgbClr val="0000FF"/>
                </a:solidFill>
                <a:latin typeface="Arial" charset="0"/>
              </a:defRPr>
            </a:lvl3pPr>
            <a:lvl4pPr marL="1600200" indent="-228600">
              <a:spcBef>
                <a:spcPct val="20000"/>
              </a:spcBef>
              <a:buChar char="–"/>
              <a:defRPr sz="2000">
                <a:solidFill>
                  <a:srgbClr val="0000FF"/>
                </a:solidFill>
                <a:latin typeface="Arial" charset="0"/>
              </a:defRPr>
            </a:lvl4pPr>
            <a:lvl5pPr marL="2057400" indent="-228600">
              <a:spcBef>
                <a:spcPct val="20000"/>
              </a:spcBef>
              <a:buChar char="»"/>
              <a:defRPr sz="2000">
                <a:solidFill>
                  <a:srgbClr val="0000FF"/>
                </a:solidFill>
                <a:latin typeface="Arial" charset="0"/>
              </a:defRPr>
            </a:lvl5pPr>
            <a:lvl6pPr marL="2514600" indent="-228600" eaLnBrk="0" fontAlgn="base" hangingPunct="0">
              <a:spcBef>
                <a:spcPct val="20000"/>
              </a:spcBef>
              <a:spcAft>
                <a:spcPct val="0"/>
              </a:spcAft>
              <a:buChar char="»"/>
              <a:defRPr sz="2000">
                <a:solidFill>
                  <a:srgbClr val="0000FF"/>
                </a:solidFill>
                <a:latin typeface="Arial" charset="0"/>
              </a:defRPr>
            </a:lvl6pPr>
            <a:lvl7pPr marL="2971800" indent="-228600" eaLnBrk="0" fontAlgn="base" hangingPunct="0">
              <a:spcBef>
                <a:spcPct val="20000"/>
              </a:spcBef>
              <a:spcAft>
                <a:spcPct val="0"/>
              </a:spcAft>
              <a:buChar char="»"/>
              <a:defRPr sz="2000">
                <a:solidFill>
                  <a:srgbClr val="0000FF"/>
                </a:solidFill>
                <a:latin typeface="Arial" charset="0"/>
              </a:defRPr>
            </a:lvl7pPr>
            <a:lvl8pPr marL="3429000" indent="-228600" eaLnBrk="0" fontAlgn="base" hangingPunct="0">
              <a:spcBef>
                <a:spcPct val="20000"/>
              </a:spcBef>
              <a:spcAft>
                <a:spcPct val="0"/>
              </a:spcAft>
              <a:buChar char="»"/>
              <a:defRPr sz="2000">
                <a:solidFill>
                  <a:srgbClr val="0000FF"/>
                </a:solidFill>
                <a:latin typeface="Arial" charset="0"/>
              </a:defRPr>
            </a:lvl8pPr>
            <a:lvl9pPr marL="3886200" indent="-228600" eaLnBrk="0" fontAlgn="base" hangingPunct="0">
              <a:spcBef>
                <a:spcPct val="20000"/>
              </a:spcBef>
              <a:spcAft>
                <a:spcPct val="0"/>
              </a:spcAft>
              <a:buChar char="»"/>
              <a:defRPr sz="2000">
                <a:solidFill>
                  <a:srgbClr val="0000FF"/>
                </a:solidFill>
                <a:latin typeface="Arial" charset="0"/>
              </a:defRPr>
            </a:lvl9pPr>
          </a:lstStyle>
          <a:p>
            <a:pPr algn="r">
              <a:spcBef>
                <a:spcPct val="0"/>
              </a:spcBef>
              <a:buFontTx/>
              <a:buNone/>
            </a:pPr>
            <a:endParaRPr lang="en-US" altLang="en-US" sz="4400">
              <a:latin typeface="Lucida Console" charset="0"/>
            </a:endParaRPr>
          </a:p>
        </p:txBody>
      </p:sp>
      <p:sp>
        <p:nvSpPr>
          <p:cNvPr id="25625" name="Text Box 33"/>
          <p:cNvSpPr txBox="1">
            <a:spLocks noChangeArrowheads="1"/>
          </p:cNvSpPr>
          <p:nvPr/>
        </p:nvSpPr>
        <p:spPr bwMode="auto">
          <a:xfrm>
            <a:off x="4429125" y="2147888"/>
            <a:ext cx="1344613"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rgbClr val="0000FF"/>
                </a:solidFill>
                <a:latin typeface="Arial" charset="0"/>
              </a:defRPr>
            </a:lvl1pPr>
            <a:lvl2pPr marL="742950" indent="-285750">
              <a:spcBef>
                <a:spcPct val="20000"/>
              </a:spcBef>
              <a:buChar char="–"/>
              <a:defRPr sz="2800">
                <a:solidFill>
                  <a:srgbClr val="0000FF"/>
                </a:solidFill>
                <a:latin typeface="Arial" charset="0"/>
              </a:defRPr>
            </a:lvl2pPr>
            <a:lvl3pPr marL="1143000" indent="-228600">
              <a:spcBef>
                <a:spcPct val="20000"/>
              </a:spcBef>
              <a:buChar char="•"/>
              <a:defRPr sz="2400">
                <a:solidFill>
                  <a:srgbClr val="0000FF"/>
                </a:solidFill>
                <a:latin typeface="Arial" charset="0"/>
              </a:defRPr>
            </a:lvl3pPr>
            <a:lvl4pPr marL="1600200" indent="-228600">
              <a:spcBef>
                <a:spcPct val="20000"/>
              </a:spcBef>
              <a:buChar char="–"/>
              <a:defRPr sz="2000">
                <a:solidFill>
                  <a:srgbClr val="0000FF"/>
                </a:solidFill>
                <a:latin typeface="Arial" charset="0"/>
              </a:defRPr>
            </a:lvl4pPr>
            <a:lvl5pPr marL="2057400" indent="-228600">
              <a:spcBef>
                <a:spcPct val="20000"/>
              </a:spcBef>
              <a:buChar char="»"/>
              <a:defRPr sz="2000">
                <a:solidFill>
                  <a:srgbClr val="0000FF"/>
                </a:solidFill>
                <a:latin typeface="Arial" charset="0"/>
              </a:defRPr>
            </a:lvl5pPr>
            <a:lvl6pPr marL="2514600" indent="-228600" eaLnBrk="0" fontAlgn="base" hangingPunct="0">
              <a:spcBef>
                <a:spcPct val="20000"/>
              </a:spcBef>
              <a:spcAft>
                <a:spcPct val="0"/>
              </a:spcAft>
              <a:buChar char="»"/>
              <a:defRPr sz="2000">
                <a:solidFill>
                  <a:srgbClr val="0000FF"/>
                </a:solidFill>
                <a:latin typeface="Arial" charset="0"/>
              </a:defRPr>
            </a:lvl6pPr>
            <a:lvl7pPr marL="2971800" indent="-228600" eaLnBrk="0" fontAlgn="base" hangingPunct="0">
              <a:spcBef>
                <a:spcPct val="20000"/>
              </a:spcBef>
              <a:spcAft>
                <a:spcPct val="0"/>
              </a:spcAft>
              <a:buChar char="»"/>
              <a:defRPr sz="2000">
                <a:solidFill>
                  <a:srgbClr val="0000FF"/>
                </a:solidFill>
                <a:latin typeface="Arial" charset="0"/>
              </a:defRPr>
            </a:lvl7pPr>
            <a:lvl8pPr marL="3429000" indent="-228600" eaLnBrk="0" fontAlgn="base" hangingPunct="0">
              <a:spcBef>
                <a:spcPct val="20000"/>
              </a:spcBef>
              <a:spcAft>
                <a:spcPct val="0"/>
              </a:spcAft>
              <a:buChar char="»"/>
              <a:defRPr sz="2000">
                <a:solidFill>
                  <a:srgbClr val="0000FF"/>
                </a:solidFill>
                <a:latin typeface="Arial" charset="0"/>
              </a:defRPr>
            </a:lvl8pPr>
            <a:lvl9pPr marL="3886200" indent="-228600" eaLnBrk="0" fontAlgn="base" hangingPunct="0">
              <a:spcBef>
                <a:spcPct val="20000"/>
              </a:spcBef>
              <a:spcAft>
                <a:spcPct val="0"/>
              </a:spcAft>
              <a:buChar char="»"/>
              <a:defRPr sz="2000">
                <a:solidFill>
                  <a:srgbClr val="0000FF"/>
                </a:solidFill>
                <a:latin typeface="Arial" charset="0"/>
              </a:defRPr>
            </a:lvl9pPr>
          </a:lstStyle>
          <a:p>
            <a:pPr algn="r">
              <a:spcBef>
                <a:spcPct val="0"/>
              </a:spcBef>
              <a:buFontTx/>
              <a:buNone/>
            </a:pPr>
            <a:r>
              <a:rPr lang="en-US" altLang="en-US">
                <a:solidFill>
                  <a:srgbClr val="FF0000"/>
                </a:solidFill>
                <a:latin typeface="Lucida Console" charset="0"/>
              </a:rPr>
              <a:t>thread</a:t>
            </a:r>
          </a:p>
        </p:txBody>
      </p:sp>
    </p:spTree>
    <p:extLst>
      <p:ext uri="{BB962C8B-B14F-4D97-AF65-F5344CB8AC3E}">
        <p14:creationId xmlns:p14="http://schemas.microsoft.com/office/powerpoint/2010/main" val="959991778"/>
      </p:ext>
    </p:extLst>
  </p:cSld>
  <p:clrMapOvr>
    <a:masterClrMapping/>
  </p:clrMapOvr>
  <p:transition spd="slow"/>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Footer Placeholder 1"/>
          <p:cNvSpPr>
            <a:spLocks noGrp="1"/>
          </p:cNvSpPr>
          <p:nvPr>
            <p:ph type="ftr" sz="quarter" idx="4294967295"/>
          </p:nvPr>
        </p:nvSpPr>
        <p:spPr>
          <a:xfrm>
            <a:off x="3124200" y="6248400"/>
            <a:ext cx="28956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rgbClr val="0000FF"/>
                </a:solidFill>
                <a:latin typeface="Arial" charset="0"/>
              </a:defRPr>
            </a:lvl1pPr>
            <a:lvl2pPr marL="742950" indent="-285750">
              <a:spcBef>
                <a:spcPct val="20000"/>
              </a:spcBef>
              <a:buChar char="–"/>
              <a:defRPr sz="2800">
                <a:solidFill>
                  <a:srgbClr val="0000FF"/>
                </a:solidFill>
                <a:latin typeface="Arial" charset="0"/>
              </a:defRPr>
            </a:lvl2pPr>
            <a:lvl3pPr marL="1143000" indent="-228600">
              <a:spcBef>
                <a:spcPct val="20000"/>
              </a:spcBef>
              <a:buChar char="•"/>
              <a:defRPr sz="2400">
                <a:solidFill>
                  <a:srgbClr val="0000FF"/>
                </a:solidFill>
                <a:latin typeface="Arial" charset="0"/>
              </a:defRPr>
            </a:lvl3pPr>
            <a:lvl4pPr marL="1600200" indent="-228600">
              <a:spcBef>
                <a:spcPct val="20000"/>
              </a:spcBef>
              <a:buChar char="–"/>
              <a:defRPr sz="2000">
                <a:solidFill>
                  <a:srgbClr val="0000FF"/>
                </a:solidFill>
                <a:latin typeface="Arial" charset="0"/>
              </a:defRPr>
            </a:lvl4pPr>
            <a:lvl5pPr marL="2057400" indent="-228600">
              <a:spcBef>
                <a:spcPct val="20000"/>
              </a:spcBef>
              <a:buChar char="»"/>
              <a:defRPr sz="2000">
                <a:solidFill>
                  <a:srgbClr val="0000FF"/>
                </a:solidFill>
                <a:latin typeface="Arial" charset="0"/>
              </a:defRPr>
            </a:lvl5pPr>
            <a:lvl6pPr marL="2514600" indent="-228600" eaLnBrk="0" fontAlgn="base" hangingPunct="0">
              <a:spcBef>
                <a:spcPct val="20000"/>
              </a:spcBef>
              <a:spcAft>
                <a:spcPct val="0"/>
              </a:spcAft>
              <a:buChar char="»"/>
              <a:defRPr sz="2000">
                <a:solidFill>
                  <a:srgbClr val="0000FF"/>
                </a:solidFill>
                <a:latin typeface="Arial" charset="0"/>
              </a:defRPr>
            </a:lvl6pPr>
            <a:lvl7pPr marL="2971800" indent="-228600" eaLnBrk="0" fontAlgn="base" hangingPunct="0">
              <a:spcBef>
                <a:spcPct val="20000"/>
              </a:spcBef>
              <a:spcAft>
                <a:spcPct val="0"/>
              </a:spcAft>
              <a:buChar char="»"/>
              <a:defRPr sz="2000">
                <a:solidFill>
                  <a:srgbClr val="0000FF"/>
                </a:solidFill>
                <a:latin typeface="Arial" charset="0"/>
              </a:defRPr>
            </a:lvl7pPr>
            <a:lvl8pPr marL="3429000" indent="-228600" eaLnBrk="0" fontAlgn="base" hangingPunct="0">
              <a:spcBef>
                <a:spcPct val="20000"/>
              </a:spcBef>
              <a:spcAft>
                <a:spcPct val="0"/>
              </a:spcAft>
              <a:buChar char="»"/>
              <a:defRPr sz="2000">
                <a:solidFill>
                  <a:srgbClr val="0000FF"/>
                </a:solidFill>
                <a:latin typeface="Arial" charset="0"/>
              </a:defRPr>
            </a:lvl8pPr>
            <a:lvl9pPr marL="3886200" indent="-228600" eaLnBrk="0" fontAlgn="base" hangingPunct="0">
              <a:spcBef>
                <a:spcPct val="20000"/>
              </a:spcBef>
              <a:spcAft>
                <a:spcPct val="0"/>
              </a:spcAft>
              <a:buChar char="»"/>
              <a:defRPr sz="2000">
                <a:solidFill>
                  <a:srgbClr val="0000FF"/>
                </a:solidFill>
                <a:latin typeface="Arial" charset="0"/>
              </a:defRPr>
            </a:lvl9pPr>
          </a:lstStyle>
          <a:p>
            <a:pPr>
              <a:spcBef>
                <a:spcPct val="0"/>
              </a:spcBef>
              <a:buFontTx/>
              <a:buNone/>
            </a:pPr>
            <a:r>
              <a:rPr lang="en-US" altLang="en-US" sz="1400">
                <a:solidFill>
                  <a:srgbClr val="000000"/>
                </a:solidFill>
                <a:ea typeface="Courier New" charset="0"/>
                <a:cs typeface="Courier New" charset="0"/>
              </a:rPr>
              <a:t>Art of Multiprocessor Programming</a:t>
            </a:r>
          </a:p>
        </p:txBody>
      </p:sp>
      <p:sp>
        <p:nvSpPr>
          <p:cNvPr id="27651" name="Slide Number Placeholder 3"/>
          <p:cNvSpPr txBox="1">
            <a:spLocks noGrp="1"/>
          </p:cNvSpPr>
          <p:nvPr/>
        </p:nvSpPr>
        <p:spPr bwMode="auto">
          <a:xfrm>
            <a:off x="6451600" y="625475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rgbClr val="0000FF"/>
                </a:solidFill>
                <a:latin typeface="Arial" charset="0"/>
              </a:defRPr>
            </a:lvl1pPr>
            <a:lvl2pPr marL="742950" indent="-285750">
              <a:spcBef>
                <a:spcPct val="20000"/>
              </a:spcBef>
              <a:buChar char="–"/>
              <a:defRPr sz="2800">
                <a:solidFill>
                  <a:srgbClr val="0000FF"/>
                </a:solidFill>
                <a:latin typeface="Arial" charset="0"/>
              </a:defRPr>
            </a:lvl2pPr>
            <a:lvl3pPr marL="1143000" indent="-228600">
              <a:spcBef>
                <a:spcPct val="20000"/>
              </a:spcBef>
              <a:buChar char="•"/>
              <a:defRPr sz="2400">
                <a:solidFill>
                  <a:srgbClr val="0000FF"/>
                </a:solidFill>
                <a:latin typeface="Arial" charset="0"/>
              </a:defRPr>
            </a:lvl3pPr>
            <a:lvl4pPr marL="1600200" indent="-228600">
              <a:spcBef>
                <a:spcPct val="20000"/>
              </a:spcBef>
              <a:buChar char="–"/>
              <a:defRPr sz="2000">
                <a:solidFill>
                  <a:srgbClr val="0000FF"/>
                </a:solidFill>
                <a:latin typeface="Arial" charset="0"/>
              </a:defRPr>
            </a:lvl4pPr>
            <a:lvl5pPr marL="2057400" indent="-228600">
              <a:spcBef>
                <a:spcPct val="20000"/>
              </a:spcBef>
              <a:buChar char="»"/>
              <a:defRPr sz="2000">
                <a:solidFill>
                  <a:srgbClr val="0000FF"/>
                </a:solidFill>
                <a:latin typeface="Arial" charset="0"/>
              </a:defRPr>
            </a:lvl5pPr>
            <a:lvl6pPr marL="2514600" indent="-228600" eaLnBrk="0" fontAlgn="base" hangingPunct="0">
              <a:spcBef>
                <a:spcPct val="20000"/>
              </a:spcBef>
              <a:spcAft>
                <a:spcPct val="0"/>
              </a:spcAft>
              <a:buChar char="»"/>
              <a:defRPr sz="2000">
                <a:solidFill>
                  <a:srgbClr val="0000FF"/>
                </a:solidFill>
                <a:latin typeface="Arial" charset="0"/>
              </a:defRPr>
            </a:lvl6pPr>
            <a:lvl7pPr marL="2971800" indent="-228600" eaLnBrk="0" fontAlgn="base" hangingPunct="0">
              <a:spcBef>
                <a:spcPct val="20000"/>
              </a:spcBef>
              <a:spcAft>
                <a:spcPct val="0"/>
              </a:spcAft>
              <a:buChar char="»"/>
              <a:defRPr sz="2000">
                <a:solidFill>
                  <a:srgbClr val="0000FF"/>
                </a:solidFill>
                <a:latin typeface="Arial" charset="0"/>
              </a:defRPr>
            </a:lvl7pPr>
            <a:lvl8pPr marL="3429000" indent="-228600" eaLnBrk="0" fontAlgn="base" hangingPunct="0">
              <a:spcBef>
                <a:spcPct val="20000"/>
              </a:spcBef>
              <a:spcAft>
                <a:spcPct val="0"/>
              </a:spcAft>
              <a:buChar char="»"/>
              <a:defRPr sz="2000">
                <a:solidFill>
                  <a:srgbClr val="0000FF"/>
                </a:solidFill>
                <a:latin typeface="Arial" charset="0"/>
              </a:defRPr>
            </a:lvl8pPr>
            <a:lvl9pPr marL="3886200" indent="-228600" eaLnBrk="0" fontAlgn="base" hangingPunct="0">
              <a:spcBef>
                <a:spcPct val="20000"/>
              </a:spcBef>
              <a:spcAft>
                <a:spcPct val="0"/>
              </a:spcAft>
              <a:buChar char="»"/>
              <a:defRPr sz="2000">
                <a:solidFill>
                  <a:srgbClr val="0000FF"/>
                </a:solidFill>
                <a:latin typeface="Arial" charset="0"/>
              </a:defRPr>
            </a:lvl9pPr>
          </a:lstStyle>
          <a:p>
            <a:pPr algn="r">
              <a:spcBef>
                <a:spcPct val="0"/>
              </a:spcBef>
              <a:buFontTx/>
              <a:buNone/>
            </a:pPr>
            <a:fld id="{490EFC3F-94FB-A446-9349-CADD640A8845}" type="slidenum">
              <a:rPr lang="ar-SA" altLang="en-US" sz="1400">
                <a:solidFill>
                  <a:srgbClr val="000000"/>
                </a:solidFill>
              </a:rPr>
              <a:pPr algn="r">
                <a:spcBef>
                  <a:spcPct val="0"/>
                </a:spcBef>
                <a:buFontTx/>
                <a:buNone/>
              </a:pPr>
              <a:t>36</a:t>
            </a:fld>
            <a:endParaRPr lang="en-US" altLang="en-US" sz="1400">
              <a:solidFill>
                <a:srgbClr val="000000"/>
              </a:solidFill>
              <a:ea typeface="Arial" charset="0"/>
              <a:cs typeface="Arial" charset="0"/>
            </a:endParaRPr>
          </a:p>
        </p:txBody>
      </p:sp>
      <p:sp>
        <p:nvSpPr>
          <p:cNvPr id="27652" name="AutoShape 2"/>
          <p:cNvSpPr>
            <a:spLocks noChangeArrowheads="1"/>
          </p:cNvSpPr>
          <p:nvPr/>
        </p:nvSpPr>
        <p:spPr bwMode="auto">
          <a:xfrm>
            <a:off x="838200" y="3352800"/>
            <a:ext cx="7391400" cy="2895600"/>
          </a:xfrm>
          <a:prstGeom prst="roundRect">
            <a:avLst>
              <a:gd name="adj" fmla="val 16667"/>
            </a:avLst>
          </a:prstGeom>
          <a:solidFill>
            <a:schemeClr val="bg1"/>
          </a:solidFill>
          <a:ln w="38100">
            <a:solidFill>
              <a:srgbClr val="0000FF"/>
            </a:solidFill>
            <a:round/>
            <a:headEnd/>
            <a:tailEnd/>
          </a:ln>
          <a:effectLst>
            <a:outerShdw blurRad="63500" dist="107763" dir="2700000" algn="ctr" rotWithShape="0">
              <a:schemeClr val="bg2">
                <a:alpha val="50000"/>
              </a:schemeClr>
            </a:outerShdw>
          </a:effectLst>
        </p:spPr>
        <p:txBody>
          <a:bodyPr wrap="none" anchor="ctr"/>
          <a:lstStyle>
            <a:lvl1pPr>
              <a:spcBef>
                <a:spcPct val="20000"/>
              </a:spcBef>
              <a:buChar char="•"/>
              <a:defRPr sz="3200">
                <a:solidFill>
                  <a:srgbClr val="0000FF"/>
                </a:solidFill>
                <a:latin typeface="Arial" charset="0"/>
              </a:defRPr>
            </a:lvl1pPr>
            <a:lvl2pPr marL="742950" indent="-285750">
              <a:spcBef>
                <a:spcPct val="20000"/>
              </a:spcBef>
              <a:buChar char="–"/>
              <a:defRPr sz="2800">
                <a:solidFill>
                  <a:srgbClr val="0000FF"/>
                </a:solidFill>
                <a:latin typeface="Arial" charset="0"/>
              </a:defRPr>
            </a:lvl2pPr>
            <a:lvl3pPr marL="1143000" indent="-228600">
              <a:spcBef>
                <a:spcPct val="20000"/>
              </a:spcBef>
              <a:buChar char="•"/>
              <a:defRPr sz="2400">
                <a:solidFill>
                  <a:srgbClr val="0000FF"/>
                </a:solidFill>
                <a:latin typeface="Arial" charset="0"/>
              </a:defRPr>
            </a:lvl3pPr>
            <a:lvl4pPr marL="1600200" indent="-228600">
              <a:spcBef>
                <a:spcPct val="20000"/>
              </a:spcBef>
              <a:buChar char="–"/>
              <a:defRPr sz="2000">
                <a:solidFill>
                  <a:srgbClr val="0000FF"/>
                </a:solidFill>
                <a:latin typeface="Arial" charset="0"/>
              </a:defRPr>
            </a:lvl4pPr>
            <a:lvl5pPr marL="2057400" indent="-228600">
              <a:spcBef>
                <a:spcPct val="20000"/>
              </a:spcBef>
              <a:buChar char="»"/>
              <a:defRPr sz="2000">
                <a:solidFill>
                  <a:srgbClr val="0000FF"/>
                </a:solidFill>
                <a:latin typeface="Arial" charset="0"/>
              </a:defRPr>
            </a:lvl5pPr>
            <a:lvl6pPr marL="2514600" indent="-228600" eaLnBrk="0" fontAlgn="base" hangingPunct="0">
              <a:spcBef>
                <a:spcPct val="20000"/>
              </a:spcBef>
              <a:spcAft>
                <a:spcPct val="0"/>
              </a:spcAft>
              <a:buChar char="»"/>
              <a:defRPr sz="2000">
                <a:solidFill>
                  <a:srgbClr val="0000FF"/>
                </a:solidFill>
                <a:latin typeface="Arial" charset="0"/>
              </a:defRPr>
            </a:lvl6pPr>
            <a:lvl7pPr marL="2971800" indent="-228600" eaLnBrk="0" fontAlgn="base" hangingPunct="0">
              <a:spcBef>
                <a:spcPct val="20000"/>
              </a:spcBef>
              <a:spcAft>
                <a:spcPct val="0"/>
              </a:spcAft>
              <a:buChar char="»"/>
              <a:defRPr sz="2000">
                <a:solidFill>
                  <a:srgbClr val="0000FF"/>
                </a:solidFill>
                <a:latin typeface="Arial" charset="0"/>
              </a:defRPr>
            </a:lvl7pPr>
            <a:lvl8pPr marL="3429000" indent="-228600" eaLnBrk="0" fontAlgn="base" hangingPunct="0">
              <a:spcBef>
                <a:spcPct val="20000"/>
              </a:spcBef>
              <a:spcAft>
                <a:spcPct val="0"/>
              </a:spcAft>
              <a:buChar char="»"/>
              <a:defRPr sz="2000">
                <a:solidFill>
                  <a:srgbClr val="0000FF"/>
                </a:solidFill>
                <a:latin typeface="Arial" charset="0"/>
              </a:defRPr>
            </a:lvl8pPr>
            <a:lvl9pPr marL="3886200" indent="-228600" eaLnBrk="0" fontAlgn="base" hangingPunct="0">
              <a:spcBef>
                <a:spcPct val="20000"/>
              </a:spcBef>
              <a:spcAft>
                <a:spcPct val="0"/>
              </a:spcAft>
              <a:buChar char="»"/>
              <a:defRPr sz="2000">
                <a:solidFill>
                  <a:srgbClr val="0000FF"/>
                </a:solidFill>
                <a:latin typeface="Arial" charset="0"/>
              </a:defRPr>
            </a:lvl9pPr>
          </a:lstStyle>
          <a:p>
            <a:pPr algn="r">
              <a:spcBef>
                <a:spcPct val="0"/>
              </a:spcBef>
              <a:buFontTx/>
              <a:buNone/>
            </a:pPr>
            <a:endParaRPr lang="en-US" altLang="en-US" sz="4400">
              <a:latin typeface="Lucida Console" charset="0"/>
            </a:endParaRPr>
          </a:p>
        </p:txBody>
      </p:sp>
      <p:sp>
        <p:nvSpPr>
          <p:cNvPr id="27653" name="Rectangle 3"/>
          <p:cNvSpPr>
            <a:spLocks noGrp="1" noChangeArrowheads="1"/>
          </p:cNvSpPr>
          <p:nvPr>
            <p:ph type="title" idx="4294967295"/>
          </p:nvPr>
        </p:nvSpPr>
        <p:spPr>
          <a:xfrm>
            <a:off x="685800" y="420688"/>
            <a:ext cx="7772400" cy="1143000"/>
          </a:xfrm>
        </p:spPr>
        <p:txBody>
          <a:bodyPr/>
          <a:lstStyle/>
          <a:p>
            <a:pPr eaLnBrk="1" hangingPunct="1"/>
            <a:r>
              <a:rPr lang="en-US" altLang="en-US">
                <a:latin typeface="Arial" charset="0"/>
              </a:rPr>
              <a:t>Concurrent Computation</a:t>
            </a:r>
          </a:p>
        </p:txBody>
      </p:sp>
      <p:grpSp>
        <p:nvGrpSpPr>
          <p:cNvPr id="27654" name="Group 4"/>
          <p:cNvGrpSpPr>
            <a:grpSpLocks/>
          </p:cNvGrpSpPr>
          <p:nvPr/>
        </p:nvGrpSpPr>
        <p:grpSpPr bwMode="auto">
          <a:xfrm>
            <a:off x="2286000" y="1851025"/>
            <a:ext cx="1379538" cy="1174750"/>
            <a:chOff x="1043" y="2525"/>
            <a:chExt cx="869" cy="740"/>
          </a:xfrm>
        </p:grpSpPr>
        <p:sp>
          <p:nvSpPr>
            <p:cNvPr id="27696" name="Freeform 5"/>
            <p:cNvSpPr>
              <a:spLocks/>
            </p:cNvSpPr>
            <p:nvPr/>
          </p:nvSpPr>
          <p:spPr bwMode="auto">
            <a:xfrm>
              <a:off x="1769" y="2983"/>
              <a:ext cx="143" cy="278"/>
            </a:xfrm>
            <a:custGeom>
              <a:avLst/>
              <a:gdLst>
                <a:gd name="T0" fmla="*/ 0 w 143"/>
                <a:gd name="T1" fmla="*/ 0 h 278"/>
                <a:gd name="T2" fmla="*/ 143 w 143"/>
                <a:gd name="T3" fmla="*/ 42 h 278"/>
                <a:gd name="T4" fmla="*/ 143 w 143"/>
                <a:gd name="T5" fmla="*/ 242 h 278"/>
                <a:gd name="T6" fmla="*/ 100 w 143"/>
                <a:gd name="T7" fmla="*/ 278 h 278"/>
                <a:gd name="T8" fmla="*/ 93 w 143"/>
                <a:gd name="T9" fmla="*/ 100 h 278"/>
                <a:gd name="T10" fmla="*/ 7 w 143"/>
                <a:gd name="T11" fmla="*/ 50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a:p>
          </p:txBody>
        </p:sp>
        <p:sp>
          <p:nvSpPr>
            <p:cNvPr id="27697" name="Freeform 6"/>
            <p:cNvSpPr>
              <a:spLocks/>
            </p:cNvSpPr>
            <p:nvPr/>
          </p:nvSpPr>
          <p:spPr bwMode="auto">
            <a:xfrm>
              <a:off x="1737" y="2793"/>
              <a:ext cx="86" cy="221"/>
            </a:xfrm>
            <a:custGeom>
              <a:avLst/>
              <a:gdLst>
                <a:gd name="T0" fmla="*/ 0 w 143"/>
                <a:gd name="T1" fmla="*/ 0 h 278"/>
                <a:gd name="T2" fmla="*/ 1 w 143"/>
                <a:gd name="T3" fmla="*/ 6 h 278"/>
                <a:gd name="T4" fmla="*/ 1 w 143"/>
                <a:gd name="T5" fmla="*/ 30 h 278"/>
                <a:gd name="T6" fmla="*/ 1 w 143"/>
                <a:gd name="T7" fmla="*/ 36 h 278"/>
                <a:gd name="T8" fmla="*/ 1 w 143"/>
                <a:gd name="T9" fmla="*/ 13 h 278"/>
                <a:gd name="T10" fmla="*/ 1 w 143"/>
                <a:gd name="T11" fmla="*/ 6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a:p>
          </p:txBody>
        </p:sp>
        <p:sp>
          <p:nvSpPr>
            <p:cNvPr id="27698" name="Freeform 7"/>
            <p:cNvSpPr>
              <a:spLocks/>
            </p:cNvSpPr>
            <p:nvPr/>
          </p:nvSpPr>
          <p:spPr bwMode="auto">
            <a:xfrm>
              <a:off x="1705" y="2639"/>
              <a:ext cx="51" cy="178"/>
            </a:xfrm>
            <a:custGeom>
              <a:avLst/>
              <a:gdLst>
                <a:gd name="T0" fmla="*/ 0 w 143"/>
                <a:gd name="T1" fmla="*/ 0 h 278"/>
                <a:gd name="T2" fmla="*/ 0 w 143"/>
                <a:gd name="T3" fmla="*/ 1 h 278"/>
                <a:gd name="T4" fmla="*/ 0 w 143"/>
                <a:gd name="T5" fmla="*/ 4 h 278"/>
                <a:gd name="T6" fmla="*/ 0 w 143"/>
                <a:gd name="T7" fmla="*/ 5 h 278"/>
                <a:gd name="T8" fmla="*/ 0 w 143"/>
                <a:gd name="T9" fmla="*/ 2 h 278"/>
                <a:gd name="T10" fmla="*/ 0 w 143"/>
                <a:gd name="T11" fmla="*/ 1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a:p>
          </p:txBody>
        </p:sp>
        <p:sp>
          <p:nvSpPr>
            <p:cNvPr id="27699" name="Freeform 8"/>
            <p:cNvSpPr>
              <a:spLocks/>
            </p:cNvSpPr>
            <p:nvPr/>
          </p:nvSpPr>
          <p:spPr bwMode="auto">
            <a:xfrm>
              <a:off x="1673" y="2551"/>
              <a:ext cx="47" cy="156"/>
            </a:xfrm>
            <a:custGeom>
              <a:avLst/>
              <a:gdLst>
                <a:gd name="T0" fmla="*/ 0 w 143"/>
                <a:gd name="T1" fmla="*/ 0 h 278"/>
                <a:gd name="T2" fmla="*/ 0 w 143"/>
                <a:gd name="T3" fmla="*/ 1 h 278"/>
                <a:gd name="T4" fmla="*/ 0 w 143"/>
                <a:gd name="T5" fmla="*/ 1 h 278"/>
                <a:gd name="T6" fmla="*/ 0 w 143"/>
                <a:gd name="T7" fmla="*/ 1 h 278"/>
                <a:gd name="T8" fmla="*/ 0 w 143"/>
                <a:gd name="T9" fmla="*/ 1 h 278"/>
                <a:gd name="T10" fmla="*/ 0 w 143"/>
                <a:gd name="T11" fmla="*/ 1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a:p>
          </p:txBody>
        </p:sp>
        <p:sp>
          <p:nvSpPr>
            <p:cNvPr id="27700" name="Freeform 9"/>
            <p:cNvSpPr>
              <a:spLocks/>
            </p:cNvSpPr>
            <p:nvPr/>
          </p:nvSpPr>
          <p:spPr bwMode="auto">
            <a:xfrm flipH="1">
              <a:off x="1043" y="2987"/>
              <a:ext cx="143" cy="278"/>
            </a:xfrm>
            <a:custGeom>
              <a:avLst/>
              <a:gdLst>
                <a:gd name="T0" fmla="*/ 0 w 143"/>
                <a:gd name="T1" fmla="*/ 0 h 278"/>
                <a:gd name="T2" fmla="*/ 143 w 143"/>
                <a:gd name="T3" fmla="*/ 42 h 278"/>
                <a:gd name="T4" fmla="*/ 143 w 143"/>
                <a:gd name="T5" fmla="*/ 242 h 278"/>
                <a:gd name="T6" fmla="*/ 100 w 143"/>
                <a:gd name="T7" fmla="*/ 278 h 278"/>
                <a:gd name="T8" fmla="*/ 93 w 143"/>
                <a:gd name="T9" fmla="*/ 100 h 278"/>
                <a:gd name="T10" fmla="*/ 7 w 143"/>
                <a:gd name="T11" fmla="*/ 50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a:p>
          </p:txBody>
        </p:sp>
        <p:sp>
          <p:nvSpPr>
            <p:cNvPr id="27701" name="Freeform 10"/>
            <p:cNvSpPr>
              <a:spLocks/>
            </p:cNvSpPr>
            <p:nvPr/>
          </p:nvSpPr>
          <p:spPr bwMode="auto">
            <a:xfrm flipH="1">
              <a:off x="1133" y="2812"/>
              <a:ext cx="86" cy="221"/>
            </a:xfrm>
            <a:custGeom>
              <a:avLst/>
              <a:gdLst>
                <a:gd name="T0" fmla="*/ 0 w 143"/>
                <a:gd name="T1" fmla="*/ 0 h 278"/>
                <a:gd name="T2" fmla="*/ 1 w 143"/>
                <a:gd name="T3" fmla="*/ 6 h 278"/>
                <a:gd name="T4" fmla="*/ 1 w 143"/>
                <a:gd name="T5" fmla="*/ 30 h 278"/>
                <a:gd name="T6" fmla="*/ 1 w 143"/>
                <a:gd name="T7" fmla="*/ 36 h 278"/>
                <a:gd name="T8" fmla="*/ 1 w 143"/>
                <a:gd name="T9" fmla="*/ 13 h 278"/>
                <a:gd name="T10" fmla="*/ 1 w 143"/>
                <a:gd name="T11" fmla="*/ 6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a:p>
          </p:txBody>
        </p:sp>
        <p:sp>
          <p:nvSpPr>
            <p:cNvPr id="27702" name="Freeform 11"/>
            <p:cNvSpPr>
              <a:spLocks/>
            </p:cNvSpPr>
            <p:nvPr/>
          </p:nvSpPr>
          <p:spPr bwMode="auto">
            <a:xfrm flipH="1">
              <a:off x="1244" y="2586"/>
              <a:ext cx="51" cy="178"/>
            </a:xfrm>
            <a:custGeom>
              <a:avLst/>
              <a:gdLst>
                <a:gd name="T0" fmla="*/ 0 w 143"/>
                <a:gd name="T1" fmla="*/ 0 h 278"/>
                <a:gd name="T2" fmla="*/ 0 w 143"/>
                <a:gd name="T3" fmla="*/ 1 h 278"/>
                <a:gd name="T4" fmla="*/ 0 w 143"/>
                <a:gd name="T5" fmla="*/ 4 h 278"/>
                <a:gd name="T6" fmla="*/ 0 w 143"/>
                <a:gd name="T7" fmla="*/ 5 h 278"/>
                <a:gd name="T8" fmla="*/ 0 w 143"/>
                <a:gd name="T9" fmla="*/ 2 h 278"/>
                <a:gd name="T10" fmla="*/ 0 w 143"/>
                <a:gd name="T11" fmla="*/ 1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a:p>
          </p:txBody>
        </p:sp>
        <p:sp>
          <p:nvSpPr>
            <p:cNvPr id="27703" name="Freeform 12"/>
            <p:cNvSpPr>
              <a:spLocks/>
            </p:cNvSpPr>
            <p:nvPr/>
          </p:nvSpPr>
          <p:spPr bwMode="auto">
            <a:xfrm flipH="1">
              <a:off x="1204" y="2691"/>
              <a:ext cx="47" cy="156"/>
            </a:xfrm>
            <a:custGeom>
              <a:avLst/>
              <a:gdLst>
                <a:gd name="T0" fmla="*/ 0 w 143"/>
                <a:gd name="T1" fmla="*/ 0 h 278"/>
                <a:gd name="T2" fmla="*/ 0 w 143"/>
                <a:gd name="T3" fmla="*/ 1 h 278"/>
                <a:gd name="T4" fmla="*/ 0 w 143"/>
                <a:gd name="T5" fmla="*/ 1 h 278"/>
                <a:gd name="T6" fmla="*/ 0 w 143"/>
                <a:gd name="T7" fmla="*/ 1 h 278"/>
                <a:gd name="T8" fmla="*/ 0 w 143"/>
                <a:gd name="T9" fmla="*/ 1 h 278"/>
                <a:gd name="T10" fmla="*/ 0 w 143"/>
                <a:gd name="T11" fmla="*/ 1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a:p>
          </p:txBody>
        </p:sp>
        <p:sp>
          <p:nvSpPr>
            <p:cNvPr id="27704" name="AutoShape 13"/>
            <p:cNvSpPr>
              <a:spLocks noChangeArrowheads="1"/>
            </p:cNvSpPr>
            <p:nvPr/>
          </p:nvSpPr>
          <p:spPr bwMode="auto">
            <a:xfrm flipV="1">
              <a:off x="1163" y="2525"/>
              <a:ext cx="657" cy="557"/>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4 w 21600"/>
                <a:gd name="T13" fmla="*/ 4498 h 21600"/>
                <a:gd name="T14" fmla="*/ 17096 w 21600"/>
                <a:gd name="T15" fmla="*/ 17102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rgbClr val="FF0000"/>
            </a:solidFill>
            <a:ln w="38100">
              <a:solidFill>
                <a:schemeClr val="tx1"/>
              </a:solidFill>
              <a:miter lim="800000"/>
              <a:headEnd/>
              <a:tailEnd/>
            </a:ln>
          </p:spPr>
          <p:txBody>
            <a:bodyPr wrap="none" anchor="ctr"/>
            <a:lstStyle/>
            <a:p>
              <a:endParaRPr lang="en-US"/>
            </a:p>
          </p:txBody>
        </p:sp>
        <p:sp>
          <p:nvSpPr>
            <p:cNvPr id="27705" name="Rectangle 14"/>
            <p:cNvSpPr>
              <a:spLocks noChangeArrowheads="1"/>
            </p:cNvSpPr>
            <p:nvPr/>
          </p:nvSpPr>
          <p:spPr bwMode="auto">
            <a:xfrm>
              <a:off x="1163" y="3089"/>
              <a:ext cx="657" cy="157"/>
            </a:xfrm>
            <a:prstGeom prst="rect">
              <a:avLst/>
            </a:prstGeom>
            <a:solidFill>
              <a:srgbClr val="FF0000"/>
            </a:solidFill>
            <a:ln w="38100">
              <a:solidFill>
                <a:schemeClr val="tx1"/>
              </a:solidFill>
              <a:miter lim="800000"/>
              <a:headEnd/>
              <a:tailEnd/>
            </a:ln>
          </p:spPr>
          <p:txBody>
            <a:bodyPr wrap="none" anchor="ctr"/>
            <a:lstStyle>
              <a:lvl1pPr>
                <a:spcBef>
                  <a:spcPct val="20000"/>
                </a:spcBef>
                <a:buChar char="•"/>
                <a:defRPr sz="3200">
                  <a:solidFill>
                    <a:srgbClr val="0000FF"/>
                  </a:solidFill>
                  <a:latin typeface="Arial" charset="0"/>
                </a:defRPr>
              </a:lvl1pPr>
              <a:lvl2pPr marL="742950" indent="-285750">
                <a:spcBef>
                  <a:spcPct val="20000"/>
                </a:spcBef>
                <a:buChar char="–"/>
                <a:defRPr sz="2800">
                  <a:solidFill>
                    <a:srgbClr val="0000FF"/>
                  </a:solidFill>
                  <a:latin typeface="Arial" charset="0"/>
                </a:defRPr>
              </a:lvl2pPr>
              <a:lvl3pPr marL="1143000" indent="-228600">
                <a:spcBef>
                  <a:spcPct val="20000"/>
                </a:spcBef>
                <a:buChar char="•"/>
                <a:defRPr sz="2400">
                  <a:solidFill>
                    <a:srgbClr val="0000FF"/>
                  </a:solidFill>
                  <a:latin typeface="Arial" charset="0"/>
                </a:defRPr>
              </a:lvl3pPr>
              <a:lvl4pPr marL="1600200" indent="-228600">
                <a:spcBef>
                  <a:spcPct val="20000"/>
                </a:spcBef>
                <a:buChar char="–"/>
                <a:defRPr sz="2000">
                  <a:solidFill>
                    <a:srgbClr val="0000FF"/>
                  </a:solidFill>
                  <a:latin typeface="Arial" charset="0"/>
                </a:defRPr>
              </a:lvl4pPr>
              <a:lvl5pPr marL="2057400" indent="-228600">
                <a:spcBef>
                  <a:spcPct val="20000"/>
                </a:spcBef>
                <a:buChar char="»"/>
                <a:defRPr sz="2000">
                  <a:solidFill>
                    <a:srgbClr val="0000FF"/>
                  </a:solidFill>
                  <a:latin typeface="Arial" charset="0"/>
                </a:defRPr>
              </a:lvl5pPr>
              <a:lvl6pPr marL="2514600" indent="-228600" eaLnBrk="0" fontAlgn="base" hangingPunct="0">
                <a:spcBef>
                  <a:spcPct val="20000"/>
                </a:spcBef>
                <a:spcAft>
                  <a:spcPct val="0"/>
                </a:spcAft>
                <a:buChar char="»"/>
                <a:defRPr sz="2000">
                  <a:solidFill>
                    <a:srgbClr val="0000FF"/>
                  </a:solidFill>
                  <a:latin typeface="Arial" charset="0"/>
                </a:defRPr>
              </a:lvl6pPr>
              <a:lvl7pPr marL="2971800" indent="-228600" eaLnBrk="0" fontAlgn="base" hangingPunct="0">
                <a:spcBef>
                  <a:spcPct val="20000"/>
                </a:spcBef>
                <a:spcAft>
                  <a:spcPct val="0"/>
                </a:spcAft>
                <a:buChar char="»"/>
                <a:defRPr sz="2000">
                  <a:solidFill>
                    <a:srgbClr val="0000FF"/>
                  </a:solidFill>
                  <a:latin typeface="Arial" charset="0"/>
                </a:defRPr>
              </a:lvl7pPr>
              <a:lvl8pPr marL="3429000" indent="-228600" eaLnBrk="0" fontAlgn="base" hangingPunct="0">
                <a:spcBef>
                  <a:spcPct val="20000"/>
                </a:spcBef>
                <a:spcAft>
                  <a:spcPct val="0"/>
                </a:spcAft>
                <a:buChar char="»"/>
                <a:defRPr sz="2000">
                  <a:solidFill>
                    <a:srgbClr val="0000FF"/>
                  </a:solidFill>
                  <a:latin typeface="Arial" charset="0"/>
                </a:defRPr>
              </a:lvl8pPr>
              <a:lvl9pPr marL="3886200" indent="-228600" eaLnBrk="0" fontAlgn="base" hangingPunct="0">
                <a:spcBef>
                  <a:spcPct val="20000"/>
                </a:spcBef>
                <a:spcAft>
                  <a:spcPct val="0"/>
                </a:spcAft>
                <a:buChar char="»"/>
                <a:defRPr sz="2000">
                  <a:solidFill>
                    <a:srgbClr val="0000FF"/>
                  </a:solidFill>
                  <a:latin typeface="Arial" charset="0"/>
                </a:defRPr>
              </a:lvl9pPr>
            </a:lstStyle>
            <a:p>
              <a:pPr algn="r">
                <a:spcBef>
                  <a:spcPct val="0"/>
                </a:spcBef>
                <a:buFontTx/>
                <a:buNone/>
              </a:pPr>
              <a:endParaRPr lang="en-US" altLang="en-US" sz="4400">
                <a:latin typeface="Lucida Console" charset="0"/>
              </a:endParaRPr>
            </a:p>
          </p:txBody>
        </p:sp>
      </p:grpSp>
      <p:sp>
        <p:nvSpPr>
          <p:cNvPr id="27655" name="Oval 15"/>
          <p:cNvSpPr>
            <a:spLocks noChangeArrowheads="1"/>
          </p:cNvSpPr>
          <p:nvPr/>
        </p:nvSpPr>
        <p:spPr bwMode="auto">
          <a:xfrm>
            <a:off x="1524000" y="4648200"/>
            <a:ext cx="838200" cy="381000"/>
          </a:xfrm>
          <a:prstGeom prst="ellipse">
            <a:avLst/>
          </a:prstGeom>
          <a:solidFill>
            <a:schemeClr val="hlink"/>
          </a:solidFill>
          <a:ln w="38100">
            <a:solidFill>
              <a:schemeClr val="tx1"/>
            </a:solidFill>
            <a:round/>
            <a:headEnd/>
            <a:tailEnd/>
          </a:ln>
        </p:spPr>
        <p:txBody>
          <a:bodyPr wrap="none" anchor="ctr"/>
          <a:lstStyle>
            <a:lvl1pPr>
              <a:spcBef>
                <a:spcPct val="20000"/>
              </a:spcBef>
              <a:buChar char="•"/>
              <a:defRPr sz="3200">
                <a:solidFill>
                  <a:srgbClr val="0000FF"/>
                </a:solidFill>
                <a:latin typeface="Arial" charset="0"/>
              </a:defRPr>
            </a:lvl1pPr>
            <a:lvl2pPr marL="742950" indent="-285750">
              <a:spcBef>
                <a:spcPct val="20000"/>
              </a:spcBef>
              <a:buChar char="–"/>
              <a:defRPr sz="2800">
                <a:solidFill>
                  <a:srgbClr val="0000FF"/>
                </a:solidFill>
                <a:latin typeface="Arial" charset="0"/>
              </a:defRPr>
            </a:lvl2pPr>
            <a:lvl3pPr marL="1143000" indent="-228600">
              <a:spcBef>
                <a:spcPct val="20000"/>
              </a:spcBef>
              <a:buChar char="•"/>
              <a:defRPr sz="2400">
                <a:solidFill>
                  <a:srgbClr val="0000FF"/>
                </a:solidFill>
                <a:latin typeface="Arial" charset="0"/>
              </a:defRPr>
            </a:lvl3pPr>
            <a:lvl4pPr marL="1600200" indent="-228600">
              <a:spcBef>
                <a:spcPct val="20000"/>
              </a:spcBef>
              <a:buChar char="–"/>
              <a:defRPr sz="2000">
                <a:solidFill>
                  <a:srgbClr val="0000FF"/>
                </a:solidFill>
                <a:latin typeface="Arial" charset="0"/>
              </a:defRPr>
            </a:lvl4pPr>
            <a:lvl5pPr marL="2057400" indent="-228600">
              <a:spcBef>
                <a:spcPct val="20000"/>
              </a:spcBef>
              <a:buChar char="»"/>
              <a:defRPr sz="2000">
                <a:solidFill>
                  <a:srgbClr val="0000FF"/>
                </a:solidFill>
                <a:latin typeface="Arial" charset="0"/>
              </a:defRPr>
            </a:lvl5pPr>
            <a:lvl6pPr marL="2514600" indent="-228600" eaLnBrk="0" fontAlgn="base" hangingPunct="0">
              <a:spcBef>
                <a:spcPct val="20000"/>
              </a:spcBef>
              <a:spcAft>
                <a:spcPct val="0"/>
              </a:spcAft>
              <a:buChar char="»"/>
              <a:defRPr sz="2000">
                <a:solidFill>
                  <a:srgbClr val="0000FF"/>
                </a:solidFill>
                <a:latin typeface="Arial" charset="0"/>
              </a:defRPr>
            </a:lvl6pPr>
            <a:lvl7pPr marL="2971800" indent="-228600" eaLnBrk="0" fontAlgn="base" hangingPunct="0">
              <a:spcBef>
                <a:spcPct val="20000"/>
              </a:spcBef>
              <a:spcAft>
                <a:spcPct val="0"/>
              </a:spcAft>
              <a:buChar char="»"/>
              <a:defRPr sz="2000">
                <a:solidFill>
                  <a:srgbClr val="0000FF"/>
                </a:solidFill>
                <a:latin typeface="Arial" charset="0"/>
              </a:defRPr>
            </a:lvl7pPr>
            <a:lvl8pPr marL="3429000" indent="-228600" eaLnBrk="0" fontAlgn="base" hangingPunct="0">
              <a:spcBef>
                <a:spcPct val="20000"/>
              </a:spcBef>
              <a:spcAft>
                <a:spcPct val="0"/>
              </a:spcAft>
              <a:buChar char="»"/>
              <a:defRPr sz="2000">
                <a:solidFill>
                  <a:srgbClr val="0000FF"/>
                </a:solidFill>
                <a:latin typeface="Arial" charset="0"/>
              </a:defRPr>
            </a:lvl8pPr>
            <a:lvl9pPr marL="3886200" indent="-228600" eaLnBrk="0" fontAlgn="base" hangingPunct="0">
              <a:spcBef>
                <a:spcPct val="20000"/>
              </a:spcBef>
              <a:spcAft>
                <a:spcPct val="0"/>
              </a:spcAft>
              <a:buChar char="»"/>
              <a:defRPr sz="2000">
                <a:solidFill>
                  <a:srgbClr val="0000FF"/>
                </a:solidFill>
                <a:latin typeface="Arial" charset="0"/>
              </a:defRPr>
            </a:lvl9pPr>
          </a:lstStyle>
          <a:p>
            <a:pPr algn="r">
              <a:spcBef>
                <a:spcPct val="0"/>
              </a:spcBef>
              <a:buFontTx/>
              <a:buNone/>
            </a:pPr>
            <a:endParaRPr lang="en-US" altLang="en-US" sz="4400">
              <a:latin typeface="Lucida Console" charset="0"/>
            </a:endParaRPr>
          </a:p>
        </p:txBody>
      </p:sp>
      <p:sp>
        <p:nvSpPr>
          <p:cNvPr id="27656" name="Oval 16"/>
          <p:cNvSpPr>
            <a:spLocks noChangeArrowheads="1"/>
          </p:cNvSpPr>
          <p:nvPr/>
        </p:nvSpPr>
        <p:spPr bwMode="auto">
          <a:xfrm>
            <a:off x="6781800" y="4572000"/>
            <a:ext cx="838200" cy="381000"/>
          </a:xfrm>
          <a:prstGeom prst="ellipse">
            <a:avLst/>
          </a:prstGeom>
          <a:solidFill>
            <a:srgbClr val="00FFFF"/>
          </a:solidFill>
          <a:ln w="38100">
            <a:solidFill>
              <a:schemeClr val="tx1"/>
            </a:solidFill>
            <a:round/>
            <a:headEnd/>
            <a:tailEnd/>
          </a:ln>
        </p:spPr>
        <p:txBody>
          <a:bodyPr wrap="none" anchor="ctr"/>
          <a:lstStyle>
            <a:lvl1pPr>
              <a:spcBef>
                <a:spcPct val="20000"/>
              </a:spcBef>
              <a:buChar char="•"/>
              <a:defRPr sz="3200">
                <a:solidFill>
                  <a:srgbClr val="0000FF"/>
                </a:solidFill>
                <a:latin typeface="Arial" charset="0"/>
              </a:defRPr>
            </a:lvl1pPr>
            <a:lvl2pPr marL="742950" indent="-285750">
              <a:spcBef>
                <a:spcPct val="20000"/>
              </a:spcBef>
              <a:buChar char="–"/>
              <a:defRPr sz="2800">
                <a:solidFill>
                  <a:srgbClr val="0000FF"/>
                </a:solidFill>
                <a:latin typeface="Arial" charset="0"/>
              </a:defRPr>
            </a:lvl2pPr>
            <a:lvl3pPr marL="1143000" indent="-228600">
              <a:spcBef>
                <a:spcPct val="20000"/>
              </a:spcBef>
              <a:buChar char="•"/>
              <a:defRPr sz="2400">
                <a:solidFill>
                  <a:srgbClr val="0000FF"/>
                </a:solidFill>
                <a:latin typeface="Arial" charset="0"/>
              </a:defRPr>
            </a:lvl3pPr>
            <a:lvl4pPr marL="1600200" indent="-228600">
              <a:spcBef>
                <a:spcPct val="20000"/>
              </a:spcBef>
              <a:buChar char="–"/>
              <a:defRPr sz="2000">
                <a:solidFill>
                  <a:srgbClr val="0000FF"/>
                </a:solidFill>
                <a:latin typeface="Arial" charset="0"/>
              </a:defRPr>
            </a:lvl4pPr>
            <a:lvl5pPr marL="2057400" indent="-228600">
              <a:spcBef>
                <a:spcPct val="20000"/>
              </a:spcBef>
              <a:buChar char="»"/>
              <a:defRPr sz="2000">
                <a:solidFill>
                  <a:srgbClr val="0000FF"/>
                </a:solidFill>
                <a:latin typeface="Arial" charset="0"/>
              </a:defRPr>
            </a:lvl5pPr>
            <a:lvl6pPr marL="2514600" indent="-228600" eaLnBrk="0" fontAlgn="base" hangingPunct="0">
              <a:spcBef>
                <a:spcPct val="20000"/>
              </a:spcBef>
              <a:spcAft>
                <a:spcPct val="0"/>
              </a:spcAft>
              <a:buChar char="»"/>
              <a:defRPr sz="2000">
                <a:solidFill>
                  <a:srgbClr val="0000FF"/>
                </a:solidFill>
                <a:latin typeface="Arial" charset="0"/>
              </a:defRPr>
            </a:lvl6pPr>
            <a:lvl7pPr marL="2971800" indent="-228600" eaLnBrk="0" fontAlgn="base" hangingPunct="0">
              <a:spcBef>
                <a:spcPct val="20000"/>
              </a:spcBef>
              <a:spcAft>
                <a:spcPct val="0"/>
              </a:spcAft>
              <a:buChar char="»"/>
              <a:defRPr sz="2000">
                <a:solidFill>
                  <a:srgbClr val="0000FF"/>
                </a:solidFill>
                <a:latin typeface="Arial" charset="0"/>
              </a:defRPr>
            </a:lvl7pPr>
            <a:lvl8pPr marL="3429000" indent="-228600" eaLnBrk="0" fontAlgn="base" hangingPunct="0">
              <a:spcBef>
                <a:spcPct val="20000"/>
              </a:spcBef>
              <a:spcAft>
                <a:spcPct val="0"/>
              </a:spcAft>
              <a:buChar char="»"/>
              <a:defRPr sz="2000">
                <a:solidFill>
                  <a:srgbClr val="0000FF"/>
                </a:solidFill>
                <a:latin typeface="Arial" charset="0"/>
              </a:defRPr>
            </a:lvl8pPr>
            <a:lvl9pPr marL="3886200" indent="-228600" eaLnBrk="0" fontAlgn="base" hangingPunct="0">
              <a:spcBef>
                <a:spcPct val="20000"/>
              </a:spcBef>
              <a:spcAft>
                <a:spcPct val="0"/>
              </a:spcAft>
              <a:buChar char="»"/>
              <a:defRPr sz="2000">
                <a:solidFill>
                  <a:srgbClr val="0000FF"/>
                </a:solidFill>
                <a:latin typeface="Arial" charset="0"/>
              </a:defRPr>
            </a:lvl9pPr>
          </a:lstStyle>
          <a:p>
            <a:pPr algn="r">
              <a:spcBef>
                <a:spcPct val="0"/>
              </a:spcBef>
              <a:buFontTx/>
              <a:buNone/>
            </a:pPr>
            <a:endParaRPr lang="en-US" altLang="en-US" sz="4400">
              <a:latin typeface="Lucida Console" charset="0"/>
            </a:endParaRPr>
          </a:p>
        </p:txBody>
      </p:sp>
      <p:sp>
        <p:nvSpPr>
          <p:cNvPr id="27657" name="Oval 17"/>
          <p:cNvSpPr>
            <a:spLocks noChangeArrowheads="1"/>
          </p:cNvSpPr>
          <p:nvPr/>
        </p:nvSpPr>
        <p:spPr bwMode="auto">
          <a:xfrm>
            <a:off x="6057900" y="3886200"/>
            <a:ext cx="838200" cy="381000"/>
          </a:xfrm>
          <a:prstGeom prst="ellipse">
            <a:avLst/>
          </a:prstGeom>
          <a:solidFill>
            <a:srgbClr val="00FFFF"/>
          </a:solidFill>
          <a:ln w="38100">
            <a:solidFill>
              <a:schemeClr val="tx1"/>
            </a:solidFill>
            <a:round/>
            <a:headEnd/>
            <a:tailEnd/>
          </a:ln>
        </p:spPr>
        <p:txBody>
          <a:bodyPr wrap="none" anchor="ctr"/>
          <a:lstStyle>
            <a:lvl1pPr>
              <a:spcBef>
                <a:spcPct val="20000"/>
              </a:spcBef>
              <a:buChar char="•"/>
              <a:defRPr sz="3200">
                <a:solidFill>
                  <a:srgbClr val="0000FF"/>
                </a:solidFill>
                <a:latin typeface="Arial" charset="0"/>
              </a:defRPr>
            </a:lvl1pPr>
            <a:lvl2pPr marL="742950" indent="-285750">
              <a:spcBef>
                <a:spcPct val="20000"/>
              </a:spcBef>
              <a:buChar char="–"/>
              <a:defRPr sz="2800">
                <a:solidFill>
                  <a:srgbClr val="0000FF"/>
                </a:solidFill>
                <a:latin typeface="Arial" charset="0"/>
              </a:defRPr>
            </a:lvl2pPr>
            <a:lvl3pPr marL="1143000" indent="-228600">
              <a:spcBef>
                <a:spcPct val="20000"/>
              </a:spcBef>
              <a:buChar char="•"/>
              <a:defRPr sz="2400">
                <a:solidFill>
                  <a:srgbClr val="0000FF"/>
                </a:solidFill>
                <a:latin typeface="Arial" charset="0"/>
              </a:defRPr>
            </a:lvl3pPr>
            <a:lvl4pPr marL="1600200" indent="-228600">
              <a:spcBef>
                <a:spcPct val="20000"/>
              </a:spcBef>
              <a:buChar char="–"/>
              <a:defRPr sz="2000">
                <a:solidFill>
                  <a:srgbClr val="0000FF"/>
                </a:solidFill>
                <a:latin typeface="Arial" charset="0"/>
              </a:defRPr>
            </a:lvl4pPr>
            <a:lvl5pPr marL="2057400" indent="-228600">
              <a:spcBef>
                <a:spcPct val="20000"/>
              </a:spcBef>
              <a:buChar char="»"/>
              <a:defRPr sz="2000">
                <a:solidFill>
                  <a:srgbClr val="0000FF"/>
                </a:solidFill>
                <a:latin typeface="Arial" charset="0"/>
              </a:defRPr>
            </a:lvl5pPr>
            <a:lvl6pPr marL="2514600" indent="-228600" eaLnBrk="0" fontAlgn="base" hangingPunct="0">
              <a:spcBef>
                <a:spcPct val="20000"/>
              </a:spcBef>
              <a:spcAft>
                <a:spcPct val="0"/>
              </a:spcAft>
              <a:buChar char="»"/>
              <a:defRPr sz="2000">
                <a:solidFill>
                  <a:srgbClr val="0000FF"/>
                </a:solidFill>
                <a:latin typeface="Arial" charset="0"/>
              </a:defRPr>
            </a:lvl6pPr>
            <a:lvl7pPr marL="2971800" indent="-228600" eaLnBrk="0" fontAlgn="base" hangingPunct="0">
              <a:spcBef>
                <a:spcPct val="20000"/>
              </a:spcBef>
              <a:spcAft>
                <a:spcPct val="0"/>
              </a:spcAft>
              <a:buChar char="»"/>
              <a:defRPr sz="2000">
                <a:solidFill>
                  <a:srgbClr val="0000FF"/>
                </a:solidFill>
                <a:latin typeface="Arial" charset="0"/>
              </a:defRPr>
            </a:lvl7pPr>
            <a:lvl8pPr marL="3429000" indent="-228600" eaLnBrk="0" fontAlgn="base" hangingPunct="0">
              <a:spcBef>
                <a:spcPct val="20000"/>
              </a:spcBef>
              <a:spcAft>
                <a:spcPct val="0"/>
              </a:spcAft>
              <a:buChar char="»"/>
              <a:defRPr sz="2000">
                <a:solidFill>
                  <a:srgbClr val="0000FF"/>
                </a:solidFill>
                <a:latin typeface="Arial" charset="0"/>
              </a:defRPr>
            </a:lvl8pPr>
            <a:lvl9pPr marL="3886200" indent="-228600" eaLnBrk="0" fontAlgn="base" hangingPunct="0">
              <a:spcBef>
                <a:spcPct val="20000"/>
              </a:spcBef>
              <a:spcAft>
                <a:spcPct val="0"/>
              </a:spcAft>
              <a:buChar char="»"/>
              <a:defRPr sz="2000">
                <a:solidFill>
                  <a:srgbClr val="0000FF"/>
                </a:solidFill>
                <a:latin typeface="Arial" charset="0"/>
              </a:defRPr>
            </a:lvl9pPr>
          </a:lstStyle>
          <a:p>
            <a:pPr algn="r">
              <a:spcBef>
                <a:spcPct val="0"/>
              </a:spcBef>
              <a:buFontTx/>
              <a:buNone/>
            </a:pPr>
            <a:endParaRPr lang="en-US" altLang="en-US" sz="4400">
              <a:latin typeface="Lucida Console" charset="0"/>
            </a:endParaRPr>
          </a:p>
        </p:txBody>
      </p:sp>
      <p:sp>
        <p:nvSpPr>
          <p:cNvPr id="27658" name="Oval 18"/>
          <p:cNvSpPr>
            <a:spLocks noChangeArrowheads="1"/>
          </p:cNvSpPr>
          <p:nvPr/>
        </p:nvSpPr>
        <p:spPr bwMode="auto">
          <a:xfrm>
            <a:off x="5334000" y="4572000"/>
            <a:ext cx="838200" cy="381000"/>
          </a:xfrm>
          <a:prstGeom prst="ellipse">
            <a:avLst/>
          </a:prstGeom>
          <a:solidFill>
            <a:srgbClr val="00FFFF"/>
          </a:solidFill>
          <a:ln w="38100">
            <a:solidFill>
              <a:schemeClr val="tx1"/>
            </a:solidFill>
            <a:round/>
            <a:headEnd/>
            <a:tailEnd/>
          </a:ln>
        </p:spPr>
        <p:txBody>
          <a:bodyPr wrap="none" anchor="ctr"/>
          <a:lstStyle>
            <a:lvl1pPr>
              <a:spcBef>
                <a:spcPct val="20000"/>
              </a:spcBef>
              <a:buChar char="•"/>
              <a:defRPr sz="3200">
                <a:solidFill>
                  <a:srgbClr val="0000FF"/>
                </a:solidFill>
                <a:latin typeface="Arial" charset="0"/>
              </a:defRPr>
            </a:lvl1pPr>
            <a:lvl2pPr marL="742950" indent="-285750">
              <a:spcBef>
                <a:spcPct val="20000"/>
              </a:spcBef>
              <a:buChar char="–"/>
              <a:defRPr sz="2800">
                <a:solidFill>
                  <a:srgbClr val="0000FF"/>
                </a:solidFill>
                <a:latin typeface="Arial" charset="0"/>
              </a:defRPr>
            </a:lvl2pPr>
            <a:lvl3pPr marL="1143000" indent="-228600">
              <a:spcBef>
                <a:spcPct val="20000"/>
              </a:spcBef>
              <a:buChar char="•"/>
              <a:defRPr sz="2400">
                <a:solidFill>
                  <a:srgbClr val="0000FF"/>
                </a:solidFill>
                <a:latin typeface="Arial" charset="0"/>
              </a:defRPr>
            </a:lvl3pPr>
            <a:lvl4pPr marL="1600200" indent="-228600">
              <a:spcBef>
                <a:spcPct val="20000"/>
              </a:spcBef>
              <a:buChar char="–"/>
              <a:defRPr sz="2000">
                <a:solidFill>
                  <a:srgbClr val="0000FF"/>
                </a:solidFill>
                <a:latin typeface="Arial" charset="0"/>
              </a:defRPr>
            </a:lvl4pPr>
            <a:lvl5pPr marL="2057400" indent="-228600">
              <a:spcBef>
                <a:spcPct val="20000"/>
              </a:spcBef>
              <a:buChar char="»"/>
              <a:defRPr sz="2000">
                <a:solidFill>
                  <a:srgbClr val="0000FF"/>
                </a:solidFill>
                <a:latin typeface="Arial" charset="0"/>
              </a:defRPr>
            </a:lvl5pPr>
            <a:lvl6pPr marL="2514600" indent="-228600" eaLnBrk="0" fontAlgn="base" hangingPunct="0">
              <a:spcBef>
                <a:spcPct val="20000"/>
              </a:spcBef>
              <a:spcAft>
                <a:spcPct val="0"/>
              </a:spcAft>
              <a:buChar char="»"/>
              <a:defRPr sz="2000">
                <a:solidFill>
                  <a:srgbClr val="0000FF"/>
                </a:solidFill>
                <a:latin typeface="Arial" charset="0"/>
              </a:defRPr>
            </a:lvl6pPr>
            <a:lvl7pPr marL="2971800" indent="-228600" eaLnBrk="0" fontAlgn="base" hangingPunct="0">
              <a:spcBef>
                <a:spcPct val="20000"/>
              </a:spcBef>
              <a:spcAft>
                <a:spcPct val="0"/>
              </a:spcAft>
              <a:buChar char="»"/>
              <a:defRPr sz="2000">
                <a:solidFill>
                  <a:srgbClr val="0000FF"/>
                </a:solidFill>
                <a:latin typeface="Arial" charset="0"/>
              </a:defRPr>
            </a:lvl7pPr>
            <a:lvl8pPr marL="3429000" indent="-228600" eaLnBrk="0" fontAlgn="base" hangingPunct="0">
              <a:spcBef>
                <a:spcPct val="20000"/>
              </a:spcBef>
              <a:spcAft>
                <a:spcPct val="0"/>
              </a:spcAft>
              <a:buChar char="»"/>
              <a:defRPr sz="2000">
                <a:solidFill>
                  <a:srgbClr val="0000FF"/>
                </a:solidFill>
                <a:latin typeface="Arial" charset="0"/>
              </a:defRPr>
            </a:lvl8pPr>
            <a:lvl9pPr marL="3886200" indent="-228600" eaLnBrk="0" fontAlgn="base" hangingPunct="0">
              <a:spcBef>
                <a:spcPct val="20000"/>
              </a:spcBef>
              <a:spcAft>
                <a:spcPct val="0"/>
              </a:spcAft>
              <a:buChar char="»"/>
              <a:defRPr sz="2000">
                <a:solidFill>
                  <a:srgbClr val="0000FF"/>
                </a:solidFill>
                <a:latin typeface="Arial" charset="0"/>
              </a:defRPr>
            </a:lvl9pPr>
          </a:lstStyle>
          <a:p>
            <a:pPr algn="r">
              <a:spcBef>
                <a:spcPct val="0"/>
              </a:spcBef>
              <a:buFontTx/>
              <a:buNone/>
            </a:pPr>
            <a:endParaRPr lang="en-US" altLang="en-US" sz="4400">
              <a:latin typeface="Lucida Console" charset="0"/>
            </a:endParaRPr>
          </a:p>
        </p:txBody>
      </p:sp>
      <p:sp>
        <p:nvSpPr>
          <p:cNvPr id="27659" name="Oval 19"/>
          <p:cNvSpPr>
            <a:spLocks noChangeArrowheads="1"/>
          </p:cNvSpPr>
          <p:nvPr/>
        </p:nvSpPr>
        <p:spPr bwMode="auto">
          <a:xfrm>
            <a:off x="2819400" y="4648200"/>
            <a:ext cx="838200" cy="381000"/>
          </a:xfrm>
          <a:prstGeom prst="ellipse">
            <a:avLst/>
          </a:prstGeom>
          <a:solidFill>
            <a:schemeClr val="hlink"/>
          </a:solidFill>
          <a:ln w="38100">
            <a:solidFill>
              <a:schemeClr val="tx1"/>
            </a:solidFill>
            <a:round/>
            <a:headEnd/>
            <a:tailEnd/>
          </a:ln>
        </p:spPr>
        <p:txBody>
          <a:bodyPr wrap="none" anchor="ctr"/>
          <a:lstStyle>
            <a:lvl1pPr>
              <a:spcBef>
                <a:spcPct val="20000"/>
              </a:spcBef>
              <a:buChar char="•"/>
              <a:defRPr sz="3200">
                <a:solidFill>
                  <a:srgbClr val="0000FF"/>
                </a:solidFill>
                <a:latin typeface="Arial" charset="0"/>
              </a:defRPr>
            </a:lvl1pPr>
            <a:lvl2pPr marL="742950" indent="-285750">
              <a:spcBef>
                <a:spcPct val="20000"/>
              </a:spcBef>
              <a:buChar char="–"/>
              <a:defRPr sz="2800">
                <a:solidFill>
                  <a:srgbClr val="0000FF"/>
                </a:solidFill>
                <a:latin typeface="Arial" charset="0"/>
              </a:defRPr>
            </a:lvl2pPr>
            <a:lvl3pPr marL="1143000" indent="-228600">
              <a:spcBef>
                <a:spcPct val="20000"/>
              </a:spcBef>
              <a:buChar char="•"/>
              <a:defRPr sz="2400">
                <a:solidFill>
                  <a:srgbClr val="0000FF"/>
                </a:solidFill>
                <a:latin typeface="Arial" charset="0"/>
              </a:defRPr>
            </a:lvl3pPr>
            <a:lvl4pPr marL="1600200" indent="-228600">
              <a:spcBef>
                <a:spcPct val="20000"/>
              </a:spcBef>
              <a:buChar char="–"/>
              <a:defRPr sz="2000">
                <a:solidFill>
                  <a:srgbClr val="0000FF"/>
                </a:solidFill>
                <a:latin typeface="Arial" charset="0"/>
              </a:defRPr>
            </a:lvl4pPr>
            <a:lvl5pPr marL="2057400" indent="-228600">
              <a:spcBef>
                <a:spcPct val="20000"/>
              </a:spcBef>
              <a:buChar char="»"/>
              <a:defRPr sz="2000">
                <a:solidFill>
                  <a:srgbClr val="0000FF"/>
                </a:solidFill>
                <a:latin typeface="Arial" charset="0"/>
              </a:defRPr>
            </a:lvl5pPr>
            <a:lvl6pPr marL="2514600" indent="-228600" eaLnBrk="0" fontAlgn="base" hangingPunct="0">
              <a:spcBef>
                <a:spcPct val="20000"/>
              </a:spcBef>
              <a:spcAft>
                <a:spcPct val="0"/>
              </a:spcAft>
              <a:buChar char="»"/>
              <a:defRPr sz="2000">
                <a:solidFill>
                  <a:srgbClr val="0000FF"/>
                </a:solidFill>
                <a:latin typeface="Arial" charset="0"/>
              </a:defRPr>
            </a:lvl6pPr>
            <a:lvl7pPr marL="2971800" indent="-228600" eaLnBrk="0" fontAlgn="base" hangingPunct="0">
              <a:spcBef>
                <a:spcPct val="20000"/>
              </a:spcBef>
              <a:spcAft>
                <a:spcPct val="0"/>
              </a:spcAft>
              <a:buChar char="»"/>
              <a:defRPr sz="2000">
                <a:solidFill>
                  <a:srgbClr val="0000FF"/>
                </a:solidFill>
                <a:latin typeface="Arial" charset="0"/>
              </a:defRPr>
            </a:lvl7pPr>
            <a:lvl8pPr marL="3429000" indent="-228600" eaLnBrk="0" fontAlgn="base" hangingPunct="0">
              <a:spcBef>
                <a:spcPct val="20000"/>
              </a:spcBef>
              <a:spcAft>
                <a:spcPct val="0"/>
              </a:spcAft>
              <a:buChar char="»"/>
              <a:defRPr sz="2000">
                <a:solidFill>
                  <a:srgbClr val="0000FF"/>
                </a:solidFill>
                <a:latin typeface="Arial" charset="0"/>
              </a:defRPr>
            </a:lvl8pPr>
            <a:lvl9pPr marL="3886200" indent="-228600" eaLnBrk="0" fontAlgn="base" hangingPunct="0">
              <a:spcBef>
                <a:spcPct val="20000"/>
              </a:spcBef>
              <a:spcAft>
                <a:spcPct val="0"/>
              </a:spcAft>
              <a:buChar char="»"/>
              <a:defRPr sz="2000">
                <a:solidFill>
                  <a:srgbClr val="0000FF"/>
                </a:solidFill>
                <a:latin typeface="Arial" charset="0"/>
              </a:defRPr>
            </a:lvl9pPr>
          </a:lstStyle>
          <a:p>
            <a:pPr algn="r">
              <a:spcBef>
                <a:spcPct val="0"/>
              </a:spcBef>
              <a:buFontTx/>
              <a:buNone/>
            </a:pPr>
            <a:endParaRPr lang="en-US" altLang="en-US" sz="4400">
              <a:latin typeface="Lucida Console" charset="0"/>
            </a:endParaRPr>
          </a:p>
        </p:txBody>
      </p:sp>
      <p:sp>
        <p:nvSpPr>
          <p:cNvPr id="27660" name="AutoShape 20"/>
          <p:cNvSpPr>
            <a:spLocks noChangeArrowheads="1"/>
          </p:cNvSpPr>
          <p:nvPr/>
        </p:nvSpPr>
        <p:spPr bwMode="auto">
          <a:xfrm>
            <a:off x="2438400" y="4686300"/>
            <a:ext cx="304800" cy="304800"/>
          </a:xfrm>
          <a:prstGeom prst="rightArrow">
            <a:avLst>
              <a:gd name="adj1" fmla="val 50000"/>
              <a:gd name="adj2" fmla="val 25000"/>
            </a:avLst>
          </a:prstGeom>
          <a:solidFill>
            <a:schemeClr val="hlink"/>
          </a:solidFill>
          <a:ln w="38100">
            <a:solidFill>
              <a:schemeClr val="tx1"/>
            </a:solidFill>
            <a:miter lim="800000"/>
            <a:headEnd/>
            <a:tailEnd/>
          </a:ln>
        </p:spPr>
        <p:txBody>
          <a:bodyPr wrap="none" anchor="ctr"/>
          <a:lstStyle>
            <a:lvl1pPr>
              <a:spcBef>
                <a:spcPct val="20000"/>
              </a:spcBef>
              <a:buChar char="•"/>
              <a:defRPr sz="3200">
                <a:solidFill>
                  <a:srgbClr val="0000FF"/>
                </a:solidFill>
                <a:latin typeface="Arial" charset="0"/>
              </a:defRPr>
            </a:lvl1pPr>
            <a:lvl2pPr marL="742950" indent="-285750">
              <a:spcBef>
                <a:spcPct val="20000"/>
              </a:spcBef>
              <a:buChar char="–"/>
              <a:defRPr sz="2800">
                <a:solidFill>
                  <a:srgbClr val="0000FF"/>
                </a:solidFill>
                <a:latin typeface="Arial" charset="0"/>
              </a:defRPr>
            </a:lvl2pPr>
            <a:lvl3pPr marL="1143000" indent="-228600">
              <a:spcBef>
                <a:spcPct val="20000"/>
              </a:spcBef>
              <a:buChar char="•"/>
              <a:defRPr sz="2400">
                <a:solidFill>
                  <a:srgbClr val="0000FF"/>
                </a:solidFill>
                <a:latin typeface="Arial" charset="0"/>
              </a:defRPr>
            </a:lvl3pPr>
            <a:lvl4pPr marL="1600200" indent="-228600">
              <a:spcBef>
                <a:spcPct val="20000"/>
              </a:spcBef>
              <a:buChar char="–"/>
              <a:defRPr sz="2000">
                <a:solidFill>
                  <a:srgbClr val="0000FF"/>
                </a:solidFill>
                <a:latin typeface="Arial" charset="0"/>
              </a:defRPr>
            </a:lvl4pPr>
            <a:lvl5pPr marL="2057400" indent="-228600">
              <a:spcBef>
                <a:spcPct val="20000"/>
              </a:spcBef>
              <a:buChar char="»"/>
              <a:defRPr sz="2000">
                <a:solidFill>
                  <a:srgbClr val="0000FF"/>
                </a:solidFill>
                <a:latin typeface="Arial" charset="0"/>
              </a:defRPr>
            </a:lvl5pPr>
            <a:lvl6pPr marL="2514600" indent="-228600" eaLnBrk="0" fontAlgn="base" hangingPunct="0">
              <a:spcBef>
                <a:spcPct val="20000"/>
              </a:spcBef>
              <a:spcAft>
                <a:spcPct val="0"/>
              </a:spcAft>
              <a:buChar char="»"/>
              <a:defRPr sz="2000">
                <a:solidFill>
                  <a:srgbClr val="0000FF"/>
                </a:solidFill>
                <a:latin typeface="Arial" charset="0"/>
              </a:defRPr>
            </a:lvl6pPr>
            <a:lvl7pPr marL="2971800" indent="-228600" eaLnBrk="0" fontAlgn="base" hangingPunct="0">
              <a:spcBef>
                <a:spcPct val="20000"/>
              </a:spcBef>
              <a:spcAft>
                <a:spcPct val="0"/>
              </a:spcAft>
              <a:buChar char="»"/>
              <a:defRPr sz="2000">
                <a:solidFill>
                  <a:srgbClr val="0000FF"/>
                </a:solidFill>
                <a:latin typeface="Arial" charset="0"/>
              </a:defRPr>
            </a:lvl7pPr>
            <a:lvl8pPr marL="3429000" indent="-228600" eaLnBrk="0" fontAlgn="base" hangingPunct="0">
              <a:spcBef>
                <a:spcPct val="20000"/>
              </a:spcBef>
              <a:spcAft>
                <a:spcPct val="0"/>
              </a:spcAft>
              <a:buChar char="»"/>
              <a:defRPr sz="2000">
                <a:solidFill>
                  <a:srgbClr val="0000FF"/>
                </a:solidFill>
                <a:latin typeface="Arial" charset="0"/>
              </a:defRPr>
            </a:lvl8pPr>
            <a:lvl9pPr marL="3886200" indent="-228600" eaLnBrk="0" fontAlgn="base" hangingPunct="0">
              <a:spcBef>
                <a:spcPct val="20000"/>
              </a:spcBef>
              <a:spcAft>
                <a:spcPct val="0"/>
              </a:spcAft>
              <a:buChar char="»"/>
              <a:defRPr sz="2000">
                <a:solidFill>
                  <a:srgbClr val="0000FF"/>
                </a:solidFill>
                <a:latin typeface="Arial" charset="0"/>
              </a:defRPr>
            </a:lvl9pPr>
          </a:lstStyle>
          <a:p>
            <a:pPr algn="r">
              <a:spcBef>
                <a:spcPct val="0"/>
              </a:spcBef>
              <a:buFontTx/>
              <a:buNone/>
            </a:pPr>
            <a:endParaRPr lang="en-US" altLang="en-US" sz="4400">
              <a:latin typeface="Lucida Console" charset="0"/>
            </a:endParaRPr>
          </a:p>
        </p:txBody>
      </p:sp>
      <p:sp>
        <p:nvSpPr>
          <p:cNvPr id="27661" name="AutoShape 21"/>
          <p:cNvSpPr>
            <a:spLocks noChangeArrowheads="1"/>
          </p:cNvSpPr>
          <p:nvPr/>
        </p:nvSpPr>
        <p:spPr bwMode="auto">
          <a:xfrm>
            <a:off x="3733800" y="4686300"/>
            <a:ext cx="304800" cy="304800"/>
          </a:xfrm>
          <a:prstGeom prst="rightArrow">
            <a:avLst>
              <a:gd name="adj1" fmla="val 50000"/>
              <a:gd name="adj2" fmla="val 25000"/>
            </a:avLst>
          </a:prstGeom>
          <a:solidFill>
            <a:schemeClr val="hlink"/>
          </a:solidFill>
          <a:ln w="38100">
            <a:solidFill>
              <a:schemeClr val="tx1"/>
            </a:solidFill>
            <a:miter lim="800000"/>
            <a:headEnd/>
            <a:tailEnd/>
          </a:ln>
        </p:spPr>
        <p:txBody>
          <a:bodyPr wrap="none" anchor="ctr"/>
          <a:lstStyle>
            <a:lvl1pPr>
              <a:spcBef>
                <a:spcPct val="20000"/>
              </a:spcBef>
              <a:buChar char="•"/>
              <a:defRPr sz="3200">
                <a:solidFill>
                  <a:srgbClr val="0000FF"/>
                </a:solidFill>
                <a:latin typeface="Arial" charset="0"/>
              </a:defRPr>
            </a:lvl1pPr>
            <a:lvl2pPr marL="742950" indent="-285750">
              <a:spcBef>
                <a:spcPct val="20000"/>
              </a:spcBef>
              <a:buChar char="–"/>
              <a:defRPr sz="2800">
                <a:solidFill>
                  <a:srgbClr val="0000FF"/>
                </a:solidFill>
                <a:latin typeface="Arial" charset="0"/>
              </a:defRPr>
            </a:lvl2pPr>
            <a:lvl3pPr marL="1143000" indent="-228600">
              <a:spcBef>
                <a:spcPct val="20000"/>
              </a:spcBef>
              <a:buChar char="•"/>
              <a:defRPr sz="2400">
                <a:solidFill>
                  <a:srgbClr val="0000FF"/>
                </a:solidFill>
                <a:latin typeface="Arial" charset="0"/>
              </a:defRPr>
            </a:lvl3pPr>
            <a:lvl4pPr marL="1600200" indent="-228600">
              <a:spcBef>
                <a:spcPct val="20000"/>
              </a:spcBef>
              <a:buChar char="–"/>
              <a:defRPr sz="2000">
                <a:solidFill>
                  <a:srgbClr val="0000FF"/>
                </a:solidFill>
                <a:latin typeface="Arial" charset="0"/>
              </a:defRPr>
            </a:lvl4pPr>
            <a:lvl5pPr marL="2057400" indent="-228600">
              <a:spcBef>
                <a:spcPct val="20000"/>
              </a:spcBef>
              <a:buChar char="»"/>
              <a:defRPr sz="2000">
                <a:solidFill>
                  <a:srgbClr val="0000FF"/>
                </a:solidFill>
                <a:latin typeface="Arial" charset="0"/>
              </a:defRPr>
            </a:lvl5pPr>
            <a:lvl6pPr marL="2514600" indent="-228600" eaLnBrk="0" fontAlgn="base" hangingPunct="0">
              <a:spcBef>
                <a:spcPct val="20000"/>
              </a:spcBef>
              <a:spcAft>
                <a:spcPct val="0"/>
              </a:spcAft>
              <a:buChar char="»"/>
              <a:defRPr sz="2000">
                <a:solidFill>
                  <a:srgbClr val="0000FF"/>
                </a:solidFill>
                <a:latin typeface="Arial" charset="0"/>
              </a:defRPr>
            </a:lvl6pPr>
            <a:lvl7pPr marL="2971800" indent="-228600" eaLnBrk="0" fontAlgn="base" hangingPunct="0">
              <a:spcBef>
                <a:spcPct val="20000"/>
              </a:spcBef>
              <a:spcAft>
                <a:spcPct val="0"/>
              </a:spcAft>
              <a:buChar char="»"/>
              <a:defRPr sz="2000">
                <a:solidFill>
                  <a:srgbClr val="0000FF"/>
                </a:solidFill>
                <a:latin typeface="Arial" charset="0"/>
              </a:defRPr>
            </a:lvl7pPr>
            <a:lvl8pPr marL="3429000" indent="-228600" eaLnBrk="0" fontAlgn="base" hangingPunct="0">
              <a:spcBef>
                <a:spcPct val="20000"/>
              </a:spcBef>
              <a:spcAft>
                <a:spcPct val="0"/>
              </a:spcAft>
              <a:buChar char="»"/>
              <a:defRPr sz="2000">
                <a:solidFill>
                  <a:srgbClr val="0000FF"/>
                </a:solidFill>
                <a:latin typeface="Arial" charset="0"/>
              </a:defRPr>
            </a:lvl8pPr>
            <a:lvl9pPr marL="3886200" indent="-228600" eaLnBrk="0" fontAlgn="base" hangingPunct="0">
              <a:spcBef>
                <a:spcPct val="20000"/>
              </a:spcBef>
              <a:spcAft>
                <a:spcPct val="0"/>
              </a:spcAft>
              <a:buChar char="»"/>
              <a:defRPr sz="2000">
                <a:solidFill>
                  <a:srgbClr val="0000FF"/>
                </a:solidFill>
                <a:latin typeface="Arial" charset="0"/>
              </a:defRPr>
            </a:lvl9pPr>
          </a:lstStyle>
          <a:p>
            <a:pPr algn="r">
              <a:spcBef>
                <a:spcPct val="0"/>
              </a:spcBef>
              <a:buFontTx/>
              <a:buNone/>
            </a:pPr>
            <a:endParaRPr lang="en-US" altLang="en-US" sz="4400">
              <a:latin typeface="Lucida Console" charset="0"/>
            </a:endParaRPr>
          </a:p>
        </p:txBody>
      </p:sp>
      <p:sp>
        <p:nvSpPr>
          <p:cNvPr id="27662" name="AutoShape 22"/>
          <p:cNvSpPr>
            <a:spLocks noChangeArrowheads="1"/>
          </p:cNvSpPr>
          <p:nvPr/>
        </p:nvSpPr>
        <p:spPr bwMode="auto">
          <a:xfrm rot="2548433">
            <a:off x="6705600" y="4267200"/>
            <a:ext cx="304800" cy="304800"/>
          </a:xfrm>
          <a:prstGeom prst="rightArrow">
            <a:avLst>
              <a:gd name="adj1" fmla="val 50000"/>
              <a:gd name="adj2" fmla="val 25000"/>
            </a:avLst>
          </a:prstGeom>
          <a:solidFill>
            <a:srgbClr val="00FFFF"/>
          </a:solidFill>
          <a:ln w="38100">
            <a:solidFill>
              <a:schemeClr val="tx1"/>
            </a:solidFill>
            <a:miter lim="800000"/>
            <a:headEnd/>
            <a:tailEnd/>
          </a:ln>
        </p:spPr>
        <p:txBody>
          <a:bodyPr wrap="none" anchor="ctr"/>
          <a:lstStyle>
            <a:lvl1pPr>
              <a:spcBef>
                <a:spcPct val="20000"/>
              </a:spcBef>
              <a:buChar char="•"/>
              <a:defRPr sz="3200">
                <a:solidFill>
                  <a:srgbClr val="0000FF"/>
                </a:solidFill>
                <a:latin typeface="Arial" charset="0"/>
              </a:defRPr>
            </a:lvl1pPr>
            <a:lvl2pPr marL="742950" indent="-285750">
              <a:spcBef>
                <a:spcPct val="20000"/>
              </a:spcBef>
              <a:buChar char="–"/>
              <a:defRPr sz="2800">
                <a:solidFill>
                  <a:srgbClr val="0000FF"/>
                </a:solidFill>
                <a:latin typeface="Arial" charset="0"/>
              </a:defRPr>
            </a:lvl2pPr>
            <a:lvl3pPr marL="1143000" indent="-228600">
              <a:spcBef>
                <a:spcPct val="20000"/>
              </a:spcBef>
              <a:buChar char="•"/>
              <a:defRPr sz="2400">
                <a:solidFill>
                  <a:srgbClr val="0000FF"/>
                </a:solidFill>
                <a:latin typeface="Arial" charset="0"/>
              </a:defRPr>
            </a:lvl3pPr>
            <a:lvl4pPr marL="1600200" indent="-228600">
              <a:spcBef>
                <a:spcPct val="20000"/>
              </a:spcBef>
              <a:buChar char="–"/>
              <a:defRPr sz="2000">
                <a:solidFill>
                  <a:srgbClr val="0000FF"/>
                </a:solidFill>
                <a:latin typeface="Arial" charset="0"/>
              </a:defRPr>
            </a:lvl4pPr>
            <a:lvl5pPr marL="2057400" indent="-228600">
              <a:spcBef>
                <a:spcPct val="20000"/>
              </a:spcBef>
              <a:buChar char="»"/>
              <a:defRPr sz="2000">
                <a:solidFill>
                  <a:srgbClr val="0000FF"/>
                </a:solidFill>
                <a:latin typeface="Arial" charset="0"/>
              </a:defRPr>
            </a:lvl5pPr>
            <a:lvl6pPr marL="2514600" indent="-228600" eaLnBrk="0" fontAlgn="base" hangingPunct="0">
              <a:spcBef>
                <a:spcPct val="20000"/>
              </a:spcBef>
              <a:spcAft>
                <a:spcPct val="0"/>
              </a:spcAft>
              <a:buChar char="»"/>
              <a:defRPr sz="2000">
                <a:solidFill>
                  <a:srgbClr val="0000FF"/>
                </a:solidFill>
                <a:latin typeface="Arial" charset="0"/>
              </a:defRPr>
            </a:lvl6pPr>
            <a:lvl7pPr marL="2971800" indent="-228600" eaLnBrk="0" fontAlgn="base" hangingPunct="0">
              <a:spcBef>
                <a:spcPct val="20000"/>
              </a:spcBef>
              <a:spcAft>
                <a:spcPct val="0"/>
              </a:spcAft>
              <a:buChar char="»"/>
              <a:defRPr sz="2000">
                <a:solidFill>
                  <a:srgbClr val="0000FF"/>
                </a:solidFill>
                <a:latin typeface="Arial" charset="0"/>
              </a:defRPr>
            </a:lvl7pPr>
            <a:lvl8pPr marL="3429000" indent="-228600" eaLnBrk="0" fontAlgn="base" hangingPunct="0">
              <a:spcBef>
                <a:spcPct val="20000"/>
              </a:spcBef>
              <a:spcAft>
                <a:spcPct val="0"/>
              </a:spcAft>
              <a:buChar char="»"/>
              <a:defRPr sz="2000">
                <a:solidFill>
                  <a:srgbClr val="0000FF"/>
                </a:solidFill>
                <a:latin typeface="Arial" charset="0"/>
              </a:defRPr>
            </a:lvl8pPr>
            <a:lvl9pPr marL="3886200" indent="-228600" eaLnBrk="0" fontAlgn="base" hangingPunct="0">
              <a:spcBef>
                <a:spcPct val="20000"/>
              </a:spcBef>
              <a:spcAft>
                <a:spcPct val="0"/>
              </a:spcAft>
              <a:buChar char="»"/>
              <a:defRPr sz="2000">
                <a:solidFill>
                  <a:srgbClr val="0000FF"/>
                </a:solidFill>
                <a:latin typeface="Arial" charset="0"/>
              </a:defRPr>
            </a:lvl9pPr>
          </a:lstStyle>
          <a:p>
            <a:pPr algn="r">
              <a:spcBef>
                <a:spcPct val="0"/>
              </a:spcBef>
              <a:buFontTx/>
              <a:buNone/>
            </a:pPr>
            <a:endParaRPr lang="en-US" altLang="en-US" sz="4400">
              <a:latin typeface="Lucida Console" charset="0"/>
            </a:endParaRPr>
          </a:p>
        </p:txBody>
      </p:sp>
      <p:sp>
        <p:nvSpPr>
          <p:cNvPr id="27663" name="AutoShape 23"/>
          <p:cNvSpPr>
            <a:spLocks noChangeArrowheads="1"/>
          </p:cNvSpPr>
          <p:nvPr/>
        </p:nvSpPr>
        <p:spPr bwMode="auto">
          <a:xfrm rot="19051567" flipH="1">
            <a:off x="5867400" y="4267200"/>
            <a:ext cx="304800" cy="304800"/>
          </a:xfrm>
          <a:prstGeom prst="rightArrow">
            <a:avLst>
              <a:gd name="adj1" fmla="val 50000"/>
              <a:gd name="adj2" fmla="val 25000"/>
            </a:avLst>
          </a:prstGeom>
          <a:solidFill>
            <a:srgbClr val="00FFFF"/>
          </a:solidFill>
          <a:ln w="38100">
            <a:solidFill>
              <a:schemeClr val="tx1"/>
            </a:solidFill>
            <a:miter lim="800000"/>
            <a:headEnd/>
            <a:tailEnd/>
          </a:ln>
        </p:spPr>
        <p:txBody>
          <a:bodyPr wrap="none" anchor="ctr"/>
          <a:lstStyle>
            <a:lvl1pPr>
              <a:spcBef>
                <a:spcPct val="20000"/>
              </a:spcBef>
              <a:buChar char="•"/>
              <a:defRPr sz="3200">
                <a:solidFill>
                  <a:srgbClr val="0000FF"/>
                </a:solidFill>
                <a:latin typeface="Arial" charset="0"/>
              </a:defRPr>
            </a:lvl1pPr>
            <a:lvl2pPr marL="742950" indent="-285750">
              <a:spcBef>
                <a:spcPct val="20000"/>
              </a:spcBef>
              <a:buChar char="–"/>
              <a:defRPr sz="2800">
                <a:solidFill>
                  <a:srgbClr val="0000FF"/>
                </a:solidFill>
                <a:latin typeface="Arial" charset="0"/>
              </a:defRPr>
            </a:lvl2pPr>
            <a:lvl3pPr marL="1143000" indent="-228600">
              <a:spcBef>
                <a:spcPct val="20000"/>
              </a:spcBef>
              <a:buChar char="•"/>
              <a:defRPr sz="2400">
                <a:solidFill>
                  <a:srgbClr val="0000FF"/>
                </a:solidFill>
                <a:latin typeface="Arial" charset="0"/>
              </a:defRPr>
            </a:lvl3pPr>
            <a:lvl4pPr marL="1600200" indent="-228600">
              <a:spcBef>
                <a:spcPct val="20000"/>
              </a:spcBef>
              <a:buChar char="–"/>
              <a:defRPr sz="2000">
                <a:solidFill>
                  <a:srgbClr val="0000FF"/>
                </a:solidFill>
                <a:latin typeface="Arial" charset="0"/>
              </a:defRPr>
            </a:lvl4pPr>
            <a:lvl5pPr marL="2057400" indent="-228600">
              <a:spcBef>
                <a:spcPct val="20000"/>
              </a:spcBef>
              <a:buChar char="»"/>
              <a:defRPr sz="2000">
                <a:solidFill>
                  <a:srgbClr val="0000FF"/>
                </a:solidFill>
                <a:latin typeface="Arial" charset="0"/>
              </a:defRPr>
            </a:lvl5pPr>
            <a:lvl6pPr marL="2514600" indent="-228600" eaLnBrk="0" fontAlgn="base" hangingPunct="0">
              <a:spcBef>
                <a:spcPct val="20000"/>
              </a:spcBef>
              <a:spcAft>
                <a:spcPct val="0"/>
              </a:spcAft>
              <a:buChar char="»"/>
              <a:defRPr sz="2000">
                <a:solidFill>
                  <a:srgbClr val="0000FF"/>
                </a:solidFill>
                <a:latin typeface="Arial" charset="0"/>
              </a:defRPr>
            </a:lvl6pPr>
            <a:lvl7pPr marL="2971800" indent="-228600" eaLnBrk="0" fontAlgn="base" hangingPunct="0">
              <a:spcBef>
                <a:spcPct val="20000"/>
              </a:spcBef>
              <a:spcAft>
                <a:spcPct val="0"/>
              </a:spcAft>
              <a:buChar char="»"/>
              <a:defRPr sz="2000">
                <a:solidFill>
                  <a:srgbClr val="0000FF"/>
                </a:solidFill>
                <a:latin typeface="Arial" charset="0"/>
              </a:defRPr>
            </a:lvl7pPr>
            <a:lvl8pPr marL="3429000" indent="-228600" eaLnBrk="0" fontAlgn="base" hangingPunct="0">
              <a:spcBef>
                <a:spcPct val="20000"/>
              </a:spcBef>
              <a:spcAft>
                <a:spcPct val="0"/>
              </a:spcAft>
              <a:buChar char="»"/>
              <a:defRPr sz="2000">
                <a:solidFill>
                  <a:srgbClr val="0000FF"/>
                </a:solidFill>
                <a:latin typeface="Arial" charset="0"/>
              </a:defRPr>
            </a:lvl8pPr>
            <a:lvl9pPr marL="3886200" indent="-228600" eaLnBrk="0" fontAlgn="base" hangingPunct="0">
              <a:spcBef>
                <a:spcPct val="20000"/>
              </a:spcBef>
              <a:spcAft>
                <a:spcPct val="0"/>
              </a:spcAft>
              <a:buChar char="»"/>
              <a:defRPr sz="2000">
                <a:solidFill>
                  <a:srgbClr val="0000FF"/>
                </a:solidFill>
                <a:latin typeface="Arial" charset="0"/>
              </a:defRPr>
            </a:lvl9pPr>
          </a:lstStyle>
          <a:p>
            <a:pPr algn="r">
              <a:spcBef>
                <a:spcPct val="0"/>
              </a:spcBef>
              <a:buFontTx/>
              <a:buNone/>
            </a:pPr>
            <a:endParaRPr lang="en-US" altLang="en-US" sz="4400">
              <a:latin typeface="Lucida Console" charset="0"/>
            </a:endParaRPr>
          </a:p>
        </p:txBody>
      </p:sp>
      <p:sp>
        <p:nvSpPr>
          <p:cNvPr id="27664" name="AutoShape 24"/>
          <p:cNvSpPr>
            <a:spLocks noChangeArrowheads="1"/>
          </p:cNvSpPr>
          <p:nvPr/>
        </p:nvSpPr>
        <p:spPr bwMode="auto">
          <a:xfrm rot="19051567" flipH="1">
            <a:off x="5181600" y="4953000"/>
            <a:ext cx="304800" cy="304800"/>
          </a:xfrm>
          <a:prstGeom prst="rightArrow">
            <a:avLst>
              <a:gd name="adj1" fmla="val 50000"/>
              <a:gd name="adj2" fmla="val 25000"/>
            </a:avLst>
          </a:prstGeom>
          <a:solidFill>
            <a:srgbClr val="00FFFF"/>
          </a:solidFill>
          <a:ln w="38100">
            <a:solidFill>
              <a:schemeClr val="tx1"/>
            </a:solidFill>
            <a:miter lim="800000"/>
            <a:headEnd/>
            <a:tailEnd/>
          </a:ln>
        </p:spPr>
        <p:txBody>
          <a:bodyPr wrap="none" anchor="ctr"/>
          <a:lstStyle>
            <a:lvl1pPr>
              <a:spcBef>
                <a:spcPct val="20000"/>
              </a:spcBef>
              <a:buChar char="•"/>
              <a:defRPr sz="3200">
                <a:solidFill>
                  <a:srgbClr val="0000FF"/>
                </a:solidFill>
                <a:latin typeface="Arial" charset="0"/>
              </a:defRPr>
            </a:lvl1pPr>
            <a:lvl2pPr marL="742950" indent="-285750">
              <a:spcBef>
                <a:spcPct val="20000"/>
              </a:spcBef>
              <a:buChar char="–"/>
              <a:defRPr sz="2800">
                <a:solidFill>
                  <a:srgbClr val="0000FF"/>
                </a:solidFill>
                <a:latin typeface="Arial" charset="0"/>
              </a:defRPr>
            </a:lvl2pPr>
            <a:lvl3pPr marL="1143000" indent="-228600">
              <a:spcBef>
                <a:spcPct val="20000"/>
              </a:spcBef>
              <a:buChar char="•"/>
              <a:defRPr sz="2400">
                <a:solidFill>
                  <a:srgbClr val="0000FF"/>
                </a:solidFill>
                <a:latin typeface="Arial" charset="0"/>
              </a:defRPr>
            </a:lvl3pPr>
            <a:lvl4pPr marL="1600200" indent="-228600">
              <a:spcBef>
                <a:spcPct val="20000"/>
              </a:spcBef>
              <a:buChar char="–"/>
              <a:defRPr sz="2000">
                <a:solidFill>
                  <a:srgbClr val="0000FF"/>
                </a:solidFill>
                <a:latin typeface="Arial" charset="0"/>
              </a:defRPr>
            </a:lvl4pPr>
            <a:lvl5pPr marL="2057400" indent="-228600">
              <a:spcBef>
                <a:spcPct val="20000"/>
              </a:spcBef>
              <a:buChar char="»"/>
              <a:defRPr sz="2000">
                <a:solidFill>
                  <a:srgbClr val="0000FF"/>
                </a:solidFill>
                <a:latin typeface="Arial" charset="0"/>
              </a:defRPr>
            </a:lvl5pPr>
            <a:lvl6pPr marL="2514600" indent="-228600" eaLnBrk="0" fontAlgn="base" hangingPunct="0">
              <a:spcBef>
                <a:spcPct val="20000"/>
              </a:spcBef>
              <a:spcAft>
                <a:spcPct val="0"/>
              </a:spcAft>
              <a:buChar char="»"/>
              <a:defRPr sz="2000">
                <a:solidFill>
                  <a:srgbClr val="0000FF"/>
                </a:solidFill>
                <a:latin typeface="Arial" charset="0"/>
              </a:defRPr>
            </a:lvl6pPr>
            <a:lvl7pPr marL="2971800" indent="-228600" eaLnBrk="0" fontAlgn="base" hangingPunct="0">
              <a:spcBef>
                <a:spcPct val="20000"/>
              </a:spcBef>
              <a:spcAft>
                <a:spcPct val="0"/>
              </a:spcAft>
              <a:buChar char="»"/>
              <a:defRPr sz="2000">
                <a:solidFill>
                  <a:srgbClr val="0000FF"/>
                </a:solidFill>
                <a:latin typeface="Arial" charset="0"/>
              </a:defRPr>
            </a:lvl7pPr>
            <a:lvl8pPr marL="3429000" indent="-228600" eaLnBrk="0" fontAlgn="base" hangingPunct="0">
              <a:spcBef>
                <a:spcPct val="20000"/>
              </a:spcBef>
              <a:spcAft>
                <a:spcPct val="0"/>
              </a:spcAft>
              <a:buChar char="»"/>
              <a:defRPr sz="2000">
                <a:solidFill>
                  <a:srgbClr val="0000FF"/>
                </a:solidFill>
                <a:latin typeface="Arial" charset="0"/>
              </a:defRPr>
            </a:lvl8pPr>
            <a:lvl9pPr marL="3886200" indent="-228600" eaLnBrk="0" fontAlgn="base" hangingPunct="0">
              <a:spcBef>
                <a:spcPct val="20000"/>
              </a:spcBef>
              <a:spcAft>
                <a:spcPct val="0"/>
              </a:spcAft>
              <a:buChar char="»"/>
              <a:defRPr sz="2000">
                <a:solidFill>
                  <a:srgbClr val="0000FF"/>
                </a:solidFill>
                <a:latin typeface="Arial" charset="0"/>
              </a:defRPr>
            </a:lvl9pPr>
          </a:lstStyle>
          <a:p>
            <a:pPr algn="r">
              <a:spcBef>
                <a:spcPct val="0"/>
              </a:spcBef>
              <a:buFontTx/>
              <a:buNone/>
            </a:pPr>
            <a:endParaRPr lang="en-US" altLang="en-US" sz="4400">
              <a:latin typeface="Lucida Console" charset="0"/>
            </a:endParaRPr>
          </a:p>
        </p:txBody>
      </p:sp>
      <p:sp>
        <p:nvSpPr>
          <p:cNvPr id="27665" name="Text Box 25"/>
          <p:cNvSpPr txBox="1">
            <a:spLocks noChangeArrowheads="1"/>
          </p:cNvSpPr>
          <p:nvPr/>
        </p:nvSpPr>
        <p:spPr bwMode="auto">
          <a:xfrm>
            <a:off x="990600" y="3505200"/>
            <a:ext cx="1658938"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rgbClr val="0000FF"/>
                </a:solidFill>
                <a:latin typeface="Arial" charset="0"/>
              </a:defRPr>
            </a:lvl1pPr>
            <a:lvl2pPr marL="742950" indent="-285750">
              <a:spcBef>
                <a:spcPct val="20000"/>
              </a:spcBef>
              <a:buChar char="–"/>
              <a:defRPr sz="2800">
                <a:solidFill>
                  <a:srgbClr val="0000FF"/>
                </a:solidFill>
                <a:latin typeface="Arial" charset="0"/>
              </a:defRPr>
            </a:lvl2pPr>
            <a:lvl3pPr marL="1143000" indent="-228600">
              <a:spcBef>
                <a:spcPct val="20000"/>
              </a:spcBef>
              <a:buChar char="•"/>
              <a:defRPr sz="2400">
                <a:solidFill>
                  <a:srgbClr val="0000FF"/>
                </a:solidFill>
                <a:latin typeface="Arial" charset="0"/>
              </a:defRPr>
            </a:lvl3pPr>
            <a:lvl4pPr marL="1600200" indent="-228600">
              <a:spcBef>
                <a:spcPct val="20000"/>
              </a:spcBef>
              <a:buChar char="–"/>
              <a:defRPr sz="2000">
                <a:solidFill>
                  <a:srgbClr val="0000FF"/>
                </a:solidFill>
                <a:latin typeface="Arial" charset="0"/>
              </a:defRPr>
            </a:lvl4pPr>
            <a:lvl5pPr marL="2057400" indent="-228600">
              <a:spcBef>
                <a:spcPct val="20000"/>
              </a:spcBef>
              <a:buChar char="»"/>
              <a:defRPr sz="2000">
                <a:solidFill>
                  <a:srgbClr val="0000FF"/>
                </a:solidFill>
                <a:latin typeface="Arial" charset="0"/>
              </a:defRPr>
            </a:lvl5pPr>
            <a:lvl6pPr marL="2514600" indent="-228600" eaLnBrk="0" fontAlgn="base" hangingPunct="0">
              <a:spcBef>
                <a:spcPct val="20000"/>
              </a:spcBef>
              <a:spcAft>
                <a:spcPct val="0"/>
              </a:spcAft>
              <a:buChar char="»"/>
              <a:defRPr sz="2000">
                <a:solidFill>
                  <a:srgbClr val="0000FF"/>
                </a:solidFill>
                <a:latin typeface="Arial" charset="0"/>
              </a:defRPr>
            </a:lvl6pPr>
            <a:lvl7pPr marL="2971800" indent="-228600" eaLnBrk="0" fontAlgn="base" hangingPunct="0">
              <a:spcBef>
                <a:spcPct val="20000"/>
              </a:spcBef>
              <a:spcAft>
                <a:spcPct val="0"/>
              </a:spcAft>
              <a:buChar char="»"/>
              <a:defRPr sz="2000">
                <a:solidFill>
                  <a:srgbClr val="0000FF"/>
                </a:solidFill>
                <a:latin typeface="Arial" charset="0"/>
              </a:defRPr>
            </a:lvl7pPr>
            <a:lvl8pPr marL="3429000" indent="-228600" eaLnBrk="0" fontAlgn="base" hangingPunct="0">
              <a:spcBef>
                <a:spcPct val="20000"/>
              </a:spcBef>
              <a:spcAft>
                <a:spcPct val="0"/>
              </a:spcAft>
              <a:buChar char="»"/>
              <a:defRPr sz="2000">
                <a:solidFill>
                  <a:srgbClr val="0000FF"/>
                </a:solidFill>
                <a:latin typeface="Arial" charset="0"/>
              </a:defRPr>
            </a:lvl8pPr>
            <a:lvl9pPr marL="3886200" indent="-228600" eaLnBrk="0" fontAlgn="base" hangingPunct="0">
              <a:spcBef>
                <a:spcPct val="20000"/>
              </a:spcBef>
              <a:spcAft>
                <a:spcPct val="0"/>
              </a:spcAft>
              <a:buChar char="»"/>
              <a:defRPr sz="2000">
                <a:solidFill>
                  <a:srgbClr val="0000FF"/>
                </a:solidFill>
                <a:latin typeface="Arial" charset="0"/>
              </a:defRPr>
            </a:lvl9pPr>
          </a:lstStyle>
          <a:p>
            <a:pPr algn="r">
              <a:spcBef>
                <a:spcPct val="0"/>
              </a:spcBef>
              <a:buFontTx/>
              <a:buNone/>
            </a:pPr>
            <a:r>
              <a:rPr lang="en-US" altLang="en-US">
                <a:latin typeface="Lucida Console" charset="0"/>
              </a:rPr>
              <a:t>memory</a:t>
            </a:r>
          </a:p>
        </p:txBody>
      </p:sp>
      <p:sp>
        <p:nvSpPr>
          <p:cNvPr id="27666" name="Freeform 26"/>
          <p:cNvSpPr>
            <a:spLocks/>
          </p:cNvSpPr>
          <p:nvPr/>
        </p:nvSpPr>
        <p:spPr bwMode="auto">
          <a:xfrm>
            <a:off x="3200400" y="2881313"/>
            <a:ext cx="485775" cy="1919287"/>
          </a:xfrm>
          <a:custGeom>
            <a:avLst/>
            <a:gdLst>
              <a:gd name="T0" fmla="*/ 2147483646 w 288"/>
              <a:gd name="T1" fmla="*/ 0 h 1200"/>
              <a:gd name="T2" fmla="*/ 0 w 288"/>
              <a:gd name="T3" fmla="*/ 2147483646 h 1200"/>
              <a:gd name="T4" fmla="*/ 2147483646 w 288"/>
              <a:gd name="T5" fmla="*/ 2147483646 h 1200"/>
              <a:gd name="T6" fmla="*/ 0 60000 65536"/>
              <a:gd name="T7" fmla="*/ 0 60000 65536"/>
              <a:gd name="T8" fmla="*/ 0 60000 65536"/>
              <a:gd name="T9" fmla="*/ 0 w 288"/>
              <a:gd name="T10" fmla="*/ 0 h 1200"/>
              <a:gd name="T11" fmla="*/ 288 w 288"/>
              <a:gd name="T12" fmla="*/ 1200 h 1200"/>
            </a:gdLst>
            <a:ahLst/>
            <a:cxnLst>
              <a:cxn ang="T6">
                <a:pos x="T0" y="T1"/>
              </a:cxn>
              <a:cxn ang="T7">
                <a:pos x="T2" y="T3"/>
              </a:cxn>
              <a:cxn ang="T8">
                <a:pos x="T4" y="T5"/>
              </a:cxn>
            </a:cxnLst>
            <a:rect l="T9" t="T10" r="T11" b="T12"/>
            <a:pathLst>
              <a:path w="288" h="1200">
                <a:moveTo>
                  <a:pt x="288" y="0"/>
                </a:moveTo>
                <a:lnTo>
                  <a:pt x="0" y="1200"/>
                </a:lnTo>
                <a:lnTo>
                  <a:pt x="240" y="48"/>
                </a:lnTo>
              </a:path>
            </a:pathLst>
          </a:custGeom>
          <a:solidFill>
            <a:schemeClr val="tx2"/>
          </a:solidFill>
          <a:ln w="9525">
            <a:solidFill>
              <a:schemeClr val="tx1"/>
            </a:solidFill>
            <a:round/>
            <a:headEnd/>
            <a:tailEnd type="triangle" w="med" len="med"/>
          </a:ln>
        </p:spPr>
        <p:txBody>
          <a:bodyPr wrap="none" anchor="ctr"/>
          <a:lstStyle/>
          <a:p>
            <a:endParaRPr lang="en-US"/>
          </a:p>
        </p:txBody>
      </p:sp>
      <p:sp>
        <p:nvSpPr>
          <p:cNvPr id="27667" name="AutoShape 27"/>
          <p:cNvSpPr>
            <a:spLocks noChangeArrowheads="1"/>
          </p:cNvSpPr>
          <p:nvPr/>
        </p:nvSpPr>
        <p:spPr bwMode="auto">
          <a:xfrm>
            <a:off x="1295400" y="4419600"/>
            <a:ext cx="3733800" cy="1371600"/>
          </a:xfrm>
          <a:prstGeom prst="roundRect">
            <a:avLst>
              <a:gd name="adj" fmla="val 16667"/>
            </a:avLst>
          </a:prstGeom>
          <a:noFill/>
          <a:ln w="38100">
            <a:solidFill>
              <a:schemeClr val="bg2"/>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rgbClr val="0000FF"/>
                </a:solidFill>
                <a:latin typeface="Arial" charset="0"/>
              </a:defRPr>
            </a:lvl1pPr>
            <a:lvl2pPr marL="742950" indent="-285750">
              <a:spcBef>
                <a:spcPct val="20000"/>
              </a:spcBef>
              <a:buChar char="–"/>
              <a:defRPr sz="2800">
                <a:solidFill>
                  <a:srgbClr val="0000FF"/>
                </a:solidFill>
                <a:latin typeface="Arial" charset="0"/>
              </a:defRPr>
            </a:lvl2pPr>
            <a:lvl3pPr marL="1143000" indent="-228600">
              <a:spcBef>
                <a:spcPct val="20000"/>
              </a:spcBef>
              <a:buChar char="•"/>
              <a:defRPr sz="2400">
                <a:solidFill>
                  <a:srgbClr val="0000FF"/>
                </a:solidFill>
                <a:latin typeface="Arial" charset="0"/>
              </a:defRPr>
            </a:lvl3pPr>
            <a:lvl4pPr marL="1600200" indent="-228600">
              <a:spcBef>
                <a:spcPct val="20000"/>
              </a:spcBef>
              <a:buChar char="–"/>
              <a:defRPr sz="2000">
                <a:solidFill>
                  <a:srgbClr val="0000FF"/>
                </a:solidFill>
                <a:latin typeface="Arial" charset="0"/>
              </a:defRPr>
            </a:lvl4pPr>
            <a:lvl5pPr marL="2057400" indent="-228600">
              <a:spcBef>
                <a:spcPct val="20000"/>
              </a:spcBef>
              <a:buChar char="»"/>
              <a:defRPr sz="2000">
                <a:solidFill>
                  <a:srgbClr val="0000FF"/>
                </a:solidFill>
                <a:latin typeface="Arial" charset="0"/>
              </a:defRPr>
            </a:lvl5pPr>
            <a:lvl6pPr marL="2514600" indent="-228600" eaLnBrk="0" fontAlgn="base" hangingPunct="0">
              <a:spcBef>
                <a:spcPct val="20000"/>
              </a:spcBef>
              <a:spcAft>
                <a:spcPct val="0"/>
              </a:spcAft>
              <a:buChar char="»"/>
              <a:defRPr sz="2000">
                <a:solidFill>
                  <a:srgbClr val="0000FF"/>
                </a:solidFill>
                <a:latin typeface="Arial" charset="0"/>
              </a:defRPr>
            </a:lvl6pPr>
            <a:lvl7pPr marL="2971800" indent="-228600" eaLnBrk="0" fontAlgn="base" hangingPunct="0">
              <a:spcBef>
                <a:spcPct val="20000"/>
              </a:spcBef>
              <a:spcAft>
                <a:spcPct val="0"/>
              </a:spcAft>
              <a:buChar char="»"/>
              <a:defRPr sz="2000">
                <a:solidFill>
                  <a:srgbClr val="0000FF"/>
                </a:solidFill>
                <a:latin typeface="Arial" charset="0"/>
              </a:defRPr>
            </a:lvl7pPr>
            <a:lvl8pPr marL="3429000" indent="-228600" eaLnBrk="0" fontAlgn="base" hangingPunct="0">
              <a:spcBef>
                <a:spcPct val="20000"/>
              </a:spcBef>
              <a:spcAft>
                <a:spcPct val="0"/>
              </a:spcAft>
              <a:buChar char="»"/>
              <a:defRPr sz="2000">
                <a:solidFill>
                  <a:srgbClr val="0000FF"/>
                </a:solidFill>
                <a:latin typeface="Arial" charset="0"/>
              </a:defRPr>
            </a:lvl8pPr>
            <a:lvl9pPr marL="3886200" indent="-228600" eaLnBrk="0" fontAlgn="base" hangingPunct="0">
              <a:spcBef>
                <a:spcPct val="20000"/>
              </a:spcBef>
              <a:spcAft>
                <a:spcPct val="0"/>
              </a:spcAft>
              <a:buChar char="»"/>
              <a:defRPr sz="2000">
                <a:solidFill>
                  <a:srgbClr val="0000FF"/>
                </a:solidFill>
                <a:latin typeface="Arial" charset="0"/>
              </a:defRPr>
            </a:lvl9pPr>
          </a:lstStyle>
          <a:p>
            <a:pPr algn="r">
              <a:spcBef>
                <a:spcPct val="0"/>
              </a:spcBef>
              <a:buFontTx/>
              <a:buNone/>
            </a:pPr>
            <a:endParaRPr lang="en-US" altLang="en-US" sz="4400">
              <a:latin typeface="Lucida Console" charset="0"/>
            </a:endParaRPr>
          </a:p>
        </p:txBody>
      </p:sp>
      <p:sp>
        <p:nvSpPr>
          <p:cNvPr id="27668" name="Text Box 28"/>
          <p:cNvSpPr txBox="1">
            <a:spLocks noChangeArrowheads="1"/>
          </p:cNvSpPr>
          <p:nvPr/>
        </p:nvSpPr>
        <p:spPr bwMode="auto">
          <a:xfrm>
            <a:off x="1597025" y="5181600"/>
            <a:ext cx="1277938"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rgbClr val="0000FF"/>
                </a:solidFill>
                <a:latin typeface="Arial" charset="0"/>
              </a:defRPr>
            </a:lvl1pPr>
            <a:lvl2pPr marL="742950" indent="-285750">
              <a:spcBef>
                <a:spcPct val="20000"/>
              </a:spcBef>
              <a:buChar char="–"/>
              <a:defRPr sz="2800">
                <a:solidFill>
                  <a:srgbClr val="0000FF"/>
                </a:solidFill>
                <a:latin typeface="Arial" charset="0"/>
              </a:defRPr>
            </a:lvl2pPr>
            <a:lvl3pPr marL="1143000" indent="-228600">
              <a:spcBef>
                <a:spcPct val="20000"/>
              </a:spcBef>
              <a:buChar char="•"/>
              <a:defRPr sz="2400">
                <a:solidFill>
                  <a:srgbClr val="0000FF"/>
                </a:solidFill>
                <a:latin typeface="Arial" charset="0"/>
              </a:defRPr>
            </a:lvl3pPr>
            <a:lvl4pPr marL="1600200" indent="-228600">
              <a:spcBef>
                <a:spcPct val="20000"/>
              </a:spcBef>
              <a:buChar char="–"/>
              <a:defRPr sz="2000">
                <a:solidFill>
                  <a:srgbClr val="0000FF"/>
                </a:solidFill>
                <a:latin typeface="Arial" charset="0"/>
              </a:defRPr>
            </a:lvl4pPr>
            <a:lvl5pPr marL="2057400" indent="-228600">
              <a:spcBef>
                <a:spcPct val="20000"/>
              </a:spcBef>
              <a:buChar char="»"/>
              <a:defRPr sz="2000">
                <a:solidFill>
                  <a:srgbClr val="0000FF"/>
                </a:solidFill>
                <a:latin typeface="Arial" charset="0"/>
              </a:defRPr>
            </a:lvl5pPr>
            <a:lvl6pPr marL="2514600" indent="-228600" eaLnBrk="0" fontAlgn="base" hangingPunct="0">
              <a:spcBef>
                <a:spcPct val="20000"/>
              </a:spcBef>
              <a:spcAft>
                <a:spcPct val="0"/>
              </a:spcAft>
              <a:buChar char="»"/>
              <a:defRPr sz="2000">
                <a:solidFill>
                  <a:srgbClr val="0000FF"/>
                </a:solidFill>
                <a:latin typeface="Arial" charset="0"/>
              </a:defRPr>
            </a:lvl6pPr>
            <a:lvl7pPr marL="2971800" indent="-228600" eaLnBrk="0" fontAlgn="base" hangingPunct="0">
              <a:spcBef>
                <a:spcPct val="20000"/>
              </a:spcBef>
              <a:spcAft>
                <a:spcPct val="0"/>
              </a:spcAft>
              <a:buChar char="»"/>
              <a:defRPr sz="2000">
                <a:solidFill>
                  <a:srgbClr val="0000FF"/>
                </a:solidFill>
                <a:latin typeface="Arial" charset="0"/>
              </a:defRPr>
            </a:lvl7pPr>
            <a:lvl8pPr marL="3429000" indent="-228600" eaLnBrk="0" fontAlgn="base" hangingPunct="0">
              <a:spcBef>
                <a:spcPct val="20000"/>
              </a:spcBef>
              <a:spcAft>
                <a:spcPct val="0"/>
              </a:spcAft>
              <a:buChar char="»"/>
              <a:defRPr sz="2000">
                <a:solidFill>
                  <a:srgbClr val="0000FF"/>
                </a:solidFill>
                <a:latin typeface="Arial" charset="0"/>
              </a:defRPr>
            </a:lvl8pPr>
            <a:lvl9pPr marL="3886200" indent="-228600" eaLnBrk="0" fontAlgn="base" hangingPunct="0">
              <a:spcBef>
                <a:spcPct val="20000"/>
              </a:spcBef>
              <a:spcAft>
                <a:spcPct val="0"/>
              </a:spcAft>
              <a:buChar char="»"/>
              <a:defRPr sz="2000">
                <a:solidFill>
                  <a:srgbClr val="0000FF"/>
                </a:solidFill>
                <a:latin typeface="Arial" charset="0"/>
              </a:defRPr>
            </a:lvl9pPr>
          </a:lstStyle>
          <a:p>
            <a:pPr algn="r">
              <a:spcBef>
                <a:spcPct val="0"/>
              </a:spcBef>
              <a:buFontTx/>
              <a:buNone/>
            </a:pPr>
            <a:r>
              <a:rPr lang="en-US" altLang="en-US">
                <a:solidFill>
                  <a:srgbClr val="808080"/>
                </a:solidFill>
                <a:latin typeface="Lucida Console" charset="0"/>
              </a:rPr>
              <a:t>object</a:t>
            </a:r>
          </a:p>
        </p:txBody>
      </p:sp>
      <p:sp>
        <p:nvSpPr>
          <p:cNvPr id="27669" name="AutoShape 29"/>
          <p:cNvSpPr>
            <a:spLocks noChangeArrowheads="1"/>
          </p:cNvSpPr>
          <p:nvPr/>
        </p:nvSpPr>
        <p:spPr bwMode="auto">
          <a:xfrm>
            <a:off x="4343400" y="3657600"/>
            <a:ext cx="3505200" cy="2362200"/>
          </a:xfrm>
          <a:prstGeom prst="roundRect">
            <a:avLst>
              <a:gd name="adj" fmla="val 16667"/>
            </a:avLst>
          </a:prstGeom>
          <a:noFill/>
          <a:ln w="38100">
            <a:solidFill>
              <a:schemeClr val="bg2"/>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rgbClr val="0000FF"/>
                </a:solidFill>
                <a:latin typeface="Arial" charset="0"/>
              </a:defRPr>
            </a:lvl1pPr>
            <a:lvl2pPr marL="742950" indent="-285750">
              <a:spcBef>
                <a:spcPct val="20000"/>
              </a:spcBef>
              <a:buChar char="–"/>
              <a:defRPr sz="2800">
                <a:solidFill>
                  <a:srgbClr val="0000FF"/>
                </a:solidFill>
                <a:latin typeface="Arial" charset="0"/>
              </a:defRPr>
            </a:lvl2pPr>
            <a:lvl3pPr marL="1143000" indent="-228600">
              <a:spcBef>
                <a:spcPct val="20000"/>
              </a:spcBef>
              <a:buChar char="•"/>
              <a:defRPr sz="2400">
                <a:solidFill>
                  <a:srgbClr val="0000FF"/>
                </a:solidFill>
                <a:latin typeface="Arial" charset="0"/>
              </a:defRPr>
            </a:lvl3pPr>
            <a:lvl4pPr marL="1600200" indent="-228600">
              <a:spcBef>
                <a:spcPct val="20000"/>
              </a:spcBef>
              <a:buChar char="–"/>
              <a:defRPr sz="2000">
                <a:solidFill>
                  <a:srgbClr val="0000FF"/>
                </a:solidFill>
                <a:latin typeface="Arial" charset="0"/>
              </a:defRPr>
            </a:lvl4pPr>
            <a:lvl5pPr marL="2057400" indent="-228600">
              <a:spcBef>
                <a:spcPct val="20000"/>
              </a:spcBef>
              <a:buChar char="»"/>
              <a:defRPr sz="2000">
                <a:solidFill>
                  <a:srgbClr val="0000FF"/>
                </a:solidFill>
                <a:latin typeface="Arial" charset="0"/>
              </a:defRPr>
            </a:lvl5pPr>
            <a:lvl6pPr marL="2514600" indent="-228600" eaLnBrk="0" fontAlgn="base" hangingPunct="0">
              <a:spcBef>
                <a:spcPct val="20000"/>
              </a:spcBef>
              <a:spcAft>
                <a:spcPct val="0"/>
              </a:spcAft>
              <a:buChar char="»"/>
              <a:defRPr sz="2000">
                <a:solidFill>
                  <a:srgbClr val="0000FF"/>
                </a:solidFill>
                <a:latin typeface="Arial" charset="0"/>
              </a:defRPr>
            </a:lvl6pPr>
            <a:lvl7pPr marL="2971800" indent="-228600" eaLnBrk="0" fontAlgn="base" hangingPunct="0">
              <a:spcBef>
                <a:spcPct val="20000"/>
              </a:spcBef>
              <a:spcAft>
                <a:spcPct val="0"/>
              </a:spcAft>
              <a:buChar char="»"/>
              <a:defRPr sz="2000">
                <a:solidFill>
                  <a:srgbClr val="0000FF"/>
                </a:solidFill>
                <a:latin typeface="Arial" charset="0"/>
              </a:defRPr>
            </a:lvl7pPr>
            <a:lvl8pPr marL="3429000" indent="-228600" eaLnBrk="0" fontAlgn="base" hangingPunct="0">
              <a:spcBef>
                <a:spcPct val="20000"/>
              </a:spcBef>
              <a:spcAft>
                <a:spcPct val="0"/>
              </a:spcAft>
              <a:buChar char="»"/>
              <a:defRPr sz="2000">
                <a:solidFill>
                  <a:srgbClr val="0000FF"/>
                </a:solidFill>
                <a:latin typeface="Arial" charset="0"/>
              </a:defRPr>
            </a:lvl8pPr>
            <a:lvl9pPr marL="3886200" indent="-228600" eaLnBrk="0" fontAlgn="base" hangingPunct="0">
              <a:spcBef>
                <a:spcPct val="20000"/>
              </a:spcBef>
              <a:spcAft>
                <a:spcPct val="0"/>
              </a:spcAft>
              <a:buChar char="»"/>
              <a:defRPr sz="2000">
                <a:solidFill>
                  <a:srgbClr val="0000FF"/>
                </a:solidFill>
                <a:latin typeface="Arial" charset="0"/>
              </a:defRPr>
            </a:lvl9pPr>
          </a:lstStyle>
          <a:p>
            <a:pPr algn="r">
              <a:spcBef>
                <a:spcPct val="0"/>
              </a:spcBef>
              <a:buFontTx/>
              <a:buNone/>
            </a:pPr>
            <a:endParaRPr lang="en-US" altLang="en-US" sz="4400">
              <a:latin typeface="Lucida Console" charset="0"/>
            </a:endParaRPr>
          </a:p>
        </p:txBody>
      </p:sp>
      <p:sp>
        <p:nvSpPr>
          <p:cNvPr id="27670" name="Text Box 30"/>
          <p:cNvSpPr txBox="1">
            <a:spLocks noChangeArrowheads="1"/>
          </p:cNvSpPr>
          <p:nvPr/>
        </p:nvSpPr>
        <p:spPr bwMode="auto">
          <a:xfrm>
            <a:off x="6321425" y="5334000"/>
            <a:ext cx="1277938"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rgbClr val="0000FF"/>
                </a:solidFill>
                <a:latin typeface="Arial" charset="0"/>
              </a:defRPr>
            </a:lvl1pPr>
            <a:lvl2pPr marL="742950" indent="-285750">
              <a:spcBef>
                <a:spcPct val="20000"/>
              </a:spcBef>
              <a:buChar char="–"/>
              <a:defRPr sz="2800">
                <a:solidFill>
                  <a:srgbClr val="0000FF"/>
                </a:solidFill>
                <a:latin typeface="Arial" charset="0"/>
              </a:defRPr>
            </a:lvl2pPr>
            <a:lvl3pPr marL="1143000" indent="-228600">
              <a:spcBef>
                <a:spcPct val="20000"/>
              </a:spcBef>
              <a:buChar char="•"/>
              <a:defRPr sz="2400">
                <a:solidFill>
                  <a:srgbClr val="0000FF"/>
                </a:solidFill>
                <a:latin typeface="Arial" charset="0"/>
              </a:defRPr>
            </a:lvl3pPr>
            <a:lvl4pPr marL="1600200" indent="-228600">
              <a:spcBef>
                <a:spcPct val="20000"/>
              </a:spcBef>
              <a:buChar char="–"/>
              <a:defRPr sz="2000">
                <a:solidFill>
                  <a:srgbClr val="0000FF"/>
                </a:solidFill>
                <a:latin typeface="Arial" charset="0"/>
              </a:defRPr>
            </a:lvl4pPr>
            <a:lvl5pPr marL="2057400" indent="-228600">
              <a:spcBef>
                <a:spcPct val="20000"/>
              </a:spcBef>
              <a:buChar char="»"/>
              <a:defRPr sz="2000">
                <a:solidFill>
                  <a:srgbClr val="0000FF"/>
                </a:solidFill>
                <a:latin typeface="Arial" charset="0"/>
              </a:defRPr>
            </a:lvl5pPr>
            <a:lvl6pPr marL="2514600" indent="-228600" eaLnBrk="0" fontAlgn="base" hangingPunct="0">
              <a:spcBef>
                <a:spcPct val="20000"/>
              </a:spcBef>
              <a:spcAft>
                <a:spcPct val="0"/>
              </a:spcAft>
              <a:buChar char="»"/>
              <a:defRPr sz="2000">
                <a:solidFill>
                  <a:srgbClr val="0000FF"/>
                </a:solidFill>
                <a:latin typeface="Arial" charset="0"/>
              </a:defRPr>
            </a:lvl6pPr>
            <a:lvl7pPr marL="2971800" indent="-228600" eaLnBrk="0" fontAlgn="base" hangingPunct="0">
              <a:spcBef>
                <a:spcPct val="20000"/>
              </a:spcBef>
              <a:spcAft>
                <a:spcPct val="0"/>
              </a:spcAft>
              <a:buChar char="»"/>
              <a:defRPr sz="2000">
                <a:solidFill>
                  <a:srgbClr val="0000FF"/>
                </a:solidFill>
                <a:latin typeface="Arial" charset="0"/>
              </a:defRPr>
            </a:lvl7pPr>
            <a:lvl8pPr marL="3429000" indent="-228600" eaLnBrk="0" fontAlgn="base" hangingPunct="0">
              <a:spcBef>
                <a:spcPct val="20000"/>
              </a:spcBef>
              <a:spcAft>
                <a:spcPct val="0"/>
              </a:spcAft>
              <a:buChar char="»"/>
              <a:defRPr sz="2000">
                <a:solidFill>
                  <a:srgbClr val="0000FF"/>
                </a:solidFill>
                <a:latin typeface="Arial" charset="0"/>
              </a:defRPr>
            </a:lvl8pPr>
            <a:lvl9pPr marL="3886200" indent="-228600" eaLnBrk="0" fontAlgn="base" hangingPunct="0">
              <a:spcBef>
                <a:spcPct val="20000"/>
              </a:spcBef>
              <a:spcAft>
                <a:spcPct val="0"/>
              </a:spcAft>
              <a:buChar char="»"/>
              <a:defRPr sz="2000">
                <a:solidFill>
                  <a:srgbClr val="0000FF"/>
                </a:solidFill>
                <a:latin typeface="Arial" charset="0"/>
              </a:defRPr>
            </a:lvl9pPr>
          </a:lstStyle>
          <a:p>
            <a:pPr algn="r">
              <a:spcBef>
                <a:spcPct val="0"/>
              </a:spcBef>
              <a:buFontTx/>
              <a:buNone/>
            </a:pPr>
            <a:r>
              <a:rPr lang="en-US" altLang="en-US">
                <a:solidFill>
                  <a:srgbClr val="808080"/>
                </a:solidFill>
                <a:latin typeface="Lucida Console" charset="0"/>
              </a:rPr>
              <a:t>object</a:t>
            </a:r>
          </a:p>
        </p:txBody>
      </p:sp>
      <p:sp>
        <p:nvSpPr>
          <p:cNvPr id="27671" name="Oval 31"/>
          <p:cNvSpPr>
            <a:spLocks noChangeArrowheads="1"/>
          </p:cNvSpPr>
          <p:nvPr/>
        </p:nvSpPr>
        <p:spPr bwMode="auto">
          <a:xfrm>
            <a:off x="4572000" y="5257800"/>
            <a:ext cx="838200" cy="381000"/>
          </a:xfrm>
          <a:prstGeom prst="ellipse">
            <a:avLst/>
          </a:prstGeom>
          <a:solidFill>
            <a:srgbClr val="00FFFF"/>
          </a:solidFill>
          <a:ln w="38100">
            <a:solidFill>
              <a:schemeClr val="tx1"/>
            </a:solidFill>
            <a:round/>
            <a:headEnd/>
            <a:tailEnd/>
          </a:ln>
        </p:spPr>
        <p:txBody>
          <a:bodyPr wrap="none" anchor="ctr"/>
          <a:lstStyle>
            <a:lvl1pPr>
              <a:spcBef>
                <a:spcPct val="20000"/>
              </a:spcBef>
              <a:buChar char="•"/>
              <a:defRPr sz="3200">
                <a:solidFill>
                  <a:srgbClr val="0000FF"/>
                </a:solidFill>
                <a:latin typeface="Arial" charset="0"/>
              </a:defRPr>
            </a:lvl1pPr>
            <a:lvl2pPr marL="742950" indent="-285750">
              <a:spcBef>
                <a:spcPct val="20000"/>
              </a:spcBef>
              <a:buChar char="–"/>
              <a:defRPr sz="2800">
                <a:solidFill>
                  <a:srgbClr val="0000FF"/>
                </a:solidFill>
                <a:latin typeface="Arial" charset="0"/>
              </a:defRPr>
            </a:lvl2pPr>
            <a:lvl3pPr marL="1143000" indent="-228600">
              <a:spcBef>
                <a:spcPct val="20000"/>
              </a:spcBef>
              <a:buChar char="•"/>
              <a:defRPr sz="2400">
                <a:solidFill>
                  <a:srgbClr val="0000FF"/>
                </a:solidFill>
                <a:latin typeface="Arial" charset="0"/>
              </a:defRPr>
            </a:lvl3pPr>
            <a:lvl4pPr marL="1600200" indent="-228600">
              <a:spcBef>
                <a:spcPct val="20000"/>
              </a:spcBef>
              <a:buChar char="–"/>
              <a:defRPr sz="2000">
                <a:solidFill>
                  <a:srgbClr val="0000FF"/>
                </a:solidFill>
                <a:latin typeface="Arial" charset="0"/>
              </a:defRPr>
            </a:lvl4pPr>
            <a:lvl5pPr marL="2057400" indent="-228600">
              <a:spcBef>
                <a:spcPct val="20000"/>
              </a:spcBef>
              <a:buChar char="»"/>
              <a:defRPr sz="2000">
                <a:solidFill>
                  <a:srgbClr val="0000FF"/>
                </a:solidFill>
                <a:latin typeface="Arial" charset="0"/>
              </a:defRPr>
            </a:lvl5pPr>
            <a:lvl6pPr marL="2514600" indent="-228600" eaLnBrk="0" fontAlgn="base" hangingPunct="0">
              <a:spcBef>
                <a:spcPct val="20000"/>
              </a:spcBef>
              <a:spcAft>
                <a:spcPct val="0"/>
              </a:spcAft>
              <a:buChar char="»"/>
              <a:defRPr sz="2000">
                <a:solidFill>
                  <a:srgbClr val="0000FF"/>
                </a:solidFill>
                <a:latin typeface="Arial" charset="0"/>
              </a:defRPr>
            </a:lvl6pPr>
            <a:lvl7pPr marL="2971800" indent="-228600" eaLnBrk="0" fontAlgn="base" hangingPunct="0">
              <a:spcBef>
                <a:spcPct val="20000"/>
              </a:spcBef>
              <a:spcAft>
                <a:spcPct val="0"/>
              </a:spcAft>
              <a:buChar char="»"/>
              <a:defRPr sz="2000">
                <a:solidFill>
                  <a:srgbClr val="0000FF"/>
                </a:solidFill>
                <a:latin typeface="Arial" charset="0"/>
              </a:defRPr>
            </a:lvl7pPr>
            <a:lvl8pPr marL="3429000" indent="-228600" eaLnBrk="0" fontAlgn="base" hangingPunct="0">
              <a:spcBef>
                <a:spcPct val="20000"/>
              </a:spcBef>
              <a:spcAft>
                <a:spcPct val="0"/>
              </a:spcAft>
              <a:buChar char="»"/>
              <a:defRPr sz="2000">
                <a:solidFill>
                  <a:srgbClr val="0000FF"/>
                </a:solidFill>
                <a:latin typeface="Arial" charset="0"/>
              </a:defRPr>
            </a:lvl8pPr>
            <a:lvl9pPr marL="3886200" indent="-228600" eaLnBrk="0" fontAlgn="base" hangingPunct="0">
              <a:spcBef>
                <a:spcPct val="20000"/>
              </a:spcBef>
              <a:spcAft>
                <a:spcPct val="0"/>
              </a:spcAft>
              <a:buChar char="»"/>
              <a:defRPr sz="2000">
                <a:solidFill>
                  <a:srgbClr val="0000FF"/>
                </a:solidFill>
                <a:latin typeface="Arial" charset="0"/>
              </a:defRPr>
            </a:lvl9pPr>
          </a:lstStyle>
          <a:p>
            <a:pPr algn="r">
              <a:spcBef>
                <a:spcPct val="0"/>
              </a:spcBef>
              <a:buFontTx/>
              <a:buNone/>
            </a:pPr>
            <a:endParaRPr lang="en-US" altLang="en-US" sz="4400">
              <a:latin typeface="Lucida Console" charset="0"/>
            </a:endParaRPr>
          </a:p>
        </p:txBody>
      </p:sp>
      <p:sp>
        <p:nvSpPr>
          <p:cNvPr id="27672" name="Oval 32"/>
          <p:cNvSpPr>
            <a:spLocks noChangeArrowheads="1"/>
          </p:cNvSpPr>
          <p:nvPr/>
        </p:nvSpPr>
        <p:spPr bwMode="auto">
          <a:xfrm>
            <a:off x="4152900" y="4648200"/>
            <a:ext cx="838200" cy="381000"/>
          </a:xfrm>
          <a:prstGeom prst="ellipse">
            <a:avLst/>
          </a:prstGeom>
          <a:solidFill>
            <a:schemeClr val="hlink"/>
          </a:solidFill>
          <a:ln w="38100">
            <a:solidFill>
              <a:schemeClr val="tx1"/>
            </a:solidFill>
            <a:round/>
            <a:headEnd/>
            <a:tailEnd/>
          </a:ln>
        </p:spPr>
        <p:txBody>
          <a:bodyPr wrap="none" anchor="ctr"/>
          <a:lstStyle>
            <a:lvl1pPr>
              <a:spcBef>
                <a:spcPct val="20000"/>
              </a:spcBef>
              <a:buChar char="•"/>
              <a:defRPr sz="3200">
                <a:solidFill>
                  <a:srgbClr val="0000FF"/>
                </a:solidFill>
                <a:latin typeface="Arial" charset="0"/>
              </a:defRPr>
            </a:lvl1pPr>
            <a:lvl2pPr marL="742950" indent="-285750">
              <a:spcBef>
                <a:spcPct val="20000"/>
              </a:spcBef>
              <a:buChar char="–"/>
              <a:defRPr sz="2800">
                <a:solidFill>
                  <a:srgbClr val="0000FF"/>
                </a:solidFill>
                <a:latin typeface="Arial" charset="0"/>
              </a:defRPr>
            </a:lvl2pPr>
            <a:lvl3pPr marL="1143000" indent="-228600">
              <a:spcBef>
                <a:spcPct val="20000"/>
              </a:spcBef>
              <a:buChar char="•"/>
              <a:defRPr sz="2400">
                <a:solidFill>
                  <a:srgbClr val="0000FF"/>
                </a:solidFill>
                <a:latin typeface="Arial" charset="0"/>
              </a:defRPr>
            </a:lvl3pPr>
            <a:lvl4pPr marL="1600200" indent="-228600">
              <a:spcBef>
                <a:spcPct val="20000"/>
              </a:spcBef>
              <a:buChar char="–"/>
              <a:defRPr sz="2000">
                <a:solidFill>
                  <a:srgbClr val="0000FF"/>
                </a:solidFill>
                <a:latin typeface="Arial" charset="0"/>
              </a:defRPr>
            </a:lvl4pPr>
            <a:lvl5pPr marL="2057400" indent="-228600">
              <a:spcBef>
                <a:spcPct val="20000"/>
              </a:spcBef>
              <a:buChar char="»"/>
              <a:defRPr sz="2000">
                <a:solidFill>
                  <a:srgbClr val="0000FF"/>
                </a:solidFill>
                <a:latin typeface="Arial" charset="0"/>
              </a:defRPr>
            </a:lvl5pPr>
            <a:lvl6pPr marL="2514600" indent="-228600" eaLnBrk="0" fontAlgn="base" hangingPunct="0">
              <a:spcBef>
                <a:spcPct val="20000"/>
              </a:spcBef>
              <a:spcAft>
                <a:spcPct val="0"/>
              </a:spcAft>
              <a:buChar char="»"/>
              <a:defRPr sz="2000">
                <a:solidFill>
                  <a:srgbClr val="0000FF"/>
                </a:solidFill>
                <a:latin typeface="Arial" charset="0"/>
              </a:defRPr>
            </a:lvl6pPr>
            <a:lvl7pPr marL="2971800" indent="-228600" eaLnBrk="0" fontAlgn="base" hangingPunct="0">
              <a:spcBef>
                <a:spcPct val="20000"/>
              </a:spcBef>
              <a:spcAft>
                <a:spcPct val="0"/>
              </a:spcAft>
              <a:buChar char="»"/>
              <a:defRPr sz="2000">
                <a:solidFill>
                  <a:srgbClr val="0000FF"/>
                </a:solidFill>
                <a:latin typeface="Arial" charset="0"/>
              </a:defRPr>
            </a:lvl7pPr>
            <a:lvl8pPr marL="3429000" indent="-228600" eaLnBrk="0" fontAlgn="base" hangingPunct="0">
              <a:spcBef>
                <a:spcPct val="20000"/>
              </a:spcBef>
              <a:spcAft>
                <a:spcPct val="0"/>
              </a:spcAft>
              <a:buChar char="»"/>
              <a:defRPr sz="2000">
                <a:solidFill>
                  <a:srgbClr val="0000FF"/>
                </a:solidFill>
                <a:latin typeface="Arial" charset="0"/>
              </a:defRPr>
            </a:lvl8pPr>
            <a:lvl9pPr marL="3886200" indent="-228600" eaLnBrk="0" fontAlgn="base" hangingPunct="0">
              <a:spcBef>
                <a:spcPct val="20000"/>
              </a:spcBef>
              <a:spcAft>
                <a:spcPct val="0"/>
              </a:spcAft>
              <a:buChar char="»"/>
              <a:defRPr sz="2000">
                <a:solidFill>
                  <a:srgbClr val="0000FF"/>
                </a:solidFill>
                <a:latin typeface="Arial" charset="0"/>
              </a:defRPr>
            </a:lvl9pPr>
          </a:lstStyle>
          <a:p>
            <a:pPr algn="r">
              <a:spcBef>
                <a:spcPct val="0"/>
              </a:spcBef>
              <a:buFontTx/>
              <a:buNone/>
            </a:pPr>
            <a:endParaRPr lang="en-US" altLang="en-US" sz="4400">
              <a:latin typeface="Lucida Console" charset="0"/>
            </a:endParaRPr>
          </a:p>
        </p:txBody>
      </p:sp>
      <p:sp>
        <p:nvSpPr>
          <p:cNvPr id="27673" name="Freeform 33"/>
          <p:cNvSpPr>
            <a:spLocks/>
          </p:cNvSpPr>
          <p:nvPr/>
        </p:nvSpPr>
        <p:spPr bwMode="auto">
          <a:xfrm>
            <a:off x="5343525" y="2578100"/>
            <a:ext cx="227013" cy="441325"/>
          </a:xfrm>
          <a:custGeom>
            <a:avLst/>
            <a:gdLst>
              <a:gd name="T0" fmla="*/ 0 w 143"/>
              <a:gd name="T1" fmla="*/ 0 h 278"/>
              <a:gd name="T2" fmla="*/ 2147483646 w 143"/>
              <a:gd name="T3" fmla="*/ 2147483646 h 278"/>
              <a:gd name="T4" fmla="*/ 2147483646 w 143"/>
              <a:gd name="T5" fmla="*/ 2147483646 h 278"/>
              <a:gd name="T6" fmla="*/ 2147483646 w 143"/>
              <a:gd name="T7" fmla="*/ 2147483646 h 278"/>
              <a:gd name="T8" fmla="*/ 2147483646 w 143"/>
              <a:gd name="T9" fmla="*/ 2147483646 h 278"/>
              <a:gd name="T10" fmla="*/ 2147483646 w 143"/>
              <a:gd name="T11" fmla="*/ 2147483646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a:p>
        </p:txBody>
      </p:sp>
      <p:sp>
        <p:nvSpPr>
          <p:cNvPr id="27674" name="Freeform 34"/>
          <p:cNvSpPr>
            <a:spLocks/>
          </p:cNvSpPr>
          <p:nvPr/>
        </p:nvSpPr>
        <p:spPr bwMode="auto">
          <a:xfrm>
            <a:off x="5292725" y="2276475"/>
            <a:ext cx="136525" cy="350838"/>
          </a:xfrm>
          <a:custGeom>
            <a:avLst/>
            <a:gdLst>
              <a:gd name="T0" fmla="*/ 0 w 143"/>
              <a:gd name="T1" fmla="*/ 0 h 278"/>
              <a:gd name="T2" fmla="*/ 2147483646 w 143"/>
              <a:gd name="T3" fmla="*/ 2147483646 h 278"/>
              <a:gd name="T4" fmla="*/ 2147483646 w 143"/>
              <a:gd name="T5" fmla="*/ 2147483646 h 278"/>
              <a:gd name="T6" fmla="*/ 2147483646 w 143"/>
              <a:gd name="T7" fmla="*/ 2147483646 h 278"/>
              <a:gd name="T8" fmla="*/ 2147483646 w 143"/>
              <a:gd name="T9" fmla="*/ 2147483646 h 278"/>
              <a:gd name="T10" fmla="*/ 2147483646 w 143"/>
              <a:gd name="T11" fmla="*/ 2147483646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a:p>
        </p:txBody>
      </p:sp>
      <p:sp>
        <p:nvSpPr>
          <p:cNvPr id="27675" name="Freeform 35"/>
          <p:cNvSpPr>
            <a:spLocks/>
          </p:cNvSpPr>
          <p:nvPr/>
        </p:nvSpPr>
        <p:spPr bwMode="auto">
          <a:xfrm>
            <a:off x="5241925" y="2032000"/>
            <a:ext cx="80963" cy="282575"/>
          </a:xfrm>
          <a:custGeom>
            <a:avLst/>
            <a:gdLst>
              <a:gd name="T0" fmla="*/ 0 w 143"/>
              <a:gd name="T1" fmla="*/ 0 h 278"/>
              <a:gd name="T2" fmla="*/ 2147483646 w 143"/>
              <a:gd name="T3" fmla="*/ 2147483646 h 278"/>
              <a:gd name="T4" fmla="*/ 2147483646 w 143"/>
              <a:gd name="T5" fmla="*/ 2147483646 h 278"/>
              <a:gd name="T6" fmla="*/ 2147483646 w 143"/>
              <a:gd name="T7" fmla="*/ 2147483646 h 278"/>
              <a:gd name="T8" fmla="*/ 2147483646 w 143"/>
              <a:gd name="T9" fmla="*/ 2147483646 h 278"/>
              <a:gd name="T10" fmla="*/ 2147483646 w 143"/>
              <a:gd name="T11" fmla="*/ 2147483646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a:p>
        </p:txBody>
      </p:sp>
      <p:sp>
        <p:nvSpPr>
          <p:cNvPr id="27676" name="Freeform 36"/>
          <p:cNvSpPr>
            <a:spLocks/>
          </p:cNvSpPr>
          <p:nvPr/>
        </p:nvSpPr>
        <p:spPr bwMode="auto">
          <a:xfrm>
            <a:off x="5191125" y="1892300"/>
            <a:ext cx="74613" cy="247650"/>
          </a:xfrm>
          <a:custGeom>
            <a:avLst/>
            <a:gdLst>
              <a:gd name="T0" fmla="*/ 0 w 143"/>
              <a:gd name="T1" fmla="*/ 0 h 278"/>
              <a:gd name="T2" fmla="*/ 2147483646 w 143"/>
              <a:gd name="T3" fmla="*/ 2147483646 h 278"/>
              <a:gd name="T4" fmla="*/ 2147483646 w 143"/>
              <a:gd name="T5" fmla="*/ 2147483646 h 278"/>
              <a:gd name="T6" fmla="*/ 2147483646 w 143"/>
              <a:gd name="T7" fmla="*/ 2147483646 h 278"/>
              <a:gd name="T8" fmla="*/ 2147483646 w 143"/>
              <a:gd name="T9" fmla="*/ 2147483646 h 278"/>
              <a:gd name="T10" fmla="*/ 2147483646 w 143"/>
              <a:gd name="T11" fmla="*/ 2147483646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a:p>
        </p:txBody>
      </p:sp>
      <p:sp>
        <p:nvSpPr>
          <p:cNvPr id="27677" name="Freeform 37"/>
          <p:cNvSpPr>
            <a:spLocks/>
          </p:cNvSpPr>
          <p:nvPr/>
        </p:nvSpPr>
        <p:spPr bwMode="auto">
          <a:xfrm flipH="1">
            <a:off x="4191000" y="2584450"/>
            <a:ext cx="227013" cy="441325"/>
          </a:xfrm>
          <a:custGeom>
            <a:avLst/>
            <a:gdLst>
              <a:gd name="T0" fmla="*/ 0 w 143"/>
              <a:gd name="T1" fmla="*/ 0 h 278"/>
              <a:gd name="T2" fmla="*/ 2147483646 w 143"/>
              <a:gd name="T3" fmla="*/ 2147483646 h 278"/>
              <a:gd name="T4" fmla="*/ 2147483646 w 143"/>
              <a:gd name="T5" fmla="*/ 2147483646 h 278"/>
              <a:gd name="T6" fmla="*/ 2147483646 w 143"/>
              <a:gd name="T7" fmla="*/ 2147483646 h 278"/>
              <a:gd name="T8" fmla="*/ 2147483646 w 143"/>
              <a:gd name="T9" fmla="*/ 2147483646 h 278"/>
              <a:gd name="T10" fmla="*/ 2147483646 w 143"/>
              <a:gd name="T11" fmla="*/ 2147483646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a:p>
        </p:txBody>
      </p:sp>
      <p:sp>
        <p:nvSpPr>
          <p:cNvPr id="27678" name="Freeform 38"/>
          <p:cNvSpPr>
            <a:spLocks/>
          </p:cNvSpPr>
          <p:nvPr/>
        </p:nvSpPr>
        <p:spPr bwMode="auto">
          <a:xfrm flipH="1">
            <a:off x="4333875" y="2306638"/>
            <a:ext cx="136525" cy="350837"/>
          </a:xfrm>
          <a:custGeom>
            <a:avLst/>
            <a:gdLst>
              <a:gd name="T0" fmla="*/ 0 w 143"/>
              <a:gd name="T1" fmla="*/ 0 h 278"/>
              <a:gd name="T2" fmla="*/ 2147483646 w 143"/>
              <a:gd name="T3" fmla="*/ 2147483646 h 278"/>
              <a:gd name="T4" fmla="*/ 2147483646 w 143"/>
              <a:gd name="T5" fmla="*/ 2147483646 h 278"/>
              <a:gd name="T6" fmla="*/ 2147483646 w 143"/>
              <a:gd name="T7" fmla="*/ 2147483646 h 278"/>
              <a:gd name="T8" fmla="*/ 2147483646 w 143"/>
              <a:gd name="T9" fmla="*/ 2147483646 h 278"/>
              <a:gd name="T10" fmla="*/ 2147483646 w 143"/>
              <a:gd name="T11" fmla="*/ 2147483646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a:p>
        </p:txBody>
      </p:sp>
      <p:sp>
        <p:nvSpPr>
          <p:cNvPr id="27679" name="Freeform 39"/>
          <p:cNvSpPr>
            <a:spLocks/>
          </p:cNvSpPr>
          <p:nvPr/>
        </p:nvSpPr>
        <p:spPr bwMode="auto">
          <a:xfrm flipH="1">
            <a:off x="4510088" y="1947863"/>
            <a:ext cx="80962" cy="282575"/>
          </a:xfrm>
          <a:custGeom>
            <a:avLst/>
            <a:gdLst>
              <a:gd name="T0" fmla="*/ 0 w 143"/>
              <a:gd name="T1" fmla="*/ 0 h 278"/>
              <a:gd name="T2" fmla="*/ 2147483646 w 143"/>
              <a:gd name="T3" fmla="*/ 2147483646 h 278"/>
              <a:gd name="T4" fmla="*/ 2147483646 w 143"/>
              <a:gd name="T5" fmla="*/ 2147483646 h 278"/>
              <a:gd name="T6" fmla="*/ 2147483646 w 143"/>
              <a:gd name="T7" fmla="*/ 2147483646 h 278"/>
              <a:gd name="T8" fmla="*/ 2147483646 w 143"/>
              <a:gd name="T9" fmla="*/ 2147483646 h 278"/>
              <a:gd name="T10" fmla="*/ 2147483646 w 143"/>
              <a:gd name="T11" fmla="*/ 2147483646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a:p>
        </p:txBody>
      </p:sp>
      <p:sp>
        <p:nvSpPr>
          <p:cNvPr id="27680" name="Freeform 40"/>
          <p:cNvSpPr>
            <a:spLocks/>
          </p:cNvSpPr>
          <p:nvPr/>
        </p:nvSpPr>
        <p:spPr bwMode="auto">
          <a:xfrm flipH="1">
            <a:off x="4446588" y="2114550"/>
            <a:ext cx="74612" cy="247650"/>
          </a:xfrm>
          <a:custGeom>
            <a:avLst/>
            <a:gdLst>
              <a:gd name="T0" fmla="*/ 0 w 143"/>
              <a:gd name="T1" fmla="*/ 0 h 278"/>
              <a:gd name="T2" fmla="*/ 2147483646 w 143"/>
              <a:gd name="T3" fmla="*/ 2147483646 h 278"/>
              <a:gd name="T4" fmla="*/ 2147483646 w 143"/>
              <a:gd name="T5" fmla="*/ 2147483646 h 278"/>
              <a:gd name="T6" fmla="*/ 2147483646 w 143"/>
              <a:gd name="T7" fmla="*/ 2147483646 h 278"/>
              <a:gd name="T8" fmla="*/ 2147483646 w 143"/>
              <a:gd name="T9" fmla="*/ 2147483646 h 278"/>
              <a:gd name="T10" fmla="*/ 2147483646 w 143"/>
              <a:gd name="T11" fmla="*/ 2147483646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a:p>
        </p:txBody>
      </p:sp>
      <p:sp>
        <p:nvSpPr>
          <p:cNvPr id="27681" name="AutoShape 41"/>
          <p:cNvSpPr>
            <a:spLocks noChangeArrowheads="1"/>
          </p:cNvSpPr>
          <p:nvPr/>
        </p:nvSpPr>
        <p:spPr bwMode="auto">
          <a:xfrm flipV="1">
            <a:off x="4381500" y="1851025"/>
            <a:ext cx="1042988" cy="884238"/>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rgbClr val="FFFF00"/>
          </a:solidFill>
          <a:ln w="38100">
            <a:solidFill>
              <a:schemeClr val="tx1"/>
            </a:solidFill>
            <a:miter lim="800000"/>
            <a:headEnd/>
            <a:tailEnd/>
          </a:ln>
        </p:spPr>
        <p:txBody>
          <a:bodyPr wrap="none" anchor="ctr"/>
          <a:lstStyle/>
          <a:p>
            <a:endParaRPr lang="en-US"/>
          </a:p>
        </p:txBody>
      </p:sp>
      <p:sp>
        <p:nvSpPr>
          <p:cNvPr id="27682" name="Rectangle 42"/>
          <p:cNvSpPr>
            <a:spLocks noChangeArrowheads="1"/>
          </p:cNvSpPr>
          <p:nvPr/>
        </p:nvSpPr>
        <p:spPr bwMode="auto">
          <a:xfrm>
            <a:off x="4381500" y="2746375"/>
            <a:ext cx="1042988" cy="249238"/>
          </a:xfrm>
          <a:prstGeom prst="rect">
            <a:avLst/>
          </a:prstGeom>
          <a:solidFill>
            <a:srgbClr val="FFFF00"/>
          </a:solidFill>
          <a:ln w="38100">
            <a:solidFill>
              <a:schemeClr val="tx1"/>
            </a:solidFill>
            <a:miter lim="800000"/>
            <a:headEnd/>
            <a:tailEnd/>
          </a:ln>
        </p:spPr>
        <p:txBody>
          <a:bodyPr wrap="none" anchor="ctr"/>
          <a:lstStyle>
            <a:lvl1pPr>
              <a:spcBef>
                <a:spcPct val="20000"/>
              </a:spcBef>
              <a:buChar char="•"/>
              <a:defRPr sz="3200">
                <a:solidFill>
                  <a:srgbClr val="0000FF"/>
                </a:solidFill>
                <a:latin typeface="Arial" charset="0"/>
              </a:defRPr>
            </a:lvl1pPr>
            <a:lvl2pPr marL="742950" indent="-285750">
              <a:spcBef>
                <a:spcPct val="20000"/>
              </a:spcBef>
              <a:buChar char="–"/>
              <a:defRPr sz="2800">
                <a:solidFill>
                  <a:srgbClr val="0000FF"/>
                </a:solidFill>
                <a:latin typeface="Arial" charset="0"/>
              </a:defRPr>
            </a:lvl2pPr>
            <a:lvl3pPr marL="1143000" indent="-228600">
              <a:spcBef>
                <a:spcPct val="20000"/>
              </a:spcBef>
              <a:buChar char="•"/>
              <a:defRPr sz="2400">
                <a:solidFill>
                  <a:srgbClr val="0000FF"/>
                </a:solidFill>
                <a:latin typeface="Arial" charset="0"/>
              </a:defRPr>
            </a:lvl3pPr>
            <a:lvl4pPr marL="1600200" indent="-228600">
              <a:spcBef>
                <a:spcPct val="20000"/>
              </a:spcBef>
              <a:buChar char="–"/>
              <a:defRPr sz="2000">
                <a:solidFill>
                  <a:srgbClr val="0000FF"/>
                </a:solidFill>
                <a:latin typeface="Arial" charset="0"/>
              </a:defRPr>
            </a:lvl4pPr>
            <a:lvl5pPr marL="2057400" indent="-228600">
              <a:spcBef>
                <a:spcPct val="20000"/>
              </a:spcBef>
              <a:buChar char="»"/>
              <a:defRPr sz="2000">
                <a:solidFill>
                  <a:srgbClr val="0000FF"/>
                </a:solidFill>
                <a:latin typeface="Arial" charset="0"/>
              </a:defRPr>
            </a:lvl5pPr>
            <a:lvl6pPr marL="2514600" indent="-228600" eaLnBrk="0" fontAlgn="base" hangingPunct="0">
              <a:spcBef>
                <a:spcPct val="20000"/>
              </a:spcBef>
              <a:spcAft>
                <a:spcPct val="0"/>
              </a:spcAft>
              <a:buChar char="»"/>
              <a:defRPr sz="2000">
                <a:solidFill>
                  <a:srgbClr val="0000FF"/>
                </a:solidFill>
                <a:latin typeface="Arial" charset="0"/>
              </a:defRPr>
            </a:lvl6pPr>
            <a:lvl7pPr marL="2971800" indent="-228600" eaLnBrk="0" fontAlgn="base" hangingPunct="0">
              <a:spcBef>
                <a:spcPct val="20000"/>
              </a:spcBef>
              <a:spcAft>
                <a:spcPct val="0"/>
              </a:spcAft>
              <a:buChar char="»"/>
              <a:defRPr sz="2000">
                <a:solidFill>
                  <a:srgbClr val="0000FF"/>
                </a:solidFill>
                <a:latin typeface="Arial" charset="0"/>
              </a:defRPr>
            </a:lvl7pPr>
            <a:lvl8pPr marL="3429000" indent="-228600" eaLnBrk="0" fontAlgn="base" hangingPunct="0">
              <a:spcBef>
                <a:spcPct val="20000"/>
              </a:spcBef>
              <a:spcAft>
                <a:spcPct val="0"/>
              </a:spcAft>
              <a:buChar char="»"/>
              <a:defRPr sz="2000">
                <a:solidFill>
                  <a:srgbClr val="0000FF"/>
                </a:solidFill>
                <a:latin typeface="Arial" charset="0"/>
              </a:defRPr>
            </a:lvl8pPr>
            <a:lvl9pPr marL="3886200" indent="-228600" eaLnBrk="0" fontAlgn="base" hangingPunct="0">
              <a:spcBef>
                <a:spcPct val="20000"/>
              </a:spcBef>
              <a:spcAft>
                <a:spcPct val="0"/>
              </a:spcAft>
              <a:buChar char="»"/>
              <a:defRPr sz="2000">
                <a:solidFill>
                  <a:srgbClr val="0000FF"/>
                </a:solidFill>
                <a:latin typeface="Arial" charset="0"/>
              </a:defRPr>
            </a:lvl9pPr>
          </a:lstStyle>
          <a:p>
            <a:pPr algn="r">
              <a:spcBef>
                <a:spcPct val="0"/>
              </a:spcBef>
              <a:buFontTx/>
              <a:buNone/>
            </a:pPr>
            <a:endParaRPr lang="en-US" altLang="en-US" sz="4400">
              <a:latin typeface="Lucida Console" charset="0"/>
            </a:endParaRPr>
          </a:p>
        </p:txBody>
      </p:sp>
      <p:sp>
        <p:nvSpPr>
          <p:cNvPr id="27683" name="Freeform 43"/>
          <p:cNvSpPr>
            <a:spLocks/>
          </p:cNvSpPr>
          <p:nvPr/>
        </p:nvSpPr>
        <p:spPr bwMode="auto">
          <a:xfrm>
            <a:off x="7248525" y="2578100"/>
            <a:ext cx="227013" cy="441325"/>
          </a:xfrm>
          <a:custGeom>
            <a:avLst/>
            <a:gdLst>
              <a:gd name="T0" fmla="*/ 0 w 143"/>
              <a:gd name="T1" fmla="*/ 0 h 278"/>
              <a:gd name="T2" fmla="*/ 2147483646 w 143"/>
              <a:gd name="T3" fmla="*/ 2147483646 h 278"/>
              <a:gd name="T4" fmla="*/ 2147483646 w 143"/>
              <a:gd name="T5" fmla="*/ 2147483646 h 278"/>
              <a:gd name="T6" fmla="*/ 2147483646 w 143"/>
              <a:gd name="T7" fmla="*/ 2147483646 h 278"/>
              <a:gd name="T8" fmla="*/ 2147483646 w 143"/>
              <a:gd name="T9" fmla="*/ 2147483646 h 278"/>
              <a:gd name="T10" fmla="*/ 2147483646 w 143"/>
              <a:gd name="T11" fmla="*/ 2147483646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a:p>
        </p:txBody>
      </p:sp>
      <p:sp>
        <p:nvSpPr>
          <p:cNvPr id="27684" name="Freeform 44"/>
          <p:cNvSpPr>
            <a:spLocks/>
          </p:cNvSpPr>
          <p:nvPr/>
        </p:nvSpPr>
        <p:spPr bwMode="auto">
          <a:xfrm>
            <a:off x="7197725" y="2276475"/>
            <a:ext cx="136525" cy="350838"/>
          </a:xfrm>
          <a:custGeom>
            <a:avLst/>
            <a:gdLst>
              <a:gd name="T0" fmla="*/ 0 w 143"/>
              <a:gd name="T1" fmla="*/ 0 h 278"/>
              <a:gd name="T2" fmla="*/ 2147483646 w 143"/>
              <a:gd name="T3" fmla="*/ 2147483646 h 278"/>
              <a:gd name="T4" fmla="*/ 2147483646 w 143"/>
              <a:gd name="T5" fmla="*/ 2147483646 h 278"/>
              <a:gd name="T6" fmla="*/ 2147483646 w 143"/>
              <a:gd name="T7" fmla="*/ 2147483646 h 278"/>
              <a:gd name="T8" fmla="*/ 2147483646 w 143"/>
              <a:gd name="T9" fmla="*/ 2147483646 h 278"/>
              <a:gd name="T10" fmla="*/ 2147483646 w 143"/>
              <a:gd name="T11" fmla="*/ 2147483646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a:p>
        </p:txBody>
      </p:sp>
      <p:sp>
        <p:nvSpPr>
          <p:cNvPr id="27685" name="Freeform 45"/>
          <p:cNvSpPr>
            <a:spLocks/>
          </p:cNvSpPr>
          <p:nvPr/>
        </p:nvSpPr>
        <p:spPr bwMode="auto">
          <a:xfrm>
            <a:off x="7146925" y="2032000"/>
            <a:ext cx="80963" cy="282575"/>
          </a:xfrm>
          <a:custGeom>
            <a:avLst/>
            <a:gdLst>
              <a:gd name="T0" fmla="*/ 0 w 143"/>
              <a:gd name="T1" fmla="*/ 0 h 278"/>
              <a:gd name="T2" fmla="*/ 2147483646 w 143"/>
              <a:gd name="T3" fmla="*/ 2147483646 h 278"/>
              <a:gd name="T4" fmla="*/ 2147483646 w 143"/>
              <a:gd name="T5" fmla="*/ 2147483646 h 278"/>
              <a:gd name="T6" fmla="*/ 2147483646 w 143"/>
              <a:gd name="T7" fmla="*/ 2147483646 h 278"/>
              <a:gd name="T8" fmla="*/ 2147483646 w 143"/>
              <a:gd name="T9" fmla="*/ 2147483646 h 278"/>
              <a:gd name="T10" fmla="*/ 2147483646 w 143"/>
              <a:gd name="T11" fmla="*/ 2147483646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a:p>
        </p:txBody>
      </p:sp>
      <p:sp>
        <p:nvSpPr>
          <p:cNvPr id="27686" name="Freeform 46"/>
          <p:cNvSpPr>
            <a:spLocks/>
          </p:cNvSpPr>
          <p:nvPr/>
        </p:nvSpPr>
        <p:spPr bwMode="auto">
          <a:xfrm>
            <a:off x="7096125" y="1892300"/>
            <a:ext cx="74613" cy="247650"/>
          </a:xfrm>
          <a:custGeom>
            <a:avLst/>
            <a:gdLst>
              <a:gd name="T0" fmla="*/ 0 w 143"/>
              <a:gd name="T1" fmla="*/ 0 h 278"/>
              <a:gd name="T2" fmla="*/ 2147483646 w 143"/>
              <a:gd name="T3" fmla="*/ 2147483646 h 278"/>
              <a:gd name="T4" fmla="*/ 2147483646 w 143"/>
              <a:gd name="T5" fmla="*/ 2147483646 h 278"/>
              <a:gd name="T6" fmla="*/ 2147483646 w 143"/>
              <a:gd name="T7" fmla="*/ 2147483646 h 278"/>
              <a:gd name="T8" fmla="*/ 2147483646 w 143"/>
              <a:gd name="T9" fmla="*/ 2147483646 h 278"/>
              <a:gd name="T10" fmla="*/ 2147483646 w 143"/>
              <a:gd name="T11" fmla="*/ 2147483646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a:p>
        </p:txBody>
      </p:sp>
      <p:sp>
        <p:nvSpPr>
          <p:cNvPr id="27687" name="Freeform 47"/>
          <p:cNvSpPr>
            <a:spLocks/>
          </p:cNvSpPr>
          <p:nvPr/>
        </p:nvSpPr>
        <p:spPr bwMode="auto">
          <a:xfrm flipH="1">
            <a:off x="6096000" y="2584450"/>
            <a:ext cx="227013" cy="441325"/>
          </a:xfrm>
          <a:custGeom>
            <a:avLst/>
            <a:gdLst>
              <a:gd name="T0" fmla="*/ 0 w 143"/>
              <a:gd name="T1" fmla="*/ 0 h 278"/>
              <a:gd name="T2" fmla="*/ 2147483646 w 143"/>
              <a:gd name="T3" fmla="*/ 2147483646 h 278"/>
              <a:gd name="T4" fmla="*/ 2147483646 w 143"/>
              <a:gd name="T5" fmla="*/ 2147483646 h 278"/>
              <a:gd name="T6" fmla="*/ 2147483646 w 143"/>
              <a:gd name="T7" fmla="*/ 2147483646 h 278"/>
              <a:gd name="T8" fmla="*/ 2147483646 w 143"/>
              <a:gd name="T9" fmla="*/ 2147483646 h 278"/>
              <a:gd name="T10" fmla="*/ 2147483646 w 143"/>
              <a:gd name="T11" fmla="*/ 2147483646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a:p>
        </p:txBody>
      </p:sp>
      <p:sp>
        <p:nvSpPr>
          <p:cNvPr id="27688" name="Freeform 48"/>
          <p:cNvSpPr>
            <a:spLocks/>
          </p:cNvSpPr>
          <p:nvPr/>
        </p:nvSpPr>
        <p:spPr bwMode="auto">
          <a:xfrm flipH="1">
            <a:off x="6238875" y="2306638"/>
            <a:ext cx="136525" cy="350837"/>
          </a:xfrm>
          <a:custGeom>
            <a:avLst/>
            <a:gdLst>
              <a:gd name="T0" fmla="*/ 0 w 143"/>
              <a:gd name="T1" fmla="*/ 0 h 278"/>
              <a:gd name="T2" fmla="*/ 2147483646 w 143"/>
              <a:gd name="T3" fmla="*/ 2147483646 h 278"/>
              <a:gd name="T4" fmla="*/ 2147483646 w 143"/>
              <a:gd name="T5" fmla="*/ 2147483646 h 278"/>
              <a:gd name="T6" fmla="*/ 2147483646 w 143"/>
              <a:gd name="T7" fmla="*/ 2147483646 h 278"/>
              <a:gd name="T8" fmla="*/ 2147483646 w 143"/>
              <a:gd name="T9" fmla="*/ 2147483646 h 278"/>
              <a:gd name="T10" fmla="*/ 2147483646 w 143"/>
              <a:gd name="T11" fmla="*/ 2147483646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a:p>
        </p:txBody>
      </p:sp>
      <p:sp>
        <p:nvSpPr>
          <p:cNvPr id="27689" name="Freeform 49"/>
          <p:cNvSpPr>
            <a:spLocks/>
          </p:cNvSpPr>
          <p:nvPr/>
        </p:nvSpPr>
        <p:spPr bwMode="auto">
          <a:xfrm flipH="1">
            <a:off x="6415088" y="1947863"/>
            <a:ext cx="80962" cy="282575"/>
          </a:xfrm>
          <a:custGeom>
            <a:avLst/>
            <a:gdLst>
              <a:gd name="T0" fmla="*/ 0 w 143"/>
              <a:gd name="T1" fmla="*/ 0 h 278"/>
              <a:gd name="T2" fmla="*/ 2147483646 w 143"/>
              <a:gd name="T3" fmla="*/ 2147483646 h 278"/>
              <a:gd name="T4" fmla="*/ 2147483646 w 143"/>
              <a:gd name="T5" fmla="*/ 2147483646 h 278"/>
              <a:gd name="T6" fmla="*/ 2147483646 w 143"/>
              <a:gd name="T7" fmla="*/ 2147483646 h 278"/>
              <a:gd name="T8" fmla="*/ 2147483646 w 143"/>
              <a:gd name="T9" fmla="*/ 2147483646 h 278"/>
              <a:gd name="T10" fmla="*/ 2147483646 w 143"/>
              <a:gd name="T11" fmla="*/ 2147483646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a:p>
        </p:txBody>
      </p:sp>
      <p:sp>
        <p:nvSpPr>
          <p:cNvPr id="27690" name="Freeform 50"/>
          <p:cNvSpPr>
            <a:spLocks/>
          </p:cNvSpPr>
          <p:nvPr/>
        </p:nvSpPr>
        <p:spPr bwMode="auto">
          <a:xfrm flipH="1">
            <a:off x="6351588" y="2114550"/>
            <a:ext cx="74612" cy="247650"/>
          </a:xfrm>
          <a:custGeom>
            <a:avLst/>
            <a:gdLst>
              <a:gd name="T0" fmla="*/ 0 w 143"/>
              <a:gd name="T1" fmla="*/ 0 h 278"/>
              <a:gd name="T2" fmla="*/ 2147483646 w 143"/>
              <a:gd name="T3" fmla="*/ 2147483646 h 278"/>
              <a:gd name="T4" fmla="*/ 2147483646 w 143"/>
              <a:gd name="T5" fmla="*/ 2147483646 h 278"/>
              <a:gd name="T6" fmla="*/ 2147483646 w 143"/>
              <a:gd name="T7" fmla="*/ 2147483646 h 278"/>
              <a:gd name="T8" fmla="*/ 2147483646 w 143"/>
              <a:gd name="T9" fmla="*/ 2147483646 h 278"/>
              <a:gd name="T10" fmla="*/ 2147483646 w 143"/>
              <a:gd name="T11" fmla="*/ 2147483646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a:p>
        </p:txBody>
      </p:sp>
      <p:sp>
        <p:nvSpPr>
          <p:cNvPr id="27691" name="AutoShape 51"/>
          <p:cNvSpPr>
            <a:spLocks noChangeArrowheads="1"/>
          </p:cNvSpPr>
          <p:nvPr/>
        </p:nvSpPr>
        <p:spPr bwMode="auto">
          <a:xfrm flipV="1">
            <a:off x="6286500" y="1851025"/>
            <a:ext cx="1042988" cy="884238"/>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chemeClr val="accent2"/>
          </a:solidFill>
          <a:ln w="38100">
            <a:solidFill>
              <a:schemeClr val="tx1"/>
            </a:solidFill>
            <a:miter lim="800000"/>
            <a:headEnd/>
            <a:tailEnd/>
          </a:ln>
        </p:spPr>
        <p:txBody>
          <a:bodyPr wrap="none" anchor="ctr"/>
          <a:lstStyle/>
          <a:p>
            <a:endParaRPr lang="en-US"/>
          </a:p>
        </p:txBody>
      </p:sp>
      <p:sp>
        <p:nvSpPr>
          <p:cNvPr id="27692" name="Rectangle 52"/>
          <p:cNvSpPr>
            <a:spLocks noChangeArrowheads="1"/>
          </p:cNvSpPr>
          <p:nvPr/>
        </p:nvSpPr>
        <p:spPr bwMode="auto">
          <a:xfrm>
            <a:off x="6286500" y="2746375"/>
            <a:ext cx="1042988" cy="249238"/>
          </a:xfrm>
          <a:prstGeom prst="rect">
            <a:avLst/>
          </a:prstGeom>
          <a:solidFill>
            <a:schemeClr val="accent2"/>
          </a:solidFill>
          <a:ln w="38100">
            <a:solidFill>
              <a:schemeClr val="tx1"/>
            </a:solidFill>
            <a:miter lim="800000"/>
            <a:headEnd/>
            <a:tailEnd/>
          </a:ln>
        </p:spPr>
        <p:txBody>
          <a:bodyPr wrap="none" anchor="ctr"/>
          <a:lstStyle>
            <a:lvl1pPr>
              <a:spcBef>
                <a:spcPct val="20000"/>
              </a:spcBef>
              <a:buChar char="•"/>
              <a:defRPr sz="3200">
                <a:solidFill>
                  <a:srgbClr val="0000FF"/>
                </a:solidFill>
                <a:latin typeface="Arial" charset="0"/>
              </a:defRPr>
            </a:lvl1pPr>
            <a:lvl2pPr marL="742950" indent="-285750">
              <a:spcBef>
                <a:spcPct val="20000"/>
              </a:spcBef>
              <a:buChar char="–"/>
              <a:defRPr sz="2800">
                <a:solidFill>
                  <a:srgbClr val="0000FF"/>
                </a:solidFill>
                <a:latin typeface="Arial" charset="0"/>
              </a:defRPr>
            </a:lvl2pPr>
            <a:lvl3pPr marL="1143000" indent="-228600">
              <a:spcBef>
                <a:spcPct val="20000"/>
              </a:spcBef>
              <a:buChar char="•"/>
              <a:defRPr sz="2400">
                <a:solidFill>
                  <a:srgbClr val="0000FF"/>
                </a:solidFill>
                <a:latin typeface="Arial" charset="0"/>
              </a:defRPr>
            </a:lvl3pPr>
            <a:lvl4pPr marL="1600200" indent="-228600">
              <a:spcBef>
                <a:spcPct val="20000"/>
              </a:spcBef>
              <a:buChar char="–"/>
              <a:defRPr sz="2000">
                <a:solidFill>
                  <a:srgbClr val="0000FF"/>
                </a:solidFill>
                <a:latin typeface="Arial" charset="0"/>
              </a:defRPr>
            </a:lvl4pPr>
            <a:lvl5pPr marL="2057400" indent="-228600">
              <a:spcBef>
                <a:spcPct val="20000"/>
              </a:spcBef>
              <a:buChar char="»"/>
              <a:defRPr sz="2000">
                <a:solidFill>
                  <a:srgbClr val="0000FF"/>
                </a:solidFill>
                <a:latin typeface="Arial" charset="0"/>
              </a:defRPr>
            </a:lvl5pPr>
            <a:lvl6pPr marL="2514600" indent="-228600" eaLnBrk="0" fontAlgn="base" hangingPunct="0">
              <a:spcBef>
                <a:spcPct val="20000"/>
              </a:spcBef>
              <a:spcAft>
                <a:spcPct val="0"/>
              </a:spcAft>
              <a:buChar char="»"/>
              <a:defRPr sz="2000">
                <a:solidFill>
                  <a:srgbClr val="0000FF"/>
                </a:solidFill>
                <a:latin typeface="Arial" charset="0"/>
              </a:defRPr>
            </a:lvl6pPr>
            <a:lvl7pPr marL="2971800" indent="-228600" eaLnBrk="0" fontAlgn="base" hangingPunct="0">
              <a:spcBef>
                <a:spcPct val="20000"/>
              </a:spcBef>
              <a:spcAft>
                <a:spcPct val="0"/>
              </a:spcAft>
              <a:buChar char="»"/>
              <a:defRPr sz="2000">
                <a:solidFill>
                  <a:srgbClr val="0000FF"/>
                </a:solidFill>
                <a:latin typeface="Arial" charset="0"/>
              </a:defRPr>
            </a:lvl7pPr>
            <a:lvl8pPr marL="3429000" indent="-228600" eaLnBrk="0" fontAlgn="base" hangingPunct="0">
              <a:spcBef>
                <a:spcPct val="20000"/>
              </a:spcBef>
              <a:spcAft>
                <a:spcPct val="0"/>
              </a:spcAft>
              <a:buChar char="»"/>
              <a:defRPr sz="2000">
                <a:solidFill>
                  <a:srgbClr val="0000FF"/>
                </a:solidFill>
                <a:latin typeface="Arial" charset="0"/>
              </a:defRPr>
            </a:lvl8pPr>
            <a:lvl9pPr marL="3886200" indent="-228600" eaLnBrk="0" fontAlgn="base" hangingPunct="0">
              <a:spcBef>
                <a:spcPct val="20000"/>
              </a:spcBef>
              <a:spcAft>
                <a:spcPct val="0"/>
              </a:spcAft>
              <a:buChar char="»"/>
              <a:defRPr sz="2000">
                <a:solidFill>
                  <a:srgbClr val="0000FF"/>
                </a:solidFill>
                <a:latin typeface="Arial" charset="0"/>
              </a:defRPr>
            </a:lvl9pPr>
          </a:lstStyle>
          <a:p>
            <a:pPr algn="r">
              <a:spcBef>
                <a:spcPct val="0"/>
              </a:spcBef>
              <a:buFontTx/>
              <a:buNone/>
            </a:pPr>
            <a:endParaRPr lang="en-US" altLang="en-US" sz="4400">
              <a:latin typeface="Lucida Console" charset="0"/>
            </a:endParaRPr>
          </a:p>
        </p:txBody>
      </p:sp>
      <p:sp>
        <p:nvSpPr>
          <p:cNvPr id="27693" name="Freeform 53"/>
          <p:cNvSpPr>
            <a:spLocks/>
          </p:cNvSpPr>
          <p:nvPr/>
        </p:nvSpPr>
        <p:spPr bwMode="auto">
          <a:xfrm>
            <a:off x="4191000" y="2928938"/>
            <a:ext cx="1397000" cy="1846262"/>
          </a:xfrm>
          <a:custGeom>
            <a:avLst/>
            <a:gdLst>
              <a:gd name="T0" fmla="*/ 2147483646 w 880"/>
              <a:gd name="T1" fmla="*/ 0 h 1136"/>
              <a:gd name="T2" fmla="*/ 2147483646 w 880"/>
              <a:gd name="T3" fmla="*/ 2147483646 h 1136"/>
              <a:gd name="T4" fmla="*/ 0 w 880"/>
              <a:gd name="T5" fmla="*/ 2147483646 h 1136"/>
              <a:gd name="T6" fmla="*/ 0 60000 65536"/>
              <a:gd name="T7" fmla="*/ 0 60000 65536"/>
              <a:gd name="T8" fmla="*/ 0 60000 65536"/>
              <a:gd name="T9" fmla="*/ 0 w 880"/>
              <a:gd name="T10" fmla="*/ 0 h 1136"/>
              <a:gd name="T11" fmla="*/ 880 w 880"/>
              <a:gd name="T12" fmla="*/ 1136 h 1136"/>
            </a:gdLst>
            <a:ahLst/>
            <a:cxnLst>
              <a:cxn ang="T6">
                <a:pos x="T0" y="T1"/>
              </a:cxn>
              <a:cxn ang="T7">
                <a:pos x="T2" y="T3"/>
              </a:cxn>
              <a:cxn ang="T8">
                <a:pos x="T4" y="T5"/>
              </a:cxn>
            </a:cxnLst>
            <a:rect l="T9" t="T10" r="T11" b="T12"/>
            <a:pathLst>
              <a:path w="880" h="1136">
                <a:moveTo>
                  <a:pt x="48" y="0"/>
                </a:moveTo>
                <a:lnTo>
                  <a:pt x="880" y="1136"/>
                </a:lnTo>
                <a:lnTo>
                  <a:pt x="0" y="48"/>
                </a:lnTo>
              </a:path>
            </a:pathLst>
          </a:custGeom>
          <a:solidFill>
            <a:schemeClr val="tx2"/>
          </a:solidFill>
          <a:ln w="9525">
            <a:solidFill>
              <a:schemeClr val="tx1"/>
            </a:solidFill>
            <a:round/>
            <a:headEnd/>
            <a:tailEnd type="triangle" w="med" len="med"/>
          </a:ln>
        </p:spPr>
        <p:txBody>
          <a:bodyPr wrap="none" anchor="ctr"/>
          <a:lstStyle/>
          <a:p>
            <a:endParaRPr lang="en-US"/>
          </a:p>
        </p:txBody>
      </p:sp>
      <p:sp>
        <p:nvSpPr>
          <p:cNvPr id="27694" name="Freeform 54"/>
          <p:cNvSpPr>
            <a:spLocks/>
          </p:cNvSpPr>
          <p:nvPr/>
        </p:nvSpPr>
        <p:spPr bwMode="auto">
          <a:xfrm>
            <a:off x="6516688" y="2914650"/>
            <a:ext cx="976312" cy="1222375"/>
          </a:xfrm>
          <a:custGeom>
            <a:avLst/>
            <a:gdLst>
              <a:gd name="T0" fmla="*/ 2147483646 w 596"/>
              <a:gd name="T1" fmla="*/ 2147483646 h 734"/>
              <a:gd name="T2" fmla="*/ 0 w 596"/>
              <a:gd name="T3" fmla="*/ 2147483646 h 734"/>
              <a:gd name="T4" fmla="*/ 2147483646 w 596"/>
              <a:gd name="T5" fmla="*/ 0 h 734"/>
              <a:gd name="T6" fmla="*/ 0 60000 65536"/>
              <a:gd name="T7" fmla="*/ 0 60000 65536"/>
              <a:gd name="T8" fmla="*/ 0 60000 65536"/>
              <a:gd name="T9" fmla="*/ 0 w 596"/>
              <a:gd name="T10" fmla="*/ 0 h 734"/>
              <a:gd name="T11" fmla="*/ 596 w 596"/>
              <a:gd name="T12" fmla="*/ 734 h 734"/>
            </a:gdLst>
            <a:ahLst/>
            <a:cxnLst>
              <a:cxn ang="T6">
                <a:pos x="T0" y="T1"/>
              </a:cxn>
              <a:cxn ang="T7">
                <a:pos x="T2" y="T3"/>
              </a:cxn>
              <a:cxn ang="T8">
                <a:pos x="T4" y="T5"/>
              </a:cxn>
            </a:cxnLst>
            <a:rect l="T9" t="T10" r="T11" b="T12"/>
            <a:pathLst>
              <a:path w="596" h="734">
                <a:moveTo>
                  <a:pt x="596" y="35"/>
                </a:moveTo>
                <a:lnTo>
                  <a:pt x="0" y="734"/>
                </a:lnTo>
                <a:lnTo>
                  <a:pt x="551" y="0"/>
                </a:lnTo>
              </a:path>
            </a:pathLst>
          </a:custGeom>
          <a:solidFill>
            <a:schemeClr val="tx2"/>
          </a:solidFill>
          <a:ln w="9525">
            <a:solidFill>
              <a:schemeClr val="tx1"/>
            </a:solidFill>
            <a:round/>
            <a:headEnd/>
            <a:tailEnd type="triangle" w="med" len="med"/>
          </a:ln>
        </p:spPr>
        <p:txBody>
          <a:bodyPr wrap="none" anchor="ctr"/>
          <a:lstStyle/>
          <a:p>
            <a:endParaRPr lang="en-US"/>
          </a:p>
        </p:txBody>
      </p:sp>
      <p:sp>
        <p:nvSpPr>
          <p:cNvPr id="27695" name="Text Box 55"/>
          <p:cNvSpPr txBox="1">
            <a:spLocks noChangeArrowheads="1"/>
          </p:cNvSpPr>
          <p:nvPr/>
        </p:nvSpPr>
        <p:spPr bwMode="auto">
          <a:xfrm rot="-3848018">
            <a:off x="1127919" y="1856581"/>
            <a:ext cx="154940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rgbClr val="0000FF"/>
                </a:solidFill>
                <a:latin typeface="Arial" charset="0"/>
              </a:defRPr>
            </a:lvl1pPr>
            <a:lvl2pPr marL="742950" indent="-285750">
              <a:spcBef>
                <a:spcPct val="20000"/>
              </a:spcBef>
              <a:buChar char="–"/>
              <a:defRPr sz="2800">
                <a:solidFill>
                  <a:srgbClr val="0000FF"/>
                </a:solidFill>
                <a:latin typeface="Arial" charset="0"/>
              </a:defRPr>
            </a:lvl2pPr>
            <a:lvl3pPr marL="1143000" indent="-228600">
              <a:spcBef>
                <a:spcPct val="20000"/>
              </a:spcBef>
              <a:buChar char="•"/>
              <a:defRPr sz="2400">
                <a:solidFill>
                  <a:srgbClr val="0000FF"/>
                </a:solidFill>
                <a:latin typeface="Arial" charset="0"/>
              </a:defRPr>
            </a:lvl3pPr>
            <a:lvl4pPr marL="1600200" indent="-228600">
              <a:spcBef>
                <a:spcPct val="20000"/>
              </a:spcBef>
              <a:buChar char="–"/>
              <a:defRPr sz="2000">
                <a:solidFill>
                  <a:srgbClr val="0000FF"/>
                </a:solidFill>
                <a:latin typeface="Arial" charset="0"/>
              </a:defRPr>
            </a:lvl4pPr>
            <a:lvl5pPr marL="2057400" indent="-228600">
              <a:spcBef>
                <a:spcPct val="20000"/>
              </a:spcBef>
              <a:buChar char="»"/>
              <a:defRPr sz="2000">
                <a:solidFill>
                  <a:srgbClr val="0000FF"/>
                </a:solidFill>
                <a:latin typeface="Arial" charset="0"/>
              </a:defRPr>
            </a:lvl5pPr>
            <a:lvl6pPr marL="2514600" indent="-228600" eaLnBrk="0" fontAlgn="base" hangingPunct="0">
              <a:spcBef>
                <a:spcPct val="20000"/>
              </a:spcBef>
              <a:spcAft>
                <a:spcPct val="0"/>
              </a:spcAft>
              <a:buChar char="»"/>
              <a:defRPr sz="2000">
                <a:solidFill>
                  <a:srgbClr val="0000FF"/>
                </a:solidFill>
                <a:latin typeface="Arial" charset="0"/>
              </a:defRPr>
            </a:lvl6pPr>
            <a:lvl7pPr marL="2971800" indent="-228600" eaLnBrk="0" fontAlgn="base" hangingPunct="0">
              <a:spcBef>
                <a:spcPct val="20000"/>
              </a:spcBef>
              <a:spcAft>
                <a:spcPct val="0"/>
              </a:spcAft>
              <a:buChar char="»"/>
              <a:defRPr sz="2000">
                <a:solidFill>
                  <a:srgbClr val="0000FF"/>
                </a:solidFill>
                <a:latin typeface="Arial" charset="0"/>
              </a:defRPr>
            </a:lvl7pPr>
            <a:lvl8pPr marL="3429000" indent="-228600" eaLnBrk="0" fontAlgn="base" hangingPunct="0">
              <a:spcBef>
                <a:spcPct val="20000"/>
              </a:spcBef>
              <a:spcAft>
                <a:spcPct val="0"/>
              </a:spcAft>
              <a:buChar char="»"/>
              <a:defRPr sz="2000">
                <a:solidFill>
                  <a:srgbClr val="0000FF"/>
                </a:solidFill>
                <a:latin typeface="Arial" charset="0"/>
              </a:defRPr>
            </a:lvl8pPr>
            <a:lvl9pPr marL="3886200" indent="-228600" eaLnBrk="0" fontAlgn="base" hangingPunct="0">
              <a:spcBef>
                <a:spcPct val="20000"/>
              </a:spcBef>
              <a:spcAft>
                <a:spcPct val="0"/>
              </a:spcAft>
              <a:buChar char="»"/>
              <a:defRPr sz="2000">
                <a:solidFill>
                  <a:srgbClr val="0000FF"/>
                </a:solidFill>
                <a:latin typeface="Arial" charset="0"/>
              </a:defRPr>
            </a:lvl9pPr>
          </a:lstStyle>
          <a:p>
            <a:pPr algn="r">
              <a:spcBef>
                <a:spcPct val="0"/>
              </a:spcBef>
              <a:buFontTx/>
              <a:buNone/>
            </a:pPr>
            <a:r>
              <a:rPr lang="en-US" altLang="en-US">
                <a:solidFill>
                  <a:srgbClr val="FF0000"/>
                </a:solidFill>
                <a:latin typeface="Lucida Console" charset="0"/>
              </a:rPr>
              <a:t>threads</a:t>
            </a:r>
          </a:p>
        </p:txBody>
      </p:sp>
    </p:spTree>
    <p:extLst>
      <p:ext uri="{BB962C8B-B14F-4D97-AF65-F5344CB8AC3E}">
        <p14:creationId xmlns:p14="http://schemas.microsoft.com/office/powerpoint/2010/main" val="244266557"/>
      </p:ext>
    </p:extLst>
  </p:cSld>
  <p:clrMapOvr>
    <a:masterClrMapping/>
  </p:clrMapOvr>
  <p:transition spd="slow"/>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Footer Placeholder 1"/>
          <p:cNvSpPr>
            <a:spLocks noGrp="1"/>
          </p:cNvSpPr>
          <p:nvPr>
            <p:ph type="ftr" sz="quarter" idx="4294967295"/>
          </p:nvPr>
        </p:nvSpPr>
        <p:spPr>
          <a:xfrm>
            <a:off x="3124200" y="6248400"/>
            <a:ext cx="28956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rgbClr val="0000FF"/>
                </a:solidFill>
                <a:latin typeface="Arial" charset="0"/>
              </a:defRPr>
            </a:lvl1pPr>
            <a:lvl2pPr marL="742950" indent="-285750">
              <a:spcBef>
                <a:spcPct val="20000"/>
              </a:spcBef>
              <a:buChar char="–"/>
              <a:defRPr sz="2800">
                <a:solidFill>
                  <a:srgbClr val="0000FF"/>
                </a:solidFill>
                <a:latin typeface="Arial" charset="0"/>
              </a:defRPr>
            </a:lvl2pPr>
            <a:lvl3pPr marL="1143000" indent="-228600">
              <a:spcBef>
                <a:spcPct val="20000"/>
              </a:spcBef>
              <a:buChar char="•"/>
              <a:defRPr sz="2400">
                <a:solidFill>
                  <a:srgbClr val="0000FF"/>
                </a:solidFill>
                <a:latin typeface="Arial" charset="0"/>
              </a:defRPr>
            </a:lvl3pPr>
            <a:lvl4pPr marL="1600200" indent="-228600">
              <a:spcBef>
                <a:spcPct val="20000"/>
              </a:spcBef>
              <a:buChar char="–"/>
              <a:defRPr sz="2000">
                <a:solidFill>
                  <a:srgbClr val="0000FF"/>
                </a:solidFill>
                <a:latin typeface="Arial" charset="0"/>
              </a:defRPr>
            </a:lvl4pPr>
            <a:lvl5pPr marL="2057400" indent="-228600">
              <a:spcBef>
                <a:spcPct val="20000"/>
              </a:spcBef>
              <a:buChar char="»"/>
              <a:defRPr sz="2000">
                <a:solidFill>
                  <a:srgbClr val="0000FF"/>
                </a:solidFill>
                <a:latin typeface="Arial" charset="0"/>
              </a:defRPr>
            </a:lvl5pPr>
            <a:lvl6pPr marL="2514600" indent="-228600" eaLnBrk="0" fontAlgn="base" hangingPunct="0">
              <a:spcBef>
                <a:spcPct val="20000"/>
              </a:spcBef>
              <a:spcAft>
                <a:spcPct val="0"/>
              </a:spcAft>
              <a:buChar char="»"/>
              <a:defRPr sz="2000">
                <a:solidFill>
                  <a:srgbClr val="0000FF"/>
                </a:solidFill>
                <a:latin typeface="Arial" charset="0"/>
              </a:defRPr>
            </a:lvl6pPr>
            <a:lvl7pPr marL="2971800" indent="-228600" eaLnBrk="0" fontAlgn="base" hangingPunct="0">
              <a:spcBef>
                <a:spcPct val="20000"/>
              </a:spcBef>
              <a:spcAft>
                <a:spcPct val="0"/>
              </a:spcAft>
              <a:buChar char="»"/>
              <a:defRPr sz="2000">
                <a:solidFill>
                  <a:srgbClr val="0000FF"/>
                </a:solidFill>
                <a:latin typeface="Arial" charset="0"/>
              </a:defRPr>
            </a:lvl7pPr>
            <a:lvl8pPr marL="3429000" indent="-228600" eaLnBrk="0" fontAlgn="base" hangingPunct="0">
              <a:spcBef>
                <a:spcPct val="20000"/>
              </a:spcBef>
              <a:spcAft>
                <a:spcPct val="0"/>
              </a:spcAft>
              <a:buChar char="»"/>
              <a:defRPr sz="2000">
                <a:solidFill>
                  <a:srgbClr val="0000FF"/>
                </a:solidFill>
                <a:latin typeface="Arial" charset="0"/>
              </a:defRPr>
            </a:lvl8pPr>
            <a:lvl9pPr marL="3886200" indent="-228600" eaLnBrk="0" fontAlgn="base" hangingPunct="0">
              <a:spcBef>
                <a:spcPct val="20000"/>
              </a:spcBef>
              <a:spcAft>
                <a:spcPct val="0"/>
              </a:spcAft>
              <a:buChar char="»"/>
              <a:defRPr sz="2000">
                <a:solidFill>
                  <a:srgbClr val="0000FF"/>
                </a:solidFill>
                <a:latin typeface="Arial" charset="0"/>
              </a:defRPr>
            </a:lvl9pPr>
          </a:lstStyle>
          <a:p>
            <a:pPr>
              <a:spcBef>
                <a:spcPct val="0"/>
              </a:spcBef>
              <a:buFontTx/>
              <a:buNone/>
            </a:pPr>
            <a:r>
              <a:rPr lang="en-US" altLang="en-US" sz="1400">
                <a:solidFill>
                  <a:srgbClr val="000000"/>
                </a:solidFill>
                <a:ea typeface="Courier New" charset="0"/>
                <a:cs typeface="Courier New" charset="0"/>
              </a:rPr>
              <a:t>Art of Multiprocessor Programming</a:t>
            </a:r>
          </a:p>
        </p:txBody>
      </p:sp>
      <p:sp>
        <p:nvSpPr>
          <p:cNvPr id="29699" name="Slide Number Placeholder 4"/>
          <p:cNvSpPr txBox="1">
            <a:spLocks noGrp="1"/>
          </p:cNvSpPr>
          <p:nvPr/>
        </p:nvSpPr>
        <p:spPr bwMode="auto">
          <a:xfrm>
            <a:off x="6451600" y="625475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rgbClr val="0000FF"/>
                </a:solidFill>
                <a:latin typeface="Arial" charset="0"/>
              </a:defRPr>
            </a:lvl1pPr>
            <a:lvl2pPr marL="742950" indent="-285750">
              <a:spcBef>
                <a:spcPct val="20000"/>
              </a:spcBef>
              <a:buChar char="–"/>
              <a:defRPr sz="2800">
                <a:solidFill>
                  <a:srgbClr val="0000FF"/>
                </a:solidFill>
                <a:latin typeface="Arial" charset="0"/>
              </a:defRPr>
            </a:lvl2pPr>
            <a:lvl3pPr marL="1143000" indent="-228600">
              <a:spcBef>
                <a:spcPct val="20000"/>
              </a:spcBef>
              <a:buChar char="•"/>
              <a:defRPr sz="2400">
                <a:solidFill>
                  <a:srgbClr val="0000FF"/>
                </a:solidFill>
                <a:latin typeface="Arial" charset="0"/>
              </a:defRPr>
            </a:lvl3pPr>
            <a:lvl4pPr marL="1600200" indent="-228600">
              <a:spcBef>
                <a:spcPct val="20000"/>
              </a:spcBef>
              <a:buChar char="–"/>
              <a:defRPr sz="2000">
                <a:solidFill>
                  <a:srgbClr val="0000FF"/>
                </a:solidFill>
                <a:latin typeface="Arial" charset="0"/>
              </a:defRPr>
            </a:lvl4pPr>
            <a:lvl5pPr marL="2057400" indent="-228600">
              <a:spcBef>
                <a:spcPct val="20000"/>
              </a:spcBef>
              <a:buChar char="»"/>
              <a:defRPr sz="2000">
                <a:solidFill>
                  <a:srgbClr val="0000FF"/>
                </a:solidFill>
                <a:latin typeface="Arial" charset="0"/>
              </a:defRPr>
            </a:lvl5pPr>
            <a:lvl6pPr marL="2514600" indent="-228600" eaLnBrk="0" fontAlgn="base" hangingPunct="0">
              <a:spcBef>
                <a:spcPct val="20000"/>
              </a:spcBef>
              <a:spcAft>
                <a:spcPct val="0"/>
              </a:spcAft>
              <a:buChar char="»"/>
              <a:defRPr sz="2000">
                <a:solidFill>
                  <a:srgbClr val="0000FF"/>
                </a:solidFill>
                <a:latin typeface="Arial" charset="0"/>
              </a:defRPr>
            </a:lvl6pPr>
            <a:lvl7pPr marL="2971800" indent="-228600" eaLnBrk="0" fontAlgn="base" hangingPunct="0">
              <a:spcBef>
                <a:spcPct val="20000"/>
              </a:spcBef>
              <a:spcAft>
                <a:spcPct val="0"/>
              </a:spcAft>
              <a:buChar char="»"/>
              <a:defRPr sz="2000">
                <a:solidFill>
                  <a:srgbClr val="0000FF"/>
                </a:solidFill>
                <a:latin typeface="Arial" charset="0"/>
              </a:defRPr>
            </a:lvl7pPr>
            <a:lvl8pPr marL="3429000" indent="-228600" eaLnBrk="0" fontAlgn="base" hangingPunct="0">
              <a:spcBef>
                <a:spcPct val="20000"/>
              </a:spcBef>
              <a:spcAft>
                <a:spcPct val="0"/>
              </a:spcAft>
              <a:buChar char="»"/>
              <a:defRPr sz="2000">
                <a:solidFill>
                  <a:srgbClr val="0000FF"/>
                </a:solidFill>
                <a:latin typeface="Arial" charset="0"/>
              </a:defRPr>
            </a:lvl8pPr>
            <a:lvl9pPr marL="3886200" indent="-228600" eaLnBrk="0" fontAlgn="base" hangingPunct="0">
              <a:spcBef>
                <a:spcPct val="20000"/>
              </a:spcBef>
              <a:spcAft>
                <a:spcPct val="0"/>
              </a:spcAft>
              <a:buChar char="»"/>
              <a:defRPr sz="2000">
                <a:solidFill>
                  <a:srgbClr val="0000FF"/>
                </a:solidFill>
                <a:latin typeface="Arial" charset="0"/>
              </a:defRPr>
            </a:lvl9pPr>
          </a:lstStyle>
          <a:p>
            <a:pPr algn="r">
              <a:spcBef>
                <a:spcPct val="0"/>
              </a:spcBef>
              <a:buFontTx/>
              <a:buNone/>
            </a:pPr>
            <a:fld id="{378B8737-83AC-F546-9576-E7A32B454C35}" type="slidenum">
              <a:rPr lang="ar-SA" altLang="en-US" sz="1400">
                <a:solidFill>
                  <a:srgbClr val="000000"/>
                </a:solidFill>
                <a:latin typeface="Comic Sans MS" charset="0"/>
              </a:rPr>
              <a:pPr algn="r">
                <a:spcBef>
                  <a:spcPct val="0"/>
                </a:spcBef>
                <a:buFontTx/>
                <a:buNone/>
              </a:pPr>
              <a:t>37</a:t>
            </a:fld>
            <a:endParaRPr lang="en-US" altLang="en-US" sz="1400">
              <a:solidFill>
                <a:srgbClr val="000000"/>
              </a:solidFill>
              <a:latin typeface="Comic Sans MS" charset="0"/>
              <a:ea typeface="Arial" charset="0"/>
              <a:cs typeface="Arial" charset="0"/>
            </a:endParaRPr>
          </a:p>
        </p:txBody>
      </p:sp>
      <p:grpSp>
        <p:nvGrpSpPr>
          <p:cNvPr id="29700" name="Group 32"/>
          <p:cNvGrpSpPr>
            <a:grpSpLocks/>
          </p:cNvGrpSpPr>
          <p:nvPr/>
        </p:nvGrpSpPr>
        <p:grpSpPr bwMode="auto">
          <a:xfrm>
            <a:off x="4037013" y="1905000"/>
            <a:ext cx="1770062" cy="1065213"/>
            <a:chOff x="1295" y="669"/>
            <a:chExt cx="1115" cy="671"/>
          </a:xfrm>
        </p:grpSpPr>
        <p:sp>
          <p:nvSpPr>
            <p:cNvPr id="29728" name="Freeform 33"/>
            <p:cNvSpPr>
              <a:spLocks/>
            </p:cNvSpPr>
            <p:nvPr/>
          </p:nvSpPr>
          <p:spPr bwMode="auto">
            <a:xfrm>
              <a:off x="1344" y="720"/>
              <a:ext cx="912" cy="480"/>
            </a:xfrm>
            <a:custGeom>
              <a:avLst/>
              <a:gdLst>
                <a:gd name="T0" fmla="*/ 0 w 912"/>
                <a:gd name="T1" fmla="*/ 0 h 624"/>
                <a:gd name="T2" fmla="*/ 384 w 912"/>
                <a:gd name="T3" fmla="*/ 45 h 624"/>
                <a:gd name="T4" fmla="*/ 912 w 912"/>
                <a:gd name="T5" fmla="*/ 45 h 624"/>
                <a:gd name="T6" fmla="*/ 384 w 912"/>
                <a:gd name="T7" fmla="*/ 0 h 624"/>
                <a:gd name="T8" fmla="*/ 0 w 912"/>
                <a:gd name="T9" fmla="*/ 0 h 624"/>
                <a:gd name="T10" fmla="*/ 0 60000 65536"/>
                <a:gd name="T11" fmla="*/ 0 60000 65536"/>
                <a:gd name="T12" fmla="*/ 0 60000 65536"/>
                <a:gd name="T13" fmla="*/ 0 60000 65536"/>
                <a:gd name="T14" fmla="*/ 0 60000 65536"/>
                <a:gd name="T15" fmla="*/ 0 w 912"/>
                <a:gd name="T16" fmla="*/ 0 h 624"/>
                <a:gd name="T17" fmla="*/ 912 w 912"/>
                <a:gd name="T18" fmla="*/ 624 h 624"/>
              </a:gdLst>
              <a:ahLst/>
              <a:cxnLst>
                <a:cxn ang="T10">
                  <a:pos x="T0" y="T1"/>
                </a:cxn>
                <a:cxn ang="T11">
                  <a:pos x="T2" y="T3"/>
                </a:cxn>
                <a:cxn ang="T12">
                  <a:pos x="T4" y="T5"/>
                </a:cxn>
                <a:cxn ang="T13">
                  <a:pos x="T6" y="T7"/>
                </a:cxn>
                <a:cxn ang="T14">
                  <a:pos x="T8" y="T9"/>
                </a:cxn>
              </a:cxnLst>
              <a:rect l="T15" t="T16" r="T17" b="T18"/>
              <a:pathLst>
                <a:path w="912" h="624">
                  <a:moveTo>
                    <a:pt x="0" y="0"/>
                  </a:moveTo>
                  <a:lnTo>
                    <a:pt x="384" y="624"/>
                  </a:lnTo>
                  <a:lnTo>
                    <a:pt x="912" y="624"/>
                  </a:lnTo>
                  <a:lnTo>
                    <a:pt x="384" y="0"/>
                  </a:lnTo>
                  <a:lnTo>
                    <a:pt x="0" y="0"/>
                  </a:lnTo>
                  <a:close/>
                </a:path>
              </a:pathLst>
            </a:custGeom>
            <a:solidFill>
              <a:srgbClr val="DDDDDD"/>
            </a:solidFill>
            <a:ln w="38100">
              <a:solidFill>
                <a:schemeClr val="tx1"/>
              </a:solidFill>
              <a:round/>
              <a:headEnd/>
              <a:tailEnd/>
            </a:ln>
          </p:spPr>
          <p:txBody>
            <a:bodyPr wrap="none" anchor="ctr"/>
            <a:lstStyle/>
            <a:p>
              <a:endParaRPr lang="en-US"/>
            </a:p>
          </p:txBody>
        </p:sp>
        <p:sp>
          <p:nvSpPr>
            <p:cNvPr id="29729" name="Rectangle 34"/>
            <p:cNvSpPr>
              <a:spLocks noChangeArrowheads="1"/>
            </p:cNvSpPr>
            <p:nvPr/>
          </p:nvSpPr>
          <p:spPr bwMode="auto">
            <a:xfrm>
              <a:off x="1728" y="1200"/>
              <a:ext cx="530" cy="140"/>
            </a:xfrm>
            <a:prstGeom prst="rect">
              <a:avLst/>
            </a:prstGeom>
            <a:solidFill>
              <a:srgbClr val="DDDDDD"/>
            </a:solidFill>
            <a:ln w="38100">
              <a:solidFill>
                <a:schemeClr val="tx1"/>
              </a:solidFill>
              <a:miter lim="800000"/>
              <a:headEnd/>
              <a:tailEnd/>
            </a:ln>
          </p:spPr>
          <p:txBody>
            <a:bodyPr wrap="none" anchor="ctr"/>
            <a:lstStyle>
              <a:lvl1pPr>
                <a:spcBef>
                  <a:spcPct val="20000"/>
                </a:spcBef>
                <a:buChar char="•"/>
                <a:defRPr sz="3200">
                  <a:solidFill>
                    <a:srgbClr val="0000FF"/>
                  </a:solidFill>
                  <a:latin typeface="Arial" charset="0"/>
                </a:defRPr>
              </a:lvl1pPr>
              <a:lvl2pPr marL="742950" indent="-285750">
                <a:spcBef>
                  <a:spcPct val="20000"/>
                </a:spcBef>
                <a:buChar char="–"/>
                <a:defRPr sz="2800">
                  <a:solidFill>
                    <a:srgbClr val="0000FF"/>
                  </a:solidFill>
                  <a:latin typeface="Arial" charset="0"/>
                </a:defRPr>
              </a:lvl2pPr>
              <a:lvl3pPr marL="1143000" indent="-228600">
                <a:spcBef>
                  <a:spcPct val="20000"/>
                </a:spcBef>
                <a:buChar char="•"/>
                <a:defRPr sz="2400">
                  <a:solidFill>
                    <a:srgbClr val="0000FF"/>
                  </a:solidFill>
                  <a:latin typeface="Arial" charset="0"/>
                </a:defRPr>
              </a:lvl3pPr>
              <a:lvl4pPr marL="1600200" indent="-228600">
                <a:spcBef>
                  <a:spcPct val="20000"/>
                </a:spcBef>
                <a:buChar char="–"/>
                <a:defRPr sz="2000">
                  <a:solidFill>
                    <a:srgbClr val="0000FF"/>
                  </a:solidFill>
                  <a:latin typeface="Arial" charset="0"/>
                </a:defRPr>
              </a:lvl4pPr>
              <a:lvl5pPr marL="2057400" indent="-228600">
                <a:spcBef>
                  <a:spcPct val="20000"/>
                </a:spcBef>
                <a:buChar char="»"/>
                <a:defRPr sz="2000">
                  <a:solidFill>
                    <a:srgbClr val="0000FF"/>
                  </a:solidFill>
                  <a:latin typeface="Arial" charset="0"/>
                </a:defRPr>
              </a:lvl5pPr>
              <a:lvl6pPr marL="2514600" indent="-228600" eaLnBrk="0" fontAlgn="base" hangingPunct="0">
                <a:spcBef>
                  <a:spcPct val="20000"/>
                </a:spcBef>
                <a:spcAft>
                  <a:spcPct val="0"/>
                </a:spcAft>
                <a:buChar char="»"/>
                <a:defRPr sz="2000">
                  <a:solidFill>
                    <a:srgbClr val="0000FF"/>
                  </a:solidFill>
                  <a:latin typeface="Arial" charset="0"/>
                </a:defRPr>
              </a:lvl6pPr>
              <a:lvl7pPr marL="2971800" indent="-228600" eaLnBrk="0" fontAlgn="base" hangingPunct="0">
                <a:spcBef>
                  <a:spcPct val="20000"/>
                </a:spcBef>
                <a:spcAft>
                  <a:spcPct val="0"/>
                </a:spcAft>
                <a:buChar char="»"/>
                <a:defRPr sz="2000">
                  <a:solidFill>
                    <a:srgbClr val="0000FF"/>
                  </a:solidFill>
                  <a:latin typeface="Arial" charset="0"/>
                </a:defRPr>
              </a:lvl7pPr>
              <a:lvl8pPr marL="3429000" indent="-228600" eaLnBrk="0" fontAlgn="base" hangingPunct="0">
                <a:spcBef>
                  <a:spcPct val="20000"/>
                </a:spcBef>
                <a:spcAft>
                  <a:spcPct val="0"/>
                </a:spcAft>
                <a:buChar char="»"/>
                <a:defRPr sz="2000">
                  <a:solidFill>
                    <a:srgbClr val="0000FF"/>
                  </a:solidFill>
                  <a:latin typeface="Arial" charset="0"/>
                </a:defRPr>
              </a:lvl8pPr>
              <a:lvl9pPr marL="3886200" indent="-228600" eaLnBrk="0" fontAlgn="base" hangingPunct="0">
                <a:spcBef>
                  <a:spcPct val="20000"/>
                </a:spcBef>
                <a:spcAft>
                  <a:spcPct val="0"/>
                </a:spcAft>
                <a:buChar char="»"/>
                <a:defRPr sz="2000">
                  <a:solidFill>
                    <a:srgbClr val="0000FF"/>
                  </a:solidFill>
                  <a:latin typeface="Arial" charset="0"/>
                </a:defRPr>
              </a:lvl9pPr>
            </a:lstStyle>
            <a:p>
              <a:pPr algn="r">
                <a:spcBef>
                  <a:spcPct val="0"/>
                </a:spcBef>
                <a:buFontTx/>
                <a:buNone/>
              </a:pPr>
              <a:endParaRPr lang="en-US" altLang="en-US" sz="4400">
                <a:latin typeface="Comic Sans MS" charset="0"/>
              </a:endParaRPr>
            </a:p>
          </p:txBody>
        </p:sp>
        <p:sp>
          <p:nvSpPr>
            <p:cNvPr id="29730" name="Freeform 35"/>
            <p:cNvSpPr>
              <a:spLocks/>
            </p:cNvSpPr>
            <p:nvPr/>
          </p:nvSpPr>
          <p:spPr bwMode="auto">
            <a:xfrm>
              <a:off x="1335" y="720"/>
              <a:ext cx="393" cy="615"/>
            </a:xfrm>
            <a:custGeom>
              <a:avLst/>
              <a:gdLst>
                <a:gd name="T0" fmla="*/ 9 w 393"/>
                <a:gd name="T1" fmla="*/ 0 h 615"/>
                <a:gd name="T2" fmla="*/ 0 w 393"/>
                <a:gd name="T3" fmla="*/ 121 h 615"/>
                <a:gd name="T4" fmla="*/ 393 w 393"/>
                <a:gd name="T5" fmla="*/ 615 h 615"/>
                <a:gd name="T6" fmla="*/ 393 w 393"/>
                <a:gd name="T7" fmla="*/ 480 h 615"/>
                <a:gd name="T8" fmla="*/ 9 w 393"/>
                <a:gd name="T9" fmla="*/ 0 h 615"/>
                <a:gd name="T10" fmla="*/ 0 60000 65536"/>
                <a:gd name="T11" fmla="*/ 0 60000 65536"/>
                <a:gd name="T12" fmla="*/ 0 60000 65536"/>
                <a:gd name="T13" fmla="*/ 0 60000 65536"/>
                <a:gd name="T14" fmla="*/ 0 60000 65536"/>
                <a:gd name="T15" fmla="*/ 0 w 393"/>
                <a:gd name="T16" fmla="*/ 0 h 615"/>
                <a:gd name="T17" fmla="*/ 393 w 393"/>
                <a:gd name="T18" fmla="*/ 615 h 615"/>
              </a:gdLst>
              <a:ahLst/>
              <a:cxnLst>
                <a:cxn ang="T10">
                  <a:pos x="T0" y="T1"/>
                </a:cxn>
                <a:cxn ang="T11">
                  <a:pos x="T2" y="T3"/>
                </a:cxn>
                <a:cxn ang="T12">
                  <a:pos x="T4" y="T5"/>
                </a:cxn>
                <a:cxn ang="T13">
                  <a:pos x="T6" y="T7"/>
                </a:cxn>
                <a:cxn ang="T14">
                  <a:pos x="T8" y="T9"/>
                </a:cxn>
              </a:cxnLst>
              <a:rect l="T15" t="T16" r="T17" b="T18"/>
              <a:pathLst>
                <a:path w="393" h="615">
                  <a:moveTo>
                    <a:pt x="9" y="0"/>
                  </a:moveTo>
                  <a:lnTo>
                    <a:pt x="0" y="121"/>
                  </a:lnTo>
                  <a:lnTo>
                    <a:pt x="393" y="615"/>
                  </a:lnTo>
                  <a:lnTo>
                    <a:pt x="393" y="480"/>
                  </a:lnTo>
                  <a:lnTo>
                    <a:pt x="9" y="0"/>
                  </a:lnTo>
                  <a:close/>
                </a:path>
              </a:pathLst>
            </a:custGeom>
            <a:solidFill>
              <a:srgbClr val="DDDDDD"/>
            </a:solidFill>
            <a:ln w="38100">
              <a:solidFill>
                <a:schemeClr val="tx1"/>
              </a:solidFill>
              <a:round/>
              <a:headEnd/>
              <a:tailEnd/>
            </a:ln>
          </p:spPr>
          <p:txBody>
            <a:bodyPr wrap="none" anchor="ctr"/>
            <a:lstStyle/>
            <a:p>
              <a:endParaRPr lang="en-US"/>
            </a:p>
          </p:txBody>
        </p:sp>
        <p:sp>
          <p:nvSpPr>
            <p:cNvPr id="29731" name="Freeform 36"/>
            <p:cNvSpPr>
              <a:spLocks/>
            </p:cNvSpPr>
            <p:nvPr/>
          </p:nvSpPr>
          <p:spPr bwMode="auto">
            <a:xfrm>
              <a:off x="1335" y="912"/>
              <a:ext cx="537" cy="359"/>
            </a:xfrm>
            <a:custGeom>
              <a:avLst/>
              <a:gdLst>
                <a:gd name="T0" fmla="*/ 338 w 537"/>
                <a:gd name="T1" fmla="*/ 258 h 359"/>
                <a:gd name="T2" fmla="*/ 345 w 537"/>
                <a:gd name="T3" fmla="*/ 336 h 359"/>
                <a:gd name="T4" fmla="*/ 164 w 537"/>
                <a:gd name="T5" fmla="*/ 359 h 359"/>
                <a:gd name="T6" fmla="*/ 0 w 537"/>
                <a:gd name="T7" fmla="*/ 176 h 359"/>
                <a:gd name="T8" fmla="*/ 281 w 537"/>
                <a:gd name="T9" fmla="*/ 0 h 359"/>
                <a:gd name="T10" fmla="*/ 537 w 537"/>
                <a:gd name="T11" fmla="*/ 122 h 359"/>
                <a:gd name="T12" fmla="*/ 505 w 537"/>
                <a:gd name="T13" fmla="*/ 153 h 359"/>
                <a:gd name="T14" fmla="*/ 274 w 537"/>
                <a:gd name="T15" fmla="*/ 75 h 359"/>
                <a:gd name="T16" fmla="*/ 91 w 537"/>
                <a:gd name="T17" fmla="*/ 176 h 359"/>
                <a:gd name="T18" fmla="*/ 201 w 537"/>
                <a:gd name="T19" fmla="*/ 304 h 359"/>
                <a:gd name="T20" fmla="*/ 338 w 537"/>
                <a:gd name="T21" fmla="*/ 258 h 35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37"/>
                <a:gd name="T34" fmla="*/ 0 h 359"/>
                <a:gd name="T35" fmla="*/ 537 w 537"/>
                <a:gd name="T36" fmla="*/ 359 h 35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37" h="359">
                  <a:moveTo>
                    <a:pt x="338" y="258"/>
                  </a:moveTo>
                  <a:lnTo>
                    <a:pt x="345" y="336"/>
                  </a:lnTo>
                  <a:lnTo>
                    <a:pt x="164" y="359"/>
                  </a:lnTo>
                  <a:lnTo>
                    <a:pt x="0" y="176"/>
                  </a:lnTo>
                  <a:lnTo>
                    <a:pt x="281" y="0"/>
                  </a:lnTo>
                  <a:lnTo>
                    <a:pt x="537" y="122"/>
                  </a:lnTo>
                  <a:lnTo>
                    <a:pt x="505" y="153"/>
                  </a:lnTo>
                  <a:lnTo>
                    <a:pt x="274" y="75"/>
                  </a:lnTo>
                  <a:lnTo>
                    <a:pt x="91" y="176"/>
                  </a:lnTo>
                  <a:lnTo>
                    <a:pt x="201" y="304"/>
                  </a:lnTo>
                  <a:lnTo>
                    <a:pt x="338" y="258"/>
                  </a:lnTo>
                  <a:close/>
                </a:path>
              </a:pathLst>
            </a:custGeom>
            <a:solidFill>
              <a:schemeClr val="tx1"/>
            </a:solidFill>
            <a:ln w="9525">
              <a:solidFill>
                <a:schemeClr val="tx1"/>
              </a:solidFill>
              <a:round/>
              <a:headEnd/>
              <a:tailEnd/>
            </a:ln>
          </p:spPr>
          <p:txBody>
            <a:bodyPr wrap="none" anchor="ctr"/>
            <a:lstStyle/>
            <a:p>
              <a:endParaRPr lang="en-US"/>
            </a:p>
          </p:txBody>
        </p:sp>
        <p:sp>
          <p:nvSpPr>
            <p:cNvPr id="29732" name="Freeform 37"/>
            <p:cNvSpPr>
              <a:spLocks/>
            </p:cNvSpPr>
            <p:nvPr/>
          </p:nvSpPr>
          <p:spPr bwMode="auto">
            <a:xfrm>
              <a:off x="1309" y="789"/>
              <a:ext cx="419" cy="245"/>
            </a:xfrm>
            <a:custGeom>
              <a:avLst/>
              <a:gdLst>
                <a:gd name="T0" fmla="*/ 28 w 537"/>
                <a:gd name="T1" fmla="*/ 5 h 359"/>
                <a:gd name="T2" fmla="*/ 29 w 537"/>
                <a:gd name="T3" fmla="*/ 8 h 359"/>
                <a:gd name="T4" fmla="*/ 14 w 537"/>
                <a:gd name="T5" fmla="*/ 8 h 359"/>
                <a:gd name="T6" fmla="*/ 0 w 537"/>
                <a:gd name="T7" fmla="*/ 3 h 359"/>
                <a:gd name="T8" fmla="*/ 23 w 537"/>
                <a:gd name="T9" fmla="*/ 0 h 359"/>
                <a:gd name="T10" fmla="*/ 44 w 537"/>
                <a:gd name="T11" fmla="*/ 2 h 359"/>
                <a:gd name="T12" fmla="*/ 42 w 537"/>
                <a:gd name="T13" fmla="*/ 3 h 359"/>
                <a:gd name="T14" fmla="*/ 23 w 537"/>
                <a:gd name="T15" fmla="*/ 1 h 359"/>
                <a:gd name="T16" fmla="*/ 7 w 537"/>
                <a:gd name="T17" fmla="*/ 3 h 359"/>
                <a:gd name="T18" fmla="*/ 17 w 537"/>
                <a:gd name="T19" fmla="*/ 7 h 359"/>
                <a:gd name="T20" fmla="*/ 28 w 537"/>
                <a:gd name="T21" fmla="*/ 5 h 35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37"/>
                <a:gd name="T34" fmla="*/ 0 h 359"/>
                <a:gd name="T35" fmla="*/ 537 w 537"/>
                <a:gd name="T36" fmla="*/ 359 h 35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37" h="359">
                  <a:moveTo>
                    <a:pt x="338" y="258"/>
                  </a:moveTo>
                  <a:lnTo>
                    <a:pt x="345" y="336"/>
                  </a:lnTo>
                  <a:lnTo>
                    <a:pt x="164" y="359"/>
                  </a:lnTo>
                  <a:lnTo>
                    <a:pt x="0" y="176"/>
                  </a:lnTo>
                  <a:lnTo>
                    <a:pt x="281" y="0"/>
                  </a:lnTo>
                  <a:lnTo>
                    <a:pt x="537" y="122"/>
                  </a:lnTo>
                  <a:lnTo>
                    <a:pt x="505" y="153"/>
                  </a:lnTo>
                  <a:lnTo>
                    <a:pt x="274" y="75"/>
                  </a:lnTo>
                  <a:lnTo>
                    <a:pt x="91" y="176"/>
                  </a:lnTo>
                  <a:lnTo>
                    <a:pt x="201" y="304"/>
                  </a:lnTo>
                  <a:lnTo>
                    <a:pt x="338" y="258"/>
                  </a:lnTo>
                  <a:close/>
                </a:path>
              </a:pathLst>
            </a:custGeom>
            <a:solidFill>
              <a:schemeClr val="tx1"/>
            </a:solidFill>
            <a:ln w="9525">
              <a:solidFill>
                <a:schemeClr val="tx1"/>
              </a:solidFill>
              <a:round/>
              <a:headEnd/>
              <a:tailEnd/>
            </a:ln>
          </p:spPr>
          <p:txBody>
            <a:bodyPr wrap="none" anchor="ctr"/>
            <a:lstStyle/>
            <a:p>
              <a:endParaRPr lang="en-US"/>
            </a:p>
          </p:txBody>
        </p:sp>
        <p:sp>
          <p:nvSpPr>
            <p:cNvPr id="29733" name="Freeform 38"/>
            <p:cNvSpPr>
              <a:spLocks/>
            </p:cNvSpPr>
            <p:nvPr/>
          </p:nvSpPr>
          <p:spPr bwMode="auto">
            <a:xfrm>
              <a:off x="1295" y="672"/>
              <a:ext cx="320" cy="240"/>
            </a:xfrm>
            <a:custGeom>
              <a:avLst/>
              <a:gdLst>
                <a:gd name="T0" fmla="*/ 2 w 537"/>
                <a:gd name="T1" fmla="*/ 5 h 359"/>
                <a:gd name="T2" fmla="*/ 2 w 537"/>
                <a:gd name="T3" fmla="*/ 6 h 359"/>
                <a:gd name="T4" fmla="*/ 1 w 537"/>
                <a:gd name="T5" fmla="*/ 6 h 359"/>
                <a:gd name="T6" fmla="*/ 0 w 537"/>
                <a:gd name="T7" fmla="*/ 3 h 359"/>
                <a:gd name="T8" fmla="*/ 2 w 537"/>
                <a:gd name="T9" fmla="*/ 0 h 359"/>
                <a:gd name="T10" fmla="*/ 3 w 537"/>
                <a:gd name="T11" fmla="*/ 2 h 359"/>
                <a:gd name="T12" fmla="*/ 3 w 537"/>
                <a:gd name="T13" fmla="*/ 3 h 359"/>
                <a:gd name="T14" fmla="*/ 2 w 537"/>
                <a:gd name="T15" fmla="*/ 1 h 359"/>
                <a:gd name="T16" fmla="*/ 1 w 537"/>
                <a:gd name="T17" fmla="*/ 3 h 359"/>
                <a:gd name="T18" fmla="*/ 1 w 537"/>
                <a:gd name="T19" fmla="*/ 5 h 359"/>
                <a:gd name="T20" fmla="*/ 2 w 537"/>
                <a:gd name="T21" fmla="*/ 5 h 35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37"/>
                <a:gd name="T34" fmla="*/ 0 h 359"/>
                <a:gd name="T35" fmla="*/ 537 w 537"/>
                <a:gd name="T36" fmla="*/ 359 h 35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37" h="359">
                  <a:moveTo>
                    <a:pt x="338" y="258"/>
                  </a:moveTo>
                  <a:lnTo>
                    <a:pt x="345" y="336"/>
                  </a:lnTo>
                  <a:lnTo>
                    <a:pt x="164" y="359"/>
                  </a:lnTo>
                  <a:lnTo>
                    <a:pt x="0" y="176"/>
                  </a:lnTo>
                  <a:lnTo>
                    <a:pt x="281" y="0"/>
                  </a:lnTo>
                  <a:lnTo>
                    <a:pt x="537" y="122"/>
                  </a:lnTo>
                  <a:lnTo>
                    <a:pt x="505" y="153"/>
                  </a:lnTo>
                  <a:lnTo>
                    <a:pt x="274" y="75"/>
                  </a:lnTo>
                  <a:lnTo>
                    <a:pt x="91" y="176"/>
                  </a:lnTo>
                  <a:lnTo>
                    <a:pt x="201" y="304"/>
                  </a:lnTo>
                  <a:lnTo>
                    <a:pt x="338" y="258"/>
                  </a:lnTo>
                  <a:close/>
                </a:path>
              </a:pathLst>
            </a:custGeom>
            <a:solidFill>
              <a:schemeClr val="tx1"/>
            </a:solidFill>
            <a:ln w="9525">
              <a:solidFill>
                <a:schemeClr val="tx1"/>
              </a:solidFill>
              <a:round/>
              <a:headEnd/>
              <a:tailEnd/>
            </a:ln>
          </p:spPr>
          <p:txBody>
            <a:bodyPr wrap="none" anchor="ctr"/>
            <a:lstStyle/>
            <a:p>
              <a:endParaRPr lang="en-US"/>
            </a:p>
          </p:txBody>
        </p:sp>
        <p:sp>
          <p:nvSpPr>
            <p:cNvPr id="29734" name="Freeform 39"/>
            <p:cNvSpPr>
              <a:spLocks/>
            </p:cNvSpPr>
            <p:nvPr/>
          </p:nvSpPr>
          <p:spPr bwMode="auto">
            <a:xfrm>
              <a:off x="1770" y="789"/>
              <a:ext cx="419" cy="245"/>
            </a:xfrm>
            <a:custGeom>
              <a:avLst/>
              <a:gdLst>
                <a:gd name="T0" fmla="*/ 241 w 419"/>
                <a:gd name="T1" fmla="*/ 171 h 245"/>
                <a:gd name="T2" fmla="*/ 260 w 419"/>
                <a:gd name="T3" fmla="*/ 217 h 245"/>
                <a:gd name="T4" fmla="*/ 291 w 419"/>
                <a:gd name="T5" fmla="*/ 245 h 245"/>
                <a:gd name="T6" fmla="*/ 419 w 419"/>
                <a:gd name="T7" fmla="*/ 120 h 245"/>
                <a:gd name="T8" fmla="*/ 200 w 419"/>
                <a:gd name="T9" fmla="*/ 0 h 245"/>
                <a:gd name="T10" fmla="*/ 0 w 419"/>
                <a:gd name="T11" fmla="*/ 83 h 245"/>
                <a:gd name="T12" fmla="*/ 25 w 419"/>
                <a:gd name="T13" fmla="*/ 104 h 245"/>
                <a:gd name="T14" fmla="*/ 205 w 419"/>
                <a:gd name="T15" fmla="*/ 51 h 245"/>
                <a:gd name="T16" fmla="*/ 348 w 419"/>
                <a:gd name="T17" fmla="*/ 120 h 245"/>
                <a:gd name="T18" fmla="*/ 262 w 419"/>
                <a:gd name="T19" fmla="*/ 207 h 245"/>
                <a:gd name="T20" fmla="*/ 241 w 419"/>
                <a:gd name="T21" fmla="*/ 171 h 24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19"/>
                <a:gd name="T34" fmla="*/ 0 h 245"/>
                <a:gd name="T35" fmla="*/ 419 w 419"/>
                <a:gd name="T36" fmla="*/ 245 h 24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19" h="245">
                  <a:moveTo>
                    <a:pt x="241" y="171"/>
                  </a:moveTo>
                  <a:lnTo>
                    <a:pt x="260" y="217"/>
                  </a:lnTo>
                  <a:lnTo>
                    <a:pt x="291" y="245"/>
                  </a:lnTo>
                  <a:lnTo>
                    <a:pt x="419" y="120"/>
                  </a:lnTo>
                  <a:lnTo>
                    <a:pt x="200" y="0"/>
                  </a:lnTo>
                  <a:lnTo>
                    <a:pt x="0" y="83"/>
                  </a:lnTo>
                  <a:lnTo>
                    <a:pt x="25" y="104"/>
                  </a:lnTo>
                  <a:lnTo>
                    <a:pt x="205" y="51"/>
                  </a:lnTo>
                  <a:lnTo>
                    <a:pt x="348" y="120"/>
                  </a:lnTo>
                  <a:lnTo>
                    <a:pt x="262" y="207"/>
                  </a:lnTo>
                  <a:lnTo>
                    <a:pt x="241" y="171"/>
                  </a:lnTo>
                  <a:close/>
                </a:path>
              </a:pathLst>
            </a:custGeom>
            <a:solidFill>
              <a:schemeClr val="tx1"/>
            </a:solidFill>
            <a:ln w="9525">
              <a:solidFill>
                <a:schemeClr val="tx1"/>
              </a:solidFill>
              <a:round/>
              <a:headEnd/>
              <a:tailEnd/>
            </a:ln>
          </p:spPr>
          <p:txBody>
            <a:bodyPr wrap="none" anchor="ctr"/>
            <a:lstStyle/>
            <a:p>
              <a:endParaRPr lang="en-US"/>
            </a:p>
          </p:txBody>
        </p:sp>
        <p:sp>
          <p:nvSpPr>
            <p:cNvPr id="29735" name="Freeform 40"/>
            <p:cNvSpPr>
              <a:spLocks/>
            </p:cNvSpPr>
            <p:nvPr/>
          </p:nvSpPr>
          <p:spPr bwMode="auto">
            <a:xfrm>
              <a:off x="1673" y="669"/>
              <a:ext cx="320" cy="240"/>
            </a:xfrm>
            <a:custGeom>
              <a:avLst/>
              <a:gdLst>
                <a:gd name="T0" fmla="*/ 201 w 320"/>
                <a:gd name="T1" fmla="*/ 172 h 240"/>
                <a:gd name="T2" fmla="*/ 274 w 320"/>
                <a:gd name="T3" fmla="*/ 227 h 240"/>
                <a:gd name="T4" fmla="*/ 222 w 320"/>
                <a:gd name="T5" fmla="*/ 240 h 240"/>
                <a:gd name="T6" fmla="*/ 320 w 320"/>
                <a:gd name="T7" fmla="*/ 118 h 240"/>
                <a:gd name="T8" fmla="*/ 153 w 320"/>
                <a:gd name="T9" fmla="*/ 0 h 240"/>
                <a:gd name="T10" fmla="*/ 0 w 320"/>
                <a:gd name="T11" fmla="*/ 82 h 240"/>
                <a:gd name="T12" fmla="*/ 19 w 320"/>
                <a:gd name="T13" fmla="*/ 102 h 240"/>
                <a:gd name="T14" fmla="*/ 157 w 320"/>
                <a:gd name="T15" fmla="*/ 50 h 240"/>
                <a:gd name="T16" fmla="*/ 266 w 320"/>
                <a:gd name="T17" fmla="*/ 118 h 240"/>
                <a:gd name="T18" fmla="*/ 200 w 320"/>
                <a:gd name="T19" fmla="*/ 203 h 240"/>
                <a:gd name="T20" fmla="*/ 201 w 320"/>
                <a:gd name="T21" fmla="*/ 172 h 24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20"/>
                <a:gd name="T34" fmla="*/ 0 h 240"/>
                <a:gd name="T35" fmla="*/ 320 w 320"/>
                <a:gd name="T36" fmla="*/ 240 h 24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20" h="240">
                  <a:moveTo>
                    <a:pt x="201" y="172"/>
                  </a:moveTo>
                  <a:lnTo>
                    <a:pt x="274" y="227"/>
                  </a:lnTo>
                  <a:lnTo>
                    <a:pt x="222" y="240"/>
                  </a:lnTo>
                  <a:lnTo>
                    <a:pt x="320" y="118"/>
                  </a:lnTo>
                  <a:lnTo>
                    <a:pt x="153" y="0"/>
                  </a:lnTo>
                  <a:lnTo>
                    <a:pt x="0" y="82"/>
                  </a:lnTo>
                  <a:lnTo>
                    <a:pt x="19" y="102"/>
                  </a:lnTo>
                  <a:lnTo>
                    <a:pt x="157" y="50"/>
                  </a:lnTo>
                  <a:lnTo>
                    <a:pt x="266" y="118"/>
                  </a:lnTo>
                  <a:lnTo>
                    <a:pt x="200" y="203"/>
                  </a:lnTo>
                  <a:lnTo>
                    <a:pt x="201" y="172"/>
                  </a:lnTo>
                  <a:close/>
                </a:path>
              </a:pathLst>
            </a:custGeom>
            <a:solidFill>
              <a:schemeClr val="tx1"/>
            </a:solidFill>
            <a:ln w="9525">
              <a:solidFill>
                <a:schemeClr val="tx1"/>
              </a:solidFill>
              <a:round/>
              <a:headEnd/>
              <a:tailEnd/>
            </a:ln>
          </p:spPr>
          <p:txBody>
            <a:bodyPr wrap="none" anchor="ctr"/>
            <a:lstStyle/>
            <a:p>
              <a:endParaRPr lang="en-US"/>
            </a:p>
          </p:txBody>
        </p:sp>
        <p:sp>
          <p:nvSpPr>
            <p:cNvPr id="29736" name="Freeform 41"/>
            <p:cNvSpPr>
              <a:spLocks/>
            </p:cNvSpPr>
            <p:nvPr/>
          </p:nvSpPr>
          <p:spPr bwMode="auto">
            <a:xfrm>
              <a:off x="1873" y="854"/>
              <a:ext cx="537" cy="359"/>
            </a:xfrm>
            <a:custGeom>
              <a:avLst/>
              <a:gdLst>
                <a:gd name="T0" fmla="*/ 349 w 537"/>
                <a:gd name="T1" fmla="*/ 316 h 359"/>
                <a:gd name="T2" fmla="*/ 330 w 537"/>
                <a:gd name="T3" fmla="*/ 307 h 359"/>
                <a:gd name="T4" fmla="*/ 321 w 537"/>
                <a:gd name="T5" fmla="*/ 344 h 359"/>
                <a:gd name="T6" fmla="*/ 373 w 537"/>
                <a:gd name="T7" fmla="*/ 359 h 359"/>
                <a:gd name="T8" fmla="*/ 537 w 537"/>
                <a:gd name="T9" fmla="*/ 176 h 359"/>
                <a:gd name="T10" fmla="*/ 256 w 537"/>
                <a:gd name="T11" fmla="*/ 0 h 359"/>
                <a:gd name="T12" fmla="*/ 0 w 537"/>
                <a:gd name="T13" fmla="*/ 122 h 359"/>
                <a:gd name="T14" fmla="*/ 32 w 537"/>
                <a:gd name="T15" fmla="*/ 153 h 359"/>
                <a:gd name="T16" fmla="*/ 263 w 537"/>
                <a:gd name="T17" fmla="*/ 75 h 359"/>
                <a:gd name="T18" fmla="*/ 446 w 537"/>
                <a:gd name="T19" fmla="*/ 176 h 359"/>
                <a:gd name="T20" fmla="*/ 336 w 537"/>
                <a:gd name="T21" fmla="*/ 304 h 359"/>
                <a:gd name="T22" fmla="*/ 349 w 537"/>
                <a:gd name="T23" fmla="*/ 289 h 359"/>
                <a:gd name="T24" fmla="*/ 330 w 537"/>
                <a:gd name="T25" fmla="*/ 289 h 359"/>
                <a:gd name="T26" fmla="*/ 312 w 537"/>
                <a:gd name="T27" fmla="*/ 289 h 359"/>
                <a:gd name="T28" fmla="*/ 349 w 537"/>
                <a:gd name="T29" fmla="*/ 316 h 359"/>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537"/>
                <a:gd name="T46" fmla="*/ 0 h 359"/>
                <a:gd name="T47" fmla="*/ 537 w 537"/>
                <a:gd name="T48" fmla="*/ 359 h 359"/>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537" h="359">
                  <a:moveTo>
                    <a:pt x="349" y="316"/>
                  </a:moveTo>
                  <a:lnTo>
                    <a:pt x="330" y="307"/>
                  </a:lnTo>
                  <a:lnTo>
                    <a:pt x="321" y="344"/>
                  </a:lnTo>
                  <a:lnTo>
                    <a:pt x="373" y="359"/>
                  </a:lnTo>
                  <a:lnTo>
                    <a:pt x="537" y="176"/>
                  </a:lnTo>
                  <a:lnTo>
                    <a:pt x="256" y="0"/>
                  </a:lnTo>
                  <a:lnTo>
                    <a:pt x="0" y="122"/>
                  </a:lnTo>
                  <a:lnTo>
                    <a:pt x="32" y="153"/>
                  </a:lnTo>
                  <a:lnTo>
                    <a:pt x="263" y="75"/>
                  </a:lnTo>
                  <a:lnTo>
                    <a:pt x="446" y="176"/>
                  </a:lnTo>
                  <a:lnTo>
                    <a:pt x="336" y="304"/>
                  </a:lnTo>
                  <a:lnTo>
                    <a:pt x="349" y="289"/>
                  </a:lnTo>
                  <a:lnTo>
                    <a:pt x="330" y="289"/>
                  </a:lnTo>
                  <a:lnTo>
                    <a:pt x="312" y="289"/>
                  </a:lnTo>
                  <a:lnTo>
                    <a:pt x="349" y="316"/>
                  </a:lnTo>
                  <a:close/>
                </a:path>
              </a:pathLst>
            </a:custGeom>
            <a:solidFill>
              <a:schemeClr val="tx1"/>
            </a:solidFill>
            <a:ln w="9525">
              <a:solidFill>
                <a:schemeClr val="tx1"/>
              </a:solidFill>
              <a:round/>
              <a:headEnd/>
              <a:tailEnd/>
            </a:ln>
          </p:spPr>
          <p:txBody>
            <a:bodyPr wrap="none" anchor="ctr"/>
            <a:lstStyle/>
            <a:p>
              <a:endParaRPr lang="en-US"/>
            </a:p>
          </p:txBody>
        </p:sp>
      </p:grpSp>
      <p:sp>
        <p:nvSpPr>
          <p:cNvPr id="29701" name="AutoShape 2"/>
          <p:cNvSpPr>
            <a:spLocks noChangeArrowheads="1"/>
          </p:cNvSpPr>
          <p:nvPr/>
        </p:nvSpPr>
        <p:spPr bwMode="auto">
          <a:xfrm>
            <a:off x="838200" y="3352800"/>
            <a:ext cx="7391400" cy="2895600"/>
          </a:xfrm>
          <a:prstGeom prst="roundRect">
            <a:avLst>
              <a:gd name="adj" fmla="val 16667"/>
            </a:avLst>
          </a:prstGeom>
          <a:solidFill>
            <a:schemeClr val="bg1"/>
          </a:solidFill>
          <a:ln w="38100">
            <a:solidFill>
              <a:srgbClr val="0000FF"/>
            </a:solidFill>
            <a:prstDash val="dash"/>
            <a:round/>
            <a:headEnd/>
            <a:tailEnd/>
          </a:ln>
          <a:effectLst>
            <a:outerShdw blurRad="63500" dist="107763" dir="2700000" algn="ctr" rotWithShape="0">
              <a:schemeClr val="bg2">
                <a:alpha val="50000"/>
              </a:schemeClr>
            </a:outerShdw>
          </a:effectLst>
        </p:spPr>
        <p:txBody>
          <a:bodyPr wrap="none" anchor="ctr"/>
          <a:lstStyle>
            <a:lvl1pPr>
              <a:spcBef>
                <a:spcPct val="20000"/>
              </a:spcBef>
              <a:buChar char="•"/>
              <a:defRPr sz="3200">
                <a:solidFill>
                  <a:srgbClr val="0000FF"/>
                </a:solidFill>
                <a:latin typeface="Arial" charset="0"/>
              </a:defRPr>
            </a:lvl1pPr>
            <a:lvl2pPr marL="742950" indent="-285750">
              <a:spcBef>
                <a:spcPct val="20000"/>
              </a:spcBef>
              <a:buChar char="–"/>
              <a:defRPr sz="2800">
                <a:solidFill>
                  <a:srgbClr val="0000FF"/>
                </a:solidFill>
                <a:latin typeface="Arial" charset="0"/>
              </a:defRPr>
            </a:lvl2pPr>
            <a:lvl3pPr marL="1143000" indent="-228600">
              <a:spcBef>
                <a:spcPct val="20000"/>
              </a:spcBef>
              <a:buChar char="•"/>
              <a:defRPr sz="2400">
                <a:solidFill>
                  <a:srgbClr val="0000FF"/>
                </a:solidFill>
                <a:latin typeface="Arial" charset="0"/>
              </a:defRPr>
            </a:lvl3pPr>
            <a:lvl4pPr marL="1600200" indent="-228600">
              <a:spcBef>
                <a:spcPct val="20000"/>
              </a:spcBef>
              <a:buChar char="–"/>
              <a:defRPr sz="2000">
                <a:solidFill>
                  <a:srgbClr val="0000FF"/>
                </a:solidFill>
                <a:latin typeface="Arial" charset="0"/>
              </a:defRPr>
            </a:lvl4pPr>
            <a:lvl5pPr marL="2057400" indent="-228600">
              <a:spcBef>
                <a:spcPct val="20000"/>
              </a:spcBef>
              <a:buChar char="»"/>
              <a:defRPr sz="2000">
                <a:solidFill>
                  <a:srgbClr val="0000FF"/>
                </a:solidFill>
                <a:latin typeface="Arial" charset="0"/>
              </a:defRPr>
            </a:lvl5pPr>
            <a:lvl6pPr marL="2514600" indent="-228600" eaLnBrk="0" fontAlgn="base" hangingPunct="0">
              <a:spcBef>
                <a:spcPct val="20000"/>
              </a:spcBef>
              <a:spcAft>
                <a:spcPct val="0"/>
              </a:spcAft>
              <a:buChar char="»"/>
              <a:defRPr sz="2000">
                <a:solidFill>
                  <a:srgbClr val="0000FF"/>
                </a:solidFill>
                <a:latin typeface="Arial" charset="0"/>
              </a:defRPr>
            </a:lvl6pPr>
            <a:lvl7pPr marL="2971800" indent="-228600" eaLnBrk="0" fontAlgn="base" hangingPunct="0">
              <a:spcBef>
                <a:spcPct val="20000"/>
              </a:spcBef>
              <a:spcAft>
                <a:spcPct val="0"/>
              </a:spcAft>
              <a:buChar char="»"/>
              <a:defRPr sz="2000">
                <a:solidFill>
                  <a:srgbClr val="0000FF"/>
                </a:solidFill>
                <a:latin typeface="Arial" charset="0"/>
              </a:defRPr>
            </a:lvl7pPr>
            <a:lvl8pPr marL="3429000" indent="-228600" eaLnBrk="0" fontAlgn="base" hangingPunct="0">
              <a:spcBef>
                <a:spcPct val="20000"/>
              </a:spcBef>
              <a:spcAft>
                <a:spcPct val="0"/>
              </a:spcAft>
              <a:buChar char="»"/>
              <a:defRPr sz="2000">
                <a:solidFill>
                  <a:srgbClr val="0000FF"/>
                </a:solidFill>
                <a:latin typeface="Arial" charset="0"/>
              </a:defRPr>
            </a:lvl8pPr>
            <a:lvl9pPr marL="3886200" indent="-228600" eaLnBrk="0" fontAlgn="base" hangingPunct="0">
              <a:spcBef>
                <a:spcPct val="20000"/>
              </a:spcBef>
              <a:spcAft>
                <a:spcPct val="0"/>
              </a:spcAft>
              <a:buChar char="»"/>
              <a:defRPr sz="2000">
                <a:solidFill>
                  <a:srgbClr val="0000FF"/>
                </a:solidFill>
                <a:latin typeface="Arial" charset="0"/>
              </a:defRPr>
            </a:lvl9pPr>
          </a:lstStyle>
          <a:p>
            <a:pPr algn="r">
              <a:spcBef>
                <a:spcPct val="0"/>
              </a:spcBef>
              <a:buFontTx/>
              <a:buNone/>
            </a:pPr>
            <a:endParaRPr lang="en-US" altLang="en-US" sz="4400">
              <a:latin typeface="Comic Sans MS" charset="0"/>
            </a:endParaRPr>
          </a:p>
        </p:txBody>
      </p:sp>
      <p:sp>
        <p:nvSpPr>
          <p:cNvPr id="29702" name="Rectangle 3"/>
          <p:cNvSpPr>
            <a:spLocks noGrp="1" noChangeArrowheads="1"/>
          </p:cNvSpPr>
          <p:nvPr>
            <p:ph type="title" idx="4294967295"/>
          </p:nvPr>
        </p:nvSpPr>
        <p:spPr/>
        <p:txBody>
          <a:bodyPr/>
          <a:lstStyle/>
          <a:p>
            <a:pPr eaLnBrk="1" hangingPunct="1"/>
            <a:r>
              <a:rPr lang="en-US" altLang="en-US">
                <a:latin typeface="Arial" charset="0"/>
              </a:rPr>
              <a:t>Asynchrony</a:t>
            </a:r>
          </a:p>
        </p:txBody>
      </p:sp>
      <p:sp>
        <p:nvSpPr>
          <p:cNvPr id="29703" name="Rectangle 4"/>
          <p:cNvSpPr>
            <a:spLocks noGrp="1" noChangeArrowheads="1"/>
          </p:cNvSpPr>
          <p:nvPr>
            <p:ph type="body" idx="4294967295"/>
          </p:nvPr>
        </p:nvSpPr>
        <p:spPr>
          <a:xfrm>
            <a:off x="685800" y="3352800"/>
            <a:ext cx="7772400" cy="2819400"/>
          </a:xfrm>
        </p:spPr>
        <p:txBody>
          <a:bodyPr/>
          <a:lstStyle/>
          <a:p>
            <a:pPr eaLnBrk="1" hangingPunct="1"/>
            <a:r>
              <a:rPr lang="en-US" altLang="en-US">
                <a:latin typeface="Arial" charset="0"/>
              </a:rPr>
              <a:t>Sudden unpredictable delays</a:t>
            </a:r>
          </a:p>
          <a:p>
            <a:pPr lvl="1" eaLnBrk="1" hangingPunct="1"/>
            <a:r>
              <a:rPr lang="en-US" altLang="en-US">
                <a:latin typeface="Arial" charset="0"/>
              </a:rPr>
              <a:t>Cache misses (</a:t>
            </a:r>
            <a:r>
              <a:rPr lang="en-US" altLang="en-US" i="1">
                <a:latin typeface="Arial" charset="0"/>
              </a:rPr>
              <a:t>short</a:t>
            </a:r>
            <a:r>
              <a:rPr lang="en-US" altLang="en-US">
                <a:latin typeface="Arial" charset="0"/>
              </a:rPr>
              <a:t>)</a:t>
            </a:r>
          </a:p>
          <a:p>
            <a:pPr lvl="1" eaLnBrk="1" hangingPunct="1"/>
            <a:r>
              <a:rPr lang="en-US" altLang="en-US">
                <a:latin typeface="Arial" charset="0"/>
              </a:rPr>
              <a:t>Page faults (</a:t>
            </a:r>
            <a:r>
              <a:rPr lang="en-US" altLang="en-US" i="1">
                <a:latin typeface="Arial" charset="0"/>
              </a:rPr>
              <a:t>long</a:t>
            </a:r>
            <a:r>
              <a:rPr lang="en-US" altLang="en-US">
                <a:latin typeface="Arial" charset="0"/>
              </a:rPr>
              <a:t>)</a:t>
            </a:r>
          </a:p>
          <a:p>
            <a:pPr lvl="1" eaLnBrk="1" hangingPunct="1"/>
            <a:r>
              <a:rPr lang="en-US" altLang="en-US">
                <a:latin typeface="Arial" charset="0"/>
              </a:rPr>
              <a:t>Scheduling quantum used up (</a:t>
            </a:r>
            <a:r>
              <a:rPr lang="en-US" altLang="en-US" i="1">
                <a:latin typeface="Arial" charset="0"/>
              </a:rPr>
              <a:t>really long</a:t>
            </a:r>
            <a:r>
              <a:rPr lang="en-US" altLang="en-US">
                <a:latin typeface="Arial" charset="0"/>
              </a:rPr>
              <a:t>)</a:t>
            </a:r>
          </a:p>
        </p:txBody>
      </p:sp>
      <p:grpSp>
        <p:nvGrpSpPr>
          <p:cNvPr id="29704" name="Group 5"/>
          <p:cNvGrpSpPr>
            <a:grpSpLocks/>
          </p:cNvGrpSpPr>
          <p:nvPr/>
        </p:nvGrpSpPr>
        <p:grpSpPr bwMode="auto">
          <a:xfrm>
            <a:off x="2286000" y="1851025"/>
            <a:ext cx="1379538" cy="1174750"/>
            <a:chOff x="1043" y="2525"/>
            <a:chExt cx="869" cy="740"/>
          </a:xfrm>
        </p:grpSpPr>
        <p:sp>
          <p:nvSpPr>
            <p:cNvPr id="29718" name="Freeform 6"/>
            <p:cNvSpPr>
              <a:spLocks/>
            </p:cNvSpPr>
            <p:nvPr/>
          </p:nvSpPr>
          <p:spPr bwMode="auto">
            <a:xfrm>
              <a:off x="1769" y="2983"/>
              <a:ext cx="143" cy="278"/>
            </a:xfrm>
            <a:custGeom>
              <a:avLst/>
              <a:gdLst>
                <a:gd name="T0" fmla="*/ 0 w 143"/>
                <a:gd name="T1" fmla="*/ 0 h 278"/>
                <a:gd name="T2" fmla="*/ 143 w 143"/>
                <a:gd name="T3" fmla="*/ 42 h 278"/>
                <a:gd name="T4" fmla="*/ 143 w 143"/>
                <a:gd name="T5" fmla="*/ 242 h 278"/>
                <a:gd name="T6" fmla="*/ 100 w 143"/>
                <a:gd name="T7" fmla="*/ 278 h 278"/>
                <a:gd name="T8" fmla="*/ 93 w 143"/>
                <a:gd name="T9" fmla="*/ 100 h 278"/>
                <a:gd name="T10" fmla="*/ 7 w 143"/>
                <a:gd name="T11" fmla="*/ 50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a:p>
          </p:txBody>
        </p:sp>
        <p:sp>
          <p:nvSpPr>
            <p:cNvPr id="29719" name="Freeform 7"/>
            <p:cNvSpPr>
              <a:spLocks/>
            </p:cNvSpPr>
            <p:nvPr/>
          </p:nvSpPr>
          <p:spPr bwMode="auto">
            <a:xfrm>
              <a:off x="1737" y="2793"/>
              <a:ext cx="86" cy="221"/>
            </a:xfrm>
            <a:custGeom>
              <a:avLst/>
              <a:gdLst>
                <a:gd name="T0" fmla="*/ 0 w 143"/>
                <a:gd name="T1" fmla="*/ 0 h 278"/>
                <a:gd name="T2" fmla="*/ 1 w 143"/>
                <a:gd name="T3" fmla="*/ 5 h 278"/>
                <a:gd name="T4" fmla="*/ 1 w 143"/>
                <a:gd name="T5" fmla="*/ 24 h 278"/>
                <a:gd name="T6" fmla="*/ 1 w 143"/>
                <a:gd name="T7" fmla="*/ 29 h 278"/>
                <a:gd name="T8" fmla="*/ 1 w 143"/>
                <a:gd name="T9" fmla="*/ 10 h 278"/>
                <a:gd name="T10" fmla="*/ 1 w 143"/>
                <a:gd name="T11" fmla="*/ 5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a:p>
          </p:txBody>
        </p:sp>
        <p:sp>
          <p:nvSpPr>
            <p:cNvPr id="29720" name="Freeform 8"/>
            <p:cNvSpPr>
              <a:spLocks/>
            </p:cNvSpPr>
            <p:nvPr/>
          </p:nvSpPr>
          <p:spPr bwMode="auto">
            <a:xfrm>
              <a:off x="1705" y="2639"/>
              <a:ext cx="51" cy="178"/>
            </a:xfrm>
            <a:custGeom>
              <a:avLst/>
              <a:gdLst>
                <a:gd name="T0" fmla="*/ 0 w 143"/>
                <a:gd name="T1" fmla="*/ 0 h 278"/>
                <a:gd name="T2" fmla="*/ 0 w 143"/>
                <a:gd name="T3" fmla="*/ 1 h 278"/>
                <a:gd name="T4" fmla="*/ 0 w 143"/>
                <a:gd name="T5" fmla="*/ 3 h 278"/>
                <a:gd name="T6" fmla="*/ 0 w 143"/>
                <a:gd name="T7" fmla="*/ 3 h 278"/>
                <a:gd name="T8" fmla="*/ 0 w 143"/>
                <a:gd name="T9" fmla="*/ 1 h 278"/>
                <a:gd name="T10" fmla="*/ 0 w 143"/>
                <a:gd name="T11" fmla="*/ 1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a:p>
          </p:txBody>
        </p:sp>
        <p:sp>
          <p:nvSpPr>
            <p:cNvPr id="29721" name="Freeform 9"/>
            <p:cNvSpPr>
              <a:spLocks/>
            </p:cNvSpPr>
            <p:nvPr/>
          </p:nvSpPr>
          <p:spPr bwMode="auto">
            <a:xfrm>
              <a:off x="1673" y="2551"/>
              <a:ext cx="47" cy="156"/>
            </a:xfrm>
            <a:custGeom>
              <a:avLst/>
              <a:gdLst>
                <a:gd name="T0" fmla="*/ 0 w 143"/>
                <a:gd name="T1" fmla="*/ 0 h 278"/>
                <a:gd name="T2" fmla="*/ 0 w 143"/>
                <a:gd name="T3" fmla="*/ 1 h 278"/>
                <a:gd name="T4" fmla="*/ 0 w 143"/>
                <a:gd name="T5" fmla="*/ 1 h 278"/>
                <a:gd name="T6" fmla="*/ 0 w 143"/>
                <a:gd name="T7" fmla="*/ 1 h 278"/>
                <a:gd name="T8" fmla="*/ 0 w 143"/>
                <a:gd name="T9" fmla="*/ 1 h 278"/>
                <a:gd name="T10" fmla="*/ 0 w 143"/>
                <a:gd name="T11" fmla="*/ 1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a:p>
          </p:txBody>
        </p:sp>
        <p:sp>
          <p:nvSpPr>
            <p:cNvPr id="29722" name="Freeform 10"/>
            <p:cNvSpPr>
              <a:spLocks/>
            </p:cNvSpPr>
            <p:nvPr/>
          </p:nvSpPr>
          <p:spPr bwMode="auto">
            <a:xfrm flipH="1">
              <a:off x="1043" y="2987"/>
              <a:ext cx="143" cy="278"/>
            </a:xfrm>
            <a:custGeom>
              <a:avLst/>
              <a:gdLst>
                <a:gd name="T0" fmla="*/ 0 w 143"/>
                <a:gd name="T1" fmla="*/ 0 h 278"/>
                <a:gd name="T2" fmla="*/ 143 w 143"/>
                <a:gd name="T3" fmla="*/ 42 h 278"/>
                <a:gd name="T4" fmla="*/ 143 w 143"/>
                <a:gd name="T5" fmla="*/ 242 h 278"/>
                <a:gd name="T6" fmla="*/ 100 w 143"/>
                <a:gd name="T7" fmla="*/ 278 h 278"/>
                <a:gd name="T8" fmla="*/ 93 w 143"/>
                <a:gd name="T9" fmla="*/ 100 h 278"/>
                <a:gd name="T10" fmla="*/ 7 w 143"/>
                <a:gd name="T11" fmla="*/ 50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a:p>
          </p:txBody>
        </p:sp>
        <p:sp>
          <p:nvSpPr>
            <p:cNvPr id="29723" name="Freeform 11"/>
            <p:cNvSpPr>
              <a:spLocks/>
            </p:cNvSpPr>
            <p:nvPr/>
          </p:nvSpPr>
          <p:spPr bwMode="auto">
            <a:xfrm flipH="1">
              <a:off x="1133" y="2812"/>
              <a:ext cx="86" cy="221"/>
            </a:xfrm>
            <a:custGeom>
              <a:avLst/>
              <a:gdLst>
                <a:gd name="T0" fmla="*/ 0 w 143"/>
                <a:gd name="T1" fmla="*/ 0 h 278"/>
                <a:gd name="T2" fmla="*/ 1 w 143"/>
                <a:gd name="T3" fmla="*/ 5 h 278"/>
                <a:gd name="T4" fmla="*/ 1 w 143"/>
                <a:gd name="T5" fmla="*/ 24 h 278"/>
                <a:gd name="T6" fmla="*/ 1 w 143"/>
                <a:gd name="T7" fmla="*/ 29 h 278"/>
                <a:gd name="T8" fmla="*/ 1 w 143"/>
                <a:gd name="T9" fmla="*/ 10 h 278"/>
                <a:gd name="T10" fmla="*/ 1 w 143"/>
                <a:gd name="T11" fmla="*/ 5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a:p>
          </p:txBody>
        </p:sp>
        <p:sp>
          <p:nvSpPr>
            <p:cNvPr id="29724" name="Freeform 12"/>
            <p:cNvSpPr>
              <a:spLocks/>
            </p:cNvSpPr>
            <p:nvPr/>
          </p:nvSpPr>
          <p:spPr bwMode="auto">
            <a:xfrm flipH="1">
              <a:off x="1244" y="2586"/>
              <a:ext cx="51" cy="178"/>
            </a:xfrm>
            <a:custGeom>
              <a:avLst/>
              <a:gdLst>
                <a:gd name="T0" fmla="*/ 0 w 143"/>
                <a:gd name="T1" fmla="*/ 0 h 278"/>
                <a:gd name="T2" fmla="*/ 0 w 143"/>
                <a:gd name="T3" fmla="*/ 1 h 278"/>
                <a:gd name="T4" fmla="*/ 0 w 143"/>
                <a:gd name="T5" fmla="*/ 3 h 278"/>
                <a:gd name="T6" fmla="*/ 0 w 143"/>
                <a:gd name="T7" fmla="*/ 3 h 278"/>
                <a:gd name="T8" fmla="*/ 0 w 143"/>
                <a:gd name="T9" fmla="*/ 1 h 278"/>
                <a:gd name="T10" fmla="*/ 0 w 143"/>
                <a:gd name="T11" fmla="*/ 1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a:p>
          </p:txBody>
        </p:sp>
        <p:sp>
          <p:nvSpPr>
            <p:cNvPr id="29725" name="Freeform 13"/>
            <p:cNvSpPr>
              <a:spLocks/>
            </p:cNvSpPr>
            <p:nvPr/>
          </p:nvSpPr>
          <p:spPr bwMode="auto">
            <a:xfrm flipH="1">
              <a:off x="1204" y="2691"/>
              <a:ext cx="47" cy="156"/>
            </a:xfrm>
            <a:custGeom>
              <a:avLst/>
              <a:gdLst>
                <a:gd name="T0" fmla="*/ 0 w 143"/>
                <a:gd name="T1" fmla="*/ 0 h 278"/>
                <a:gd name="T2" fmla="*/ 0 w 143"/>
                <a:gd name="T3" fmla="*/ 1 h 278"/>
                <a:gd name="T4" fmla="*/ 0 w 143"/>
                <a:gd name="T5" fmla="*/ 1 h 278"/>
                <a:gd name="T6" fmla="*/ 0 w 143"/>
                <a:gd name="T7" fmla="*/ 1 h 278"/>
                <a:gd name="T8" fmla="*/ 0 w 143"/>
                <a:gd name="T9" fmla="*/ 1 h 278"/>
                <a:gd name="T10" fmla="*/ 0 w 143"/>
                <a:gd name="T11" fmla="*/ 1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a:p>
          </p:txBody>
        </p:sp>
        <p:sp>
          <p:nvSpPr>
            <p:cNvPr id="29726" name="AutoShape 14"/>
            <p:cNvSpPr>
              <a:spLocks noChangeArrowheads="1"/>
            </p:cNvSpPr>
            <p:nvPr/>
          </p:nvSpPr>
          <p:spPr bwMode="auto">
            <a:xfrm flipV="1">
              <a:off x="1163" y="2525"/>
              <a:ext cx="657" cy="557"/>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4 w 21600"/>
                <a:gd name="T13" fmla="*/ 4498 h 21600"/>
                <a:gd name="T14" fmla="*/ 17096 w 21600"/>
                <a:gd name="T15" fmla="*/ 17102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rgbClr val="FF0000"/>
            </a:solidFill>
            <a:ln w="38100">
              <a:solidFill>
                <a:schemeClr val="tx1"/>
              </a:solidFill>
              <a:miter lim="800000"/>
              <a:headEnd/>
              <a:tailEnd/>
            </a:ln>
          </p:spPr>
          <p:txBody>
            <a:bodyPr wrap="none" anchor="ctr"/>
            <a:lstStyle/>
            <a:p>
              <a:endParaRPr lang="en-US"/>
            </a:p>
          </p:txBody>
        </p:sp>
        <p:sp>
          <p:nvSpPr>
            <p:cNvPr id="29727" name="Rectangle 15"/>
            <p:cNvSpPr>
              <a:spLocks noChangeArrowheads="1"/>
            </p:cNvSpPr>
            <p:nvPr/>
          </p:nvSpPr>
          <p:spPr bwMode="auto">
            <a:xfrm>
              <a:off x="1163" y="3089"/>
              <a:ext cx="657" cy="157"/>
            </a:xfrm>
            <a:prstGeom prst="rect">
              <a:avLst/>
            </a:prstGeom>
            <a:solidFill>
              <a:srgbClr val="FF0000"/>
            </a:solidFill>
            <a:ln w="38100">
              <a:solidFill>
                <a:schemeClr val="tx1"/>
              </a:solidFill>
              <a:miter lim="800000"/>
              <a:headEnd/>
              <a:tailEnd/>
            </a:ln>
          </p:spPr>
          <p:txBody>
            <a:bodyPr wrap="none" anchor="ctr"/>
            <a:lstStyle>
              <a:lvl1pPr>
                <a:spcBef>
                  <a:spcPct val="20000"/>
                </a:spcBef>
                <a:buChar char="•"/>
                <a:defRPr sz="3200">
                  <a:solidFill>
                    <a:srgbClr val="0000FF"/>
                  </a:solidFill>
                  <a:latin typeface="Arial" charset="0"/>
                </a:defRPr>
              </a:lvl1pPr>
              <a:lvl2pPr marL="742950" indent="-285750">
                <a:spcBef>
                  <a:spcPct val="20000"/>
                </a:spcBef>
                <a:buChar char="–"/>
                <a:defRPr sz="2800">
                  <a:solidFill>
                    <a:srgbClr val="0000FF"/>
                  </a:solidFill>
                  <a:latin typeface="Arial" charset="0"/>
                </a:defRPr>
              </a:lvl2pPr>
              <a:lvl3pPr marL="1143000" indent="-228600">
                <a:spcBef>
                  <a:spcPct val="20000"/>
                </a:spcBef>
                <a:buChar char="•"/>
                <a:defRPr sz="2400">
                  <a:solidFill>
                    <a:srgbClr val="0000FF"/>
                  </a:solidFill>
                  <a:latin typeface="Arial" charset="0"/>
                </a:defRPr>
              </a:lvl3pPr>
              <a:lvl4pPr marL="1600200" indent="-228600">
                <a:spcBef>
                  <a:spcPct val="20000"/>
                </a:spcBef>
                <a:buChar char="–"/>
                <a:defRPr sz="2000">
                  <a:solidFill>
                    <a:srgbClr val="0000FF"/>
                  </a:solidFill>
                  <a:latin typeface="Arial" charset="0"/>
                </a:defRPr>
              </a:lvl4pPr>
              <a:lvl5pPr marL="2057400" indent="-228600">
                <a:spcBef>
                  <a:spcPct val="20000"/>
                </a:spcBef>
                <a:buChar char="»"/>
                <a:defRPr sz="2000">
                  <a:solidFill>
                    <a:srgbClr val="0000FF"/>
                  </a:solidFill>
                  <a:latin typeface="Arial" charset="0"/>
                </a:defRPr>
              </a:lvl5pPr>
              <a:lvl6pPr marL="2514600" indent="-228600" eaLnBrk="0" fontAlgn="base" hangingPunct="0">
                <a:spcBef>
                  <a:spcPct val="20000"/>
                </a:spcBef>
                <a:spcAft>
                  <a:spcPct val="0"/>
                </a:spcAft>
                <a:buChar char="»"/>
                <a:defRPr sz="2000">
                  <a:solidFill>
                    <a:srgbClr val="0000FF"/>
                  </a:solidFill>
                  <a:latin typeface="Arial" charset="0"/>
                </a:defRPr>
              </a:lvl6pPr>
              <a:lvl7pPr marL="2971800" indent="-228600" eaLnBrk="0" fontAlgn="base" hangingPunct="0">
                <a:spcBef>
                  <a:spcPct val="20000"/>
                </a:spcBef>
                <a:spcAft>
                  <a:spcPct val="0"/>
                </a:spcAft>
                <a:buChar char="»"/>
                <a:defRPr sz="2000">
                  <a:solidFill>
                    <a:srgbClr val="0000FF"/>
                  </a:solidFill>
                  <a:latin typeface="Arial" charset="0"/>
                </a:defRPr>
              </a:lvl7pPr>
              <a:lvl8pPr marL="3429000" indent="-228600" eaLnBrk="0" fontAlgn="base" hangingPunct="0">
                <a:spcBef>
                  <a:spcPct val="20000"/>
                </a:spcBef>
                <a:spcAft>
                  <a:spcPct val="0"/>
                </a:spcAft>
                <a:buChar char="»"/>
                <a:defRPr sz="2000">
                  <a:solidFill>
                    <a:srgbClr val="0000FF"/>
                  </a:solidFill>
                  <a:latin typeface="Arial" charset="0"/>
                </a:defRPr>
              </a:lvl8pPr>
              <a:lvl9pPr marL="3886200" indent="-228600" eaLnBrk="0" fontAlgn="base" hangingPunct="0">
                <a:spcBef>
                  <a:spcPct val="20000"/>
                </a:spcBef>
                <a:spcAft>
                  <a:spcPct val="0"/>
                </a:spcAft>
                <a:buChar char="»"/>
                <a:defRPr sz="2000">
                  <a:solidFill>
                    <a:srgbClr val="0000FF"/>
                  </a:solidFill>
                  <a:latin typeface="Arial" charset="0"/>
                </a:defRPr>
              </a:lvl9pPr>
            </a:lstStyle>
            <a:p>
              <a:pPr algn="r">
                <a:spcBef>
                  <a:spcPct val="0"/>
                </a:spcBef>
                <a:buFontTx/>
                <a:buNone/>
              </a:pPr>
              <a:endParaRPr lang="en-US" altLang="en-US" sz="4400">
                <a:latin typeface="Comic Sans MS" charset="0"/>
              </a:endParaRPr>
            </a:p>
          </p:txBody>
        </p:sp>
      </p:grpSp>
      <p:sp>
        <p:nvSpPr>
          <p:cNvPr id="29705" name="Freeform 16"/>
          <p:cNvSpPr>
            <a:spLocks/>
          </p:cNvSpPr>
          <p:nvPr/>
        </p:nvSpPr>
        <p:spPr bwMode="auto">
          <a:xfrm>
            <a:off x="3200400" y="2895600"/>
            <a:ext cx="457200" cy="1905000"/>
          </a:xfrm>
          <a:custGeom>
            <a:avLst/>
            <a:gdLst>
              <a:gd name="T0" fmla="*/ 2147483646 w 288"/>
              <a:gd name="T1" fmla="*/ 0 h 1200"/>
              <a:gd name="T2" fmla="*/ 0 w 288"/>
              <a:gd name="T3" fmla="*/ 2147483646 h 1200"/>
              <a:gd name="T4" fmla="*/ 2147483646 w 288"/>
              <a:gd name="T5" fmla="*/ 2147483646 h 1200"/>
              <a:gd name="T6" fmla="*/ 0 60000 65536"/>
              <a:gd name="T7" fmla="*/ 0 60000 65536"/>
              <a:gd name="T8" fmla="*/ 0 60000 65536"/>
              <a:gd name="T9" fmla="*/ 0 w 288"/>
              <a:gd name="T10" fmla="*/ 0 h 1200"/>
              <a:gd name="T11" fmla="*/ 288 w 288"/>
              <a:gd name="T12" fmla="*/ 1200 h 1200"/>
            </a:gdLst>
            <a:ahLst/>
            <a:cxnLst>
              <a:cxn ang="T6">
                <a:pos x="T0" y="T1"/>
              </a:cxn>
              <a:cxn ang="T7">
                <a:pos x="T2" y="T3"/>
              </a:cxn>
              <a:cxn ang="T8">
                <a:pos x="T4" y="T5"/>
              </a:cxn>
            </a:cxnLst>
            <a:rect l="T9" t="T10" r="T11" b="T12"/>
            <a:pathLst>
              <a:path w="288" h="1200">
                <a:moveTo>
                  <a:pt x="288" y="0"/>
                </a:moveTo>
                <a:lnTo>
                  <a:pt x="0" y="1200"/>
                </a:lnTo>
                <a:lnTo>
                  <a:pt x="240" y="48"/>
                </a:lnTo>
              </a:path>
            </a:pathLst>
          </a:custGeom>
          <a:solidFill>
            <a:schemeClr val="tx2"/>
          </a:solidFill>
          <a:ln w="9525">
            <a:solidFill>
              <a:schemeClr val="tx1"/>
            </a:solidFill>
            <a:round/>
            <a:headEnd/>
            <a:tailEnd type="triangle" w="med" len="med"/>
          </a:ln>
        </p:spPr>
        <p:txBody>
          <a:bodyPr wrap="none" anchor="ctr"/>
          <a:lstStyle/>
          <a:p>
            <a:endParaRPr lang="en-US"/>
          </a:p>
        </p:txBody>
      </p:sp>
      <p:sp>
        <p:nvSpPr>
          <p:cNvPr id="29706" name="Freeform 17"/>
          <p:cNvSpPr>
            <a:spLocks/>
          </p:cNvSpPr>
          <p:nvPr/>
        </p:nvSpPr>
        <p:spPr bwMode="auto">
          <a:xfrm>
            <a:off x="7248525" y="2578100"/>
            <a:ext cx="227013" cy="441325"/>
          </a:xfrm>
          <a:custGeom>
            <a:avLst/>
            <a:gdLst>
              <a:gd name="T0" fmla="*/ 0 w 143"/>
              <a:gd name="T1" fmla="*/ 0 h 278"/>
              <a:gd name="T2" fmla="*/ 2147483646 w 143"/>
              <a:gd name="T3" fmla="*/ 2147483646 h 278"/>
              <a:gd name="T4" fmla="*/ 2147483646 w 143"/>
              <a:gd name="T5" fmla="*/ 2147483646 h 278"/>
              <a:gd name="T6" fmla="*/ 2147483646 w 143"/>
              <a:gd name="T7" fmla="*/ 2147483646 h 278"/>
              <a:gd name="T8" fmla="*/ 2147483646 w 143"/>
              <a:gd name="T9" fmla="*/ 2147483646 h 278"/>
              <a:gd name="T10" fmla="*/ 2147483646 w 143"/>
              <a:gd name="T11" fmla="*/ 2147483646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a:p>
        </p:txBody>
      </p:sp>
      <p:sp>
        <p:nvSpPr>
          <p:cNvPr id="29707" name="Freeform 18"/>
          <p:cNvSpPr>
            <a:spLocks/>
          </p:cNvSpPr>
          <p:nvPr/>
        </p:nvSpPr>
        <p:spPr bwMode="auto">
          <a:xfrm>
            <a:off x="7197725" y="2276475"/>
            <a:ext cx="136525" cy="350838"/>
          </a:xfrm>
          <a:custGeom>
            <a:avLst/>
            <a:gdLst>
              <a:gd name="T0" fmla="*/ 0 w 143"/>
              <a:gd name="T1" fmla="*/ 0 h 278"/>
              <a:gd name="T2" fmla="*/ 2147483646 w 143"/>
              <a:gd name="T3" fmla="*/ 2147483646 h 278"/>
              <a:gd name="T4" fmla="*/ 2147483646 w 143"/>
              <a:gd name="T5" fmla="*/ 2147483646 h 278"/>
              <a:gd name="T6" fmla="*/ 2147483646 w 143"/>
              <a:gd name="T7" fmla="*/ 2147483646 h 278"/>
              <a:gd name="T8" fmla="*/ 2147483646 w 143"/>
              <a:gd name="T9" fmla="*/ 2147483646 h 278"/>
              <a:gd name="T10" fmla="*/ 2147483646 w 143"/>
              <a:gd name="T11" fmla="*/ 2147483646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a:p>
        </p:txBody>
      </p:sp>
      <p:sp>
        <p:nvSpPr>
          <p:cNvPr id="29708" name="Freeform 19"/>
          <p:cNvSpPr>
            <a:spLocks/>
          </p:cNvSpPr>
          <p:nvPr/>
        </p:nvSpPr>
        <p:spPr bwMode="auto">
          <a:xfrm>
            <a:off x="7146925" y="2032000"/>
            <a:ext cx="80963" cy="282575"/>
          </a:xfrm>
          <a:custGeom>
            <a:avLst/>
            <a:gdLst>
              <a:gd name="T0" fmla="*/ 0 w 143"/>
              <a:gd name="T1" fmla="*/ 0 h 278"/>
              <a:gd name="T2" fmla="*/ 2147483646 w 143"/>
              <a:gd name="T3" fmla="*/ 2147483646 h 278"/>
              <a:gd name="T4" fmla="*/ 2147483646 w 143"/>
              <a:gd name="T5" fmla="*/ 2147483646 h 278"/>
              <a:gd name="T6" fmla="*/ 2147483646 w 143"/>
              <a:gd name="T7" fmla="*/ 2147483646 h 278"/>
              <a:gd name="T8" fmla="*/ 2147483646 w 143"/>
              <a:gd name="T9" fmla="*/ 2147483646 h 278"/>
              <a:gd name="T10" fmla="*/ 2147483646 w 143"/>
              <a:gd name="T11" fmla="*/ 2147483646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a:p>
        </p:txBody>
      </p:sp>
      <p:sp>
        <p:nvSpPr>
          <p:cNvPr id="29709" name="Freeform 20"/>
          <p:cNvSpPr>
            <a:spLocks/>
          </p:cNvSpPr>
          <p:nvPr/>
        </p:nvSpPr>
        <p:spPr bwMode="auto">
          <a:xfrm>
            <a:off x="7096125" y="1892300"/>
            <a:ext cx="74613" cy="247650"/>
          </a:xfrm>
          <a:custGeom>
            <a:avLst/>
            <a:gdLst>
              <a:gd name="T0" fmla="*/ 0 w 143"/>
              <a:gd name="T1" fmla="*/ 0 h 278"/>
              <a:gd name="T2" fmla="*/ 2147483646 w 143"/>
              <a:gd name="T3" fmla="*/ 2147483646 h 278"/>
              <a:gd name="T4" fmla="*/ 2147483646 w 143"/>
              <a:gd name="T5" fmla="*/ 2147483646 h 278"/>
              <a:gd name="T6" fmla="*/ 2147483646 w 143"/>
              <a:gd name="T7" fmla="*/ 2147483646 h 278"/>
              <a:gd name="T8" fmla="*/ 2147483646 w 143"/>
              <a:gd name="T9" fmla="*/ 2147483646 h 278"/>
              <a:gd name="T10" fmla="*/ 2147483646 w 143"/>
              <a:gd name="T11" fmla="*/ 2147483646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a:p>
        </p:txBody>
      </p:sp>
      <p:sp>
        <p:nvSpPr>
          <p:cNvPr id="29710" name="Freeform 21"/>
          <p:cNvSpPr>
            <a:spLocks/>
          </p:cNvSpPr>
          <p:nvPr/>
        </p:nvSpPr>
        <p:spPr bwMode="auto">
          <a:xfrm flipH="1">
            <a:off x="6096000" y="2584450"/>
            <a:ext cx="227013" cy="441325"/>
          </a:xfrm>
          <a:custGeom>
            <a:avLst/>
            <a:gdLst>
              <a:gd name="T0" fmla="*/ 0 w 143"/>
              <a:gd name="T1" fmla="*/ 0 h 278"/>
              <a:gd name="T2" fmla="*/ 2147483646 w 143"/>
              <a:gd name="T3" fmla="*/ 2147483646 h 278"/>
              <a:gd name="T4" fmla="*/ 2147483646 w 143"/>
              <a:gd name="T5" fmla="*/ 2147483646 h 278"/>
              <a:gd name="T6" fmla="*/ 2147483646 w 143"/>
              <a:gd name="T7" fmla="*/ 2147483646 h 278"/>
              <a:gd name="T8" fmla="*/ 2147483646 w 143"/>
              <a:gd name="T9" fmla="*/ 2147483646 h 278"/>
              <a:gd name="T10" fmla="*/ 2147483646 w 143"/>
              <a:gd name="T11" fmla="*/ 2147483646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a:p>
        </p:txBody>
      </p:sp>
      <p:sp>
        <p:nvSpPr>
          <p:cNvPr id="29711" name="Freeform 22"/>
          <p:cNvSpPr>
            <a:spLocks/>
          </p:cNvSpPr>
          <p:nvPr/>
        </p:nvSpPr>
        <p:spPr bwMode="auto">
          <a:xfrm flipH="1">
            <a:off x="6238875" y="2306638"/>
            <a:ext cx="136525" cy="350837"/>
          </a:xfrm>
          <a:custGeom>
            <a:avLst/>
            <a:gdLst>
              <a:gd name="T0" fmla="*/ 0 w 143"/>
              <a:gd name="T1" fmla="*/ 0 h 278"/>
              <a:gd name="T2" fmla="*/ 2147483646 w 143"/>
              <a:gd name="T3" fmla="*/ 2147483646 h 278"/>
              <a:gd name="T4" fmla="*/ 2147483646 w 143"/>
              <a:gd name="T5" fmla="*/ 2147483646 h 278"/>
              <a:gd name="T6" fmla="*/ 2147483646 w 143"/>
              <a:gd name="T7" fmla="*/ 2147483646 h 278"/>
              <a:gd name="T8" fmla="*/ 2147483646 w 143"/>
              <a:gd name="T9" fmla="*/ 2147483646 h 278"/>
              <a:gd name="T10" fmla="*/ 2147483646 w 143"/>
              <a:gd name="T11" fmla="*/ 2147483646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a:p>
        </p:txBody>
      </p:sp>
      <p:sp>
        <p:nvSpPr>
          <p:cNvPr id="29712" name="Freeform 23"/>
          <p:cNvSpPr>
            <a:spLocks/>
          </p:cNvSpPr>
          <p:nvPr/>
        </p:nvSpPr>
        <p:spPr bwMode="auto">
          <a:xfrm flipH="1">
            <a:off x="6415088" y="1947863"/>
            <a:ext cx="80962" cy="282575"/>
          </a:xfrm>
          <a:custGeom>
            <a:avLst/>
            <a:gdLst>
              <a:gd name="T0" fmla="*/ 0 w 143"/>
              <a:gd name="T1" fmla="*/ 0 h 278"/>
              <a:gd name="T2" fmla="*/ 2147483646 w 143"/>
              <a:gd name="T3" fmla="*/ 2147483646 h 278"/>
              <a:gd name="T4" fmla="*/ 2147483646 w 143"/>
              <a:gd name="T5" fmla="*/ 2147483646 h 278"/>
              <a:gd name="T6" fmla="*/ 2147483646 w 143"/>
              <a:gd name="T7" fmla="*/ 2147483646 h 278"/>
              <a:gd name="T8" fmla="*/ 2147483646 w 143"/>
              <a:gd name="T9" fmla="*/ 2147483646 h 278"/>
              <a:gd name="T10" fmla="*/ 2147483646 w 143"/>
              <a:gd name="T11" fmla="*/ 2147483646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a:p>
        </p:txBody>
      </p:sp>
      <p:sp>
        <p:nvSpPr>
          <p:cNvPr id="29713" name="Freeform 24"/>
          <p:cNvSpPr>
            <a:spLocks/>
          </p:cNvSpPr>
          <p:nvPr/>
        </p:nvSpPr>
        <p:spPr bwMode="auto">
          <a:xfrm flipH="1">
            <a:off x="6351588" y="2114550"/>
            <a:ext cx="74612" cy="247650"/>
          </a:xfrm>
          <a:custGeom>
            <a:avLst/>
            <a:gdLst>
              <a:gd name="T0" fmla="*/ 0 w 143"/>
              <a:gd name="T1" fmla="*/ 0 h 278"/>
              <a:gd name="T2" fmla="*/ 2147483646 w 143"/>
              <a:gd name="T3" fmla="*/ 2147483646 h 278"/>
              <a:gd name="T4" fmla="*/ 2147483646 w 143"/>
              <a:gd name="T5" fmla="*/ 2147483646 h 278"/>
              <a:gd name="T6" fmla="*/ 2147483646 w 143"/>
              <a:gd name="T7" fmla="*/ 2147483646 h 278"/>
              <a:gd name="T8" fmla="*/ 2147483646 w 143"/>
              <a:gd name="T9" fmla="*/ 2147483646 h 278"/>
              <a:gd name="T10" fmla="*/ 2147483646 w 143"/>
              <a:gd name="T11" fmla="*/ 2147483646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a:p>
        </p:txBody>
      </p:sp>
      <p:sp>
        <p:nvSpPr>
          <p:cNvPr id="29714" name="AutoShape 25"/>
          <p:cNvSpPr>
            <a:spLocks noChangeArrowheads="1"/>
          </p:cNvSpPr>
          <p:nvPr/>
        </p:nvSpPr>
        <p:spPr bwMode="auto">
          <a:xfrm flipV="1">
            <a:off x="6286500" y="1851025"/>
            <a:ext cx="1042988" cy="884238"/>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chemeClr val="accent2"/>
          </a:solidFill>
          <a:ln w="38100">
            <a:solidFill>
              <a:schemeClr val="tx1"/>
            </a:solidFill>
            <a:miter lim="800000"/>
            <a:headEnd/>
            <a:tailEnd/>
          </a:ln>
        </p:spPr>
        <p:txBody>
          <a:bodyPr wrap="none" anchor="ctr"/>
          <a:lstStyle/>
          <a:p>
            <a:endParaRPr lang="en-US"/>
          </a:p>
        </p:txBody>
      </p:sp>
      <p:sp>
        <p:nvSpPr>
          <p:cNvPr id="29715" name="Rectangle 26"/>
          <p:cNvSpPr>
            <a:spLocks noChangeArrowheads="1"/>
          </p:cNvSpPr>
          <p:nvPr/>
        </p:nvSpPr>
        <p:spPr bwMode="auto">
          <a:xfrm>
            <a:off x="6286500" y="2746375"/>
            <a:ext cx="1042988" cy="249238"/>
          </a:xfrm>
          <a:prstGeom prst="rect">
            <a:avLst/>
          </a:prstGeom>
          <a:solidFill>
            <a:schemeClr val="accent2"/>
          </a:solidFill>
          <a:ln w="38100">
            <a:solidFill>
              <a:schemeClr val="tx1"/>
            </a:solidFill>
            <a:miter lim="800000"/>
            <a:headEnd/>
            <a:tailEnd/>
          </a:ln>
        </p:spPr>
        <p:txBody>
          <a:bodyPr wrap="none" anchor="ctr"/>
          <a:lstStyle>
            <a:lvl1pPr>
              <a:spcBef>
                <a:spcPct val="20000"/>
              </a:spcBef>
              <a:buChar char="•"/>
              <a:defRPr sz="3200">
                <a:solidFill>
                  <a:srgbClr val="0000FF"/>
                </a:solidFill>
                <a:latin typeface="Arial" charset="0"/>
              </a:defRPr>
            </a:lvl1pPr>
            <a:lvl2pPr marL="742950" indent="-285750">
              <a:spcBef>
                <a:spcPct val="20000"/>
              </a:spcBef>
              <a:buChar char="–"/>
              <a:defRPr sz="2800">
                <a:solidFill>
                  <a:srgbClr val="0000FF"/>
                </a:solidFill>
                <a:latin typeface="Arial" charset="0"/>
              </a:defRPr>
            </a:lvl2pPr>
            <a:lvl3pPr marL="1143000" indent="-228600">
              <a:spcBef>
                <a:spcPct val="20000"/>
              </a:spcBef>
              <a:buChar char="•"/>
              <a:defRPr sz="2400">
                <a:solidFill>
                  <a:srgbClr val="0000FF"/>
                </a:solidFill>
                <a:latin typeface="Arial" charset="0"/>
              </a:defRPr>
            </a:lvl3pPr>
            <a:lvl4pPr marL="1600200" indent="-228600">
              <a:spcBef>
                <a:spcPct val="20000"/>
              </a:spcBef>
              <a:buChar char="–"/>
              <a:defRPr sz="2000">
                <a:solidFill>
                  <a:srgbClr val="0000FF"/>
                </a:solidFill>
                <a:latin typeface="Arial" charset="0"/>
              </a:defRPr>
            </a:lvl4pPr>
            <a:lvl5pPr marL="2057400" indent="-228600">
              <a:spcBef>
                <a:spcPct val="20000"/>
              </a:spcBef>
              <a:buChar char="»"/>
              <a:defRPr sz="2000">
                <a:solidFill>
                  <a:srgbClr val="0000FF"/>
                </a:solidFill>
                <a:latin typeface="Arial" charset="0"/>
              </a:defRPr>
            </a:lvl5pPr>
            <a:lvl6pPr marL="2514600" indent="-228600" eaLnBrk="0" fontAlgn="base" hangingPunct="0">
              <a:spcBef>
                <a:spcPct val="20000"/>
              </a:spcBef>
              <a:spcAft>
                <a:spcPct val="0"/>
              </a:spcAft>
              <a:buChar char="»"/>
              <a:defRPr sz="2000">
                <a:solidFill>
                  <a:srgbClr val="0000FF"/>
                </a:solidFill>
                <a:latin typeface="Arial" charset="0"/>
              </a:defRPr>
            </a:lvl6pPr>
            <a:lvl7pPr marL="2971800" indent="-228600" eaLnBrk="0" fontAlgn="base" hangingPunct="0">
              <a:spcBef>
                <a:spcPct val="20000"/>
              </a:spcBef>
              <a:spcAft>
                <a:spcPct val="0"/>
              </a:spcAft>
              <a:buChar char="»"/>
              <a:defRPr sz="2000">
                <a:solidFill>
                  <a:srgbClr val="0000FF"/>
                </a:solidFill>
                <a:latin typeface="Arial" charset="0"/>
              </a:defRPr>
            </a:lvl7pPr>
            <a:lvl8pPr marL="3429000" indent="-228600" eaLnBrk="0" fontAlgn="base" hangingPunct="0">
              <a:spcBef>
                <a:spcPct val="20000"/>
              </a:spcBef>
              <a:spcAft>
                <a:spcPct val="0"/>
              </a:spcAft>
              <a:buChar char="»"/>
              <a:defRPr sz="2000">
                <a:solidFill>
                  <a:srgbClr val="0000FF"/>
                </a:solidFill>
                <a:latin typeface="Arial" charset="0"/>
              </a:defRPr>
            </a:lvl8pPr>
            <a:lvl9pPr marL="3886200" indent="-228600" eaLnBrk="0" fontAlgn="base" hangingPunct="0">
              <a:spcBef>
                <a:spcPct val="20000"/>
              </a:spcBef>
              <a:spcAft>
                <a:spcPct val="0"/>
              </a:spcAft>
              <a:buChar char="»"/>
              <a:defRPr sz="2000">
                <a:solidFill>
                  <a:srgbClr val="0000FF"/>
                </a:solidFill>
                <a:latin typeface="Arial" charset="0"/>
              </a:defRPr>
            </a:lvl9pPr>
          </a:lstStyle>
          <a:p>
            <a:pPr algn="r">
              <a:spcBef>
                <a:spcPct val="0"/>
              </a:spcBef>
              <a:buFontTx/>
              <a:buNone/>
            </a:pPr>
            <a:endParaRPr lang="en-US" altLang="en-US" sz="4400">
              <a:latin typeface="Comic Sans MS" charset="0"/>
            </a:endParaRPr>
          </a:p>
        </p:txBody>
      </p:sp>
      <p:sp>
        <p:nvSpPr>
          <p:cNvPr id="29716" name="Freeform 29"/>
          <p:cNvSpPr>
            <a:spLocks/>
          </p:cNvSpPr>
          <p:nvPr/>
        </p:nvSpPr>
        <p:spPr bwMode="auto">
          <a:xfrm>
            <a:off x="4940300" y="876300"/>
            <a:ext cx="2133600" cy="1697038"/>
          </a:xfrm>
          <a:custGeom>
            <a:avLst/>
            <a:gdLst>
              <a:gd name="T0" fmla="*/ 2147483646 w 1344"/>
              <a:gd name="T1" fmla="*/ 0 h 1069"/>
              <a:gd name="T2" fmla="*/ 2147483646 w 1344"/>
              <a:gd name="T3" fmla="*/ 2147483646 h 1069"/>
              <a:gd name="T4" fmla="*/ 2147483646 w 1344"/>
              <a:gd name="T5" fmla="*/ 2147483646 h 1069"/>
              <a:gd name="T6" fmla="*/ 0 w 1344"/>
              <a:gd name="T7" fmla="*/ 2147483646 h 1069"/>
              <a:gd name="T8" fmla="*/ 2147483646 w 1344"/>
              <a:gd name="T9" fmla="*/ 2147483646 h 1069"/>
              <a:gd name="T10" fmla="*/ 2147483646 w 1344"/>
              <a:gd name="T11" fmla="*/ 2147483646 h 1069"/>
              <a:gd name="T12" fmla="*/ 2147483646 w 1344"/>
              <a:gd name="T13" fmla="*/ 0 h 1069"/>
              <a:gd name="T14" fmla="*/ 0 60000 65536"/>
              <a:gd name="T15" fmla="*/ 0 60000 65536"/>
              <a:gd name="T16" fmla="*/ 0 60000 65536"/>
              <a:gd name="T17" fmla="*/ 0 60000 65536"/>
              <a:gd name="T18" fmla="*/ 0 60000 65536"/>
              <a:gd name="T19" fmla="*/ 0 60000 65536"/>
              <a:gd name="T20" fmla="*/ 0 60000 65536"/>
              <a:gd name="T21" fmla="*/ 0 w 1344"/>
              <a:gd name="T22" fmla="*/ 0 h 1069"/>
              <a:gd name="T23" fmla="*/ 1344 w 1344"/>
              <a:gd name="T24" fmla="*/ 1069 h 106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44" h="1069">
                <a:moveTo>
                  <a:pt x="1344" y="0"/>
                </a:moveTo>
                <a:lnTo>
                  <a:pt x="336" y="626"/>
                </a:lnTo>
                <a:lnTo>
                  <a:pt x="722" y="576"/>
                </a:lnTo>
                <a:lnTo>
                  <a:pt x="0" y="1069"/>
                </a:lnTo>
                <a:lnTo>
                  <a:pt x="1179" y="448"/>
                </a:lnTo>
                <a:lnTo>
                  <a:pt x="795" y="457"/>
                </a:lnTo>
                <a:lnTo>
                  <a:pt x="1344" y="0"/>
                </a:lnTo>
                <a:close/>
              </a:path>
            </a:pathLst>
          </a:custGeom>
          <a:solidFill>
            <a:srgbClr val="FFFF00"/>
          </a:solidFill>
          <a:ln w="38100">
            <a:solidFill>
              <a:srgbClr val="FF0000"/>
            </a:solidFill>
            <a:round/>
            <a:headEnd/>
            <a:tailEnd/>
          </a:ln>
        </p:spPr>
        <p:txBody>
          <a:bodyPr wrap="none" anchor="ctr"/>
          <a:lstStyle/>
          <a:p>
            <a:endParaRPr lang="en-US"/>
          </a:p>
        </p:txBody>
      </p:sp>
      <p:sp>
        <p:nvSpPr>
          <p:cNvPr id="29717" name="Freeform 31"/>
          <p:cNvSpPr>
            <a:spLocks/>
          </p:cNvSpPr>
          <p:nvPr/>
        </p:nvSpPr>
        <p:spPr bwMode="auto">
          <a:xfrm>
            <a:off x="6521450" y="2895600"/>
            <a:ext cx="946150" cy="1165225"/>
          </a:xfrm>
          <a:custGeom>
            <a:avLst/>
            <a:gdLst>
              <a:gd name="T0" fmla="*/ 2147483646 w 596"/>
              <a:gd name="T1" fmla="*/ 2147483646 h 734"/>
              <a:gd name="T2" fmla="*/ 0 w 596"/>
              <a:gd name="T3" fmla="*/ 2147483646 h 734"/>
              <a:gd name="T4" fmla="*/ 2147483646 w 596"/>
              <a:gd name="T5" fmla="*/ 0 h 734"/>
              <a:gd name="T6" fmla="*/ 0 60000 65536"/>
              <a:gd name="T7" fmla="*/ 0 60000 65536"/>
              <a:gd name="T8" fmla="*/ 0 60000 65536"/>
              <a:gd name="T9" fmla="*/ 0 w 596"/>
              <a:gd name="T10" fmla="*/ 0 h 734"/>
              <a:gd name="T11" fmla="*/ 596 w 596"/>
              <a:gd name="T12" fmla="*/ 734 h 734"/>
            </a:gdLst>
            <a:ahLst/>
            <a:cxnLst>
              <a:cxn ang="T6">
                <a:pos x="T0" y="T1"/>
              </a:cxn>
              <a:cxn ang="T7">
                <a:pos x="T2" y="T3"/>
              </a:cxn>
              <a:cxn ang="T8">
                <a:pos x="T4" y="T5"/>
              </a:cxn>
            </a:cxnLst>
            <a:rect l="T9" t="T10" r="T11" b="T12"/>
            <a:pathLst>
              <a:path w="596" h="734">
                <a:moveTo>
                  <a:pt x="596" y="35"/>
                </a:moveTo>
                <a:lnTo>
                  <a:pt x="0" y="734"/>
                </a:lnTo>
                <a:lnTo>
                  <a:pt x="551" y="0"/>
                </a:lnTo>
              </a:path>
            </a:pathLst>
          </a:custGeom>
          <a:solidFill>
            <a:schemeClr val="tx2"/>
          </a:solidFill>
          <a:ln w="9525">
            <a:solidFill>
              <a:schemeClr val="tx1"/>
            </a:solidFill>
            <a:round/>
            <a:headEnd/>
            <a:tailEnd type="triangle" w="med" len="med"/>
          </a:ln>
        </p:spPr>
        <p:txBody>
          <a:bodyPr wrap="none" anchor="ctr"/>
          <a:lstStyle/>
          <a:p>
            <a:endParaRPr lang="en-US"/>
          </a:p>
        </p:txBody>
      </p:sp>
    </p:spTree>
    <p:extLst>
      <p:ext uri="{BB962C8B-B14F-4D97-AF65-F5344CB8AC3E}">
        <p14:creationId xmlns:p14="http://schemas.microsoft.com/office/powerpoint/2010/main" val="1342449239"/>
      </p:ext>
    </p:extLst>
  </p:cSld>
  <p:clrMapOvr>
    <a:masterClrMapping/>
  </p:clrMapOvr>
  <p:transition spd="slow"/>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Footer Placeholder 1"/>
          <p:cNvSpPr>
            <a:spLocks noGrp="1"/>
          </p:cNvSpPr>
          <p:nvPr>
            <p:ph type="ftr" sz="quarter" idx="4294967295"/>
          </p:nvPr>
        </p:nvSpPr>
        <p:spPr>
          <a:xfrm>
            <a:off x="3124200" y="6248400"/>
            <a:ext cx="28956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rgbClr val="0000FF"/>
                </a:solidFill>
                <a:latin typeface="Arial" charset="0"/>
              </a:defRPr>
            </a:lvl1pPr>
            <a:lvl2pPr marL="742950" indent="-285750">
              <a:spcBef>
                <a:spcPct val="20000"/>
              </a:spcBef>
              <a:buChar char="–"/>
              <a:defRPr sz="2800">
                <a:solidFill>
                  <a:srgbClr val="0000FF"/>
                </a:solidFill>
                <a:latin typeface="Arial" charset="0"/>
              </a:defRPr>
            </a:lvl2pPr>
            <a:lvl3pPr marL="1143000" indent="-228600">
              <a:spcBef>
                <a:spcPct val="20000"/>
              </a:spcBef>
              <a:buChar char="•"/>
              <a:defRPr sz="2400">
                <a:solidFill>
                  <a:srgbClr val="0000FF"/>
                </a:solidFill>
                <a:latin typeface="Arial" charset="0"/>
              </a:defRPr>
            </a:lvl3pPr>
            <a:lvl4pPr marL="1600200" indent="-228600">
              <a:spcBef>
                <a:spcPct val="20000"/>
              </a:spcBef>
              <a:buChar char="–"/>
              <a:defRPr sz="2000">
                <a:solidFill>
                  <a:srgbClr val="0000FF"/>
                </a:solidFill>
                <a:latin typeface="Arial" charset="0"/>
              </a:defRPr>
            </a:lvl4pPr>
            <a:lvl5pPr marL="2057400" indent="-228600">
              <a:spcBef>
                <a:spcPct val="20000"/>
              </a:spcBef>
              <a:buChar char="»"/>
              <a:defRPr sz="2000">
                <a:solidFill>
                  <a:srgbClr val="0000FF"/>
                </a:solidFill>
                <a:latin typeface="Arial" charset="0"/>
              </a:defRPr>
            </a:lvl5pPr>
            <a:lvl6pPr marL="2514600" indent="-228600" eaLnBrk="0" fontAlgn="base" hangingPunct="0">
              <a:spcBef>
                <a:spcPct val="20000"/>
              </a:spcBef>
              <a:spcAft>
                <a:spcPct val="0"/>
              </a:spcAft>
              <a:buChar char="»"/>
              <a:defRPr sz="2000">
                <a:solidFill>
                  <a:srgbClr val="0000FF"/>
                </a:solidFill>
                <a:latin typeface="Arial" charset="0"/>
              </a:defRPr>
            </a:lvl6pPr>
            <a:lvl7pPr marL="2971800" indent="-228600" eaLnBrk="0" fontAlgn="base" hangingPunct="0">
              <a:spcBef>
                <a:spcPct val="20000"/>
              </a:spcBef>
              <a:spcAft>
                <a:spcPct val="0"/>
              </a:spcAft>
              <a:buChar char="»"/>
              <a:defRPr sz="2000">
                <a:solidFill>
                  <a:srgbClr val="0000FF"/>
                </a:solidFill>
                <a:latin typeface="Arial" charset="0"/>
              </a:defRPr>
            </a:lvl7pPr>
            <a:lvl8pPr marL="3429000" indent="-228600" eaLnBrk="0" fontAlgn="base" hangingPunct="0">
              <a:spcBef>
                <a:spcPct val="20000"/>
              </a:spcBef>
              <a:spcAft>
                <a:spcPct val="0"/>
              </a:spcAft>
              <a:buChar char="»"/>
              <a:defRPr sz="2000">
                <a:solidFill>
                  <a:srgbClr val="0000FF"/>
                </a:solidFill>
                <a:latin typeface="Arial" charset="0"/>
              </a:defRPr>
            </a:lvl8pPr>
            <a:lvl9pPr marL="3886200" indent="-228600" eaLnBrk="0" fontAlgn="base" hangingPunct="0">
              <a:spcBef>
                <a:spcPct val="20000"/>
              </a:spcBef>
              <a:spcAft>
                <a:spcPct val="0"/>
              </a:spcAft>
              <a:buChar char="»"/>
              <a:defRPr sz="2000">
                <a:solidFill>
                  <a:srgbClr val="0000FF"/>
                </a:solidFill>
                <a:latin typeface="Arial" charset="0"/>
              </a:defRPr>
            </a:lvl9pPr>
          </a:lstStyle>
          <a:p>
            <a:pPr>
              <a:spcBef>
                <a:spcPct val="0"/>
              </a:spcBef>
              <a:buFontTx/>
              <a:buNone/>
            </a:pPr>
            <a:r>
              <a:rPr lang="en-US" altLang="en-US" sz="1400">
                <a:solidFill>
                  <a:srgbClr val="000000"/>
                </a:solidFill>
                <a:ea typeface="Courier New" charset="0"/>
                <a:cs typeface="Courier New" charset="0"/>
              </a:rPr>
              <a:t>Art of Multiprocessor Programming</a:t>
            </a:r>
          </a:p>
        </p:txBody>
      </p:sp>
      <p:sp>
        <p:nvSpPr>
          <p:cNvPr id="31747" name="Slide Number Placeholder 4"/>
          <p:cNvSpPr txBox="1">
            <a:spLocks noGrp="1"/>
          </p:cNvSpPr>
          <p:nvPr/>
        </p:nvSpPr>
        <p:spPr bwMode="auto">
          <a:xfrm>
            <a:off x="6451600" y="625475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rgbClr val="0000FF"/>
                </a:solidFill>
                <a:latin typeface="Arial" charset="0"/>
              </a:defRPr>
            </a:lvl1pPr>
            <a:lvl2pPr marL="742950" indent="-285750">
              <a:spcBef>
                <a:spcPct val="20000"/>
              </a:spcBef>
              <a:buChar char="–"/>
              <a:defRPr sz="2800">
                <a:solidFill>
                  <a:srgbClr val="0000FF"/>
                </a:solidFill>
                <a:latin typeface="Arial" charset="0"/>
              </a:defRPr>
            </a:lvl2pPr>
            <a:lvl3pPr marL="1143000" indent="-228600">
              <a:spcBef>
                <a:spcPct val="20000"/>
              </a:spcBef>
              <a:buChar char="•"/>
              <a:defRPr sz="2400">
                <a:solidFill>
                  <a:srgbClr val="0000FF"/>
                </a:solidFill>
                <a:latin typeface="Arial" charset="0"/>
              </a:defRPr>
            </a:lvl3pPr>
            <a:lvl4pPr marL="1600200" indent="-228600">
              <a:spcBef>
                <a:spcPct val="20000"/>
              </a:spcBef>
              <a:buChar char="–"/>
              <a:defRPr sz="2000">
                <a:solidFill>
                  <a:srgbClr val="0000FF"/>
                </a:solidFill>
                <a:latin typeface="Arial" charset="0"/>
              </a:defRPr>
            </a:lvl4pPr>
            <a:lvl5pPr marL="2057400" indent="-228600">
              <a:spcBef>
                <a:spcPct val="20000"/>
              </a:spcBef>
              <a:buChar char="»"/>
              <a:defRPr sz="2000">
                <a:solidFill>
                  <a:srgbClr val="0000FF"/>
                </a:solidFill>
                <a:latin typeface="Arial" charset="0"/>
              </a:defRPr>
            </a:lvl5pPr>
            <a:lvl6pPr marL="2514600" indent="-228600" eaLnBrk="0" fontAlgn="base" hangingPunct="0">
              <a:spcBef>
                <a:spcPct val="20000"/>
              </a:spcBef>
              <a:spcAft>
                <a:spcPct val="0"/>
              </a:spcAft>
              <a:buChar char="»"/>
              <a:defRPr sz="2000">
                <a:solidFill>
                  <a:srgbClr val="0000FF"/>
                </a:solidFill>
                <a:latin typeface="Arial" charset="0"/>
              </a:defRPr>
            </a:lvl6pPr>
            <a:lvl7pPr marL="2971800" indent="-228600" eaLnBrk="0" fontAlgn="base" hangingPunct="0">
              <a:spcBef>
                <a:spcPct val="20000"/>
              </a:spcBef>
              <a:spcAft>
                <a:spcPct val="0"/>
              </a:spcAft>
              <a:buChar char="»"/>
              <a:defRPr sz="2000">
                <a:solidFill>
                  <a:srgbClr val="0000FF"/>
                </a:solidFill>
                <a:latin typeface="Arial" charset="0"/>
              </a:defRPr>
            </a:lvl7pPr>
            <a:lvl8pPr marL="3429000" indent="-228600" eaLnBrk="0" fontAlgn="base" hangingPunct="0">
              <a:spcBef>
                <a:spcPct val="20000"/>
              </a:spcBef>
              <a:spcAft>
                <a:spcPct val="0"/>
              </a:spcAft>
              <a:buChar char="»"/>
              <a:defRPr sz="2000">
                <a:solidFill>
                  <a:srgbClr val="0000FF"/>
                </a:solidFill>
                <a:latin typeface="Arial" charset="0"/>
              </a:defRPr>
            </a:lvl8pPr>
            <a:lvl9pPr marL="3886200" indent="-228600" eaLnBrk="0" fontAlgn="base" hangingPunct="0">
              <a:spcBef>
                <a:spcPct val="20000"/>
              </a:spcBef>
              <a:spcAft>
                <a:spcPct val="0"/>
              </a:spcAft>
              <a:buChar char="»"/>
              <a:defRPr sz="2000">
                <a:solidFill>
                  <a:srgbClr val="0000FF"/>
                </a:solidFill>
                <a:latin typeface="Arial" charset="0"/>
              </a:defRPr>
            </a:lvl9pPr>
          </a:lstStyle>
          <a:p>
            <a:pPr algn="r">
              <a:spcBef>
                <a:spcPct val="0"/>
              </a:spcBef>
              <a:buFontTx/>
              <a:buNone/>
            </a:pPr>
            <a:fld id="{730B4F05-3245-4242-8D88-902E02162D13}" type="slidenum">
              <a:rPr lang="ar-SA" altLang="en-US" sz="1400">
                <a:solidFill>
                  <a:srgbClr val="000000"/>
                </a:solidFill>
                <a:latin typeface="Comic Sans MS" charset="0"/>
              </a:rPr>
              <a:pPr algn="r">
                <a:spcBef>
                  <a:spcPct val="0"/>
                </a:spcBef>
                <a:buFontTx/>
                <a:buNone/>
              </a:pPr>
              <a:t>38</a:t>
            </a:fld>
            <a:endParaRPr lang="en-US" altLang="en-US" sz="1400">
              <a:solidFill>
                <a:srgbClr val="000000"/>
              </a:solidFill>
              <a:latin typeface="Comic Sans MS" charset="0"/>
              <a:ea typeface="Arial" charset="0"/>
              <a:cs typeface="Arial" charset="0"/>
            </a:endParaRPr>
          </a:p>
        </p:txBody>
      </p:sp>
      <p:sp>
        <p:nvSpPr>
          <p:cNvPr id="31748" name="Rectangle 2"/>
          <p:cNvSpPr>
            <a:spLocks noGrp="1" noChangeArrowheads="1"/>
          </p:cNvSpPr>
          <p:nvPr>
            <p:ph type="title" idx="4294967295"/>
          </p:nvPr>
        </p:nvSpPr>
        <p:spPr/>
        <p:txBody>
          <a:bodyPr/>
          <a:lstStyle/>
          <a:p>
            <a:pPr eaLnBrk="1" hangingPunct="1"/>
            <a:r>
              <a:rPr lang="en-US" altLang="en-US">
                <a:latin typeface="Arial" charset="0"/>
              </a:rPr>
              <a:t>Model Summary</a:t>
            </a:r>
          </a:p>
        </p:txBody>
      </p:sp>
      <p:sp>
        <p:nvSpPr>
          <p:cNvPr id="31749" name="Rectangle 3"/>
          <p:cNvSpPr>
            <a:spLocks noGrp="1" noChangeArrowheads="1"/>
          </p:cNvSpPr>
          <p:nvPr>
            <p:ph type="body" idx="4294967295"/>
          </p:nvPr>
        </p:nvSpPr>
        <p:spPr/>
        <p:txBody>
          <a:bodyPr/>
          <a:lstStyle/>
          <a:p>
            <a:pPr eaLnBrk="1" hangingPunct="1"/>
            <a:r>
              <a:rPr lang="en-US" altLang="en-US">
                <a:latin typeface="Arial" charset="0"/>
              </a:rPr>
              <a:t>Multiple </a:t>
            </a:r>
            <a:r>
              <a:rPr lang="en-US" altLang="en-US" i="1">
                <a:latin typeface="Arial" charset="0"/>
              </a:rPr>
              <a:t>threads</a:t>
            </a:r>
          </a:p>
          <a:p>
            <a:pPr lvl="1" eaLnBrk="1" hangingPunct="1"/>
            <a:r>
              <a:rPr lang="en-US" altLang="en-US">
                <a:latin typeface="Arial" charset="0"/>
              </a:rPr>
              <a:t>Sometimes called </a:t>
            </a:r>
            <a:r>
              <a:rPr lang="en-US" altLang="en-US" i="1">
                <a:latin typeface="Arial" charset="0"/>
              </a:rPr>
              <a:t>processes</a:t>
            </a:r>
          </a:p>
          <a:p>
            <a:pPr eaLnBrk="1" hangingPunct="1"/>
            <a:r>
              <a:rPr lang="en-US" altLang="en-US">
                <a:latin typeface="Arial" charset="0"/>
              </a:rPr>
              <a:t>Single shared </a:t>
            </a:r>
            <a:r>
              <a:rPr lang="en-US" altLang="en-US" i="1">
                <a:latin typeface="Arial" charset="0"/>
              </a:rPr>
              <a:t>memory</a:t>
            </a:r>
          </a:p>
          <a:p>
            <a:pPr eaLnBrk="1" hangingPunct="1"/>
            <a:r>
              <a:rPr lang="en-US" altLang="en-US" i="1">
                <a:latin typeface="Arial" charset="0"/>
              </a:rPr>
              <a:t>Objects</a:t>
            </a:r>
            <a:r>
              <a:rPr lang="en-US" altLang="en-US">
                <a:latin typeface="Arial" charset="0"/>
              </a:rPr>
              <a:t> live in memory</a:t>
            </a:r>
          </a:p>
          <a:p>
            <a:pPr eaLnBrk="1" hangingPunct="1"/>
            <a:r>
              <a:rPr lang="en-US" altLang="en-US">
                <a:latin typeface="Arial" charset="0"/>
              </a:rPr>
              <a:t>Unpredictable asynchronous delays</a:t>
            </a:r>
          </a:p>
          <a:p>
            <a:pPr eaLnBrk="1" hangingPunct="1"/>
            <a:endParaRPr lang="en-US" altLang="en-US">
              <a:latin typeface="Arial" charset="0"/>
            </a:endParaRPr>
          </a:p>
        </p:txBody>
      </p:sp>
    </p:spTree>
    <p:extLst>
      <p:ext uri="{BB962C8B-B14F-4D97-AF65-F5344CB8AC3E}">
        <p14:creationId xmlns:p14="http://schemas.microsoft.com/office/powerpoint/2010/main" val="1272462970"/>
      </p:ext>
    </p:extLst>
  </p:cSld>
  <p:clrMapOvr>
    <a:masterClrMapping/>
  </p:clrMapOvr>
  <p:transition spd="slow"/>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Number Placeholder 4"/>
          <p:cNvSpPr txBox="1">
            <a:spLocks noGrp="1"/>
          </p:cNvSpPr>
          <p:nvPr/>
        </p:nvSpPr>
        <p:spPr bwMode="auto">
          <a:xfrm>
            <a:off x="6451600" y="625475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rgbClr val="0000FF"/>
                </a:solidFill>
                <a:latin typeface="Arial" charset="0"/>
              </a:defRPr>
            </a:lvl1pPr>
            <a:lvl2pPr marL="742950" indent="-285750">
              <a:spcBef>
                <a:spcPct val="20000"/>
              </a:spcBef>
              <a:buChar char="–"/>
              <a:defRPr sz="2800">
                <a:solidFill>
                  <a:srgbClr val="0000FF"/>
                </a:solidFill>
                <a:latin typeface="Arial" charset="0"/>
              </a:defRPr>
            </a:lvl2pPr>
            <a:lvl3pPr marL="1143000" indent="-228600">
              <a:spcBef>
                <a:spcPct val="20000"/>
              </a:spcBef>
              <a:buChar char="•"/>
              <a:defRPr sz="2400">
                <a:solidFill>
                  <a:srgbClr val="0000FF"/>
                </a:solidFill>
                <a:latin typeface="Arial" charset="0"/>
              </a:defRPr>
            </a:lvl3pPr>
            <a:lvl4pPr marL="1600200" indent="-228600">
              <a:spcBef>
                <a:spcPct val="20000"/>
              </a:spcBef>
              <a:buChar char="–"/>
              <a:defRPr sz="2000">
                <a:solidFill>
                  <a:srgbClr val="0000FF"/>
                </a:solidFill>
                <a:latin typeface="Arial" charset="0"/>
              </a:defRPr>
            </a:lvl4pPr>
            <a:lvl5pPr marL="2057400" indent="-228600">
              <a:spcBef>
                <a:spcPct val="20000"/>
              </a:spcBef>
              <a:buChar char="»"/>
              <a:defRPr sz="2000">
                <a:solidFill>
                  <a:srgbClr val="0000FF"/>
                </a:solidFill>
                <a:latin typeface="Arial" charset="0"/>
              </a:defRPr>
            </a:lvl5pPr>
            <a:lvl6pPr marL="2514600" indent="-228600" eaLnBrk="0" fontAlgn="base" hangingPunct="0">
              <a:spcBef>
                <a:spcPct val="20000"/>
              </a:spcBef>
              <a:spcAft>
                <a:spcPct val="0"/>
              </a:spcAft>
              <a:buChar char="»"/>
              <a:defRPr sz="2000">
                <a:solidFill>
                  <a:srgbClr val="0000FF"/>
                </a:solidFill>
                <a:latin typeface="Arial" charset="0"/>
              </a:defRPr>
            </a:lvl6pPr>
            <a:lvl7pPr marL="2971800" indent="-228600" eaLnBrk="0" fontAlgn="base" hangingPunct="0">
              <a:spcBef>
                <a:spcPct val="20000"/>
              </a:spcBef>
              <a:spcAft>
                <a:spcPct val="0"/>
              </a:spcAft>
              <a:buChar char="»"/>
              <a:defRPr sz="2000">
                <a:solidFill>
                  <a:srgbClr val="0000FF"/>
                </a:solidFill>
                <a:latin typeface="Arial" charset="0"/>
              </a:defRPr>
            </a:lvl7pPr>
            <a:lvl8pPr marL="3429000" indent="-228600" eaLnBrk="0" fontAlgn="base" hangingPunct="0">
              <a:spcBef>
                <a:spcPct val="20000"/>
              </a:spcBef>
              <a:spcAft>
                <a:spcPct val="0"/>
              </a:spcAft>
              <a:buChar char="»"/>
              <a:defRPr sz="2000">
                <a:solidFill>
                  <a:srgbClr val="0000FF"/>
                </a:solidFill>
                <a:latin typeface="Arial" charset="0"/>
              </a:defRPr>
            </a:lvl8pPr>
            <a:lvl9pPr marL="3886200" indent="-228600" eaLnBrk="0" fontAlgn="base" hangingPunct="0">
              <a:spcBef>
                <a:spcPct val="20000"/>
              </a:spcBef>
              <a:spcAft>
                <a:spcPct val="0"/>
              </a:spcAft>
              <a:buChar char="»"/>
              <a:defRPr sz="2000">
                <a:solidFill>
                  <a:srgbClr val="0000FF"/>
                </a:solidFill>
                <a:latin typeface="Arial" charset="0"/>
              </a:defRPr>
            </a:lvl9pPr>
          </a:lstStyle>
          <a:p>
            <a:pPr algn="r">
              <a:spcBef>
                <a:spcPct val="0"/>
              </a:spcBef>
              <a:buFontTx/>
              <a:buNone/>
            </a:pPr>
            <a:fld id="{BEEB44D3-7F48-F042-9D94-B1278B4DC78E}" type="slidenum">
              <a:rPr lang="ar-SA" altLang="en-US" sz="1400">
                <a:solidFill>
                  <a:srgbClr val="000000"/>
                </a:solidFill>
                <a:latin typeface="Comic Sans MS" charset="0"/>
              </a:rPr>
              <a:pPr algn="r">
                <a:spcBef>
                  <a:spcPct val="0"/>
                </a:spcBef>
                <a:buFontTx/>
                <a:buNone/>
              </a:pPr>
              <a:t>39</a:t>
            </a:fld>
            <a:endParaRPr lang="en-US" altLang="en-US" sz="1400">
              <a:solidFill>
                <a:srgbClr val="000000"/>
              </a:solidFill>
              <a:latin typeface="Comic Sans MS" charset="0"/>
              <a:ea typeface="Arial" charset="0"/>
              <a:cs typeface="Arial" charset="0"/>
            </a:endParaRPr>
          </a:p>
        </p:txBody>
      </p:sp>
      <p:sp>
        <p:nvSpPr>
          <p:cNvPr id="33795" name="Rectangle 2"/>
          <p:cNvSpPr>
            <a:spLocks noGrp="1" noChangeArrowheads="1"/>
          </p:cNvSpPr>
          <p:nvPr>
            <p:ph type="title" idx="4294967295"/>
          </p:nvPr>
        </p:nvSpPr>
        <p:spPr/>
        <p:txBody>
          <a:bodyPr/>
          <a:lstStyle/>
          <a:p>
            <a:pPr eaLnBrk="1" hangingPunct="1"/>
            <a:r>
              <a:rPr lang="en-US" altLang="en-US">
                <a:latin typeface="Arial" charset="0"/>
              </a:rPr>
              <a:t>Road Map</a:t>
            </a:r>
          </a:p>
        </p:txBody>
      </p:sp>
      <p:sp>
        <p:nvSpPr>
          <p:cNvPr id="33796" name="Rectangle 3"/>
          <p:cNvSpPr>
            <a:spLocks noGrp="1" noChangeArrowheads="1"/>
          </p:cNvSpPr>
          <p:nvPr>
            <p:ph type="body" idx="4294967295"/>
          </p:nvPr>
        </p:nvSpPr>
        <p:spPr/>
        <p:txBody>
          <a:bodyPr/>
          <a:lstStyle/>
          <a:p>
            <a:pPr eaLnBrk="1" hangingPunct="1"/>
            <a:r>
              <a:rPr lang="en-US" altLang="en-US">
                <a:latin typeface="Arial" charset="0"/>
              </a:rPr>
              <a:t>We are going to focus on </a:t>
            </a:r>
            <a:r>
              <a:rPr lang="en-US" altLang="en-US">
                <a:solidFill>
                  <a:schemeClr val="tx1"/>
                </a:solidFill>
                <a:latin typeface="Arial" charset="0"/>
              </a:rPr>
              <a:t>principles</a:t>
            </a:r>
            <a:r>
              <a:rPr lang="en-US" altLang="en-US">
                <a:latin typeface="Arial" charset="0"/>
              </a:rPr>
              <a:t> first, then </a:t>
            </a:r>
            <a:r>
              <a:rPr lang="en-US" altLang="en-US">
                <a:solidFill>
                  <a:schemeClr val="tx1"/>
                </a:solidFill>
                <a:latin typeface="Arial" charset="0"/>
              </a:rPr>
              <a:t>practice</a:t>
            </a:r>
          </a:p>
          <a:p>
            <a:pPr lvl="1" eaLnBrk="1" hangingPunct="1"/>
            <a:r>
              <a:rPr lang="en-US" altLang="en-US">
                <a:latin typeface="Arial" charset="0"/>
              </a:rPr>
              <a:t>Start with </a:t>
            </a:r>
            <a:r>
              <a:rPr lang="en-US" altLang="en-US">
                <a:solidFill>
                  <a:schemeClr val="tx1"/>
                </a:solidFill>
                <a:latin typeface="Arial" charset="0"/>
              </a:rPr>
              <a:t>idealized</a:t>
            </a:r>
            <a:r>
              <a:rPr lang="en-US" altLang="en-US">
                <a:latin typeface="Arial" charset="0"/>
              </a:rPr>
              <a:t> models</a:t>
            </a:r>
          </a:p>
          <a:p>
            <a:pPr lvl="1" eaLnBrk="1" hangingPunct="1"/>
            <a:r>
              <a:rPr lang="en-US" altLang="en-US">
                <a:latin typeface="Arial" charset="0"/>
              </a:rPr>
              <a:t>Look at </a:t>
            </a:r>
            <a:r>
              <a:rPr lang="en-US" altLang="en-US">
                <a:solidFill>
                  <a:schemeClr val="tx1"/>
                </a:solidFill>
                <a:latin typeface="Arial" charset="0"/>
              </a:rPr>
              <a:t>simplistic</a:t>
            </a:r>
            <a:r>
              <a:rPr lang="en-US" altLang="en-US">
                <a:latin typeface="Arial" charset="0"/>
              </a:rPr>
              <a:t> problems</a:t>
            </a:r>
          </a:p>
          <a:p>
            <a:pPr lvl="1" eaLnBrk="1" hangingPunct="1"/>
            <a:r>
              <a:rPr lang="en-US" altLang="en-US">
                <a:latin typeface="Arial" charset="0"/>
              </a:rPr>
              <a:t>Emphasize </a:t>
            </a:r>
            <a:r>
              <a:rPr lang="en-US" altLang="en-US">
                <a:solidFill>
                  <a:schemeClr val="tx1"/>
                </a:solidFill>
                <a:latin typeface="Arial" charset="0"/>
              </a:rPr>
              <a:t>correctness</a:t>
            </a:r>
            <a:r>
              <a:rPr lang="en-US" altLang="en-US">
                <a:latin typeface="Arial" charset="0"/>
              </a:rPr>
              <a:t> over </a:t>
            </a:r>
            <a:r>
              <a:rPr lang="en-US" altLang="en-US">
                <a:solidFill>
                  <a:schemeClr val="tx1"/>
                </a:solidFill>
                <a:latin typeface="Arial" charset="0"/>
              </a:rPr>
              <a:t>pragmatism</a:t>
            </a:r>
          </a:p>
          <a:p>
            <a:pPr lvl="1" eaLnBrk="1" hangingPunct="1"/>
            <a:r>
              <a:rPr lang="en-US" altLang="en-US">
                <a:latin typeface="Arial" charset="0"/>
              </a:rPr>
              <a:t>“Correctness may be theoretical, but incorrectness has practical impact”</a:t>
            </a:r>
          </a:p>
        </p:txBody>
      </p:sp>
      <p:sp>
        <p:nvSpPr>
          <p:cNvPr id="33797" name="Footer Placeholder 1"/>
          <p:cNvSpPr>
            <a:spLocks noGrp="1"/>
          </p:cNvSpPr>
          <p:nvPr>
            <p:ph type="ftr" sz="quarter" idx="4294967295"/>
          </p:nvPr>
        </p:nvSpPr>
        <p:spPr>
          <a:xfrm>
            <a:off x="3124200" y="6248400"/>
            <a:ext cx="28956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rgbClr val="0000FF"/>
                </a:solidFill>
                <a:latin typeface="Arial" charset="0"/>
              </a:defRPr>
            </a:lvl1pPr>
            <a:lvl2pPr marL="742950" indent="-285750">
              <a:spcBef>
                <a:spcPct val="20000"/>
              </a:spcBef>
              <a:buChar char="–"/>
              <a:defRPr sz="2800">
                <a:solidFill>
                  <a:srgbClr val="0000FF"/>
                </a:solidFill>
                <a:latin typeface="Arial" charset="0"/>
              </a:defRPr>
            </a:lvl2pPr>
            <a:lvl3pPr marL="1143000" indent="-228600">
              <a:spcBef>
                <a:spcPct val="20000"/>
              </a:spcBef>
              <a:buChar char="•"/>
              <a:defRPr sz="2400">
                <a:solidFill>
                  <a:srgbClr val="0000FF"/>
                </a:solidFill>
                <a:latin typeface="Arial" charset="0"/>
              </a:defRPr>
            </a:lvl3pPr>
            <a:lvl4pPr marL="1600200" indent="-228600">
              <a:spcBef>
                <a:spcPct val="20000"/>
              </a:spcBef>
              <a:buChar char="–"/>
              <a:defRPr sz="2000">
                <a:solidFill>
                  <a:srgbClr val="0000FF"/>
                </a:solidFill>
                <a:latin typeface="Arial" charset="0"/>
              </a:defRPr>
            </a:lvl4pPr>
            <a:lvl5pPr marL="2057400" indent="-228600">
              <a:spcBef>
                <a:spcPct val="20000"/>
              </a:spcBef>
              <a:buChar char="»"/>
              <a:defRPr sz="2000">
                <a:solidFill>
                  <a:srgbClr val="0000FF"/>
                </a:solidFill>
                <a:latin typeface="Arial" charset="0"/>
              </a:defRPr>
            </a:lvl5pPr>
            <a:lvl6pPr marL="2514600" indent="-228600" eaLnBrk="0" fontAlgn="base" hangingPunct="0">
              <a:spcBef>
                <a:spcPct val="20000"/>
              </a:spcBef>
              <a:spcAft>
                <a:spcPct val="0"/>
              </a:spcAft>
              <a:buChar char="»"/>
              <a:defRPr sz="2000">
                <a:solidFill>
                  <a:srgbClr val="0000FF"/>
                </a:solidFill>
                <a:latin typeface="Arial" charset="0"/>
              </a:defRPr>
            </a:lvl6pPr>
            <a:lvl7pPr marL="2971800" indent="-228600" eaLnBrk="0" fontAlgn="base" hangingPunct="0">
              <a:spcBef>
                <a:spcPct val="20000"/>
              </a:spcBef>
              <a:spcAft>
                <a:spcPct val="0"/>
              </a:spcAft>
              <a:buChar char="»"/>
              <a:defRPr sz="2000">
                <a:solidFill>
                  <a:srgbClr val="0000FF"/>
                </a:solidFill>
                <a:latin typeface="Arial" charset="0"/>
              </a:defRPr>
            </a:lvl7pPr>
            <a:lvl8pPr marL="3429000" indent="-228600" eaLnBrk="0" fontAlgn="base" hangingPunct="0">
              <a:spcBef>
                <a:spcPct val="20000"/>
              </a:spcBef>
              <a:spcAft>
                <a:spcPct val="0"/>
              </a:spcAft>
              <a:buChar char="»"/>
              <a:defRPr sz="2000">
                <a:solidFill>
                  <a:srgbClr val="0000FF"/>
                </a:solidFill>
                <a:latin typeface="Arial" charset="0"/>
              </a:defRPr>
            </a:lvl8pPr>
            <a:lvl9pPr marL="3886200" indent="-228600" eaLnBrk="0" fontAlgn="base" hangingPunct="0">
              <a:spcBef>
                <a:spcPct val="20000"/>
              </a:spcBef>
              <a:spcAft>
                <a:spcPct val="0"/>
              </a:spcAft>
              <a:buChar char="»"/>
              <a:defRPr sz="2000">
                <a:solidFill>
                  <a:srgbClr val="0000FF"/>
                </a:solidFill>
                <a:latin typeface="Arial" charset="0"/>
              </a:defRPr>
            </a:lvl9pPr>
          </a:lstStyle>
          <a:p>
            <a:pPr>
              <a:spcBef>
                <a:spcPct val="0"/>
              </a:spcBef>
              <a:buFontTx/>
              <a:buNone/>
            </a:pPr>
            <a:r>
              <a:rPr lang="en-US" altLang="en-US" sz="1400">
                <a:solidFill>
                  <a:srgbClr val="000000"/>
                </a:solidFill>
                <a:ea typeface="Courier New" charset="0"/>
                <a:cs typeface="Courier New" charset="0"/>
              </a:rPr>
              <a:t>Art of Multiprocessor Programming</a:t>
            </a:r>
          </a:p>
        </p:txBody>
      </p:sp>
    </p:spTree>
    <p:extLst>
      <p:ext uri="{BB962C8B-B14F-4D97-AF65-F5344CB8AC3E}">
        <p14:creationId xmlns:p14="http://schemas.microsoft.com/office/powerpoint/2010/main" val="1219521822"/>
      </p:ext>
    </p:extLst>
  </p:cSld>
  <p:clrMapOvr>
    <a:masterClrMapping/>
  </p:clrMapOvr>
  <p:transition spd="slow"/>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00400" y="2667000"/>
            <a:ext cx="2819400" cy="769441"/>
          </a:xfrm>
          <a:prstGeom prst="rect">
            <a:avLst/>
          </a:prstGeom>
          <a:noFill/>
        </p:spPr>
        <p:txBody>
          <a:bodyPr wrap="square" rtlCol="0">
            <a:spAutoFit/>
          </a:bodyPr>
          <a:lstStyle/>
          <a:p>
            <a:r>
              <a:rPr lang="en-US" sz="4400" dirty="0" smtClean="0">
                <a:latin typeface="Verdana" pitchFamily="34" charset="0"/>
                <a:ea typeface="Verdana" pitchFamily="34" charset="0"/>
                <a:cs typeface="Verdana" pitchFamily="34" charset="0"/>
              </a:rPr>
              <a:t>Example</a:t>
            </a:r>
            <a:endParaRPr lang="en-US" sz="4400" dirty="0">
              <a:latin typeface="Verdana" pitchFamily="34" charset="0"/>
              <a:ea typeface="Verdana" pitchFamily="34" charset="0"/>
              <a:cs typeface="Verdana" pitchFamily="34" charset="0"/>
            </a:endParaRPr>
          </a:p>
        </p:txBody>
      </p:sp>
    </p:spTree>
    <p:extLst>
      <p:ext uri="{BB962C8B-B14F-4D97-AF65-F5344CB8AC3E}">
        <p14:creationId xmlns:p14="http://schemas.microsoft.com/office/powerpoint/2010/main" val="354118079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Number Placeholder 4"/>
          <p:cNvSpPr txBox="1">
            <a:spLocks noGrp="1"/>
          </p:cNvSpPr>
          <p:nvPr/>
        </p:nvSpPr>
        <p:spPr bwMode="auto">
          <a:xfrm>
            <a:off x="6451600" y="625475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rgbClr val="0000FF"/>
                </a:solidFill>
                <a:latin typeface="Arial" charset="0"/>
              </a:defRPr>
            </a:lvl1pPr>
            <a:lvl2pPr marL="742950" indent="-285750">
              <a:spcBef>
                <a:spcPct val="20000"/>
              </a:spcBef>
              <a:buChar char="–"/>
              <a:defRPr sz="2800">
                <a:solidFill>
                  <a:srgbClr val="0000FF"/>
                </a:solidFill>
                <a:latin typeface="Arial" charset="0"/>
              </a:defRPr>
            </a:lvl2pPr>
            <a:lvl3pPr marL="1143000" indent="-228600">
              <a:spcBef>
                <a:spcPct val="20000"/>
              </a:spcBef>
              <a:buChar char="•"/>
              <a:defRPr sz="2400">
                <a:solidFill>
                  <a:srgbClr val="0000FF"/>
                </a:solidFill>
                <a:latin typeface="Arial" charset="0"/>
              </a:defRPr>
            </a:lvl3pPr>
            <a:lvl4pPr marL="1600200" indent="-228600">
              <a:spcBef>
                <a:spcPct val="20000"/>
              </a:spcBef>
              <a:buChar char="–"/>
              <a:defRPr sz="2000">
                <a:solidFill>
                  <a:srgbClr val="0000FF"/>
                </a:solidFill>
                <a:latin typeface="Arial" charset="0"/>
              </a:defRPr>
            </a:lvl4pPr>
            <a:lvl5pPr marL="2057400" indent="-228600">
              <a:spcBef>
                <a:spcPct val="20000"/>
              </a:spcBef>
              <a:buChar char="»"/>
              <a:defRPr sz="2000">
                <a:solidFill>
                  <a:srgbClr val="0000FF"/>
                </a:solidFill>
                <a:latin typeface="Arial" charset="0"/>
              </a:defRPr>
            </a:lvl5pPr>
            <a:lvl6pPr marL="2514600" indent="-228600" eaLnBrk="0" fontAlgn="base" hangingPunct="0">
              <a:spcBef>
                <a:spcPct val="20000"/>
              </a:spcBef>
              <a:spcAft>
                <a:spcPct val="0"/>
              </a:spcAft>
              <a:buChar char="»"/>
              <a:defRPr sz="2000">
                <a:solidFill>
                  <a:srgbClr val="0000FF"/>
                </a:solidFill>
                <a:latin typeface="Arial" charset="0"/>
              </a:defRPr>
            </a:lvl6pPr>
            <a:lvl7pPr marL="2971800" indent="-228600" eaLnBrk="0" fontAlgn="base" hangingPunct="0">
              <a:spcBef>
                <a:spcPct val="20000"/>
              </a:spcBef>
              <a:spcAft>
                <a:spcPct val="0"/>
              </a:spcAft>
              <a:buChar char="»"/>
              <a:defRPr sz="2000">
                <a:solidFill>
                  <a:srgbClr val="0000FF"/>
                </a:solidFill>
                <a:latin typeface="Arial" charset="0"/>
              </a:defRPr>
            </a:lvl7pPr>
            <a:lvl8pPr marL="3429000" indent="-228600" eaLnBrk="0" fontAlgn="base" hangingPunct="0">
              <a:spcBef>
                <a:spcPct val="20000"/>
              </a:spcBef>
              <a:spcAft>
                <a:spcPct val="0"/>
              </a:spcAft>
              <a:buChar char="»"/>
              <a:defRPr sz="2000">
                <a:solidFill>
                  <a:srgbClr val="0000FF"/>
                </a:solidFill>
                <a:latin typeface="Arial" charset="0"/>
              </a:defRPr>
            </a:lvl8pPr>
            <a:lvl9pPr marL="3886200" indent="-228600" eaLnBrk="0" fontAlgn="base" hangingPunct="0">
              <a:spcBef>
                <a:spcPct val="20000"/>
              </a:spcBef>
              <a:spcAft>
                <a:spcPct val="0"/>
              </a:spcAft>
              <a:buChar char="»"/>
              <a:defRPr sz="2000">
                <a:solidFill>
                  <a:srgbClr val="0000FF"/>
                </a:solidFill>
                <a:latin typeface="Arial" charset="0"/>
              </a:defRPr>
            </a:lvl9pPr>
          </a:lstStyle>
          <a:p>
            <a:pPr algn="r">
              <a:spcBef>
                <a:spcPct val="0"/>
              </a:spcBef>
              <a:buFontTx/>
              <a:buNone/>
            </a:pPr>
            <a:fld id="{5C46C6BA-8C05-B547-8E1C-1C30E8B5097B}" type="slidenum">
              <a:rPr lang="ar-SA" altLang="en-US" sz="1400">
                <a:solidFill>
                  <a:srgbClr val="000000"/>
                </a:solidFill>
                <a:latin typeface="Comic Sans MS" charset="0"/>
              </a:rPr>
              <a:pPr algn="r">
                <a:spcBef>
                  <a:spcPct val="0"/>
                </a:spcBef>
                <a:buFontTx/>
                <a:buNone/>
              </a:pPr>
              <a:t>40</a:t>
            </a:fld>
            <a:endParaRPr lang="en-US" altLang="en-US" sz="1400">
              <a:solidFill>
                <a:srgbClr val="000000"/>
              </a:solidFill>
              <a:latin typeface="Comic Sans MS" charset="0"/>
              <a:ea typeface="Arial" charset="0"/>
              <a:cs typeface="Arial" charset="0"/>
            </a:endParaRPr>
          </a:p>
        </p:txBody>
      </p:sp>
      <p:sp>
        <p:nvSpPr>
          <p:cNvPr id="35843" name="Rectangle 2"/>
          <p:cNvSpPr>
            <a:spLocks noGrp="1" noChangeArrowheads="1"/>
          </p:cNvSpPr>
          <p:nvPr>
            <p:ph type="title" idx="4294967295"/>
          </p:nvPr>
        </p:nvSpPr>
        <p:spPr/>
        <p:txBody>
          <a:bodyPr/>
          <a:lstStyle/>
          <a:p>
            <a:pPr eaLnBrk="1" hangingPunct="1"/>
            <a:r>
              <a:rPr lang="en-US" altLang="en-US">
                <a:latin typeface="Arial" charset="0"/>
              </a:rPr>
              <a:t>Concurrency Jargon</a:t>
            </a:r>
          </a:p>
        </p:txBody>
      </p:sp>
      <p:sp>
        <p:nvSpPr>
          <p:cNvPr id="35844" name="Rectangle 3"/>
          <p:cNvSpPr>
            <a:spLocks noGrp="1" noChangeArrowheads="1"/>
          </p:cNvSpPr>
          <p:nvPr>
            <p:ph type="body" idx="4294967295"/>
          </p:nvPr>
        </p:nvSpPr>
        <p:spPr/>
        <p:txBody>
          <a:bodyPr/>
          <a:lstStyle/>
          <a:p>
            <a:pPr eaLnBrk="1" hangingPunct="1"/>
            <a:r>
              <a:rPr lang="en-US" altLang="en-US">
                <a:latin typeface="Arial" charset="0"/>
              </a:rPr>
              <a:t>Hardware</a:t>
            </a:r>
          </a:p>
          <a:p>
            <a:pPr lvl="1" eaLnBrk="1" hangingPunct="1"/>
            <a:r>
              <a:rPr lang="en-US" altLang="en-US">
                <a:latin typeface="Arial" charset="0"/>
              </a:rPr>
              <a:t>Processors</a:t>
            </a:r>
          </a:p>
          <a:p>
            <a:pPr eaLnBrk="1" hangingPunct="1"/>
            <a:r>
              <a:rPr lang="en-US" altLang="en-US">
                <a:latin typeface="Arial" charset="0"/>
              </a:rPr>
              <a:t>Software</a:t>
            </a:r>
          </a:p>
          <a:p>
            <a:pPr lvl="1" eaLnBrk="1" hangingPunct="1"/>
            <a:r>
              <a:rPr lang="en-US" altLang="en-US">
                <a:latin typeface="Arial" charset="0"/>
              </a:rPr>
              <a:t>Threads, processes</a:t>
            </a:r>
          </a:p>
        </p:txBody>
      </p:sp>
      <p:sp>
        <p:nvSpPr>
          <p:cNvPr id="35845" name="Footer Placeholder 1"/>
          <p:cNvSpPr>
            <a:spLocks noGrp="1"/>
          </p:cNvSpPr>
          <p:nvPr>
            <p:ph type="ftr" sz="quarter" idx="4294967295"/>
          </p:nvPr>
        </p:nvSpPr>
        <p:spPr>
          <a:xfrm>
            <a:off x="3124200" y="6248400"/>
            <a:ext cx="28956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rgbClr val="0000FF"/>
                </a:solidFill>
                <a:latin typeface="Arial" charset="0"/>
              </a:defRPr>
            </a:lvl1pPr>
            <a:lvl2pPr marL="742950" indent="-285750">
              <a:spcBef>
                <a:spcPct val="20000"/>
              </a:spcBef>
              <a:buChar char="–"/>
              <a:defRPr sz="2800">
                <a:solidFill>
                  <a:srgbClr val="0000FF"/>
                </a:solidFill>
                <a:latin typeface="Arial" charset="0"/>
              </a:defRPr>
            </a:lvl2pPr>
            <a:lvl3pPr marL="1143000" indent="-228600">
              <a:spcBef>
                <a:spcPct val="20000"/>
              </a:spcBef>
              <a:buChar char="•"/>
              <a:defRPr sz="2400">
                <a:solidFill>
                  <a:srgbClr val="0000FF"/>
                </a:solidFill>
                <a:latin typeface="Arial" charset="0"/>
              </a:defRPr>
            </a:lvl3pPr>
            <a:lvl4pPr marL="1600200" indent="-228600">
              <a:spcBef>
                <a:spcPct val="20000"/>
              </a:spcBef>
              <a:buChar char="–"/>
              <a:defRPr sz="2000">
                <a:solidFill>
                  <a:srgbClr val="0000FF"/>
                </a:solidFill>
                <a:latin typeface="Arial" charset="0"/>
              </a:defRPr>
            </a:lvl4pPr>
            <a:lvl5pPr marL="2057400" indent="-228600">
              <a:spcBef>
                <a:spcPct val="20000"/>
              </a:spcBef>
              <a:buChar char="»"/>
              <a:defRPr sz="2000">
                <a:solidFill>
                  <a:srgbClr val="0000FF"/>
                </a:solidFill>
                <a:latin typeface="Arial" charset="0"/>
              </a:defRPr>
            </a:lvl5pPr>
            <a:lvl6pPr marL="2514600" indent="-228600" eaLnBrk="0" fontAlgn="base" hangingPunct="0">
              <a:spcBef>
                <a:spcPct val="20000"/>
              </a:spcBef>
              <a:spcAft>
                <a:spcPct val="0"/>
              </a:spcAft>
              <a:buChar char="»"/>
              <a:defRPr sz="2000">
                <a:solidFill>
                  <a:srgbClr val="0000FF"/>
                </a:solidFill>
                <a:latin typeface="Arial" charset="0"/>
              </a:defRPr>
            </a:lvl6pPr>
            <a:lvl7pPr marL="2971800" indent="-228600" eaLnBrk="0" fontAlgn="base" hangingPunct="0">
              <a:spcBef>
                <a:spcPct val="20000"/>
              </a:spcBef>
              <a:spcAft>
                <a:spcPct val="0"/>
              </a:spcAft>
              <a:buChar char="»"/>
              <a:defRPr sz="2000">
                <a:solidFill>
                  <a:srgbClr val="0000FF"/>
                </a:solidFill>
                <a:latin typeface="Arial" charset="0"/>
              </a:defRPr>
            </a:lvl7pPr>
            <a:lvl8pPr marL="3429000" indent="-228600" eaLnBrk="0" fontAlgn="base" hangingPunct="0">
              <a:spcBef>
                <a:spcPct val="20000"/>
              </a:spcBef>
              <a:spcAft>
                <a:spcPct val="0"/>
              </a:spcAft>
              <a:buChar char="»"/>
              <a:defRPr sz="2000">
                <a:solidFill>
                  <a:srgbClr val="0000FF"/>
                </a:solidFill>
                <a:latin typeface="Arial" charset="0"/>
              </a:defRPr>
            </a:lvl8pPr>
            <a:lvl9pPr marL="3886200" indent="-228600" eaLnBrk="0" fontAlgn="base" hangingPunct="0">
              <a:spcBef>
                <a:spcPct val="20000"/>
              </a:spcBef>
              <a:spcAft>
                <a:spcPct val="0"/>
              </a:spcAft>
              <a:buChar char="»"/>
              <a:defRPr sz="2000">
                <a:solidFill>
                  <a:srgbClr val="0000FF"/>
                </a:solidFill>
                <a:latin typeface="Arial" charset="0"/>
              </a:defRPr>
            </a:lvl9pPr>
          </a:lstStyle>
          <a:p>
            <a:pPr>
              <a:spcBef>
                <a:spcPct val="0"/>
              </a:spcBef>
              <a:buFontTx/>
              <a:buNone/>
            </a:pPr>
            <a:r>
              <a:rPr lang="en-US" altLang="en-US" sz="1400">
                <a:solidFill>
                  <a:srgbClr val="000000"/>
                </a:solidFill>
                <a:ea typeface="Courier New" charset="0"/>
                <a:cs typeface="Courier New" charset="0"/>
              </a:rPr>
              <a:t>Art of Multiprocessor Programming</a:t>
            </a:r>
          </a:p>
        </p:txBody>
      </p:sp>
    </p:spTree>
    <p:extLst>
      <p:ext uri="{BB962C8B-B14F-4D97-AF65-F5344CB8AC3E}">
        <p14:creationId xmlns:p14="http://schemas.microsoft.com/office/powerpoint/2010/main" val="124992337"/>
      </p:ext>
    </p:extLst>
  </p:cSld>
  <p:clrMapOvr>
    <a:masterClrMapping/>
  </p:clrMapOvr>
  <p:transition spd="slow"/>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rgbClr val="0000FF"/>
                </a:solidFill>
                <a:latin typeface="Arial" charset="0"/>
              </a:defRPr>
            </a:lvl1pPr>
            <a:lvl2pPr marL="742950" indent="-285750">
              <a:spcBef>
                <a:spcPct val="20000"/>
              </a:spcBef>
              <a:buChar char="–"/>
              <a:defRPr sz="2800">
                <a:solidFill>
                  <a:srgbClr val="0000FF"/>
                </a:solidFill>
                <a:latin typeface="Arial" charset="0"/>
              </a:defRPr>
            </a:lvl2pPr>
            <a:lvl3pPr marL="1143000" indent="-228600">
              <a:spcBef>
                <a:spcPct val="20000"/>
              </a:spcBef>
              <a:buChar char="•"/>
              <a:defRPr sz="2400">
                <a:solidFill>
                  <a:srgbClr val="0000FF"/>
                </a:solidFill>
                <a:latin typeface="Arial" charset="0"/>
              </a:defRPr>
            </a:lvl3pPr>
            <a:lvl4pPr marL="1600200" indent="-228600">
              <a:spcBef>
                <a:spcPct val="20000"/>
              </a:spcBef>
              <a:buChar char="–"/>
              <a:defRPr sz="2000">
                <a:solidFill>
                  <a:srgbClr val="0000FF"/>
                </a:solidFill>
                <a:latin typeface="Arial" charset="0"/>
              </a:defRPr>
            </a:lvl4pPr>
            <a:lvl5pPr marL="2057400" indent="-228600">
              <a:spcBef>
                <a:spcPct val="20000"/>
              </a:spcBef>
              <a:buChar char="»"/>
              <a:defRPr sz="2000">
                <a:solidFill>
                  <a:srgbClr val="0000FF"/>
                </a:solidFill>
                <a:latin typeface="Arial" charset="0"/>
              </a:defRPr>
            </a:lvl5pPr>
            <a:lvl6pPr marL="2514600" indent="-228600" eaLnBrk="0" fontAlgn="base" hangingPunct="0">
              <a:spcBef>
                <a:spcPct val="20000"/>
              </a:spcBef>
              <a:spcAft>
                <a:spcPct val="0"/>
              </a:spcAft>
              <a:buChar char="»"/>
              <a:defRPr sz="2000">
                <a:solidFill>
                  <a:srgbClr val="0000FF"/>
                </a:solidFill>
                <a:latin typeface="Arial" charset="0"/>
              </a:defRPr>
            </a:lvl6pPr>
            <a:lvl7pPr marL="2971800" indent="-228600" eaLnBrk="0" fontAlgn="base" hangingPunct="0">
              <a:spcBef>
                <a:spcPct val="20000"/>
              </a:spcBef>
              <a:spcAft>
                <a:spcPct val="0"/>
              </a:spcAft>
              <a:buChar char="»"/>
              <a:defRPr sz="2000">
                <a:solidFill>
                  <a:srgbClr val="0000FF"/>
                </a:solidFill>
                <a:latin typeface="Arial" charset="0"/>
              </a:defRPr>
            </a:lvl7pPr>
            <a:lvl8pPr marL="3429000" indent="-228600" eaLnBrk="0" fontAlgn="base" hangingPunct="0">
              <a:spcBef>
                <a:spcPct val="20000"/>
              </a:spcBef>
              <a:spcAft>
                <a:spcPct val="0"/>
              </a:spcAft>
              <a:buChar char="»"/>
              <a:defRPr sz="2000">
                <a:solidFill>
                  <a:srgbClr val="0000FF"/>
                </a:solidFill>
                <a:latin typeface="Arial" charset="0"/>
              </a:defRPr>
            </a:lvl8pPr>
            <a:lvl9pPr marL="3886200" indent="-228600" eaLnBrk="0" fontAlgn="base" hangingPunct="0">
              <a:spcBef>
                <a:spcPct val="20000"/>
              </a:spcBef>
              <a:spcAft>
                <a:spcPct val="0"/>
              </a:spcAft>
              <a:buChar char="»"/>
              <a:defRPr sz="2000">
                <a:solidFill>
                  <a:srgbClr val="0000FF"/>
                </a:solidFill>
                <a:latin typeface="Arial" charset="0"/>
              </a:defRPr>
            </a:lvl9pPr>
          </a:lstStyle>
          <a:p>
            <a:pPr>
              <a:spcBef>
                <a:spcPct val="0"/>
              </a:spcBef>
              <a:buFontTx/>
              <a:buNone/>
            </a:pPr>
            <a:r>
              <a:rPr lang="en-US" altLang="en-US" sz="1400">
                <a:solidFill>
                  <a:schemeClr val="tx1"/>
                </a:solidFill>
                <a:ea typeface="Courier New" charset="0"/>
                <a:cs typeface="Courier New" charset="0"/>
              </a:rPr>
              <a:t>Art of Multiprocessor Programming</a:t>
            </a:r>
          </a:p>
        </p:txBody>
      </p:sp>
      <p:sp>
        <p:nvSpPr>
          <p:cNvPr id="37891"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rgbClr val="0000FF"/>
                </a:solidFill>
                <a:latin typeface="Arial" charset="0"/>
              </a:defRPr>
            </a:lvl1pPr>
            <a:lvl2pPr marL="742950" indent="-285750">
              <a:spcBef>
                <a:spcPct val="20000"/>
              </a:spcBef>
              <a:buChar char="–"/>
              <a:defRPr sz="2800">
                <a:solidFill>
                  <a:srgbClr val="0000FF"/>
                </a:solidFill>
                <a:latin typeface="Arial" charset="0"/>
              </a:defRPr>
            </a:lvl2pPr>
            <a:lvl3pPr marL="1143000" indent="-228600">
              <a:spcBef>
                <a:spcPct val="20000"/>
              </a:spcBef>
              <a:buChar char="•"/>
              <a:defRPr sz="2400">
                <a:solidFill>
                  <a:srgbClr val="0000FF"/>
                </a:solidFill>
                <a:latin typeface="Arial" charset="0"/>
              </a:defRPr>
            </a:lvl3pPr>
            <a:lvl4pPr marL="1600200" indent="-228600">
              <a:spcBef>
                <a:spcPct val="20000"/>
              </a:spcBef>
              <a:buChar char="–"/>
              <a:defRPr sz="2000">
                <a:solidFill>
                  <a:srgbClr val="0000FF"/>
                </a:solidFill>
                <a:latin typeface="Arial" charset="0"/>
              </a:defRPr>
            </a:lvl4pPr>
            <a:lvl5pPr marL="2057400" indent="-228600">
              <a:spcBef>
                <a:spcPct val="20000"/>
              </a:spcBef>
              <a:buChar char="»"/>
              <a:defRPr sz="2000">
                <a:solidFill>
                  <a:srgbClr val="0000FF"/>
                </a:solidFill>
                <a:latin typeface="Arial" charset="0"/>
              </a:defRPr>
            </a:lvl5pPr>
            <a:lvl6pPr marL="2514600" indent="-228600" eaLnBrk="0" fontAlgn="base" hangingPunct="0">
              <a:spcBef>
                <a:spcPct val="20000"/>
              </a:spcBef>
              <a:spcAft>
                <a:spcPct val="0"/>
              </a:spcAft>
              <a:buChar char="»"/>
              <a:defRPr sz="2000">
                <a:solidFill>
                  <a:srgbClr val="0000FF"/>
                </a:solidFill>
                <a:latin typeface="Arial" charset="0"/>
              </a:defRPr>
            </a:lvl6pPr>
            <a:lvl7pPr marL="2971800" indent="-228600" eaLnBrk="0" fontAlgn="base" hangingPunct="0">
              <a:spcBef>
                <a:spcPct val="20000"/>
              </a:spcBef>
              <a:spcAft>
                <a:spcPct val="0"/>
              </a:spcAft>
              <a:buChar char="»"/>
              <a:defRPr sz="2000">
                <a:solidFill>
                  <a:srgbClr val="0000FF"/>
                </a:solidFill>
                <a:latin typeface="Arial" charset="0"/>
              </a:defRPr>
            </a:lvl7pPr>
            <a:lvl8pPr marL="3429000" indent="-228600" eaLnBrk="0" fontAlgn="base" hangingPunct="0">
              <a:spcBef>
                <a:spcPct val="20000"/>
              </a:spcBef>
              <a:spcAft>
                <a:spcPct val="0"/>
              </a:spcAft>
              <a:buChar char="»"/>
              <a:defRPr sz="2000">
                <a:solidFill>
                  <a:srgbClr val="0000FF"/>
                </a:solidFill>
                <a:latin typeface="Arial" charset="0"/>
              </a:defRPr>
            </a:lvl8pPr>
            <a:lvl9pPr marL="3886200" indent="-228600" eaLnBrk="0" fontAlgn="base" hangingPunct="0">
              <a:spcBef>
                <a:spcPct val="20000"/>
              </a:spcBef>
              <a:spcAft>
                <a:spcPct val="0"/>
              </a:spcAft>
              <a:buChar char="»"/>
              <a:defRPr sz="2000">
                <a:solidFill>
                  <a:srgbClr val="0000FF"/>
                </a:solidFill>
                <a:latin typeface="Arial" charset="0"/>
              </a:defRPr>
            </a:lvl9pPr>
          </a:lstStyle>
          <a:p>
            <a:pPr>
              <a:spcBef>
                <a:spcPct val="0"/>
              </a:spcBef>
              <a:buFontTx/>
              <a:buNone/>
            </a:pPr>
            <a:fld id="{7D3ABBDF-A79F-0944-AFA9-D3729B494FAA}" type="slidenum">
              <a:rPr lang="ar-SA" altLang="en-US" sz="1400">
                <a:solidFill>
                  <a:schemeClr val="tx1"/>
                </a:solidFill>
              </a:rPr>
              <a:pPr>
                <a:spcBef>
                  <a:spcPct val="0"/>
                </a:spcBef>
                <a:buFontTx/>
                <a:buNone/>
              </a:pPr>
              <a:t>41</a:t>
            </a:fld>
            <a:endParaRPr lang="en-US" altLang="en-US" sz="1400">
              <a:solidFill>
                <a:schemeClr val="tx1"/>
              </a:solidFill>
            </a:endParaRPr>
          </a:p>
        </p:txBody>
      </p:sp>
      <p:pic>
        <p:nvPicPr>
          <p:cNvPr id="37892" name="Picture 25" descr="magi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3" name="Rectangle 4"/>
          <p:cNvSpPr>
            <a:spLocks noGrp="1" noChangeArrowheads="1"/>
          </p:cNvSpPr>
          <p:nvPr>
            <p:ph type="title"/>
          </p:nvPr>
        </p:nvSpPr>
        <p:spPr/>
        <p:txBody>
          <a:bodyPr>
            <a:normAutofit fontScale="90000"/>
          </a:bodyPr>
          <a:lstStyle/>
          <a:p>
            <a:r>
              <a:rPr lang="en-US" altLang="en-US" sz="4000">
                <a:latin typeface="Arial" charset="0"/>
              </a:rPr>
              <a:t>Computer Science isn’t really About Programming</a:t>
            </a:r>
          </a:p>
        </p:txBody>
      </p:sp>
      <p:sp>
        <p:nvSpPr>
          <p:cNvPr id="37894" name="Rectangle 5"/>
          <p:cNvSpPr>
            <a:spLocks noGrp="1" noChangeArrowheads="1"/>
          </p:cNvSpPr>
          <p:nvPr>
            <p:ph type="body" idx="1"/>
          </p:nvPr>
        </p:nvSpPr>
        <p:spPr>
          <a:xfrm>
            <a:off x="609600" y="2743200"/>
            <a:ext cx="7772400" cy="2819400"/>
          </a:xfrm>
        </p:spPr>
        <p:txBody>
          <a:bodyPr/>
          <a:lstStyle/>
          <a:p>
            <a:r>
              <a:rPr lang="en-US" altLang="en-US">
                <a:latin typeface="Arial" charset="0"/>
              </a:rPr>
              <a:t>Any more than</a:t>
            </a:r>
          </a:p>
          <a:p>
            <a:pPr lvl="1"/>
            <a:r>
              <a:rPr lang="en-US" altLang="en-US">
                <a:latin typeface="Arial" charset="0"/>
              </a:rPr>
              <a:t>Astronomy is about telescopes</a:t>
            </a:r>
          </a:p>
          <a:p>
            <a:pPr lvl="1"/>
            <a:endParaRPr lang="en-US" altLang="en-US">
              <a:latin typeface="Arial" charset="0"/>
            </a:endParaRPr>
          </a:p>
        </p:txBody>
      </p:sp>
    </p:spTree>
    <p:extLst>
      <p:ext uri="{BB962C8B-B14F-4D97-AF65-F5344CB8AC3E}">
        <p14:creationId xmlns:p14="http://schemas.microsoft.com/office/powerpoint/2010/main" val="1167855808"/>
      </p:ext>
    </p:extLst>
  </p:cSld>
  <p:clrMapOvr>
    <a:masterClrMapping/>
  </p:clrMapOvr>
  <p:transition spd="slow"/>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rgbClr val="0000FF"/>
                </a:solidFill>
                <a:latin typeface="Arial" charset="0"/>
              </a:defRPr>
            </a:lvl1pPr>
            <a:lvl2pPr marL="742950" indent="-285750">
              <a:spcBef>
                <a:spcPct val="20000"/>
              </a:spcBef>
              <a:buChar char="–"/>
              <a:defRPr sz="2800">
                <a:solidFill>
                  <a:srgbClr val="0000FF"/>
                </a:solidFill>
                <a:latin typeface="Arial" charset="0"/>
              </a:defRPr>
            </a:lvl2pPr>
            <a:lvl3pPr marL="1143000" indent="-228600">
              <a:spcBef>
                <a:spcPct val="20000"/>
              </a:spcBef>
              <a:buChar char="•"/>
              <a:defRPr sz="2400">
                <a:solidFill>
                  <a:srgbClr val="0000FF"/>
                </a:solidFill>
                <a:latin typeface="Arial" charset="0"/>
              </a:defRPr>
            </a:lvl3pPr>
            <a:lvl4pPr marL="1600200" indent="-228600">
              <a:spcBef>
                <a:spcPct val="20000"/>
              </a:spcBef>
              <a:buChar char="–"/>
              <a:defRPr sz="2000">
                <a:solidFill>
                  <a:srgbClr val="0000FF"/>
                </a:solidFill>
                <a:latin typeface="Arial" charset="0"/>
              </a:defRPr>
            </a:lvl4pPr>
            <a:lvl5pPr marL="2057400" indent="-228600">
              <a:spcBef>
                <a:spcPct val="20000"/>
              </a:spcBef>
              <a:buChar char="»"/>
              <a:defRPr sz="2000">
                <a:solidFill>
                  <a:srgbClr val="0000FF"/>
                </a:solidFill>
                <a:latin typeface="Arial" charset="0"/>
              </a:defRPr>
            </a:lvl5pPr>
            <a:lvl6pPr marL="2514600" indent="-228600" eaLnBrk="0" fontAlgn="base" hangingPunct="0">
              <a:spcBef>
                <a:spcPct val="20000"/>
              </a:spcBef>
              <a:spcAft>
                <a:spcPct val="0"/>
              </a:spcAft>
              <a:buChar char="»"/>
              <a:defRPr sz="2000">
                <a:solidFill>
                  <a:srgbClr val="0000FF"/>
                </a:solidFill>
                <a:latin typeface="Arial" charset="0"/>
              </a:defRPr>
            </a:lvl6pPr>
            <a:lvl7pPr marL="2971800" indent="-228600" eaLnBrk="0" fontAlgn="base" hangingPunct="0">
              <a:spcBef>
                <a:spcPct val="20000"/>
              </a:spcBef>
              <a:spcAft>
                <a:spcPct val="0"/>
              </a:spcAft>
              <a:buChar char="»"/>
              <a:defRPr sz="2000">
                <a:solidFill>
                  <a:srgbClr val="0000FF"/>
                </a:solidFill>
                <a:latin typeface="Arial" charset="0"/>
              </a:defRPr>
            </a:lvl7pPr>
            <a:lvl8pPr marL="3429000" indent="-228600" eaLnBrk="0" fontAlgn="base" hangingPunct="0">
              <a:spcBef>
                <a:spcPct val="20000"/>
              </a:spcBef>
              <a:spcAft>
                <a:spcPct val="0"/>
              </a:spcAft>
              <a:buChar char="»"/>
              <a:defRPr sz="2000">
                <a:solidFill>
                  <a:srgbClr val="0000FF"/>
                </a:solidFill>
                <a:latin typeface="Arial" charset="0"/>
              </a:defRPr>
            </a:lvl8pPr>
            <a:lvl9pPr marL="3886200" indent="-228600" eaLnBrk="0" fontAlgn="base" hangingPunct="0">
              <a:spcBef>
                <a:spcPct val="20000"/>
              </a:spcBef>
              <a:spcAft>
                <a:spcPct val="0"/>
              </a:spcAft>
              <a:buChar char="»"/>
              <a:defRPr sz="2000">
                <a:solidFill>
                  <a:srgbClr val="0000FF"/>
                </a:solidFill>
                <a:latin typeface="Arial" charset="0"/>
              </a:defRPr>
            </a:lvl9pPr>
          </a:lstStyle>
          <a:p>
            <a:pPr>
              <a:spcBef>
                <a:spcPct val="0"/>
              </a:spcBef>
              <a:buFontTx/>
              <a:buNone/>
            </a:pPr>
            <a:r>
              <a:rPr lang="en-US" altLang="en-US" sz="1400">
                <a:solidFill>
                  <a:schemeClr val="tx1"/>
                </a:solidFill>
                <a:ea typeface="Courier New" charset="0"/>
                <a:cs typeface="Courier New" charset="0"/>
              </a:rPr>
              <a:t>Art of Multiprocessor Programming</a:t>
            </a:r>
          </a:p>
        </p:txBody>
      </p:sp>
      <p:sp>
        <p:nvSpPr>
          <p:cNvPr id="39939"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rgbClr val="0000FF"/>
                </a:solidFill>
                <a:latin typeface="Arial" charset="0"/>
              </a:defRPr>
            </a:lvl1pPr>
            <a:lvl2pPr marL="742950" indent="-285750">
              <a:spcBef>
                <a:spcPct val="20000"/>
              </a:spcBef>
              <a:buChar char="–"/>
              <a:defRPr sz="2800">
                <a:solidFill>
                  <a:srgbClr val="0000FF"/>
                </a:solidFill>
                <a:latin typeface="Arial" charset="0"/>
              </a:defRPr>
            </a:lvl2pPr>
            <a:lvl3pPr marL="1143000" indent="-228600">
              <a:spcBef>
                <a:spcPct val="20000"/>
              </a:spcBef>
              <a:buChar char="•"/>
              <a:defRPr sz="2400">
                <a:solidFill>
                  <a:srgbClr val="0000FF"/>
                </a:solidFill>
                <a:latin typeface="Arial" charset="0"/>
              </a:defRPr>
            </a:lvl3pPr>
            <a:lvl4pPr marL="1600200" indent="-228600">
              <a:spcBef>
                <a:spcPct val="20000"/>
              </a:spcBef>
              <a:buChar char="–"/>
              <a:defRPr sz="2000">
                <a:solidFill>
                  <a:srgbClr val="0000FF"/>
                </a:solidFill>
                <a:latin typeface="Arial" charset="0"/>
              </a:defRPr>
            </a:lvl4pPr>
            <a:lvl5pPr marL="2057400" indent="-228600">
              <a:spcBef>
                <a:spcPct val="20000"/>
              </a:spcBef>
              <a:buChar char="»"/>
              <a:defRPr sz="2000">
                <a:solidFill>
                  <a:srgbClr val="0000FF"/>
                </a:solidFill>
                <a:latin typeface="Arial" charset="0"/>
              </a:defRPr>
            </a:lvl5pPr>
            <a:lvl6pPr marL="2514600" indent="-228600" eaLnBrk="0" fontAlgn="base" hangingPunct="0">
              <a:spcBef>
                <a:spcPct val="20000"/>
              </a:spcBef>
              <a:spcAft>
                <a:spcPct val="0"/>
              </a:spcAft>
              <a:buChar char="»"/>
              <a:defRPr sz="2000">
                <a:solidFill>
                  <a:srgbClr val="0000FF"/>
                </a:solidFill>
                <a:latin typeface="Arial" charset="0"/>
              </a:defRPr>
            </a:lvl6pPr>
            <a:lvl7pPr marL="2971800" indent="-228600" eaLnBrk="0" fontAlgn="base" hangingPunct="0">
              <a:spcBef>
                <a:spcPct val="20000"/>
              </a:spcBef>
              <a:spcAft>
                <a:spcPct val="0"/>
              </a:spcAft>
              <a:buChar char="»"/>
              <a:defRPr sz="2000">
                <a:solidFill>
                  <a:srgbClr val="0000FF"/>
                </a:solidFill>
                <a:latin typeface="Arial" charset="0"/>
              </a:defRPr>
            </a:lvl7pPr>
            <a:lvl8pPr marL="3429000" indent="-228600" eaLnBrk="0" fontAlgn="base" hangingPunct="0">
              <a:spcBef>
                <a:spcPct val="20000"/>
              </a:spcBef>
              <a:spcAft>
                <a:spcPct val="0"/>
              </a:spcAft>
              <a:buChar char="»"/>
              <a:defRPr sz="2000">
                <a:solidFill>
                  <a:srgbClr val="0000FF"/>
                </a:solidFill>
                <a:latin typeface="Arial" charset="0"/>
              </a:defRPr>
            </a:lvl8pPr>
            <a:lvl9pPr marL="3886200" indent="-228600" eaLnBrk="0" fontAlgn="base" hangingPunct="0">
              <a:spcBef>
                <a:spcPct val="20000"/>
              </a:spcBef>
              <a:spcAft>
                <a:spcPct val="0"/>
              </a:spcAft>
              <a:buChar char="»"/>
              <a:defRPr sz="2000">
                <a:solidFill>
                  <a:srgbClr val="0000FF"/>
                </a:solidFill>
                <a:latin typeface="Arial" charset="0"/>
              </a:defRPr>
            </a:lvl9pPr>
          </a:lstStyle>
          <a:p>
            <a:pPr>
              <a:spcBef>
                <a:spcPct val="0"/>
              </a:spcBef>
              <a:buFontTx/>
              <a:buNone/>
            </a:pPr>
            <a:fld id="{4639D7D6-C68E-EA47-B26C-EB5A40C2A42B}" type="slidenum">
              <a:rPr lang="ar-SA" altLang="en-US" sz="1400">
                <a:solidFill>
                  <a:schemeClr val="tx1"/>
                </a:solidFill>
              </a:rPr>
              <a:pPr>
                <a:spcBef>
                  <a:spcPct val="0"/>
                </a:spcBef>
                <a:buFontTx/>
                <a:buNone/>
              </a:pPr>
              <a:t>42</a:t>
            </a:fld>
            <a:endParaRPr lang="en-US" altLang="en-US" sz="1400">
              <a:solidFill>
                <a:schemeClr val="tx1"/>
              </a:solidFill>
            </a:endParaRPr>
          </a:p>
        </p:txBody>
      </p:sp>
      <p:sp>
        <p:nvSpPr>
          <p:cNvPr id="39940" name="Rectangle 2"/>
          <p:cNvSpPr>
            <a:spLocks noGrp="1" noChangeArrowheads="1"/>
          </p:cNvSpPr>
          <p:nvPr>
            <p:ph type="title"/>
          </p:nvPr>
        </p:nvSpPr>
        <p:spPr/>
        <p:txBody>
          <a:bodyPr/>
          <a:lstStyle/>
          <a:p>
            <a:r>
              <a:rPr lang="en-US" altLang="en-US">
                <a:latin typeface="Arial" charset="0"/>
              </a:rPr>
              <a:t>Nevertheless</a:t>
            </a:r>
          </a:p>
        </p:txBody>
      </p:sp>
      <p:sp>
        <p:nvSpPr>
          <p:cNvPr id="39941" name="Rectangle 3"/>
          <p:cNvSpPr>
            <a:spLocks noGrp="1" noChangeArrowheads="1"/>
          </p:cNvSpPr>
          <p:nvPr>
            <p:ph type="body" idx="1"/>
          </p:nvPr>
        </p:nvSpPr>
        <p:spPr/>
        <p:txBody>
          <a:bodyPr/>
          <a:lstStyle/>
          <a:p>
            <a:r>
              <a:rPr lang="en-US" altLang="en-US">
                <a:latin typeface="Arial" charset="0"/>
              </a:rPr>
              <a:t>We need a programming language to state algorithms</a:t>
            </a:r>
          </a:p>
          <a:p>
            <a:r>
              <a:rPr lang="en-US" altLang="en-US">
                <a:latin typeface="Arial" charset="0"/>
              </a:rPr>
              <a:t>We use Java</a:t>
            </a:r>
          </a:p>
          <a:p>
            <a:pPr lvl="1"/>
            <a:r>
              <a:rPr lang="en-US" altLang="en-US">
                <a:latin typeface="Arial" charset="0"/>
              </a:rPr>
              <a:t>High-level </a:t>
            </a:r>
          </a:p>
          <a:p>
            <a:pPr lvl="1"/>
            <a:r>
              <a:rPr lang="en-US" altLang="en-US">
                <a:latin typeface="Arial" charset="0"/>
              </a:rPr>
              <a:t>Most of you have seen it before</a:t>
            </a:r>
          </a:p>
          <a:p>
            <a:pPr lvl="2"/>
            <a:r>
              <a:rPr lang="en-US" altLang="en-US">
                <a:latin typeface="Arial" charset="0"/>
              </a:rPr>
              <a:t>And may see it again</a:t>
            </a:r>
          </a:p>
        </p:txBody>
      </p:sp>
    </p:spTree>
    <p:extLst>
      <p:ext uri="{BB962C8B-B14F-4D97-AF65-F5344CB8AC3E}">
        <p14:creationId xmlns:p14="http://schemas.microsoft.com/office/powerpoint/2010/main" val="1834960849"/>
      </p:ext>
    </p:extLst>
  </p:cSld>
  <p:clrMapOvr>
    <a:masterClrMapping/>
  </p:clrMapOvr>
  <p:transition spd="slow"/>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rgbClr val="0000FF"/>
                </a:solidFill>
                <a:latin typeface="Arial" charset="0"/>
              </a:defRPr>
            </a:lvl1pPr>
            <a:lvl2pPr marL="742950" indent="-285750">
              <a:spcBef>
                <a:spcPct val="20000"/>
              </a:spcBef>
              <a:buChar char="–"/>
              <a:defRPr sz="2800">
                <a:solidFill>
                  <a:srgbClr val="0000FF"/>
                </a:solidFill>
                <a:latin typeface="Arial" charset="0"/>
              </a:defRPr>
            </a:lvl2pPr>
            <a:lvl3pPr marL="1143000" indent="-228600">
              <a:spcBef>
                <a:spcPct val="20000"/>
              </a:spcBef>
              <a:buChar char="•"/>
              <a:defRPr sz="2400">
                <a:solidFill>
                  <a:srgbClr val="0000FF"/>
                </a:solidFill>
                <a:latin typeface="Arial" charset="0"/>
              </a:defRPr>
            </a:lvl3pPr>
            <a:lvl4pPr marL="1600200" indent="-228600">
              <a:spcBef>
                <a:spcPct val="20000"/>
              </a:spcBef>
              <a:buChar char="–"/>
              <a:defRPr sz="2000">
                <a:solidFill>
                  <a:srgbClr val="0000FF"/>
                </a:solidFill>
                <a:latin typeface="Arial" charset="0"/>
              </a:defRPr>
            </a:lvl4pPr>
            <a:lvl5pPr marL="2057400" indent="-228600">
              <a:spcBef>
                <a:spcPct val="20000"/>
              </a:spcBef>
              <a:buChar char="»"/>
              <a:defRPr sz="2000">
                <a:solidFill>
                  <a:srgbClr val="0000FF"/>
                </a:solidFill>
                <a:latin typeface="Arial" charset="0"/>
              </a:defRPr>
            </a:lvl5pPr>
            <a:lvl6pPr marL="2514600" indent="-228600" eaLnBrk="0" fontAlgn="base" hangingPunct="0">
              <a:spcBef>
                <a:spcPct val="20000"/>
              </a:spcBef>
              <a:spcAft>
                <a:spcPct val="0"/>
              </a:spcAft>
              <a:buChar char="»"/>
              <a:defRPr sz="2000">
                <a:solidFill>
                  <a:srgbClr val="0000FF"/>
                </a:solidFill>
                <a:latin typeface="Arial" charset="0"/>
              </a:defRPr>
            </a:lvl6pPr>
            <a:lvl7pPr marL="2971800" indent="-228600" eaLnBrk="0" fontAlgn="base" hangingPunct="0">
              <a:spcBef>
                <a:spcPct val="20000"/>
              </a:spcBef>
              <a:spcAft>
                <a:spcPct val="0"/>
              </a:spcAft>
              <a:buChar char="»"/>
              <a:defRPr sz="2000">
                <a:solidFill>
                  <a:srgbClr val="0000FF"/>
                </a:solidFill>
                <a:latin typeface="Arial" charset="0"/>
              </a:defRPr>
            </a:lvl7pPr>
            <a:lvl8pPr marL="3429000" indent="-228600" eaLnBrk="0" fontAlgn="base" hangingPunct="0">
              <a:spcBef>
                <a:spcPct val="20000"/>
              </a:spcBef>
              <a:spcAft>
                <a:spcPct val="0"/>
              </a:spcAft>
              <a:buChar char="»"/>
              <a:defRPr sz="2000">
                <a:solidFill>
                  <a:srgbClr val="0000FF"/>
                </a:solidFill>
                <a:latin typeface="Arial" charset="0"/>
              </a:defRPr>
            </a:lvl8pPr>
            <a:lvl9pPr marL="3886200" indent="-228600" eaLnBrk="0" fontAlgn="base" hangingPunct="0">
              <a:spcBef>
                <a:spcPct val="20000"/>
              </a:spcBef>
              <a:spcAft>
                <a:spcPct val="0"/>
              </a:spcAft>
              <a:buChar char="»"/>
              <a:defRPr sz="2000">
                <a:solidFill>
                  <a:srgbClr val="0000FF"/>
                </a:solidFill>
                <a:latin typeface="Arial" charset="0"/>
              </a:defRPr>
            </a:lvl9pPr>
          </a:lstStyle>
          <a:p>
            <a:pPr>
              <a:spcBef>
                <a:spcPct val="0"/>
              </a:spcBef>
              <a:buFontTx/>
              <a:buNone/>
            </a:pPr>
            <a:r>
              <a:rPr lang="en-US" altLang="en-US" sz="1400">
                <a:solidFill>
                  <a:schemeClr val="tx1"/>
                </a:solidFill>
                <a:ea typeface="Courier New" charset="0"/>
                <a:cs typeface="Courier New" charset="0"/>
              </a:rPr>
              <a:t>Art of Multiprocessor Programming</a:t>
            </a:r>
          </a:p>
        </p:txBody>
      </p:sp>
      <p:sp>
        <p:nvSpPr>
          <p:cNvPr id="41987"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rgbClr val="0000FF"/>
                </a:solidFill>
                <a:latin typeface="Arial" charset="0"/>
              </a:defRPr>
            </a:lvl1pPr>
            <a:lvl2pPr marL="742950" indent="-285750">
              <a:spcBef>
                <a:spcPct val="20000"/>
              </a:spcBef>
              <a:buChar char="–"/>
              <a:defRPr sz="2800">
                <a:solidFill>
                  <a:srgbClr val="0000FF"/>
                </a:solidFill>
                <a:latin typeface="Arial" charset="0"/>
              </a:defRPr>
            </a:lvl2pPr>
            <a:lvl3pPr marL="1143000" indent="-228600">
              <a:spcBef>
                <a:spcPct val="20000"/>
              </a:spcBef>
              <a:buChar char="•"/>
              <a:defRPr sz="2400">
                <a:solidFill>
                  <a:srgbClr val="0000FF"/>
                </a:solidFill>
                <a:latin typeface="Arial" charset="0"/>
              </a:defRPr>
            </a:lvl3pPr>
            <a:lvl4pPr marL="1600200" indent="-228600">
              <a:spcBef>
                <a:spcPct val="20000"/>
              </a:spcBef>
              <a:buChar char="–"/>
              <a:defRPr sz="2000">
                <a:solidFill>
                  <a:srgbClr val="0000FF"/>
                </a:solidFill>
                <a:latin typeface="Arial" charset="0"/>
              </a:defRPr>
            </a:lvl4pPr>
            <a:lvl5pPr marL="2057400" indent="-228600">
              <a:spcBef>
                <a:spcPct val="20000"/>
              </a:spcBef>
              <a:buChar char="»"/>
              <a:defRPr sz="2000">
                <a:solidFill>
                  <a:srgbClr val="0000FF"/>
                </a:solidFill>
                <a:latin typeface="Arial" charset="0"/>
              </a:defRPr>
            </a:lvl5pPr>
            <a:lvl6pPr marL="2514600" indent="-228600" eaLnBrk="0" fontAlgn="base" hangingPunct="0">
              <a:spcBef>
                <a:spcPct val="20000"/>
              </a:spcBef>
              <a:spcAft>
                <a:spcPct val="0"/>
              </a:spcAft>
              <a:buChar char="»"/>
              <a:defRPr sz="2000">
                <a:solidFill>
                  <a:srgbClr val="0000FF"/>
                </a:solidFill>
                <a:latin typeface="Arial" charset="0"/>
              </a:defRPr>
            </a:lvl6pPr>
            <a:lvl7pPr marL="2971800" indent="-228600" eaLnBrk="0" fontAlgn="base" hangingPunct="0">
              <a:spcBef>
                <a:spcPct val="20000"/>
              </a:spcBef>
              <a:spcAft>
                <a:spcPct val="0"/>
              </a:spcAft>
              <a:buChar char="»"/>
              <a:defRPr sz="2000">
                <a:solidFill>
                  <a:srgbClr val="0000FF"/>
                </a:solidFill>
                <a:latin typeface="Arial" charset="0"/>
              </a:defRPr>
            </a:lvl7pPr>
            <a:lvl8pPr marL="3429000" indent="-228600" eaLnBrk="0" fontAlgn="base" hangingPunct="0">
              <a:spcBef>
                <a:spcPct val="20000"/>
              </a:spcBef>
              <a:spcAft>
                <a:spcPct val="0"/>
              </a:spcAft>
              <a:buChar char="»"/>
              <a:defRPr sz="2000">
                <a:solidFill>
                  <a:srgbClr val="0000FF"/>
                </a:solidFill>
                <a:latin typeface="Arial" charset="0"/>
              </a:defRPr>
            </a:lvl8pPr>
            <a:lvl9pPr marL="3886200" indent="-228600" eaLnBrk="0" fontAlgn="base" hangingPunct="0">
              <a:spcBef>
                <a:spcPct val="20000"/>
              </a:spcBef>
              <a:spcAft>
                <a:spcPct val="0"/>
              </a:spcAft>
              <a:buChar char="»"/>
              <a:defRPr sz="2000">
                <a:solidFill>
                  <a:srgbClr val="0000FF"/>
                </a:solidFill>
                <a:latin typeface="Arial" charset="0"/>
              </a:defRPr>
            </a:lvl9pPr>
          </a:lstStyle>
          <a:p>
            <a:pPr>
              <a:spcBef>
                <a:spcPct val="0"/>
              </a:spcBef>
              <a:buFontTx/>
              <a:buNone/>
            </a:pPr>
            <a:fld id="{52DB72D2-3EC3-BF4D-A12B-20AB1B0213F3}" type="slidenum">
              <a:rPr lang="ar-SA" altLang="en-US" sz="1400">
                <a:solidFill>
                  <a:schemeClr val="tx1"/>
                </a:solidFill>
              </a:rPr>
              <a:pPr>
                <a:spcBef>
                  <a:spcPct val="0"/>
                </a:spcBef>
                <a:buFontTx/>
                <a:buNone/>
              </a:pPr>
              <a:t>43</a:t>
            </a:fld>
            <a:endParaRPr lang="en-US" altLang="en-US" sz="1400">
              <a:solidFill>
                <a:schemeClr val="tx1"/>
              </a:solidFill>
            </a:endParaRPr>
          </a:p>
        </p:txBody>
      </p:sp>
      <p:sp>
        <p:nvSpPr>
          <p:cNvPr id="41988" name="Rectangle 2"/>
          <p:cNvSpPr>
            <a:spLocks noGrp="1" noChangeArrowheads="1"/>
          </p:cNvSpPr>
          <p:nvPr>
            <p:ph type="title"/>
          </p:nvPr>
        </p:nvSpPr>
        <p:spPr/>
        <p:txBody>
          <a:bodyPr/>
          <a:lstStyle/>
          <a:p>
            <a:r>
              <a:rPr lang="en-US" altLang="en-US">
                <a:latin typeface="Arial" charset="0"/>
              </a:rPr>
              <a:t>Other Languages</a:t>
            </a:r>
          </a:p>
        </p:txBody>
      </p:sp>
      <p:sp>
        <p:nvSpPr>
          <p:cNvPr id="41989" name="Rectangle 3"/>
          <p:cNvSpPr>
            <a:spLocks noGrp="1" noChangeArrowheads="1"/>
          </p:cNvSpPr>
          <p:nvPr>
            <p:ph type="body" idx="1"/>
          </p:nvPr>
        </p:nvSpPr>
        <p:spPr/>
        <p:txBody>
          <a:bodyPr/>
          <a:lstStyle/>
          <a:p>
            <a:r>
              <a:rPr lang="en-US" altLang="en-US">
                <a:latin typeface="Arial" charset="0"/>
              </a:rPr>
              <a:t>PThreads</a:t>
            </a:r>
          </a:p>
          <a:p>
            <a:pPr lvl="1"/>
            <a:r>
              <a:rPr lang="en-US" altLang="en-US">
                <a:latin typeface="Arial" charset="0"/>
              </a:rPr>
              <a:t>C and C++</a:t>
            </a:r>
          </a:p>
          <a:p>
            <a:r>
              <a:rPr lang="en-US" altLang="en-US">
                <a:latin typeface="Arial" charset="0"/>
              </a:rPr>
              <a:t>MPI</a:t>
            </a:r>
          </a:p>
          <a:p>
            <a:r>
              <a:rPr lang="en-US" altLang="en-US">
                <a:latin typeface="Arial" charset="0"/>
              </a:rPr>
              <a:t>Etc…</a:t>
            </a:r>
          </a:p>
        </p:txBody>
      </p:sp>
    </p:spTree>
    <p:extLst>
      <p:ext uri="{BB962C8B-B14F-4D97-AF65-F5344CB8AC3E}">
        <p14:creationId xmlns:p14="http://schemas.microsoft.com/office/powerpoint/2010/main" val="873524324"/>
      </p:ext>
    </p:extLst>
  </p:cSld>
  <p:clrMapOvr>
    <a:masterClrMapping/>
  </p:clrMapOvr>
  <p:transition spd="slow"/>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rgbClr val="0000FF"/>
                </a:solidFill>
                <a:latin typeface="Arial" charset="0"/>
              </a:defRPr>
            </a:lvl1pPr>
            <a:lvl2pPr marL="742950" indent="-285750">
              <a:spcBef>
                <a:spcPct val="20000"/>
              </a:spcBef>
              <a:buChar char="–"/>
              <a:defRPr sz="2800">
                <a:solidFill>
                  <a:srgbClr val="0000FF"/>
                </a:solidFill>
                <a:latin typeface="Arial" charset="0"/>
              </a:defRPr>
            </a:lvl2pPr>
            <a:lvl3pPr marL="1143000" indent="-228600">
              <a:spcBef>
                <a:spcPct val="20000"/>
              </a:spcBef>
              <a:buChar char="•"/>
              <a:defRPr sz="2400">
                <a:solidFill>
                  <a:srgbClr val="0000FF"/>
                </a:solidFill>
                <a:latin typeface="Arial" charset="0"/>
              </a:defRPr>
            </a:lvl3pPr>
            <a:lvl4pPr marL="1600200" indent="-228600">
              <a:spcBef>
                <a:spcPct val="20000"/>
              </a:spcBef>
              <a:buChar char="–"/>
              <a:defRPr sz="2000">
                <a:solidFill>
                  <a:srgbClr val="0000FF"/>
                </a:solidFill>
                <a:latin typeface="Arial" charset="0"/>
              </a:defRPr>
            </a:lvl4pPr>
            <a:lvl5pPr marL="2057400" indent="-228600">
              <a:spcBef>
                <a:spcPct val="20000"/>
              </a:spcBef>
              <a:buChar char="»"/>
              <a:defRPr sz="2000">
                <a:solidFill>
                  <a:srgbClr val="0000FF"/>
                </a:solidFill>
                <a:latin typeface="Arial" charset="0"/>
              </a:defRPr>
            </a:lvl5pPr>
            <a:lvl6pPr marL="2514600" indent="-228600" eaLnBrk="0" fontAlgn="base" hangingPunct="0">
              <a:spcBef>
                <a:spcPct val="20000"/>
              </a:spcBef>
              <a:spcAft>
                <a:spcPct val="0"/>
              </a:spcAft>
              <a:buChar char="»"/>
              <a:defRPr sz="2000">
                <a:solidFill>
                  <a:srgbClr val="0000FF"/>
                </a:solidFill>
                <a:latin typeface="Arial" charset="0"/>
              </a:defRPr>
            </a:lvl6pPr>
            <a:lvl7pPr marL="2971800" indent="-228600" eaLnBrk="0" fontAlgn="base" hangingPunct="0">
              <a:spcBef>
                <a:spcPct val="20000"/>
              </a:spcBef>
              <a:spcAft>
                <a:spcPct val="0"/>
              </a:spcAft>
              <a:buChar char="»"/>
              <a:defRPr sz="2000">
                <a:solidFill>
                  <a:srgbClr val="0000FF"/>
                </a:solidFill>
                <a:latin typeface="Arial" charset="0"/>
              </a:defRPr>
            </a:lvl7pPr>
            <a:lvl8pPr marL="3429000" indent="-228600" eaLnBrk="0" fontAlgn="base" hangingPunct="0">
              <a:spcBef>
                <a:spcPct val="20000"/>
              </a:spcBef>
              <a:spcAft>
                <a:spcPct val="0"/>
              </a:spcAft>
              <a:buChar char="»"/>
              <a:defRPr sz="2000">
                <a:solidFill>
                  <a:srgbClr val="0000FF"/>
                </a:solidFill>
                <a:latin typeface="Arial" charset="0"/>
              </a:defRPr>
            </a:lvl8pPr>
            <a:lvl9pPr marL="3886200" indent="-228600" eaLnBrk="0" fontAlgn="base" hangingPunct="0">
              <a:spcBef>
                <a:spcPct val="20000"/>
              </a:spcBef>
              <a:spcAft>
                <a:spcPct val="0"/>
              </a:spcAft>
              <a:buChar char="»"/>
              <a:defRPr sz="2000">
                <a:solidFill>
                  <a:srgbClr val="0000FF"/>
                </a:solidFill>
                <a:latin typeface="Arial" charset="0"/>
              </a:defRPr>
            </a:lvl9pPr>
          </a:lstStyle>
          <a:p>
            <a:pPr>
              <a:spcBef>
                <a:spcPct val="0"/>
              </a:spcBef>
              <a:buFontTx/>
              <a:buNone/>
            </a:pPr>
            <a:r>
              <a:rPr lang="en-US" altLang="en-US" sz="1400">
                <a:solidFill>
                  <a:schemeClr val="tx1"/>
                </a:solidFill>
                <a:ea typeface="Courier New" charset="0"/>
                <a:cs typeface="Courier New" charset="0"/>
              </a:rPr>
              <a:t>Art of Multiprocessor Programming</a:t>
            </a:r>
          </a:p>
        </p:txBody>
      </p:sp>
      <p:sp>
        <p:nvSpPr>
          <p:cNvPr id="44035"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rgbClr val="0000FF"/>
                </a:solidFill>
                <a:latin typeface="Arial" charset="0"/>
              </a:defRPr>
            </a:lvl1pPr>
            <a:lvl2pPr marL="742950" indent="-285750">
              <a:spcBef>
                <a:spcPct val="20000"/>
              </a:spcBef>
              <a:buChar char="–"/>
              <a:defRPr sz="2800">
                <a:solidFill>
                  <a:srgbClr val="0000FF"/>
                </a:solidFill>
                <a:latin typeface="Arial" charset="0"/>
              </a:defRPr>
            </a:lvl2pPr>
            <a:lvl3pPr marL="1143000" indent="-228600">
              <a:spcBef>
                <a:spcPct val="20000"/>
              </a:spcBef>
              <a:buChar char="•"/>
              <a:defRPr sz="2400">
                <a:solidFill>
                  <a:srgbClr val="0000FF"/>
                </a:solidFill>
                <a:latin typeface="Arial" charset="0"/>
              </a:defRPr>
            </a:lvl3pPr>
            <a:lvl4pPr marL="1600200" indent="-228600">
              <a:spcBef>
                <a:spcPct val="20000"/>
              </a:spcBef>
              <a:buChar char="–"/>
              <a:defRPr sz="2000">
                <a:solidFill>
                  <a:srgbClr val="0000FF"/>
                </a:solidFill>
                <a:latin typeface="Arial" charset="0"/>
              </a:defRPr>
            </a:lvl4pPr>
            <a:lvl5pPr marL="2057400" indent="-228600">
              <a:spcBef>
                <a:spcPct val="20000"/>
              </a:spcBef>
              <a:buChar char="»"/>
              <a:defRPr sz="2000">
                <a:solidFill>
                  <a:srgbClr val="0000FF"/>
                </a:solidFill>
                <a:latin typeface="Arial" charset="0"/>
              </a:defRPr>
            </a:lvl5pPr>
            <a:lvl6pPr marL="2514600" indent="-228600" eaLnBrk="0" fontAlgn="base" hangingPunct="0">
              <a:spcBef>
                <a:spcPct val="20000"/>
              </a:spcBef>
              <a:spcAft>
                <a:spcPct val="0"/>
              </a:spcAft>
              <a:buChar char="»"/>
              <a:defRPr sz="2000">
                <a:solidFill>
                  <a:srgbClr val="0000FF"/>
                </a:solidFill>
                <a:latin typeface="Arial" charset="0"/>
              </a:defRPr>
            </a:lvl6pPr>
            <a:lvl7pPr marL="2971800" indent="-228600" eaLnBrk="0" fontAlgn="base" hangingPunct="0">
              <a:spcBef>
                <a:spcPct val="20000"/>
              </a:spcBef>
              <a:spcAft>
                <a:spcPct val="0"/>
              </a:spcAft>
              <a:buChar char="»"/>
              <a:defRPr sz="2000">
                <a:solidFill>
                  <a:srgbClr val="0000FF"/>
                </a:solidFill>
                <a:latin typeface="Arial" charset="0"/>
              </a:defRPr>
            </a:lvl7pPr>
            <a:lvl8pPr marL="3429000" indent="-228600" eaLnBrk="0" fontAlgn="base" hangingPunct="0">
              <a:spcBef>
                <a:spcPct val="20000"/>
              </a:spcBef>
              <a:spcAft>
                <a:spcPct val="0"/>
              </a:spcAft>
              <a:buChar char="»"/>
              <a:defRPr sz="2000">
                <a:solidFill>
                  <a:srgbClr val="0000FF"/>
                </a:solidFill>
                <a:latin typeface="Arial" charset="0"/>
              </a:defRPr>
            </a:lvl8pPr>
            <a:lvl9pPr marL="3886200" indent="-228600" eaLnBrk="0" fontAlgn="base" hangingPunct="0">
              <a:spcBef>
                <a:spcPct val="20000"/>
              </a:spcBef>
              <a:spcAft>
                <a:spcPct val="0"/>
              </a:spcAft>
              <a:buChar char="»"/>
              <a:defRPr sz="2000">
                <a:solidFill>
                  <a:srgbClr val="0000FF"/>
                </a:solidFill>
                <a:latin typeface="Arial" charset="0"/>
              </a:defRPr>
            </a:lvl9pPr>
          </a:lstStyle>
          <a:p>
            <a:pPr>
              <a:spcBef>
                <a:spcPct val="0"/>
              </a:spcBef>
              <a:buFontTx/>
              <a:buNone/>
            </a:pPr>
            <a:fld id="{2D6A2D86-7A65-C940-A4C3-0FDBCA5FCAF6}" type="slidenum">
              <a:rPr lang="ar-SA" altLang="en-US" sz="1400">
                <a:solidFill>
                  <a:schemeClr val="tx1"/>
                </a:solidFill>
              </a:rPr>
              <a:pPr>
                <a:spcBef>
                  <a:spcPct val="0"/>
                </a:spcBef>
                <a:buFontTx/>
                <a:buNone/>
              </a:pPr>
              <a:t>44</a:t>
            </a:fld>
            <a:endParaRPr lang="en-US" altLang="en-US" sz="1400">
              <a:solidFill>
                <a:schemeClr val="tx1"/>
              </a:solidFill>
            </a:endParaRPr>
          </a:p>
        </p:txBody>
      </p:sp>
      <p:sp>
        <p:nvSpPr>
          <p:cNvPr id="44036" name="Rectangle 2"/>
          <p:cNvSpPr>
            <a:spLocks noGrp="1" noChangeArrowheads="1"/>
          </p:cNvSpPr>
          <p:nvPr>
            <p:ph type="title"/>
          </p:nvPr>
        </p:nvSpPr>
        <p:spPr/>
        <p:txBody>
          <a:bodyPr/>
          <a:lstStyle/>
          <a:p>
            <a:r>
              <a:rPr lang="en-US" altLang="en-US">
                <a:latin typeface="Arial" charset="0"/>
              </a:rPr>
              <a:t>Threads</a:t>
            </a:r>
          </a:p>
        </p:txBody>
      </p:sp>
      <p:sp>
        <p:nvSpPr>
          <p:cNvPr id="44037" name="Rectangle 3"/>
          <p:cNvSpPr>
            <a:spLocks noGrp="1" noChangeArrowheads="1"/>
          </p:cNvSpPr>
          <p:nvPr>
            <p:ph type="body" idx="1"/>
          </p:nvPr>
        </p:nvSpPr>
        <p:spPr/>
        <p:txBody>
          <a:bodyPr/>
          <a:lstStyle/>
          <a:p>
            <a:pPr>
              <a:lnSpc>
                <a:spcPct val="90000"/>
              </a:lnSpc>
            </a:pPr>
            <a:r>
              <a:rPr lang="en-US" altLang="en-US">
                <a:latin typeface="Arial" charset="0"/>
              </a:rPr>
              <a:t>Execution of a sequential program</a:t>
            </a:r>
          </a:p>
          <a:p>
            <a:pPr>
              <a:lnSpc>
                <a:spcPct val="90000"/>
              </a:lnSpc>
            </a:pPr>
            <a:r>
              <a:rPr lang="en-US" altLang="en-US">
                <a:latin typeface="Arial" charset="0"/>
              </a:rPr>
              <a:t>You can tell a thread</a:t>
            </a:r>
          </a:p>
          <a:p>
            <a:pPr lvl="1">
              <a:lnSpc>
                <a:spcPct val="90000"/>
              </a:lnSpc>
            </a:pPr>
            <a:r>
              <a:rPr lang="en-US" altLang="en-US">
                <a:latin typeface="Arial" charset="0"/>
              </a:rPr>
              <a:t>What to do</a:t>
            </a:r>
          </a:p>
          <a:p>
            <a:pPr lvl="1">
              <a:lnSpc>
                <a:spcPct val="90000"/>
              </a:lnSpc>
            </a:pPr>
            <a:r>
              <a:rPr lang="en-US" altLang="en-US">
                <a:latin typeface="Arial" charset="0"/>
              </a:rPr>
              <a:t>When to start</a:t>
            </a:r>
          </a:p>
          <a:p>
            <a:pPr>
              <a:lnSpc>
                <a:spcPct val="90000"/>
              </a:lnSpc>
            </a:pPr>
            <a:r>
              <a:rPr lang="en-US" altLang="en-US">
                <a:latin typeface="Arial" charset="0"/>
              </a:rPr>
              <a:t>You can</a:t>
            </a:r>
          </a:p>
          <a:p>
            <a:pPr lvl="1">
              <a:lnSpc>
                <a:spcPct val="90000"/>
              </a:lnSpc>
            </a:pPr>
            <a:r>
              <a:rPr lang="en-US" altLang="en-US">
                <a:latin typeface="Arial" charset="0"/>
              </a:rPr>
              <a:t>Wait for it to finish</a:t>
            </a:r>
          </a:p>
          <a:p>
            <a:pPr>
              <a:lnSpc>
                <a:spcPct val="90000"/>
              </a:lnSpc>
            </a:pPr>
            <a:r>
              <a:rPr lang="en-US" altLang="en-US">
                <a:latin typeface="Arial" charset="0"/>
              </a:rPr>
              <a:t>Other stuff:</a:t>
            </a:r>
          </a:p>
          <a:p>
            <a:pPr lvl="1">
              <a:lnSpc>
                <a:spcPct val="90000"/>
              </a:lnSpc>
            </a:pPr>
            <a:r>
              <a:rPr lang="en-US" altLang="en-US">
                <a:latin typeface="Arial" charset="0"/>
              </a:rPr>
              <a:t>Interrupt it, give it priority, etc.</a:t>
            </a:r>
          </a:p>
          <a:p>
            <a:pPr lvl="1">
              <a:lnSpc>
                <a:spcPct val="90000"/>
              </a:lnSpc>
            </a:pPr>
            <a:endParaRPr lang="en-US" altLang="en-US">
              <a:latin typeface="Arial" charset="0"/>
            </a:endParaRPr>
          </a:p>
        </p:txBody>
      </p:sp>
    </p:spTree>
    <p:extLst>
      <p:ext uri="{BB962C8B-B14F-4D97-AF65-F5344CB8AC3E}">
        <p14:creationId xmlns:p14="http://schemas.microsoft.com/office/powerpoint/2010/main" val="1005482997"/>
      </p:ext>
    </p:extLst>
  </p:cSld>
  <p:clrMapOvr>
    <a:masterClrMapping/>
  </p:clrMapOvr>
  <p:transition spd="slow"/>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rgbClr val="0000FF"/>
                </a:solidFill>
                <a:latin typeface="Arial" charset="0"/>
              </a:defRPr>
            </a:lvl1pPr>
            <a:lvl2pPr marL="742950" indent="-285750">
              <a:spcBef>
                <a:spcPct val="20000"/>
              </a:spcBef>
              <a:buChar char="–"/>
              <a:defRPr sz="2800">
                <a:solidFill>
                  <a:srgbClr val="0000FF"/>
                </a:solidFill>
                <a:latin typeface="Arial" charset="0"/>
              </a:defRPr>
            </a:lvl2pPr>
            <a:lvl3pPr marL="1143000" indent="-228600">
              <a:spcBef>
                <a:spcPct val="20000"/>
              </a:spcBef>
              <a:buChar char="•"/>
              <a:defRPr sz="2400">
                <a:solidFill>
                  <a:srgbClr val="0000FF"/>
                </a:solidFill>
                <a:latin typeface="Arial" charset="0"/>
              </a:defRPr>
            </a:lvl3pPr>
            <a:lvl4pPr marL="1600200" indent="-228600">
              <a:spcBef>
                <a:spcPct val="20000"/>
              </a:spcBef>
              <a:buChar char="–"/>
              <a:defRPr sz="2000">
                <a:solidFill>
                  <a:srgbClr val="0000FF"/>
                </a:solidFill>
                <a:latin typeface="Arial" charset="0"/>
              </a:defRPr>
            </a:lvl4pPr>
            <a:lvl5pPr marL="2057400" indent="-228600">
              <a:spcBef>
                <a:spcPct val="20000"/>
              </a:spcBef>
              <a:buChar char="»"/>
              <a:defRPr sz="2000">
                <a:solidFill>
                  <a:srgbClr val="0000FF"/>
                </a:solidFill>
                <a:latin typeface="Arial" charset="0"/>
              </a:defRPr>
            </a:lvl5pPr>
            <a:lvl6pPr marL="2514600" indent="-228600" eaLnBrk="0" fontAlgn="base" hangingPunct="0">
              <a:spcBef>
                <a:spcPct val="20000"/>
              </a:spcBef>
              <a:spcAft>
                <a:spcPct val="0"/>
              </a:spcAft>
              <a:buChar char="»"/>
              <a:defRPr sz="2000">
                <a:solidFill>
                  <a:srgbClr val="0000FF"/>
                </a:solidFill>
                <a:latin typeface="Arial" charset="0"/>
              </a:defRPr>
            </a:lvl6pPr>
            <a:lvl7pPr marL="2971800" indent="-228600" eaLnBrk="0" fontAlgn="base" hangingPunct="0">
              <a:spcBef>
                <a:spcPct val="20000"/>
              </a:spcBef>
              <a:spcAft>
                <a:spcPct val="0"/>
              </a:spcAft>
              <a:buChar char="»"/>
              <a:defRPr sz="2000">
                <a:solidFill>
                  <a:srgbClr val="0000FF"/>
                </a:solidFill>
                <a:latin typeface="Arial" charset="0"/>
              </a:defRPr>
            </a:lvl7pPr>
            <a:lvl8pPr marL="3429000" indent="-228600" eaLnBrk="0" fontAlgn="base" hangingPunct="0">
              <a:spcBef>
                <a:spcPct val="20000"/>
              </a:spcBef>
              <a:spcAft>
                <a:spcPct val="0"/>
              </a:spcAft>
              <a:buChar char="»"/>
              <a:defRPr sz="2000">
                <a:solidFill>
                  <a:srgbClr val="0000FF"/>
                </a:solidFill>
                <a:latin typeface="Arial" charset="0"/>
              </a:defRPr>
            </a:lvl8pPr>
            <a:lvl9pPr marL="3886200" indent="-228600" eaLnBrk="0" fontAlgn="base" hangingPunct="0">
              <a:spcBef>
                <a:spcPct val="20000"/>
              </a:spcBef>
              <a:spcAft>
                <a:spcPct val="0"/>
              </a:spcAft>
              <a:buChar char="»"/>
              <a:defRPr sz="2000">
                <a:solidFill>
                  <a:srgbClr val="0000FF"/>
                </a:solidFill>
                <a:latin typeface="Arial" charset="0"/>
              </a:defRPr>
            </a:lvl9pPr>
          </a:lstStyle>
          <a:p>
            <a:pPr>
              <a:spcBef>
                <a:spcPct val="0"/>
              </a:spcBef>
              <a:buFontTx/>
              <a:buNone/>
            </a:pPr>
            <a:r>
              <a:rPr lang="en-US" altLang="en-US" sz="1400">
                <a:solidFill>
                  <a:schemeClr val="tx1"/>
                </a:solidFill>
                <a:ea typeface="Courier New" charset="0"/>
                <a:cs typeface="Courier New" charset="0"/>
              </a:rPr>
              <a:t>Art of Multiprocessor Programming</a:t>
            </a:r>
          </a:p>
        </p:txBody>
      </p:sp>
      <p:sp>
        <p:nvSpPr>
          <p:cNvPr id="46083"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rgbClr val="0000FF"/>
                </a:solidFill>
                <a:latin typeface="Arial" charset="0"/>
              </a:defRPr>
            </a:lvl1pPr>
            <a:lvl2pPr marL="742950" indent="-285750">
              <a:spcBef>
                <a:spcPct val="20000"/>
              </a:spcBef>
              <a:buChar char="–"/>
              <a:defRPr sz="2800">
                <a:solidFill>
                  <a:srgbClr val="0000FF"/>
                </a:solidFill>
                <a:latin typeface="Arial" charset="0"/>
              </a:defRPr>
            </a:lvl2pPr>
            <a:lvl3pPr marL="1143000" indent="-228600">
              <a:spcBef>
                <a:spcPct val="20000"/>
              </a:spcBef>
              <a:buChar char="•"/>
              <a:defRPr sz="2400">
                <a:solidFill>
                  <a:srgbClr val="0000FF"/>
                </a:solidFill>
                <a:latin typeface="Arial" charset="0"/>
              </a:defRPr>
            </a:lvl3pPr>
            <a:lvl4pPr marL="1600200" indent="-228600">
              <a:spcBef>
                <a:spcPct val="20000"/>
              </a:spcBef>
              <a:buChar char="–"/>
              <a:defRPr sz="2000">
                <a:solidFill>
                  <a:srgbClr val="0000FF"/>
                </a:solidFill>
                <a:latin typeface="Arial" charset="0"/>
              </a:defRPr>
            </a:lvl4pPr>
            <a:lvl5pPr marL="2057400" indent="-228600">
              <a:spcBef>
                <a:spcPct val="20000"/>
              </a:spcBef>
              <a:buChar char="»"/>
              <a:defRPr sz="2000">
                <a:solidFill>
                  <a:srgbClr val="0000FF"/>
                </a:solidFill>
                <a:latin typeface="Arial" charset="0"/>
              </a:defRPr>
            </a:lvl5pPr>
            <a:lvl6pPr marL="2514600" indent="-228600" eaLnBrk="0" fontAlgn="base" hangingPunct="0">
              <a:spcBef>
                <a:spcPct val="20000"/>
              </a:spcBef>
              <a:spcAft>
                <a:spcPct val="0"/>
              </a:spcAft>
              <a:buChar char="»"/>
              <a:defRPr sz="2000">
                <a:solidFill>
                  <a:srgbClr val="0000FF"/>
                </a:solidFill>
                <a:latin typeface="Arial" charset="0"/>
              </a:defRPr>
            </a:lvl6pPr>
            <a:lvl7pPr marL="2971800" indent="-228600" eaLnBrk="0" fontAlgn="base" hangingPunct="0">
              <a:spcBef>
                <a:spcPct val="20000"/>
              </a:spcBef>
              <a:spcAft>
                <a:spcPct val="0"/>
              </a:spcAft>
              <a:buChar char="»"/>
              <a:defRPr sz="2000">
                <a:solidFill>
                  <a:srgbClr val="0000FF"/>
                </a:solidFill>
                <a:latin typeface="Arial" charset="0"/>
              </a:defRPr>
            </a:lvl7pPr>
            <a:lvl8pPr marL="3429000" indent="-228600" eaLnBrk="0" fontAlgn="base" hangingPunct="0">
              <a:spcBef>
                <a:spcPct val="20000"/>
              </a:spcBef>
              <a:spcAft>
                <a:spcPct val="0"/>
              </a:spcAft>
              <a:buChar char="»"/>
              <a:defRPr sz="2000">
                <a:solidFill>
                  <a:srgbClr val="0000FF"/>
                </a:solidFill>
                <a:latin typeface="Arial" charset="0"/>
              </a:defRPr>
            </a:lvl8pPr>
            <a:lvl9pPr marL="3886200" indent="-228600" eaLnBrk="0" fontAlgn="base" hangingPunct="0">
              <a:spcBef>
                <a:spcPct val="20000"/>
              </a:spcBef>
              <a:spcAft>
                <a:spcPct val="0"/>
              </a:spcAft>
              <a:buChar char="»"/>
              <a:defRPr sz="2000">
                <a:solidFill>
                  <a:srgbClr val="0000FF"/>
                </a:solidFill>
                <a:latin typeface="Arial" charset="0"/>
              </a:defRPr>
            </a:lvl9pPr>
          </a:lstStyle>
          <a:p>
            <a:pPr>
              <a:spcBef>
                <a:spcPct val="0"/>
              </a:spcBef>
              <a:buFontTx/>
              <a:buNone/>
            </a:pPr>
            <a:fld id="{CF200491-BA34-B84B-B1B5-F22258F04BFE}" type="slidenum">
              <a:rPr lang="ar-SA" altLang="en-US" sz="1400">
                <a:solidFill>
                  <a:schemeClr val="tx1"/>
                </a:solidFill>
              </a:rPr>
              <a:pPr>
                <a:spcBef>
                  <a:spcPct val="0"/>
                </a:spcBef>
                <a:buFontTx/>
                <a:buNone/>
              </a:pPr>
              <a:t>45</a:t>
            </a:fld>
            <a:endParaRPr lang="en-US" altLang="en-US" sz="1400">
              <a:solidFill>
                <a:schemeClr val="tx1"/>
              </a:solidFill>
            </a:endParaRPr>
          </a:p>
        </p:txBody>
      </p:sp>
      <p:sp>
        <p:nvSpPr>
          <p:cNvPr id="46084" name="Rectangle 2"/>
          <p:cNvSpPr>
            <a:spLocks noGrp="1" noChangeArrowheads="1"/>
          </p:cNvSpPr>
          <p:nvPr>
            <p:ph type="title"/>
          </p:nvPr>
        </p:nvSpPr>
        <p:spPr/>
        <p:txBody>
          <a:bodyPr/>
          <a:lstStyle/>
          <a:p>
            <a:r>
              <a:rPr lang="en-US" altLang="en-US">
                <a:latin typeface="Arial" charset="0"/>
              </a:rPr>
              <a:t>Threads in Java</a:t>
            </a:r>
          </a:p>
        </p:txBody>
      </p:sp>
      <p:sp>
        <p:nvSpPr>
          <p:cNvPr id="46085" name="Rectangle 3"/>
          <p:cNvSpPr>
            <a:spLocks noGrp="1" noChangeArrowheads="1"/>
          </p:cNvSpPr>
          <p:nvPr>
            <p:ph type="body" idx="1"/>
          </p:nvPr>
        </p:nvSpPr>
        <p:spPr/>
        <p:txBody>
          <a:bodyPr/>
          <a:lstStyle/>
          <a:p>
            <a:r>
              <a:rPr lang="en-US" altLang="en-US">
                <a:latin typeface="Arial" charset="0"/>
              </a:rPr>
              <a:t>Class </a:t>
            </a:r>
            <a:r>
              <a:rPr lang="en-US" altLang="en-US" b="1">
                <a:solidFill>
                  <a:schemeClr val="tx1"/>
                </a:solidFill>
                <a:latin typeface="Lucida Console" charset="0"/>
              </a:rPr>
              <a:t>java.lang.Thread</a:t>
            </a:r>
          </a:p>
          <a:p>
            <a:r>
              <a:rPr lang="en-US" altLang="en-US">
                <a:latin typeface="Arial" charset="0"/>
              </a:rPr>
              <a:t>Each thread has a method</a:t>
            </a:r>
          </a:p>
          <a:p>
            <a:pPr lvl="1"/>
            <a:r>
              <a:rPr lang="en-US" altLang="en-US" b="1">
                <a:solidFill>
                  <a:schemeClr val="tx1"/>
                </a:solidFill>
                <a:latin typeface="Lucida Console" charset="0"/>
              </a:rPr>
              <a:t>Void run()</a:t>
            </a:r>
            <a:endParaRPr lang="en-US" altLang="en-US">
              <a:latin typeface="Arial" charset="0"/>
            </a:endParaRPr>
          </a:p>
          <a:p>
            <a:r>
              <a:rPr lang="en-US" altLang="en-US">
                <a:latin typeface="Arial" charset="0"/>
              </a:rPr>
              <a:t>Executes when it starts</a:t>
            </a:r>
          </a:p>
          <a:p>
            <a:r>
              <a:rPr lang="en-US" altLang="en-US">
                <a:latin typeface="Arial" charset="0"/>
              </a:rPr>
              <a:t>You must provide this method</a:t>
            </a:r>
          </a:p>
        </p:txBody>
      </p:sp>
    </p:spTree>
    <p:extLst>
      <p:ext uri="{BB962C8B-B14F-4D97-AF65-F5344CB8AC3E}">
        <p14:creationId xmlns:p14="http://schemas.microsoft.com/office/powerpoint/2010/main" val="946915430"/>
      </p:ext>
    </p:extLst>
  </p:cSld>
  <p:clrMapOvr>
    <a:masterClrMapping/>
  </p:clrMapOvr>
  <p:transition spd="slow"/>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rgbClr val="0000FF"/>
                </a:solidFill>
                <a:latin typeface="Arial" charset="0"/>
              </a:defRPr>
            </a:lvl1pPr>
            <a:lvl2pPr marL="742950" indent="-285750">
              <a:spcBef>
                <a:spcPct val="20000"/>
              </a:spcBef>
              <a:buChar char="–"/>
              <a:defRPr sz="2800">
                <a:solidFill>
                  <a:srgbClr val="0000FF"/>
                </a:solidFill>
                <a:latin typeface="Arial" charset="0"/>
              </a:defRPr>
            </a:lvl2pPr>
            <a:lvl3pPr marL="1143000" indent="-228600">
              <a:spcBef>
                <a:spcPct val="20000"/>
              </a:spcBef>
              <a:buChar char="•"/>
              <a:defRPr sz="2400">
                <a:solidFill>
                  <a:srgbClr val="0000FF"/>
                </a:solidFill>
                <a:latin typeface="Arial" charset="0"/>
              </a:defRPr>
            </a:lvl3pPr>
            <a:lvl4pPr marL="1600200" indent="-228600">
              <a:spcBef>
                <a:spcPct val="20000"/>
              </a:spcBef>
              <a:buChar char="–"/>
              <a:defRPr sz="2000">
                <a:solidFill>
                  <a:srgbClr val="0000FF"/>
                </a:solidFill>
                <a:latin typeface="Arial" charset="0"/>
              </a:defRPr>
            </a:lvl4pPr>
            <a:lvl5pPr marL="2057400" indent="-228600">
              <a:spcBef>
                <a:spcPct val="20000"/>
              </a:spcBef>
              <a:buChar char="»"/>
              <a:defRPr sz="2000">
                <a:solidFill>
                  <a:srgbClr val="0000FF"/>
                </a:solidFill>
                <a:latin typeface="Arial" charset="0"/>
              </a:defRPr>
            </a:lvl5pPr>
            <a:lvl6pPr marL="2514600" indent="-228600" eaLnBrk="0" fontAlgn="base" hangingPunct="0">
              <a:spcBef>
                <a:spcPct val="20000"/>
              </a:spcBef>
              <a:spcAft>
                <a:spcPct val="0"/>
              </a:spcAft>
              <a:buChar char="»"/>
              <a:defRPr sz="2000">
                <a:solidFill>
                  <a:srgbClr val="0000FF"/>
                </a:solidFill>
                <a:latin typeface="Arial" charset="0"/>
              </a:defRPr>
            </a:lvl6pPr>
            <a:lvl7pPr marL="2971800" indent="-228600" eaLnBrk="0" fontAlgn="base" hangingPunct="0">
              <a:spcBef>
                <a:spcPct val="20000"/>
              </a:spcBef>
              <a:spcAft>
                <a:spcPct val="0"/>
              </a:spcAft>
              <a:buChar char="»"/>
              <a:defRPr sz="2000">
                <a:solidFill>
                  <a:srgbClr val="0000FF"/>
                </a:solidFill>
                <a:latin typeface="Arial" charset="0"/>
              </a:defRPr>
            </a:lvl7pPr>
            <a:lvl8pPr marL="3429000" indent="-228600" eaLnBrk="0" fontAlgn="base" hangingPunct="0">
              <a:spcBef>
                <a:spcPct val="20000"/>
              </a:spcBef>
              <a:spcAft>
                <a:spcPct val="0"/>
              </a:spcAft>
              <a:buChar char="»"/>
              <a:defRPr sz="2000">
                <a:solidFill>
                  <a:srgbClr val="0000FF"/>
                </a:solidFill>
                <a:latin typeface="Arial" charset="0"/>
              </a:defRPr>
            </a:lvl8pPr>
            <a:lvl9pPr marL="3886200" indent="-228600" eaLnBrk="0" fontAlgn="base" hangingPunct="0">
              <a:spcBef>
                <a:spcPct val="20000"/>
              </a:spcBef>
              <a:spcAft>
                <a:spcPct val="0"/>
              </a:spcAft>
              <a:buChar char="»"/>
              <a:defRPr sz="2000">
                <a:solidFill>
                  <a:srgbClr val="0000FF"/>
                </a:solidFill>
                <a:latin typeface="Arial" charset="0"/>
              </a:defRPr>
            </a:lvl9pPr>
          </a:lstStyle>
          <a:p>
            <a:pPr>
              <a:spcBef>
                <a:spcPct val="0"/>
              </a:spcBef>
              <a:buFontTx/>
              <a:buNone/>
            </a:pPr>
            <a:r>
              <a:rPr lang="en-US" altLang="en-US" sz="1400">
                <a:solidFill>
                  <a:schemeClr val="tx1"/>
                </a:solidFill>
                <a:ea typeface="Courier New" charset="0"/>
                <a:cs typeface="Courier New" charset="0"/>
              </a:rPr>
              <a:t>Art of Multiprocessor Programming</a:t>
            </a:r>
          </a:p>
        </p:txBody>
      </p:sp>
      <p:sp>
        <p:nvSpPr>
          <p:cNvPr id="48131"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rgbClr val="0000FF"/>
                </a:solidFill>
                <a:latin typeface="Arial" charset="0"/>
              </a:defRPr>
            </a:lvl1pPr>
            <a:lvl2pPr marL="742950" indent="-285750">
              <a:spcBef>
                <a:spcPct val="20000"/>
              </a:spcBef>
              <a:buChar char="–"/>
              <a:defRPr sz="2800">
                <a:solidFill>
                  <a:srgbClr val="0000FF"/>
                </a:solidFill>
                <a:latin typeface="Arial" charset="0"/>
              </a:defRPr>
            </a:lvl2pPr>
            <a:lvl3pPr marL="1143000" indent="-228600">
              <a:spcBef>
                <a:spcPct val="20000"/>
              </a:spcBef>
              <a:buChar char="•"/>
              <a:defRPr sz="2400">
                <a:solidFill>
                  <a:srgbClr val="0000FF"/>
                </a:solidFill>
                <a:latin typeface="Arial" charset="0"/>
              </a:defRPr>
            </a:lvl3pPr>
            <a:lvl4pPr marL="1600200" indent="-228600">
              <a:spcBef>
                <a:spcPct val="20000"/>
              </a:spcBef>
              <a:buChar char="–"/>
              <a:defRPr sz="2000">
                <a:solidFill>
                  <a:srgbClr val="0000FF"/>
                </a:solidFill>
                <a:latin typeface="Arial" charset="0"/>
              </a:defRPr>
            </a:lvl4pPr>
            <a:lvl5pPr marL="2057400" indent="-228600">
              <a:spcBef>
                <a:spcPct val="20000"/>
              </a:spcBef>
              <a:buChar char="»"/>
              <a:defRPr sz="2000">
                <a:solidFill>
                  <a:srgbClr val="0000FF"/>
                </a:solidFill>
                <a:latin typeface="Arial" charset="0"/>
              </a:defRPr>
            </a:lvl5pPr>
            <a:lvl6pPr marL="2514600" indent="-228600" eaLnBrk="0" fontAlgn="base" hangingPunct="0">
              <a:spcBef>
                <a:spcPct val="20000"/>
              </a:spcBef>
              <a:spcAft>
                <a:spcPct val="0"/>
              </a:spcAft>
              <a:buChar char="»"/>
              <a:defRPr sz="2000">
                <a:solidFill>
                  <a:srgbClr val="0000FF"/>
                </a:solidFill>
                <a:latin typeface="Arial" charset="0"/>
              </a:defRPr>
            </a:lvl6pPr>
            <a:lvl7pPr marL="2971800" indent="-228600" eaLnBrk="0" fontAlgn="base" hangingPunct="0">
              <a:spcBef>
                <a:spcPct val="20000"/>
              </a:spcBef>
              <a:spcAft>
                <a:spcPct val="0"/>
              </a:spcAft>
              <a:buChar char="»"/>
              <a:defRPr sz="2000">
                <a:solidFill>
                  <a:srgbClr val="0000FF"/>
                </a:solidFill>
                <a:latin typeface="Arial" charset="0"/>
              </a:defRPr>
            </a:lvl7pPr>
            <a:lvl8pPr marL="3429000" indent="-228600" eaLnBrk="0" fontAlgn="base" hangingPunct="0">
              <a:spcBef>
                <a:spcPct val="20000"/>
              </a:spcBef>
              <a:spcAft>
                <a:spcPct val="0"/>
              </a:spcAft>
              <a:buChar char="»"/>
              <a:defRPr sz="2000">
                <a:solidFill>
                  <a:srgbClr val="0000FF"/>
                </a:solidFill>
                <a:latin typeface="Arial" charset="0"/>
              </a:defRPr>
            </a:lvl8pPr>
            <a:lvl9pPr marL="3886200" indent="-228600" eaLnBrk="0" fontAlgn="base" hangingPunct="0">
              <a:spcBef>
                <a:spcPct val="20000"/>
              </a:spcBef>
              <a:spcAft>
                <a:spcPct val="0"/>
              </a:spcAft>
              <a:buChar char="»"/>
              <a:defRPr sz="2000">
                <a:solidFill>
                  <a:srgbClr val="0000FF"/>
                </a:solidFill>
                <a:latin typeface="Arial" charset="0"/>
              </a:defRPr>
            </a:lvl9pPr>
          </a:lstStyle>
          <a:p>
            <a:pPr>
              <a:spcBef>
                <a:spcPct val="0"/>
              </a:spcBef>
              <a:buFontTx/>
              <a:buNone/>
            </a:pPr>
            <a:fld id="{81773F6D-3A13-7947-B94A-6493228D5C88}" type="slidenum">
              <a:rPr lang="ar-SA" altLang="en-US" sz="1400">
                <a:solidFill>
                  <a:schemeClr val="tx1"/>
                </a:solidFill>
              </a:rPr>
              <a:pPr>
                <a:spcBef>
                  <a:spcPct val="0"/>
                </a:spcBef>
                <a:buFontTx/>
                <a:buNone/>
              </a:pPr>
              <a:t>46</a:t>
            </a:fld>
            <a:endParaRPr lang="en-US" altLang="en-US" sz="1400">
              <a:solidFill>
                <a:schemeClr val="tx1"/>
              </a:solidFill>
            </a:endParaRPr>
          </a:p>
        </p:txBody>
      </p:sp>
      <p:sp>
        <p:nvSpPr>
          <p:cNvPr id="48132" name="Rectangle 2"/>
          <p:cNvSpPr>
            <a:spLocks noGrp="1" noChangeArrowheads="1"/>
          </p:cNvSpPr>
          <p:nvPr>
            <p:ph type="title"/>
          </p:nvPr>
        </p:nvSpPr>
        <p:spPr/>
        <p:txBody>
          <a:bodyPr/>
          <a:lstStyle/>
          <a:p>
            <a:r>
              <a:rPr lang="en-US" altLang="en-US">
                <a:latin typeface="Arial" charset="0"/>
              </a:rPr>
              <a:t>Creating a Thread</a:t>
            </a:r>
          </a:p>
        </p:txBody>
      </p:sp>
      <p:sp>
        <p:nvSpPr>
          <p:cNvPr id="48133" name="Rectangle 3"/>
          <p:cNvSpPr>
            <a:spLocks noGrp="1" noChangeArrowheads="1"/>
          </p:cNvSpPr>
          <p:nvPr>
            <p:ph type="body" idx="1"/>
          </p:nvPr>
        </p:nvSpPr>
        <p:spPr/>
        <p:txBody>
          <a:bodyPr/>
          <a:lstStyle/>
          <a:p>
            <a:r>
              <a:rPr lang="en-US" altLang="en-US">
                <a:latin typeface="Arial" charset="0"/>
              </a:rPr>
              <a:t>Create a </a:t>
            </a:r>
            <a:r>
              <a:rPr lang="en-US" altLang="en-US" b="1">
                <a:solidFill>
                  <a:schemeClr val="tx1"/>
                </a:solidFill>
                <a:latin typeface="Lucida Console" charset="0"/>
              </a:rPr>
              <a:t>Runnable</a:t>
            </a:r>
            <a:r>
              <a:rPr lang="en-US" altLang="en-US">
                <a:latin typeface="Arial" charset="0"/>
              </a:rPr>
              <a:t> object</a:t>
            </a:r>
          </a:p>
          <a:p>
            <a:pPr lvl="1"/>
            <a:r>
              <a:rPr lang="en-US" altLang="en-US" b="1">
                <a:solidFill>
                  <a:schemeClr val="tx1"/>
                </a:solidFill>
                <a:latin typeface="Lucida Console" charset="0"/>
              </a:rPr>
              <a:t>Runnable</a:t>
            </a:r>
            <a:r>
              <a:rPr lang="en-US" altLang="en-US">
                <a:latin typeface="Arial" charset="0"/>
              </a:rPr>
              <a:t> is an interface</a:t>
            </a:r>
          </a:p>
          <a:p>
            <a:pPr lvl="1"/>
            <a:r>
              <a:rPr lang="en-US" altLang="en-US">
                <a:latin typeface="Arial" charset="0"/>
              </a:rPr>
              <a:t>Provides </a:t>
            </a:r>
            <a:r>
              <a:rPr lang="en-US" altLang="en-US" b="1">
                <a:solidFill>
                  <a:schemeClr val="tx1"/>
                </a:solidFill>
                <a:latin typeface="Lucida Console" charset="0"/>
              </a:rPr>
              <a:t>run()</a:t>
            </a:r>
            <a:r>
              <a:rPr lang="en-US" altLang="en-US">
                <a:latin typeface="Arial" charset="0"/>
              </a:rPr>
              <a:t> method</a:t>
            </a:r>
          </a:p>
          <a:p>
            <a:r>
              <a:rPr lang="en-US" altLang="en-US">
                <a:latin typeface="Arial" charset="0"/>
              </a:rPr>
              <a:t>Pass </a:t>
            </a:r>
            <a:r>
              <a:rPr lang="en-US" altLang="en-US" b="1">
                <a:solidFill>
                  <a:schemeClr val="tx1"/>
                </a:solidFill>
                <a:latin typeface="Lucida Console" charset="0"/>
              </a:rPr>
              <a:t>Runnable</a:t>
            </a:r>
            <a:r>
              <a:rPr lang="en-US" altLang="en-US">
                <a:latin typeface="Arial" charset="0"/>
              </a:rPr>
              <a:t> object to thread constructor</a:t>
            </a:r>
          </a:p>
          <a:p>
            <a:endParaRPr lang="en-US" altLang="en-US">
              <a:latin typeface="Arial" charset="0"/>
            </a:endParaRPr>
          </a:p>
        </p:txBody>
      </p:sp>
    </p:spTree>
    <p:extLst>
      <p:ext uri="{BB962C8B-B14F-4D97-AF65-F5344CB8AC3E}">
        <p14:creationId xmlns:p14="http://schemas.microsoft.com/office/powerpoint/2010/main" val="474239903"/>
      </p:ext>
    </p:extLst>
  </p:cSld>
  <p:clrMapOvr>
    <a:masterClrMapping/>
  </p:clrMapOvr>
  <p:transition spd="slow"/>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rgbClr val="0000FF"/>
                </a:solidFill>
                <a:latin typeface="Arial" charset="0"/>
              </a:defRPr>
            </a:lvl1pPr>
            <a:lvl2pPr marL="742950" indent="-285750">
              <a:spcBef>
                <a:spcPct val="20000"/>
              </a:spcBef>
              <a:buChar char="–"/>
              <a:defRPr sz="2800">
                <a:solidFill>
                  <a:srgbClr val="0000FF"/>
                </a:solidFill>
                <a:latin typeface="Arial" charset="0"/>
              </a:defRPr>
            </a:lvl2pPr>
            <a:lvl3pPr marL="1143000" indent="-228600">
              <a:spcBef>
                <a:spcPct val="20000"/>
              </a:spcBef>
              <a:buChar char="•"/>
              <a:defRPr sz="2400">
                <a:solidFill>
                  <a:srgbClr val="0000FF"/>
                </a:solidFill>
                <a:latin typeface="Arial" charset="0"/>
              </a:defRPr>
            </a:lvl3pPr>
            <a:lvl4pPr marL="1600200" indent="-228600">
              <a:spcBef>
                <a:spcPct val="20000"/>
              </a:spcBef>
              <a:buChar char="–"/>
              <a:defRPr sz="2000">
                <a:solidFill>
                  <a:srgbClr val="0000FF"/>
                </a:solidFill>
                <a:latin typeface="Arial" charset="0"/>
              </a:defRPr>
            </a:lvl4pPr>
            <a:lvl5pPr marL="2057400" indent="-228600">
              <a:spcBef>
                <a:spcPct val="20000"/>
              </a:spcBef>
              <a:buChar char="»"/>
              <a:defRPr sz="2000">
                <a:solidFill>
                  <a:srgbClr val="0000FF"/>
                </a:solidFill>
                <a:latin typeface="Arial" charset="0"/>
              </a:defRPr>
            </a:lvl5pPr>
            <a:lvl6pPr marL="2514600" indent="-228600" eaLnBrk="0" fontAlgn="base" hangingPunct="0">
              <a:spcBef>
                <a:spcPct val="20000"/>
              </a:spcBef>
              <a:spcAft>
                <a:spcPct val="0"/>
              </a:spcAft>
              <a:buChar char="»"/>
              <a:defRPr sz="2000">
                <a:solidFill>
                  <a:srgbClr val="0000FF"/>
                </a:solidFill>
                <a:latin typeface="Arial" charset="0"/>
              </a:defRPr>
            </a:lvl6pPr>
            <a:lvl7pPr marL="2971800" indent="-228600" eaLnBrk="0" fontAlgn="base" hangingPunct="0">
              <a:spcBef>
                <a:spcPct val="20000"/>
              </a:spcBef>
              <a:spcAft>
                <a:spcPct val="0"/>
              </a:spcAft>
              <a:buChar char="»"/>
              <a:defRPr sz="2000">
                <a:solidFill>
                  <a:srgbClr val="0000FF"/>
                </a:solidFill>
                <a:latin typeface="Arial" charset="0"/>
              </a:defRPr>
            </a:lvl7pPr>
            <a:lvl8pPr marL="3429000" indent="-228600" eaLnBrk="0" fontAlgn="base" hangingPunct="0">
              <a:spcBef>
                <a:spcPct val="20000"/>
              </a:spcBef>
              <a:spcAft>
                <a:spcPct val="0"/>
              </a:spcAft>
              <a:buChar char="»"/>
              <a:defRPr sz="2000">
                <a:solidFill>
                  <a:srgbClr val="0000FF"/>
                </a:solidFill>
                <a:latin typeface="Arial" charset="0"/>
              </a:defRPr>
            </a:lvl8pPr>
            <a:lvl9pPr marL="3886200" indent="-228600" eaLnBrk="0" fontAlgn="base" hangingPunct="0">
              <a:spcBef>
                <a:spcPct val="20000"/>
              </a:spcBef>
              <a:spcAft>
                <a:spcPct val="0"/>
              </a:spcAft>
              <a:buChar char="»"/>
              <a:defRPr sz="2000">
                <a:solidFill>
                  <a:srgbClr val="0000FF"/>
                </a:solidFill>
                <a:latin typeface="Arial" charset="0"/>
              </a:defRPr>
            </a:lvl9pPr>
          </a:lstStyle>
          <a:p>
            <a:pPr>
              <a:spcBef>
                <a:spcPct val="0"/>
              </a:spcBef>
              <a:buFontTx/>
              <a:buNone/>
            </a:pPr>
            <a:r>
              <a:rPr lang="en-US" altLang="en-US" sz="1400">
                <a:solidFill>
                  <a:schemeClr val="tx1"/>
                </a:solidFill>
                <a:ea typeface="Courier New" charset="0"/>
                <a:cs typeface="Courier New" charset="0"/>
              </a:rPr>
              <a:t>Art of Multiprocessor Programming</a:t>
            </a:r>
          </a:p>
        </p:txBody>
      </p:sp>
      <p:sp>
        <p:nvSpPr>
          <p:cNvPr id="50179"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rgbClr val="0000FF"/>
                </a:solidFill>
                <a:latin typeface="Arial" charset="0"/>
              </a:defRPr>
            </a:lvl1pPr>
            <a:lvl2pPr marL="742950" indent="-285750">
              <a:spcBef>
                <a:spcPct val="20000"/>
              </a:spcBef>
              <a:buChar char="–"/>
              <a:defRPr sz="2800">
                <a:solidFill>
                  <a:srgbClr val="0000FF"/>
                </a:solidFill>
                <a:latin typeface="Arial" charset="0"/>
              </a:defRPr>
            </a:lvl2pPr>
            <a:lvl3pPr marL="1143000" indent="-228600">
              <a:spcBef>
                <a:spcPct val="20000"/>
              </a:spcBef>
              <a:buChar char="•"/>
              <a:defRPr sz="2400">
                <a:solidFill>
                  <a:srgbClr val="0000FF"/>
                </a:solidFill>
                <a:latin typeface="Arial" charset="0"/>
              </a:defRPr>
            </a:lvl3pPr>
            <a:lvl4pPr marL="1600200" indent="-228600">
              <a:spcBef>
                <a:spcPct val="20000"/>
              </a:spcBef>
              <a:buChar char="–"/>
              <a:defRPr sz="2000">
                <a:solidFill>
                  <a:srgbClr val="0000FF"/>
                </a:solidFill>
                <a:latin typeface="Arial" charset="0"/>
              </a:defRPr>
            </a:lvl4pPr>
            <a:lvl5pPr marL="2057400" indent="-228600">
              <a:spcBef>
                <a:spcPct val="20000"/>
              </a:spcBef>
              <a:buChar char="»"/>
              <a:defRPr sz="2000">
                <a:solidFill>
                  <a:srgbClr val="0000FF"/>
                </a:solidFill>
                <a:latin typeface="Arial" charset="0"/>
              </a:defRPr>
            </a:lvl5pPr>
            <a:lvl6pPr marL="2514600" indent="-228600" eaLnBrk="0" fontAlgn="base" hangingPunct="0">
              <a:spcBef>
                <a:spcPct val="20000"/>
              </a:spcBef>
              <a:spcAft>
                <a:spcPct val="0"/>
              </a:spcAft>
              <a:buChar char="»"/>
              <a:defRPr sz="2000">
                <a:solidFill>
                  <a:srgbClr val="0000FF"/>
                </a:solidFill>
                <a:latin typeface="Arial" charset="0"/>
              </a:defRPr>
            </a:lvl6pPr>
            <a:lvl7pPr marL="2971800" indent="-228600" eaLnBrk="0" fontAlgn="base" hangingPunct="0">
              <a:spcBef>
                <a:spcPct val="20000"/>
              </a:spcBef>
              <a:spcAft>
                <a:spcPct val="0"/>
              </a:spcAft>
              <a:buChar char="»"/>
              <a:defRPr sz="2000">
                <a:solidFill>
                  <a:srgbClr val="0000FF"/>
                </a:solidFill>
                <a:latin typeface="Arial" charset="0"/>
              </a:defRPr>
            </a:lvl7pPr>
            <a:lvl8pPr marL="3429000" indent="-228600" eaLnBrk="0" fontAlgn="base" hangingPunct="0">
              <a:spcBef>
                <a:spcPct val="20000"/>
              </a:spcBef>
              <a:spcAft>
                <a:spcPct val="0"/>
              </a:spcAft>
              <a:buChar char="»"/>
              <a:defRPr sz="2000">
                <a:solidFill>
                  <a:srgbClr val="0000FF"/>
                </a:solidFill>
                <a:latin typeface="Arial" charset="0"/>
              </a:defRPr>
            </a:lvl8pPr>
            <a:lvl9pPr marL="3886200" indent="-228600" eaLnBrk="0" fontAlgn="base" hangingPunct="0">
              <a:spcBef>
                <a:spcPct val="20000"/>
              </a:spcBef>
              <a:spcAft>
                <a:spcPct val="0"/>
              </a:spcAft>
              <a:buChar char="»"/>
              <a:defRPr sz="2000">
                <a:solidFill>
                  <a:srgbClr val="0000FF"/>
                </a:solidFill>
                <a:latin typeface="Arial" charset="0"/>
              </a:defRPr>
            </a:lvl9pPr>
          </a:lstStyle>
          <a:p>
            <a:pPr>
              <a:spcBef>
                <a:spcPct val="0"/>
              </a:spcBef>
              <a:buFontTx/>
              <a:buNone/>
            </a:pPr>
            <a:fld id="{0F4615B3-B8FB-C544-9C03-FCB10B0A9BE4}" type="slidenum">
              <a:rPr lang="ar-SA" altLang="en-US" sz="1400">
                <a:solidFill>
                  <a:schemeClr val="tx1"/>
                </a:solidFill>
              </a:rPr>
              <a:pPr>
                <a:spcBef>
                  <a:spcPct val="0"/>
                </a:spcBef>
                <a:buFontTx/>
                <a:buNone/>
              </a:pPr>
              <a:t>47</a:t>
            </a:fld>
            <a:endParaRPr lang="en-US" altLang="en-US" sz="1400">
              <a:solidFill>
                <a:schemeClr val="tx1"/>
              </a:solidFill>
            </a:endParaRPr>
          </a:p>
        </p:txBody>
      </p:sp>
      <p:pic>
        <p:nvPicPr>
          <p:cNvPr id="50180" name="Picture 8" descr="magi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0181" name="Rectangle 2"/>
          <p:cNvSpPr>
            <a:spLocks noGrp="1" noChangeArrowheads="1"/>
          </p:cNvSpPr>
          <p:nvPr>
            <p:ph type="title"/>
          </p:nvPr>
        </p:nvSpPr>
        <p:spPr/>
        <p:txBody>
          <a:bodyPr/>
          <a:lstStyle/>
          <a:p>
            <a:r>
              <a:rPr lang="en-US" altLang="en-US" sz="4000">
                <a:latin typeface="Arial" charset="0"/>
              </a:rPr>
              <a:t>A Runnable Class</a:t>
            </a:r>
          </a:p>
        </p:txBody>
      </p:sp>
      <p:sp>
        <p:nvSpPr>
          <p:cNvPr id="50182" name="Rectangle 4"/>
          <p:cNvSpPr>
            <a:spLocks noChangeArrowheads="1"/>
          </p:cNvSpPr>
          <p:nvPr/>
        </p:nvSpPr>
        <p:spPr bwMode="auto">
          <a:xfrm>
            <a:off x="887413" y="1704975"/>
            <a:ext cx="7591425" cy="4081463"/>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231775" indent="-231775">
              <a:spcBef>
                <a:spcPct val="20000"/>
              </a:spcBef>
              <a:buChar char="•"/>
              <a:defRPr sz="3200">
                <a:solidFill>
                  <a:srgbClr val="0000FF"/>
                </a:solidFill>
                <a:latin typeface="Arial" charset="0"/>
              </a:defRPr>
            </a:lvl1pPr>
            <a:lvl2pPr marL="742950" indent="-285750">
              <a:spcBef>
                <a:spcPct val="20000"/>
              </a:spcBef>
              <a:buChar char="–"/>
              <a:defRPr sz="2800">
                <a:solidFill>
                  <a:srgbClr val="0000FF"/>
                </a:solidFill>
                <a:latin typeface="Arial" charset="0"/>
              </a:defRPr>
            </a:lvl2pPr>
            <a:lvl3pPr marL="1143000" indent="-228600">
              <a:spcBef>
                <a:spcPct val="20000"/>
              </a:spcBef>
              <a:buChar char="•"/>
              <a:defRPr sz="2400">
                <a:solidFill>
                  <a:srgbClr val="0000FF"/>
                </a:solidFill>
                <a:latin typeface="Arial" charset="0"/>
              </a:defRPr>
            </a:lvl3pPr>
            <a:lvl4pPr marL="1600200" indent="-228600">
              <a:spcBef>
                <a:spcPct val="20000"/>
              </a:spcBef>
              <a:buChar char="–"/>
              <a:defRPr sz="2000">
                <a:solidFill>
                  <a:srgbClr val="0000FF"/>
                </a:solidFill>
                <a:latin typeface="Arial" charset="0"/>
              </a:defRPr>
            </a:lvl4pPr>
            <a:lvl5pPr marL="2057400" indent="-228600">
              <a:spcBef>
                <a:spcPct val="20000"/>
              </a:spcBef>
              <a:buChar char="»"/>
              <a:defRPr sz="2000">
                <a:solidFill>
                  <a:srgbClr val="0000FF"/>
                </a:solidFill>
                <a:latin typeface="Arial" charset="0"/>
              </a:defRPr>
            </a:lvl5pPr>
            <a:lvl6pPr marL="2514600" indent="-228600" eaLnBrk="0" fontAlgn="base" hangingPunct="0">
              <a:spcBef>
                <a:spcPct val="20000"/>
              </a:spcBef>
              <a:spcAft>
                <a:spcPct val="0"/>
              </a:spcAft>
              <a:buChar char="»"/>
              <a:defRPr sz="2000">
                <a:solidFill>
                  <a:srgbClr val="0000FF"/>
                </a:solidFill>
                <a:latin typeface="Arial" charset="0"/>
              </a:defRPr>
            </a:lvl6pPr>
            <a:lvl7pPr marL="2971800" indent="-228600" eaLnBrk="0" fontAlgn="base" hangingPunct="0">
              <a:spcBef>
                <a:spcPct val="20000"/>
              </a:spcBef>
              <a:spcAft>
                <a:spcPct val="0"/>
              </a:spcAft>
              <a:buChar char="»"/>
              <a:defRPr sz="2000">
                <a:solidFill>
                  <a:srgbClr val="0000FF"/>
                </a:solidFill>
                <a:latin typeface="Arial" charset="0"/>
              </a:defRPr>
            </a:lvl7pPr>
            <a:lvl8pPr marL="3429000" indent="-228600" eaLnBrk="0" fontAlgn="base" hangingPunct="0">
              <a:spcBef>
                <a:spcPct val="20000"/>
              </a:spcBef>
              <a:spcAft>
                <a:spcPct val="0"/>
              </a:spcAft>
              <a:buChar char="»"/>
              <a:defRPr sz="2000">
                <a:solidFill>
                  <a:srgbClr val="0000FF"/>
                </a:solidFill>
                <a:latin typeface="Arial" charset="0"/>
              </a:defRPr>
            </a:lvl8pPr>
            <a:lvl9pPr marL="3886200" indent="-228600" eaLnBrk="0" fontAlgn="base" hangingPunct="0">
              <a:spcBef>
                <a:spcPct val="20000"/>
              </a:spcBef>
              <a:spcAft>
                <a:spcPct val="0"/>
              </a:spcAft>
              <a:buChar char="»"/>
              <a:defRPr sz="2000">
                <a:solidFill>
                  <a:srgbClr val="0000FF"/>
                </a:solidFill>
                <a:latin typeface="Arial" charset="0"/>
              </a:defRPr>
            </a:lvl9pPr>
          </a:lstStyle>
          <a:p>
            <a:pPr>
              <a:buFontTx/>
              <a:buNone/>
            </a:pPr>
            <a:r>
              <a:rPr lang="en-US" altLang="en-US" sz="2400">
                <a:solidFill>
                  <a:schemeClr val="tx1"/>
                </a:solidFill>
                <a:latin typeface="Lucida Console" charset="0"/>
              </a:rPr>
              <a:t>public class</a:t>
            </a:r>
            <a:r>
              <a:rPr lang="en-US" altLang="en-US" sz="2400">
                <a:latin typeface="Lucida Console" charset="0"/>
              </a:rPr>
              <a:t> Hello </a:t>
            </a:r>
            <a:r>
              <a:rPr lang="en-US" altLang="en-US" sz="2400">
                <a:solidFill>
                  <a:schemeClr val="tx1"/>
                </a:solidFill>
                <a:latin typeface="Lucida Console" charset="0"/>
              </a:rPr>
              <a:t>implements</a:t>
            </a:r>
            <a:r>
              <a:rPr lang="en-US" altLang="en-US" sz="2400">
                <a:latin typeface="Lucida Console" charset="0"/>
              </a:rPr>
              <a:t> Runnable {</a:t>
            </a:r>
          </a:p>
          <a:p>
            <a:pPr>
              <a:buFontTx/>
              <a:buNone/>
            </a:pPr>
            <a:r>
              <a:rPr lang="en-US" altLang="en-US" sz="2400">
                <a:latin typeface="Lucida Console" charset="0"/>
              </a:rPr>
              <a:t>  String message;</a:t>
            </a:r>
          </a:p>
          <a:p>
            <a:pPr>
              <a:buFontTx/>
              <a:buNone/>
            </a:pPr>
            <a:r>
              <a:rPr lang="en-US" altLang="en-US" sz="2400">
                <a:latin typeface="Lucida Console" charset="0"/>
              </a:rPr>
              <a:t>  </a:t>
            </a:r>
            <a:r>
              <a:rPr lang="en-US" altLang="en-US" sz="2400">
                <a:solidFill>
                  <a:schemeClr val="tx1"/>
                </a:solidFill>
                <a:latin typeface="Lucida Console" charset="0"/>
              </a:rPr>
              <a:t>public</a:t>
            </a:r>
            <a:r>
              <a:rPr lang="en-US" altLang="en-US" sz="2400">
                <a:latin typeface="Lucida Console" charset="0"/>
              </a:rPr>
              <a:t> Hello(m) {</a:t>
            </a:r>
          </a:p>
          <a:p>
            <a:pPr>
              <a:buFontTx/>
              <a:buNone/>
            </a:pPr>
            <a:r>
              <a:rPr lang="en-US" altLang="en-US" sz="2400">
                <a:latin typeface="Lucida Console" charset="0"/>
              </a:rPr>
              <a:t>    message = m;</a:t>
            </a:r>
          </a:p>
          <a:p>
            <a:pPr>
              <a:buFontTx/>
              <a:buNone/>
            </a:pPr>
            <a:r>
              <a:rPr lang="en-US" altLang="en-US" sz="2400">
                <a:latin typeface="Lucida Console" charset="0"/>
              </a:rPr>
              <a:t>  }</a:t>
            </a:r>
          </a:p>
          <a:p>
            <a:pPr>
              <a:buFontTx/>
              <a:buNone/>
            </a:pPr>
            <a:r>
              <a:rPr lang="en-US" altLang="en-US" sz="2400">
                <a:latin typeface="Lucida Console" charset="0"/>
              </a:rPr>
              <a:t>  </a:t>
            </a:r>
            <a:r>
              <a:rPr lang="en-US" altLang="en-US" sz="2400">
                <a:solidFill>
                  <a:schemeClr val="tx1"/>
                </a:solidFill>
                <a:latin typeface="Lucida Console" charset="0"/>
              </a:rPr>
              <a:t>public void</a:t>
            </a:r>
            <a:r>
              <a:rPr lang="en-US" altLang="en-US" sz="2400">
                <a:latin typeface="Lucida Console" charset="0"/>
              </a:rPr>
              <a:t> run() {</a:t>
            </a:r>
          </a:p>
          <a:p>
            <a:pPr>
              <a:buFontTx/>
              <a:buNone/>
            </a:pPr>
            <a:r>
              <a:rPr lang="en-US" altLang="en-US" sz="2400">
                <a:latin typeface="Lucida Console" charset="0"/>
              </a:rPr>
              <a:t>    System.out.println(message);</a:t>
            </a:r>
          </a:p>
          <a:p>
            <a:pPr>
              <a:buFontTx/>
              <a:buNone/>
            </a:pPr>
            <a:r>
              <a:rPr lang="en-US" altLang="en-US" sz="2400">
                <a:latin typeface="Lucida Console" charset="0"/>
              </a:rPr>
              <a:t>  }</a:t>
            </a:r>
          </a:p>
          <a:p>
            <a:pPr>
              <a:buFontTx/>
              <a:buNone/>
            </a:pPr>
            <a:r>
              <a:rPr lang="en-US" altLang="en-US" sz="2400">
                <a:latin typeface="Lucida Console" charset="0"/>
              </a:rPr>
              <a:t>}</a:t>
            </a:r>
          </a:p>
        </p:txBody>
      </p:sp>
    </p:spTree>
    <p:extLst>
      <p:ext uri="{BB962C8B-B14F-4D97-AF65-F5344CB8AC3E}">
        <p14:creationId xmlns:p14="http://schemas.microsoft.com/office/powerpoint/2010/main" val="1910937698"/>
      </p:ext>
    </p:extLst>
  </p:cSld>
  <p:clrMapOvr>
    <a:masterClrMapping/>
  </p:clrMapOvr>
  <p:transition spd="slow"/>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rgbClr val="0000FF"/>
                </a:solidFill>
                <a:latin typeface="Arial" charset="0"/>
              </a:defRPr>
            </a:lvl1pPr>
            <a:lvl2pPr marL="742950" indent="-285750">
              <a:spcBef>
                <a:spcPct val="20000"/>
              </a:spcBef>
              <a:buChar char="–"/>
              <a:defRPr sz="2800">
                <a:solidFill>
                  <a:srgbClr val="0000FF"/>
                </a:solidFill>
                <a:latin typeface="Arial" charset="0"/>
              </a:defRPr>
            </a:lvl2pPr>
            <a:lvl3pPr marL="1143000" indent="-228600">
              <a:spcBef>
                <a:spcPct val="20000"/>
              </a:spcBef>
              <a:buChar char="•"/>
              <a:defRPr sz="2400">
                <a:solidFill>
                  <a:srgbClr val="0000FF"/>
                </a:solidFill>
                <a:latin typeface="Arial" charset="0"/>
              </a:defRPr>
            </a:lvl3pPr>
            <a:lvl4pPr marL="1600200" indent="-228600">
              <a:spcBef>
                <a:spcPct val="20000"/>
              </a:spcBef>
              <a:buChar char="–"/>
              <a:defRPr sz="2000">
                <a:solidFill>
                  <a:srgbClr val="0000FF"/>
                </a:solidFill>
                <a:latin typeface="Arial" charset="0"/>
              </a:defRPr>
            </a:lvl4pPr>
            <a:lvl5pPr marL="2057400" indent="-228600">
              <a:spcBef>
                <a:spcPct val="20000"/>
              </a:spcBef>
              <a:buChar char="»"/>
              <a:defRPr sz="2000">
                <a:solidFill>
                  <a:srgbClr val="0000FF"/>
                </a:solidFill>
                <a:latin typeface="Arial" charset="0"/>
              </a:defRPr>
            </a:lvl5pPr>
            <a:lvl6pPr marL="2514600" indent="-228600" eaLnBrk="0" fontAlgn="base" hangingPunct="0">
              <a:spcBef>
                <a:spcPct val="20000"/>
              </a:spcBef>
              <a:spcAft>
                <a:spcPct val="0"/>
              </a:spcAft>
              <a:buChar char="»"/>
              <a:defRPr sz="2000">
                <a:solidFill>
                  <a:srgbClr val="0000FF"/>
                </a:solidFill>
                <a:latin typeface="Arial" charset="0"/>
              </a:defRPr>
            </a:lvl6pPr>
            <a:lvl7pPr marL="2971800" indent="-228600" eaLnBrk="0" fontAlgn="base" hangingPunct="0">
              <a:spcBef>
                <a:spcPct val="20000"/>
              </a:spcBef>
              <a:spcAft>
                <a:spcPct val="0"/>
              </a:spcAft>
              <a:buChar char="»"/>
              <a:defRPr sz="2000">
                <a:solidFill>
                  <a:srgbClr val="0000FF"/>
                </a:solidFill>
                <a:latin typeface="Arial" charset="0"/>
              </a:defRPr>
            </a:lvl7pPr>
            <a:lvl8pPr marL="3429000" indent="-228600" eaLnBrk="0" fontAlgn="base" hangingPunct="0">
              <a:spcBef>
                <a:spcPct val="20000"/>
              </a:spcBef>
              <a:spcAft>
                <a:spcPct val="0"/>
              </a:spcAft>
              <a:buChar char="»"/>
              <a:defRPr sz="2000">
                <a:solidFill>
                  <a:srgbClr val="0000FF"/>
                </a:solidFill>
                <a:latin typeface="Arial" charset="0"/>
              </a:defRPr>
            </a:lvl8pPr>
            <a:lvl9pPr marL="3886200" indent="-228600" eaLnBrk="0" fontAlgn="base" hangingPunct="0">
              <a:spcBef>
                <a:spcPct val="20000"/>
              </a:spcBef>
              <a:spcAft>
                <a:spcPct val="0"/>
              </a:spcAft>
              <a:buChar char="»"/>
              <a:defRPr sz="2000">
                <a:solidFill>
                  <a:srgbClr val="0000FF"/>
                </a:solidFill>
                <a:latin typeface="Arial" charset="0"/>
              </a:defRPr>
            </a:lvl9pPr>
          </a:lstStyle>
          <a:p>
            <a:pPr>
              <a:spcBef>
                <a:spcPct val="0"/>
              </a:spcBef>
              <a:buFontTx/>
              <a:buNone/>
            </a:pPr>
            <a:r>
              <a:rPr lang="en-US" altLang="en-US" sz="1400">
                <a:solidFill>
                  <a:schemeClr val="tx1"/>
                </a:solidFill>
                <a:ea typeface="Courier New" charset="0"/>
                <a:cs typeface="Courier New" charset="0"/>
              </a:rPr>
              <a:t>Art of Multiprocessor Programming</a:t>
            </a:r>
          </a:p>
        </p:txBody>
      </p:sp>
      <p:sp>
        <p:nvSpPr>
          <p:cNvPr id="52227"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rgbClr val="0000FF"/>
                </a:solidFill>
                <a:latin typeface="Arial" charset="0"/>
              </a:defRPr>
            </a:lvl1pPr>
            <a:lvl2pPr marL="742950" indent="-285750">
              <a:spcBef>
                <a:spcPct val="20000"/>
              </a:spcBef>
              <a:buChar char="–"/>
              <a:defRPr sz="2800">
                <a:solidFill>
                  <a:srgbClr val="0000FF"/>
                </a:solidFill>
                <a:latin typeface="Arial" charset="0"/>
              </a:defRPr>
            </a:lvl2pPr>
            <a:lvl3pPr marL="1143000" indent="-228600">
              <a:spcBef>
                <a:spcPct val="20000"/>
              </a:spcBef>
              <a:buChar char="•"/>
              <a:defRPr sz="2400">
                <a:solidFill>
                  <a:srgbClr val="0000FF"/>
                </a:solidFill>
                <a:latin typeface="Arial" charset="0"/>
              </a:defRPr>
            </a:lvl3pPr>
            <a:lvl4pPr marL="1600200" indent="-228600">
              <a:spcBef>
                <a:spcPct val="20000"/>
              </a:spcBef>
              <a:buChar char="–"/>
              <a:defRPr sz="2000">
                <a:solidFill>
                  <a:srgbClr val="0000FF"/>
                </a:solidFill>
                <a:latin typeface="Arial" charset="0"/>
              </a:defRPr>
            </a:lvl4pPr>
            <a:lvl5pPr marL="2057400" indent="-228600">
              <a:spcBef>
                <a:spcPct val="20000"/>
              </a:spcBef>
              <a:buChar char="»"/>
              <a:defRPr sz="2000">
                <a:solidFill>
                  <a:srgbClr val="0000FF"/>
                </a:solidFill>
                <a:latin typeface="Arial" charset="0"/>
              </a:defRPr>
            </a:lvl5pPr>
            <a:lvl6pPr marL="2514600" indent="-228600" eaLnBrk="0" fontAlgn="base" hangingPunct="0">
              <a:spcBef>
                <a:spcPct val="20000"/>
              </a:spcBef>
              <a:spcAft>
                <a:spcPct val="0"/>
              </a:spcAft>
              <a:buChar char="»"/>
              <a:defRPr sz="2000">
                <a:solidFill>
                  <a:srgbClr val="0000FF"/>
                </a:solidFill>
                <a:latin typeface="Arial" charset="0"/>
              </a:defRPr>
            </a:lvl6pPr>
            <a:lvl7pPr marL="2971800" indent="-228600" eaLnBrk="0" fontAlgn="base" hangingPunct="0">
              <a:spcBef>
                <a:spcPct val="20000"/>
              </a:spcBef>
              <a:spcAft>
                <a:spcPct val="0"/>
              </a:spcAft>
              <a:buChar char="»"/>
              <a:defRPr sz="2000">
                <a:solidFill>
                  <a:srgbClr val="0000FF"/>
                </a:solidFill>
                <a:latin typeface="Arial" charset="0"/>
              </a:defRPr>
            </a:lvl7pPr>
            <a:lvl8pPr marL="3429000" indent="-228600" eaLnBrk="0" fontAlgn="base" hangingPunct="0">
              <a:spcBef>
                <a:spcPct val="20000"/>
              </a:spcBef>
              <a:spcAft>
                <a:spcPct val="0"/>
              </a:spcAft>
              <a:buChar char="»"/>
              <a:defRPr sz="2000">
                <a:solidFill>
                  <a:srgbClr val="0000FF"/>
                </a:solidFill>
                <a:latin typeface="Arial" charset="0"/>
              </a:defRPr>
            </a:lvl8pPr>
            <a:lvl9pPr marL="3886200" indent="-228600" eaLnBrk="0" fontAlgn="base" hangingPunct="0">
              <a:spcBef>
                <a:spcPct val="20000"/>
              </a:spcBef>
              <a:spcAft>
                <a:spcPct val="0"/>
              </a:spcAft>
              <a:buChar char="»"/>
              <a:defRPr sz="2000">
                <a:solidFill>
                  <a:srgbClr val="0000FF"/>
                </a:solidFill>
                <a:latin typeface="Arial" charset="0"/>
              </a:defRPr>
            </a:lvl9pPr>
          </a:lstStyle>
          <a:p>
            <a:pPr>
              <a:spcBef>
                <a:spcPct val="0"/>
              </a:spcBef>
              <a:buFontTx/>
              <a:buNone/>
            </a:pPr>
            <a:fld id="{9FBF0307-EF13-B349-B924-F3A48DACD322}" type="slidenum">
              <a:rPr lang="ar-SA" altLang="en-US" sz="1400">
                <a:solidFill>
                  <a:schemeClr val="tx1"/>
                </a:solidFill>
              </a:rPr>
              <a:pPr>
                <a:spcBef>
                  <a:spcPct val="0"/>
                </a:spcBef>
                <a:buFontTx/>
                <a:buNone/>
              </a:pPr>
              <a:t>48</a:t>
            </a:fld>
            <a:endParaRPr lang="en-US" altLang="en-US" sz="1400">
              <a:solidFill>
                <a:schemeClr val="tx1"/>
              </a:solidFill>
            </a:endParaRPr>
          </a:p>
        </p:txBody>
      </p:sp>
      <p:pic>
        <p:nvPicPr>
          <p:cNvPr id="52228" name="Picture 2" descr="magi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2229" name="Rectangle 3"/>
          <p:cNvSpPr>
            <a:spLocks noGrp="1" noChangeArrowheads="1"/>
          </p:cNvSpPr>
          <p:nvPr>
            <p:ph type="title"/>
          </p:nvPr>
        </p:nvSpPr>
        <p:spPr/>
        <p:txBody>
          <a:bodyPr/>
          <a:lstStyle/>
          <a:p>
            <a:r>
              <a:rPr lang="en-US" altLang="en-US" sz="4000">
                <a:latin typeface="Arial" charset="0"/>
              </a:rPr>
              <a:t>A Runnable Class</a:t>
            </a:r>
          </a:p>
        </p:txBody>
      </p:sp>
      <p:sp>
        <p:nvSpPr>
          <p:cNvPr id="52230" name="Rectangle 4"/>
          <p:cNvSpPr>
            <a:spLocks noChangeArrowheads="1"/>
          </p:cNvSpPr>
          <p:nvPr/>
        </p:nvSpPr>
        <p:spPr bwMode="auto">
          <a:xfrm>
            <a:off x="887413" y="1704975"/>
            <a:ext cx="7591425" cy="4081463"/>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231775" indent="-231775">
              <a:spcBef>
                <a:spcPct val="20000"/>
              </a:spcBef>
              <a:buChar char="•"/>
              <a:defRPr sz="3200">
                <a:solidFill>
                  <a:srgbClr val="0000FF"/>
                </a:solidFill>
                <a:latin typeface="Arial" charset="0"/>
              </a:defRPr>
            </a:lvl1pPr>
            <a:lvl2pPr marL="742950" indent="-285750">
              <a:spcBef>
                <a:spcPct val="20000"/>
              </a:spcBef>
              <a:buChar char="–"/>
              <a:defRPr sz="2800">
                <a:solidFill>
                  <a:srgbClr val="0000FF"/>
                </a:solidFill>
                <a:latin typeface="Arial" charset="0"/>
              </a:defRPr>
            </a:lvl2pPr>
            <a:lvl3pPr marL="1143000" indent="-228600">
              <a:spcBef>
                <a:spcPct val="20000"/>
              </a:spcBef>
              <a:buChar char="•"/>
              <a:defRPr sz="2400">
                <a:solidFill>
                  <a:srgbClr val="0000FF"/>
                </a:solidFill>
                <a:latin typeface="Arial" charset="0"/>
              </a:defRPr>
            </a:lvl3pPr>
            <a:lvl4pPr marL="1600200" indent="-228600">
              <a:spcBef>
                <a:spcPct val="20000"/>
              </a:spcBef>
              <a:buChar char="–"/>
              <a:defRPr sz="2000">
                <a:solidFill>
                  <a:srgbClr val="0000FF"/>
                </a:solidFill>
                <a:latin typeface="Arial" charset="0"/>
              </a:defRPr>
            </a:lvl4pPr>
            <a:lvl5pPr marL="2057400" indent="-228600">
              <a:spcBef>
                <a:spcPct val="20000"/>
              </a:spcBef>
              <a:buChar char="»"/>
              <a:defRPr sz="2000">
                <a:solidFill>
                  <a:srgbClr val="0000FF"/>
                </a:solidFill>
                <a:latin typeface="Arial" charset="0"/>
              </a:defRPr>
            </a:lvl5pPr>
            <a:lvl6pPr marL="2514600" indent="-228600" eaLnBrk="0" fontAlgn="base" hangingPunct="0">
              <a:spcBef>
                <a:spcPct val="20000"/>
              </a:spcBef>
              <a:spcAft>
                <a:spcPct val="0"/>
              </a:spcAft>
              <a:buChar char="»"/>
              <a:defRPr sz="2000">
                <a:solidFill>
                  <a:srgbClr val="0000FF"/>
                </a:solidFill>
                <a:latin typeface="Arial" charset="0"/>
              </a:defRPr>
            </a:lvl6pPr>
            <a:lvl7pPr marL="2971800" indent="-228600" eaLnBrk="0" fontAlgn="base" hangingPunct="0">
              <a:spcBef>
                <a:spcPct val="20000"/>
              </a:spcBef>
              <a:spcAft>
                <a:spcPct val="0"/>
              </a:spcAft>
              <a:buChar char="»"/>
              <a:defRPr sz="2000">
                <a:solidFill>
                  <a:srgbClr val="0000FF"/>
                </a:solidFill>
                <a:latin typeface="Arial" charset="0"/>
              </a:defRPr>
            </a:lvl7pPr>
            <a:lvl8pPr marL="3429000" indent="-228600" eaLnBrk="0" fontAlgn="base" hangingPunct="0">
              <a:spcBef>
                <a:spcPct val="20000"/>
              </a:spcBef>
              <a:spcAft>
                <a:spcPct val="0"/>
              </a:spcAft>
              <a:buChar char="»"/>
              <a:defRPr sz="2000">
                <a:solidFill>
                  <a:srgbClr val="0000FF"/>
                </a:solidFill>
                <a:latin typeface="Arial" charset="0"/>
              </a:defRPr>
            </a:lvl8pPr>
            <a:lvl9pPr marL="3886200" indent="-228600" eaLnBrk="0" fontAlgn="base" hangingPunct="0">
              <a:spcBef>
                <a:spcPct val="20000"/>
              </a:spcBef>
              <a:spcAft>
                <a:spcPct val="0"/>
              </a:spcAft>
              <a:buChar char="»"/>
              <a:defRPr sz="2000">
                <a:solidFill>
                  <a:srgbClr val="0000FF"/>
                </a:solidFill>
                <a:latin typeface="Arial" charset="0"/>
              </a:defRPr>
            </a:lvl9pPr>
          </a:lstStyle>
          <a:p>
            <a:pPr>
              <a:buFontTx/>
              <a:buNone/>
            </a:pPr>
            <a:r>
              <a:rPr lang="en-US" altLang="en-US" sz="2400">
                <a:solidFill>
                  <a:schemeClr val="bg2"/>
                </a:solidFill>
                <a:latin typeface="Lucida Console" charset="0"/>
              </a:rPr>
              <a:t>public class Hello</a:t>
            </a:r>
            <a:r>
              <a:rPr lang="en-US" altLang="en-US" sz="2400">
                <a:latin typeface="Lucida Console" charset="0"/>
              </a:rPr>
              <a:t> </a:t>
            </a:r>
            <a:r>
              <a:rPr lang="en-US" altLang="en-US" sz="2400">
                <a:solidFill>
                  <a:schemeClr val="tx1"/>
                </a:solidFill>
                <a:latin typeface="Lucida Console" charset="0"/>
              </a:rPr>
              <a:t>implements</a:t>
            </a:r>
            <a:r>
              <a:rPr lang="en-US" altLang="en-US" sz="2400">
                <a:latin typeface="Lucida Console" charset="0"/>
              </a:rPr>
              <a:t> Runnable {</a:t>
            </a:r>
          </a:p>
          <a:p>
            <a:pPr>
              <a:buFontTx/>
              <a:buNone/>
            </a:pPr>
            <a:r>
              <a:rPr lang="en-US" altLang="en-US" sz="2400">
                <a:latin typeface="Lucida Console" charset="0"/>
              </a:rPr>
              <a:t>  </a:t>
            </a:r>
            <a:r>
              <a:rPr lang="en-US" altLang="en-US" sz="2400">
                <a:solidFill>
                  <a:schemeClr val="bg2"/>
                </a:solidFill>
                <a:latin typeface="Lucida Console" charset="0"/>
              </a:rPr>
              <a:t>String message;</a:t>
            </a:r>
          </a:p>
          <a:p>
            <a:pPr>
              <a:buFontTx/>
              <a:buNone/>
            </a:pPr>
            <a:r>
              <a:rPr lang="en-US" altLang="en-US" sz="2400">
                <a:solidFill>
                  <a:schemeClr val="bg2"/>
                </a:solidFill>
                <a:latin typeface="Lucida Console" charset="0"/>
              </a:rPr>
              <a:t>  public Hello(m) {</a:t>
            </a:r>
          </a:p>
          <a:p>
            <a:pPr>
              <a:buFontTx/>
              <a:buNone/>
            </a:pPr>
            <a:r>
              <a:rPr lang="en-US" altLang="en-US" sz="2400">
                <a:solidFill>
                  <a:schemeClr val="bg2"/>
                </a:solidFill>
                <a:latin typeface="Lucida Console" charset="0"/>
              </a:rPr>
              <a:t>    message = m;</a:t>
            </a:r>
          </a:p>
          <a:p>
            <a:pPr>
              <a:buFontTx/>
              <a:buNone/>
            </a:pPr>
            <a:r>
              <a:rPr lang="en-US" altLang="en-US" sz="2400">
                <a:solidFill>
                  <a:schemeClr val="bg2"/>
                </a:solidFill>
                <a:latin typeface="Lucida Console" charset="0"/>
              </a:rPr>
              <a:t>  }</a:t>
            </a:r>
          </a:p>
          <a:p>
            <a:pPr>
              <a:buFontTx/>
              <a:buNone/>
            </a:pPr>
            <a:r>
              <a:rPr lang="en-US" altLang="en-US" sz="2400">
                <a:latin typeface="Lucida Console" charset="0"/>
              </a:rPr>
              <a:t>  </a:t>
            </a:r>
            <a:r>
              <a:rPr lang="en-US" altLang="en-US" sz="2400">
                <a:solidFill>
                  <a:schemeClr val="tx1"/>
                </a:solidFill>
                <a:latin typeface="Lucida Console" charset="0"/>
              </a:rPr>
              <a:t>public void</a:t>
            </a:r>
            <a:r>
              <a:rPr lang="en-US" altLang="en-US" sz="2400">
                <a:latin typeface="Lucida Console" charset="0"/>
              </a:rPr>
              <a:t> run() {</a:t>
            </a:r>
          </a:p>
          <a:p>
            <a:pPr>
              <a:buFontTx/>
              <a:buNone/>
            </a:pPr>
            <a:r>
              <a:rPr lang="en-US" altLang="en-US" sz="2400">
                <a:latin typeface="Lucida Console" charset="0"/>
              </a:rPr>
              <a:t>    System.out.println(message);</a:t>
            </a:r>
          </a:p>
          <a:p>
            <a:pPr>
              <a:buFontTx/>
              <a:buNone/>
            </a:pPr>
            <a:r>
              <a:rPr lang="en-US" altLang="en-US" sz="2400">
                <a:latin typeface="Lucida Console" charset="0"/>
              </a:rPr>
              <a:t>  }</a:t>
            </a:r>
          </a:p>
          <a:p>
            <a:pPr>
              <a:buFontTx/>
              <a:buNone/>
            </a:pPr>
            <a:r>
              <a:rPr lang="en-US" altLang="en-US" sz="2400">
                <a:solidFill>
                  <a:schemeClr val="bg2"/>
                </a:solidFill>
                <a:latin typeface="Lucida Console" charset="0"/>
              </a:rPr>
              <a:t>}</a:t>
            </a:r>
          </a:p>
        </p:txBody>
      </p:sp>
      <p:sp>
        <p:nvSpPr>
          <p:cNvPr id="52231" name="AutoShape 5"/>
          <p:cNvSpPr>
            <a:spLocks noChangeArrowheads="1"/>
          </p:cNvSpPr>
          <p:nvPr/>
        </p:nvSpPr>
        <p:spPr bwMode="auto">
          <a:xfrm>
            <a:off x="4505325" y="1690688"/>
            <a:ext cx="3821113" cy="477837"/>
          </a:xfrm>
          <a:prstGeom prst="wedgeRoundRectCallout">
            <a:avLst>
              <a:gd name="adj1" fmla="val 10491"/>
              <a:gd name="adj2" fmla="val 197176"/>
              <a:gd name="adj3" fmla="val 16667"/>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Char char="•"/>
              <a:defRPr sz="3200">
                <a:solidFill>
                  <a:srgbClr val="0000FF"/>
                </a:solidFill>
                <a:latin typeface="Arial" charset="0"/>
              </a:defRPr>
            </a:lvl1pPr>
            <a:lvl2pPr marL="742950" indent="-285750">
              <a:spcBef>
                <a:spcPct val="20000"/>
              </a:spcBef>
              <a:buChar char="–"/>
              <a:defRPr sz="2800">
                <a:solidFill>
                  <a:srgbClr val="0000FF"/>
                </a:solidFill>
                <a:latin typeface="Arial" charset="0"/>
              </a:defRPr>
            </a:lvl2pPr>
            <a:lvl3pPr marL="1143000" indent="-228600">
              <a:spcBef>
                <a:spcPct val="20000"/>
              </a:spcBef>
              <a:buChar char="•"/>
              <a:defRPr sz="2400">
                <a:solidFill>
                  <a:srgbClr val="0000FF"/>
                </a:solidFill>
                <a:latin typeface="Arial" charset="0"/>
              </a:defRPr>
            </a:lvl3pPr>
            <a:lvl4pPr marL="1600200" indent="-228600">
              <a:spcBef>
                <a:spcPct val="20000"/>
              </a:spcBef>
              <a:buChar char="–"/>
              <a:defRPr sz="2000">
                <a:solidFill>
                  <a:srgbClr val="0000FF"/>
                </a:solidFill>
                <a:latin typeface="Arial" charset="0"/>
              </a:defRPr>
            </a:lvl4pPr>
            <a:lvl5pPr marL="2057400" indent="-228600">
              <a:spcBef>
                <a:spcPct val="20000"/>
              </a:spcBef>
              <a:buChar char="»"/>
              <a:defRPr sz="2000">
                <a:solidFill>
                  <a:srgbClr val="0000FF"/>
                </a:solidFill>
                <a:latin typeface="Arial" charset="0"/>
              </a:defRPr>
            </a:lvl5pPr>
            <a:lvl6pPr marL="2514600" indent="-228600" eaLnBrk="0" fontAlgn="base" hangingPunct="0">
              <a:spcBef>
                <a:spcPct val="20000"/>
              </a:spcBef>
              <a:spcAft>
                <a:spcPct val="0"/>
              </a:spcAft>
              <a:buChar char="»"/>
              <a:defRPr sz="2000">
                <a:solidFill>
                  <a:srgbClr val="0000FF"/>
                </a:solidFill>
                <a:latin typeface="Arial" charset="0"/>
              </a:defRPr>
            </a:lvl6pPr>
            <a:lvl7pPr marL="2971800" indent="-228600" eaLnBrk="0" fontAlgn="base" hangingPunct="0">
              <a:spcBef>
                <a:spcPct val="20000"/>
              </a:spcBef>
              <a:spcAft>
                <a:spcPct val="0"/>
              </a:spcAft>
              <a:buChar char="»"/>
              <a:defRPr sz="2000">
                <a:solidFill>
                  <a:srgbClr val="0000FF"/>
                </a:solidFill>
                <a:latin typeface="Arial" charset="0"/>
              </a:defRPr>
            </a:lvl7pPr>
            <a:lvl8pPr marL="3429000" indent="-228600" eaLnBrk="0" fontAlgn="base" hangingPunct="0">
              <a:spcBef>
                <a:spcPct val="20000"/>
              </a:spcBef>
              <a:spcAft>
                <a:spcPct val="0"/>
              </a:spcAft>
              <a:buChar char="»"/>
              <a:defRPr sz="2000">
                <a:solidFill>
                  <a:srgbClr val="0000FF"/>
                </a:solidFill>
                <a:latin typeface="Arial" charset="0"/>
              </a:defRPr>
            </a:lvl8pPr>
            <a:lvl9pPr marL="3886200" indent="-228600" eaLnBrk="0" fontAlgn="base" hangingPunct="0">
              <a:spcBef>
                <a:spcPct val="20000"/>
              </a:spcBef>
              <a:spcAft>
                <a:spcPct val="0"/>
              </a:spcAft>
              <a:buChar char="»"/>
              <a:defRPr sz="2000">
                <a:solidFill>
                  <a:srgbClr val="0000FF"/>
                </a:solidFill>
                <a:latin typeface="Arial" charset="0"/>
              </a:defRPr>
            </a:lvl9pPr>
          </a:lstStyle>
          <a:p>
            <a:pPr algn="ctr">
              <a:spcBef>
                <a:spcPct val="0"/>
              </a:spcBef>
              <a:buFontTx/>
              <a:buNone/>
            </a:pPr>
            <a:endParaRPr lang="en-US" altLang="en-US" sz="4400" b="0"/>
          </a:p>
        </p:txBody>
      </p:sp>
      <p:sp>
        <p:nvSpPr>
          <p:cNvPr id="52232" name="Text Box 6"/>
          <p:cNvSpPr txBox="1">
            <a:spLocks noChangeArrowheads="1"/>
          </p:cNvSpPr>
          <p:nvPr/>
        </p:nvSpPr>
        <p:spPr bwMode="auto">
          <a:xfrm>
            <a:off x="4373563" y="2833688"/>
            <a:ext cx="45497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rgbClr val="0000FF"/>
                </a:solidFill>
                <a:latin typeface="Arial" charset="0"/>
              </a:defRPr>
            </a:lvl1pPr>
            <a:lvl2pPr marL="742950" indent="-285750">
              <a:spcBef>
                <a:spcPct val="20000"/>
              </a:spcBef>
              <a:buChar char="–"/>
              <a:defRPr sz="2800">
                <a:solidFill>
                  <a:srgbClr val="0000FF"/>
                </a:solidFill>
                <a:latin typeface="Arial" charset="0"/>
              </a:defRPr>
            </a:lvl2pPr>
            <a:lvl3pPr marL="1143000" indent="-228600">
              <a:spcBef>
                <a:spcPct val="20000"/>
              </a:spcBef>
              <a:buChar char="•"/>
              <a:defRPr sz="2400">
                <a:solidFill>
                  <a:srgbClr val="0000FF"/>
                </a:solidFill>
                <a:latin typeface="Arial" charset="0"/>
              </a:defRPr>
            </a:lvl3pPr>
            <a:lvl4pPr marL="1600200" indent="-228600">
              <a:spcBef>
                <a:spcPct val="20000"/>
              </a:spcBef>
              <a:buChar char="–"/>
              <a:defRPr sz="2000">
                <a:solidFill>
                  <a:srgbClr val="0000FF"/>
                </a:solidFill>
                <a:latin typeface="Arial" charset="0"/>
              </a:defRPr>
            </a:lvl4pPr>
            <a:lvl5pPr marL="2057400" indent="-228600">
              <a:spcBef>
                <a:spcPct val="20000"/>
              </a:spcBef>
              <a:buChar char="»"/>
              <a:defRPr sz="2000">
                <a:solidFill>
                  <a:srgbClr val="0000FF"/>
                </a:solidFill>
                <a:latin typeface="Arial" charset="0"/>
              </a:defRPr>
            </a:lvl5pPr>
            <a:lvl6pPr marL="2514600" indent="-228600" eaLnBrk="0" fontAlgn="base" hangingPunct="0">
              <a:spcBef>
                <a:spcPct val="20000"/>
              </a:spcBef>
              <a:spcAft>
                <a:spcPct val="0"/>
              </a:spcAft>
              <a:buChar char="»"/>
              <a:defRPr sz="2000">
                <a:solidFill>
                  <a:srgbClr val="0000FF"/>
                </a:solidFill>
                <a:latin typeface="Arial" charset="0"/>
              </a:defRPr>
            </a:lvl6pPr>
            <a:lvl7pPr marL="2971800" indent="-228600" eaLnBrk="0" fontAlgn="base" hangingPunct="0">
              <a:spcBef>
                <a:spcPct val="20000"/>
              </a:spcBef>
              <a:spcAft>
                <a:spcPct val="0"/>
              </a:spcAft>
              <a:buChar char="»"/>
              <a:defRPr sz="2000">
                <a:solidFill>
                  <a:srgbClr val="0000FF"/>
                </a:solidFill>
                <a:latin typeface="Arial" charset="0"/>
              </a:defRPr>
            </a:lvl7pPr>
            <a:lvl8pPr marL="3429000" indent="-228600" eaLnBrk="0" fontAlgn="base" hangingPunct="0">
              <a:spcBef>
                <a:spcPct val="20000"/>
              </a:spcBef>
              <a:spcAft>
                <a:spcPct val="0"/>
              </a:spcAft>
              <a:buChar char="»"/>
              <a:defRPr sz="2000">
                <a:solidFill>
                  <a:srgbClr val="0000FF"/>
                </a:solidFill>
                <a:latin typeface="Arial" charset="0"/>
              </a:defRPr>
            </a:lvl8pPr>
            <a:lvl9pPr marL="3886200" indent="-228600" eaLnBrk="0" fontAlgn="base" hangingPunct="0">
              <a:spcBef>
                <a:spcPct val="20000"/>
              </a:spcBef>
              <a:spcAft>
                <a:spcPct val="0"/>
              </a:spcAft>
              <a:buChar char="»"/>
              <a:defRPr sz="2000">
                <a:solidFill>
                  <a:srgbClr val="0000FF"/>
                </a:solidFill>
                <a:latin typeface="Arial" charset="0"/>
              </a:defRPr>
            </a:lvl9pPr>
          </a:lstStyle>
          <a:p>
            <a:pPr algn="ctr">
              <a:spcBef>
                <a:spcPct val="0"/>
              </a:spcBef>
              <a:buFontTx/>
              <a:buNone/>
            </a:pPr>
            <a:r>
              <a:rPr lang="en-US" altLang="en-US" sz="2800" b="0">
                <a:solidFill>
                  <a:srgbClr val="FF0000"/>
                </a:solidFill>
              </a:rPr>
              <a:t>Runnable interface</a:t>
            </a:r>
          </a:p>
        </p:txBody>
      </p:sp>
      <p:sp>
        <p:nvSpPr>
          <p:cNvPr id="52233" name="AutoShape 7"/>
          <p:cNvSpPr>
            <a:spLocks noChangeArrowheads="1"/>
          </p:cNvSpPr>
          <p:nvPr/>
        </p:nvSpPr>
        <p:spPr bwMode="auto">
          <a:xfrm>
            <a:off x="1120775" y="3836988"/>
            <a:ext cx="6022975" cy="1543050"/>
          </a:xfrm>
          <a:prstGeom prst="wedgeRoundRectCallout">
            <a:avLst>
              <a:gd name="adj1" fmla="val 36190"/>
              <a:gd name="adj2" fmla="val -77676"/>
              <a:gd name="adj3" fmla="val 16667"/>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Char char="•"/>
              <a:defRPr sz="3200">
                <a:solidFill>
                  <a:srgbClr val="0000FF"/>
                </a:solidFill>
                <a:latin typeface="Arial" charset="0"/>
              </a:defRPr>
            </a:lvl1pPr>
            <a:lvl2pPr marL="742950" indent="-285750">
              <a:spcBef>
                <a:spcPct val="20000"/>
              </a:spcBef>
              <a:buChar char="–"/>
              <a:defRPr sz="2800">
                <a:solidFill>
                  <a:srgbClr val="0000FF"/>
                </a:solidFill>
                <a:latin typeface="Arial" charset="0"/>
              </a:defRPr>
            </a:lvl2pPr>
            <a:lvl3pPr marL="1143000" indent="-228600">
              <a:spcBef>
                <a:spcPct val="20000"/>
              </a:spcBef>
              <a:buChar char="•"/>
              <a:defRPr sz="2400">
                <a:solidFill>
                  <a:srgbClr val="0000FF"/>
                </a:solidFill>
                <a:latin typeface="Arial" charset="0"/>
              </a:defRPr>
            </a:lvl3pPr>
            <a:lvl4pPr marL="1600200" indent="-228600">
              <a:spcBef>
                <a:spcPct val="20000"/>
              </a:spcBef>
              <a:buChar char="–"/>
              <a:defRPr sz="2000">
                <a:solidFill>
                  <a:srgbClr val="0000FF"/>
                </a:solidFill>
                <a:latin typeface="Arial" charset="0"/>
              </a:defRPr>
            </a:lvl4pPr>
            <a:lvl5pPr marL="2057400" indent="-228600">
              <a:spcBef>
                <a:spcPct val="20000"/>
              </a:spcBef>
              <a:buChar char="»"/>
              <a:defRPr sz="2000">
                <a:solidFill>
                  <a:srgbClr val="0000FF"/>
                </a:solidFill>
                <a:latin typeface="Arial" charset="0"/>
              </a:defRPr>
            </a:lvl5pPr>
            <a:lvl6pPr marL="2514600" indent="-228600" eaLnBrk="0" fontAlgn="base" hangingPunct="0">
              <a:spcBef>
                <a:spcPct val="20000"/>
              </a:spcBef>
              <a:spcAft>
                <a:spcPct val="0"/>
              </a:spcAft>
              <a:buChar char="»"/>
              <a:defRPr sz="2000">
                <a:solidFill>
                  <a:srgbClr val="0000FF"/>
                </a:solidFill>
                <a:latin typeface="Arial" charset="0"/>
              </a:defRPr>
            </a:lvl6pPr>
            <a:lvl7pPr marL="2971800" indent="-228600" eaLnBrk="0" fontAlgn="base" hangingPunct="0">
              <a:spcBef>
                <a:spcPct val="20000"/>
              </a:spcBef>
              <a:spcAft>
                <a:spcPct val="0"/>
              </a:spcAft>
              <a:buChar char="»"/>
              <a:defRPr sz="2000">
                <a:solidFill>
                  <a:srgbClr val="0000FF"/>
                </a:solidFill>
                <a:latin typeface="Arial" charset="0"/>
              </a:defRPr>
            </a:lvl7pPr>
            <a:lvl8pPr marL="3429000" indent="-228600" eaLnBrk="0" fontAlgn="base" hangingPunct="0">
              <a:spcBef>
                <a:spcPct val="20000"/>
              </a:spcBef>
              <a:spcAft>
                <a:spcPct val="0"/>
              </a:spcAft>
              <a:buChar char="»"/>
              <a:defRPr sz="2000">
                <a:solidFill>
                  <a:srgbClr val="0000FF"/>
                </a:solidFill>
                <a:latin typeface="Arial" charset="0"/>
              </a:defRPr>
            </a:lvl8pPr>
            <a:lvl9pPr marL="3886200" indent="-228600" eaLnBrk="0" fontAlgn="base" hangingPunct="0">
              <a:spcBef>
                <a:spcPct val="20000"/>
              </a:spcBef>
              <a:spcAft>
                <a:spcPct val="0"/>
              </a:spcAft>
              <a:buChar char="»"/>
              <a:defRPr sz="2000">
                <a:solidFill>
                  <a:srgbClr val="0000FF"/>
                </a:solidFill>
                <a:latin typeface="Arial" charset="0"/>
              </a:defRPr>
            </a:lvl9pPr>
          </a:lstStyle>
          <a:p>
            <a:pPr algn="ctr">
              <a:spcBef>
                <a:spcPct val="0"/>
              </a:spcBef>
              <a:buFontTx/>
              <a:buNone/>
            </a:pPr>
            <a:endParaRPr lang="en-US" altLang="en-US" sz="4400" b="0"/>
          </a:p>
        </p:txBody>
      </p:sp>
    </p:spTree>
    <p:extLst>
      <p:ext uri="{BB962C8B-B14F-4D97-AF65-F5344CB8AC3E}">
        <p14:creationId xmlns:p14="http://schemas.microsoft.com/office/powerpoint/2010/main" val="159587656"/>
      </p:ext>
    </p:extLst>
  </p:cSld>
  <p:clrMapOvr>
    <a:masterClrMapping/>
  </p:clrMapOvr>
  <p:transition spd="slow"/>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rgbClr val="0000FF"/>
                </a:solidFill>
                <a:latin typeface="Arial" charset="0"/>
              </a:defRPr>
            </a:lvl1pPr>
            <a:lvl2pPr marL="742950" indent="-285750">
              <a:spcBef>
                <a:spcPct val="20000"/>
              </a:spcBef>
              <a:buChar char="–"/>
              <a:defRPr sz="2800">
                <a:solidFill>
                  <a:srgbClr val="0000FF"/>
                </a:solidFill>
                <a:latin typeface="Arial" charset="0"/>
              </a:defRPr>
            </a:lvl2pPr>
            <a:lvl3pPr marL="1143000" indent="-228600">
              <a:spcBef>
                <a:spcPct val="20000"/>
              </a:spcBef>
              <a:buChar char="•"/>
              <a:defRPr sz="2400">
                <a:solidFill>
                  <a:srgbClr val="0000FF"/>
                </a:solidFill>
                <a:latin typeface="Arial" charset="0"/>
              </a:defRPr>
            </a:lvl3pPr>
            <a:lvl4pPr marL="1600200" indent="-228600">
              <a:spcBef>
                <a:spcPct val="20000"/>
              </a:spcBef>
              <a:buChar char="–"/>
              <a:defRPr sz="2000">
                <a:solidFill>
                  <a:srgbClr val="0000FF"/>
                </a:solidFill>
                <a:latin typeface="Arial" charset="0"/>
              </a:defRPr>
            </a:lvl4pPr>
            <a:lvl5pPr marL="2057400" indent="-228600">
              <a:spcBef>
                <a:spcPct val="20000"/>
              </a:spcBef>
              <a:buChar char="»"/>
              <a:defRPr sz="2000">
                <a:solidFill>
                  <a:srgbClr val="0000FF"/>
                </a:solidFill>
                <a:latin typeface="Arial" charset="0"/>
              </a:defRPr>
            </a:lvl5pPr>
            <a:lvl6pPr marL="2514600" indent="-228600" eaLnBrk="0" fontAlgn="base" hangingPunct="0">
              <a:spcBef>
                <a:spcPct val="20000"/>
              </a:spcBef>
              <a:spcAft>
                <a:spcPct val="0"/>
              </a:spcAft>
              <a:buChar char="»"/>
              <a:defRPr sz="2000">
                <a:solidFill>
                  <a:srgbClr val="0000FF"/>
                </a:solidFill>
                <a:latin typeface="Arial" charset="0"/>
              </a:defRPr>
            </a:lvl6pPr>
            <a:lvl7pPr marL="2971800" indent="-228600" eaLnBrk="0" fontAlgn="base" hangingPunct="0">
              <a:spcBef>
                <a:spcPct val="20000"/>
              </a:spcBef>
              <a:spcAft>
                <a:spcPct val="0"/>
              </a:spcAft>
              <a:buChar char="»"/>
              <a:defRPr sz="2000">
                <a:solidFill>
                  <a:srgbClr val="0000FF"/>
                </a:solidFill>
                <a:latin typeface="Arial" charset="0"/>
              </a:defRPr>
            </a:lvl7pPr>
            <a:lvl8pPr marL="3429000" indent="-228600" eaLnBrk="0" fontAlgn="base" hangingPunct="0">
              <a:spcBef>
                <a:spcPct val="20000"/>
              </a:spcBef>
              <a:spcAft>
                <a:spcPct val="0"/>
              </a:spcAft>
              <a:buChar char="»"/>
              <a:defRPr sz="2000">
                <a:solidFill>
                  <a:srgbClr val="0000FF"/>
                </a:solidFill>
                <a:latin typeface="Arial" charset="0"/>
              </a:defRPr>
            </a:lvl8pPr>
            <a:lvl9pPr marL="3886200" indent="-228600" eaLnBrk="0" fontAlgn="base" hangingPunct="0">
              <a:spcBef>
                <a:spcPct val="20000"/>
              </a:spcBef>
              <a:spcAft>
                <a:spcPct val="0"/>
              </a:spcAft>
              <a:buChar char="»"/>
              <a:defRPr sz="2000">
                <a:solidFill>
                  <a:srgbClr val="0000FF"/>
                </a:solidFill>
                <a:latin typeface="Arial" charset="0"/>
              </a:defRPr>
            </a:lvl9pPr>
          </a:lstStyle>
          <a:p>
            <a:pPr>
              <a:spcBef>
                <a:spcPct val="0"/>
              </a:spcBef>
              <a:buFontTx/>
              <a:buNone/>
            </a:pPr>
            <a:r>
              <a:rPr lang="en-US" altLang="en-US" sz="1400">
                <a:solidFill>
                  <a:schemeClr val="tx1"/>
                </a:solidFill>
                <a:ea typeface="Courier New" charset="0"/>
                <a:cs typeface="Courier New" charset="0"/>
              </a:rPr>
              <a:t>Art of Multiprocessor Programming</a:t>
            </a:r>
          </a:p>
        </p:txBody>
      </p:sp>
      <p:sp>
        <p:nvSpPr>
          <p:cNvPr id="54275"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rgbClr val="0000FF"/>
                </a:solidFill>
                <a:latin typeface="Arial" charset="0"/>
              </a:defRPr>
            </a:lvl1pPr>
            <a:lvl2pPr marL="742950" indent="-285750">
              <a:spcBef>
                <a:spcPct val="20000"/>
              </a:spcBef>
              <a:buChar char="–"/>
              <a:defRPr sz="2800">
                <a:solidFill>
                  <a:srgbClr val="0000FF"/>
                </a:solidFill>
                <a:latin typeface="Arial" charset="0"/>
              </a:defRPr>
            </a:lvl2pPr>
            <a:lvl3pPr marL="1143000" indent="-228600">
              <a:spcBef>
                <a:spcPct val="20000"/>
              </a:spcBef>
              <a:buChar char="•"/>
              <a:defRPr sz="2400">
                <a:solidFill>
                  <a:srgbClr val="0000FF"/>
                </a:solidFill>
                <a:latin typeface="Arial" charset="0"/>
              </a:defRPr>
            </a:lvl3pPr>
            <a:lvl4pPr marL="1600200" indent="-228600">
              <a:spcBef>
                <a:spcPct val="20000"/>
              </a:spcBef>
              <a:buChar char="–"/>
              <a:defRPr sz="2000">
                <a:solidFill>
                  <a:srgbClr val="0000FF"/>
                </a:solidFill>
                <a:latin typeface="Arial" charset="0"/>
              </a:defRPr>
            </a:lvl4pPr>
            <a:lvl5pPr marL="2057400" indent="-228600">
              <a:spcBef>
                <a:spcPct val="20000"/>
              </a:spcBef>
              <a:buChar char="»"/>
              <a:defRPr sz="2000">
                <a:solidFill>
                  <a:srgbClr val="0000FF"/>
                </a:solidFill>
                <a:latin typeface="Arial" charset="0"/>
              </a:defRPr>
            </a:lvl5pPr>
            <a:lvl6pPr marL="2514600" indent="-228600" eaLnBrk="0" fontAlgn="base" hangingPunct="0">
              <a:spcBef>
                <a:spcPct val="20000"/>
              </a:spcBef>
              <a:spcAft>
                <a:spcPct val="0"/>
              </a:spcAft>
              <a:buChar char="»"/>
              <a:defRPr sz="2000">
                <a:solidFill>
                  <a:srgbClr val="0000FF"/>
                </a:solidFill>
                <a:latin typeface="Arial" charset="0"/>
              </a:defRPr>
            </a:lvl6pPr>
            <a:lvl7pPr marL="2971800" indent="-228600" eaLnBrk="0" fontAlgn="base" hangingPunct="0">
              <a:spcBef>
                <a:spcPct val="20000"/>
              </a:spcBef>
              <a:spcAft>
                <a:spcPct val="0"/>
              </a:spcAft>
              <a:buChar char="»"/>
              <a:defRPr sz="2000">
                <a:solidFill>
                  <a:srgbClr val="0000FF"/>
                </a:solidFill>
                <a:latin typeface="Arial" charset="0"/>
              </a:defRPr>
            </a:lvl7pPr>
            <a:lvl8pPr marL="3429000" indent="-228600" eaLnBrk="0" fontAlgn="base" hangingPunct="0">
              <a:spcBef>
                <a:spcPct val="20000"/>
              </a:spcBef>
              <a:spcAft>
                <a:spcPct val="0"/>
              </a:spcAft>
              <a:buChar char="»"/>
              <a:defRPr sz="2000">
                <a:solidFill>
                  <a:srgbClr val="0000FF"/>
                </a:solidFill>
                <a:latin typeface="Arial" charset="0"/>
              </a:defRPr>
            </a:lvl8pPr>
            <a:lvl9pPr marL="3886200" indent="-228600" eaLnBrk="0" fontAlgn="base" hangingPunct="0">
              <a:spcBef>
                <a:spcPct val="20000"/>
              </a:spcBef>
              <a:spcAft>
                <a:spcPct val="0"/>
              </a:spcAft>
              <a:buChar char="»"/>
              <a:defRPr sz="2000">
                <a:solidFill>
                  <a:srgbClr val="0000FF"/>
                </a:solidFill>
                <a:latin typeface="Arial" charset="0"/>
              </a:defRPr>
            </a:lvl9pPr>
          </a:lstStyle>
          <a:p>
            <a:pPr>
              <a:spcBef>
                <a:spcPct val="0"/>
              </a:spcBef>
              <a:buFontTx/>
              <a:buNone/>
            </a:pPr>
            <a:fld id="{7F424032-7AA2-924C-8B46-DDF20D7C1A0C}" type="slidenum">
              <a:rPr lang="ar-SA" altLang="en-US" sz="1400">
                <a:solidFill>
                  <a:schemeClr val="tx1"/>
                </a:solidFill>
              </a:rPr>
              <a:pPr>
                <a:spcBef>
                  <a:spcPct val="0"/>
                </a:spcBef>
                <a:buFontTx/>
                <a:buNone/>
              </a:pPr>
              <a:t>49</a:t>
            </a:fld>
            <a:endParaRPr lang="en-US" altLang="en-US" sz="1400">
              <a:solidFill>
                <a:schemeClr val="tx1"/>
              </a:solidFill>
            </a:endParaRPr>
          </a:p>
        </p:txBody>
      </p:sp>
      <p:pic>
        <p:nvPicPr>
          <p:cNvPr id="54276" name="Picture 2" descr="magi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4277" name="Rectangle 3"/>
          <p:cNvSpPr>
            <a:spLocks noGrp="1" noChangeArrowheads="1"/>
          </p:cNvSpPr>
          <p:nvPr>
            <p:ph type="title"/>
          </p:nvPr>
        </p:nvSpPr>
        <p:spPr/>
        <p:txBody>
          <a:bodyPr/>
          <a:lstStyle/>
          <a:p>
            <a:r>
              <a:rPr lang="en-US" altLang="en-US" sz="4000">
                <a:latin typeface="Arial" charset="0"/>
              </a:rPr>
              <a:t>Creating a Thread</a:t>
            </a:r>
          </a:p>
        </p:txBody>
      </p:sp>
      <p:sp>
        <p:nvSpPr>
          <p:cNvPr id="54278" name="Rectangle 4"/>
          <p:cNvSpPr>
            <a:spLocks noChangeArrowheads="1"/>
          </p:cNvSpPr>
          <p:nvPr/>
        </p:nvSpPr>
        <p:spPr bwMode="auto">
          <a:xfrm>
            <a:off x="887413" y="1704975"/>
            <a:ext cx="7246937" cy="1547813"/>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231775" indent="-231775">
              <a:spcBef>
                <a:spcPct val="20000"/>
              </a:spcBef>
              <a:buChar char="•"/>
              <a:defRPr sz="3200">
                <a:solidFill>
                  <a:srgbClr val="0000FF"/>
                </a:solidFill>
                <a:latin typeface="Arial" charset="0"/>
              </a:defRPr>
            </a:lvl1pPr>
            <a:lvl2pPr marL="742950" indent="-285750">
              <a:spcBef>
                <a:spcPct val="20000"/>
              </a:spcBef>
              <a:buChar char="–"/>
              <a:defRPr sz="2800">
                <a:solidFill>
                  <a:srgbClr val="0000FF"/>
                </a:solidFill>
                <a:latin typeface="Arial" charset="0"/>
              </a:defRPr>
            </a:lvl2pPr>
            <a:lvl3pPr marL="1143000" indent="-228600">
              <a:spcBef>
                <a:spcPct val="20000"/>
              </a:spcBef>
              <a:buChar char="•"/>
              <a:defRPr sz="2400">
                <a:solidFill>
                  <a:srgbClr val="0000FF"/>
                </a:solidFill>
                <a:latin typeface="Arial" charset="0"/>
              </a:defRPr>
            </a:lvl3pPr>
            <a:lvl4pPr marL="1600200" indent="-228600">
              <a:spcBef>
                <a:spcPct val="20000"/>
              </a:spcBef>
              <a:buChar char="–"/>
              <a:defRPr sz="2000">
                <a:solidFill>
                  <a:srgbClr val="0000FF"/>
                </a:solidFill>
                <a:latin typeface="Arial" charset="0"/>
              </a:defRPr>
            </a:lvl4pPr>
            <a:lvl5pPr marL="2057400" indent="-228600">
              <a:spcBef>
                <a:spcPct val="20000"/>
              </a:spcBef>
              <a:buChar char="»"/>
              <a:defRPr sz="2000">
                <a:solidFill>
                  <a:srgbClr val="0000FF"/>
                </a:solidFill>
                <a:latin typeface="Arial" charset="0"/>
              </a:defRPr>
            </a:lvl5pPr>
            <a:lvl6pPr marL="2514600" indent="-228600" eaLnBrk="0" fontAlgn="base" hangingPunct="0">
              <a:spcBef>
                <a:spcPct val="20000"/>
              </a:spcBef>
              <a:spcAft>
                <a:spcPct val="0"/>
              </a:spcAft>
              <a:buChar char="»"/>
              <a:defRPr sz="2000">
                <a:solidFill>
                  <a:srgbClr val="0000FF"/>
                </a:solidFill>
                <a:latin typeface="Arial" charset="0"/>
              </a:defRPr>
            </a:lvl6pPr>
            <a:lvl7pPr marL="2971800" indent="-228600" eaLnBrk="0" fontAlgn="base" hangingPunct="0">
              <a:spcBef>
                <a:spcPct val="20000"/>
              </a:spcBef>
              <a:spcAft>
                <a:spcPct val="0"/>
              </a:spcAft>
              <a:buChar char="»"/>
              <a:defRPr sz="2000">
                <a:solidFill>
                  <a:srgbClr val="0000FF"/>
                </a:solidFill>
                <a:latin typeface="Arial" charset="0"/>
              </a:defRPr>
            </a:lvl7pPr>
            <a:lvl8pPr marL="3429000" indent="-228600" eaLnBrk="0" fontAlgn="base" hangingPunct="0">
              <a:spcBef>
                <a:spcPct val="20000"/>
              </a:spcBef>
              <a:spcAft>
                <a:spcPct val="0"/>
              </a:spcAft>
              <a:buChar char="»"/>
              <a:defRPr sz="2000">
                <a:solidFill>
                  <a:srgbClr val="0000FF"/>
                </a:solidFill>
                <a:latin typeface="Arial" charset="0"/>
              </a:defRPr>
            </a:lvl8pPr>
            <a:lvl9pPr marL="3886200" indent="-228600" eaLnBrk="0" fontAlgn="base" hangingPunct="0">
              <a:spcBef>
                <a:spcPct val="20000"/>
              </a:spcBef>
              <a:spcAft>
                <a:spcPct val="0"/>
              </a:spcAft>
              <a:buChar char="»"/>
              <a:defRPr sz="2000">
                <a:solidFill>
                  <a:srgbClr val="0000FF"/>
                </a:solidFill>
                <a:latin typeface="Arial" charset="0"/>
              </a:defRPr>
            </a:lvl9pPr>
          </a:lstStyle>
          <a:p>
            <a:pPr>
              <a:buFontTx/>
              <a:buNone/>
            </a:pPr>
            <a:r>
              <a:rPr lang="en-US" altLang="en-US" sz="2400">
                <a:latin typeface="Lucida Console" charset="0"/>
              </a:rPr>
              <a:t>String m = “Hello from ” + i;</a:t>
            </a:r>
          </a:p>
          <a:p>
            <a:pPr>
              <a:buFontTx/>
              <a:buNone/>
            </a:pPr>
            <a:r>
              <a:rPr lang="en-US" altLang="en-US" sz="2400">
                <a:latin typeface="Lucida Console" charset="0"/>
              </a:rPr>
              <a:t>Runnable h = </a:t>
            </a:r>
            <a:r>
              <a:rPr lang="en-US" altLang="en-US" sz="2400">
                <a:solidFill>
                  <a:schemeClr val="tx1"/>
                </a:solidFill>
                <a:latin typeface="Lucida Console" charset="0"/>
              </a:rPr>
              <a:t>new</a:t>
            </a:r>
            <a:r>
              <a:rPr lang="en-US" altLang="en-US" sz="2400">
                <a:latin typeface="Lucida Console" charset="0"/>
              </a:rPr>
              <a:t> Hello(m);</a:t>
            </a:r>
          </a:p>
          <a:p>
            <a:pPr>
              <a:buFontTx/>
              <a:buNone/>
            </a:pPr>
            <a:r>
              <a:rPr lang="en-US" altLang="en-US" sz="2400">
                <a:latin typeface="Lucida Console" charset="0"/>
              </a:rPr>
              <a:t>Thread t = </a:t>
            </a:r>
            <a:r>
              <a:rPr lang="en-US" altLang="en-US" sz="2400">
                <a:solidFill>
                  <a:schemeClr val="tx1"/>
                </a:solidFill>
                <a:latin typeface="Lucida Console" charset="0"/>
              </a:rPr>
              <a:t>new </a:t>
            </a:r>
            <a:r>
              <a:rPr lang="en-US" altLang="en-US" sz="2400">
                <a:latin typeface="Lucida Console" charset="0"/>
              </a:rPr>
              <a:t>Thread(h);</a:t>
            </a:r>
          </a:p>
        </p:txBody>
      </p:sp>
    </p:spTree>
    <p:extLst>
      <p:ext uri="{BB962C8B-B14F-4D97-AF65-F5344CB8AC3E}">
        <p14:creationId xmlns:p14="http://schemas.microsoft.com/office/powerpoint/2010/main" val="612446215"/>
      </p:ext>
    </p:extLst>
  </p:cSld>
  <p:clrMapOvr>
    <a:masterClrMapping/>
  </p:clrMapOvr>
  <p:transition spd="slow"/>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58980"/>
            <a:ext cx="8229600" cy="1143000"/>
          </a:xfrm>
        </p:spPr>
        <p:txBody>
          <a:bodyPr/>
          <a:lstStyle/>
          <a:p>
            <a:r>
              <a:rPr lang="en-US" dirty="0" smtClean="0"/>
              <a:t>Example: Mutual Exclusion</a:t>
            </a:r>
            <a:endParaRPr lang="en-US" dirty="0"/>
          </a:p>
        </p:txBody>
      </p:sp>
      <p:sp>
        <p:nvSpPr>
          <p:cNvPr id="3" name="Oval 5"/>
          <p:cNvSpPr>
            <a:spLocks noChangeArrowheads="1"/>
          </p:cNvSpPr>
          <p:nvPr/>
        </p:nvSpPr>
        <p:spPr bwMode="auto">
          <a:xfrm>
            <a:off x="1790700" y="2094588"/>
            <a:ext cx="1333500" cy="519351"/>
          </a:xfrm>
          <a:prstGeom prst="ellipse">
            <a:avLst/>
          </a:prstGeom>
          <a:solidFill>
            <a:schemeClr val="bg1"/>
          </a:solidFill>
          <a:ln w="25400" algn="ctr">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spAutoFit/>
          </a:bodyPr>
          <a:lstStyle/>
          <a:p>
            <a:endParaRPr lang="en-US"/>
          </a:p>
        </p:txBody>
      </p:sp>
      <p:sp>
        <p:nvSpPr>
          <p:cNvPr id="4" name="Oval 6"/>
          <p:cNvSpPr>
            <a:spLocks noChangeArrowheads="1"/>
          </p:cNvSpPr>
          <p:nvPr/>
        </p:nvSpPr>
        <p:spPr bwMode="auto">
          <a:xfrm>
            <a:off x="1790700" y="3635256"/>
            <a:ext cx="1333500" cy="519351"/>
          </a:xfrm>
          <a:prstGeom prst="ellipse">
            <a:avLst/>
          </a:prstGeom>
          <a:solidFill>
            <a:schemeClr val="bg1"/>
          </a:solidFill>
          <a:ln w="25400" algn="ctr">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spAutoFit/>
          </a:bodyPr>
          <a:lstStyle/>
          <a:p>
            <a:endParaRPr lang="en-US"/>
          </a:p>
        </p:txBody>
      </p:sp>
      <p:sp>
        <p:nvSpPr>
          <p:cNvPr id="5" name="Oval 7"/>
          <p:cNvSpPr>
            <a:spLocks noChangeArrowheads="1"/>
          </p:cNvSpPr>
          <p:nvPr/>
        </p:nvSpPr>
        <p:spPr bwMode="auto">
          <a:xfrm>
            <a:off x="1790700" y="5364044"/>
            <a:ext cx="1333500" cy="519351"/>
          </a:xfrm>
          <a:prstGeom prst="ellipse">
            <a:avLst/>
          </a:prstGeom>
          <a:solidFill>
            <a:schemeClr val="bg1"/>
          </a:solidFill>
          <a:ln w="25400" algn="ctr">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spAutoFit/>
          </a:bodyPr>
          <a:lstStyle/>
          <a:p>
            <a:endParaRPr lang="en-US"/>
          </a:p>
        </p:txBody>
      </p:sp>
      <p:cxnSp>
        <p:nvCxnSpPr>
          <p:cNvPr id="6" name="AutoShape 8"/>
          <p:cNvCxnSpPr>
            <a:cxnSpLocks noChangeShapeType="1"/>
            <a:stCxn id="3" idx="4"/>
            <a:endCxn id="4" idx="0"/>
          </p:cNvCxnSpPr>
          <p:nvPr/>
        </p:nvCxnSpPr>
        <p:spPr bwMode="auto">
          <a:xfrm rot="5400000">
            <a:off x="1946792" y="3124597"/>
            <a:ext cx="1021317" cy="1588"/>
          </a:xfrm>
          <a:prstGeom prst="straightConnector1">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7" name="AutoShape 9"/>
          <p:cNvCxnSpPr>
            <a:cxnSpLocks noChangeShapeType="1"/>
            <a:stCxn id="4" idx="4"/>
            <a:endCxn id="5" idx="0"/>
          </p:cNvCxnSpPr>
          <p:nvPr/>
        </p:nvCxnSpPr>
        <p:spPr bwMode="auto">
          <a:xfrm rot="5400000">
            <a:off x="1852732" y="4759325"/>
            <a:ext cx="1209437" cy="1588"/>
          </a:xfrm>
          <a:prstGeom prst="straightConnector1">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8" name="AutoShape 10"/>
          <p:cNvCxnSpPr>
            <a:cxnSpLocks noChangeShapeType="1"/>
            <a:endCxn id="3" idx="0"/>
          </p:cNvCxnSpPr>
          <p:nvPr/>
        </p:nvCxnSpPr>
        <p:spPr bwMode="auto">
          <a:xfrm>
            <a:off x="1560513" y="1533526"/>
            <a:ext cx="896937" cy="561062"/>
          </a:xfrm>
          <a:prstGeom prst="straightConnector1">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9" name="Text Box 11"/>
          <p:cNvSpPr txBox="1">
            <a:spLocks noChangeArrowheads="1"/>
          </p:cNvSpPr>
          <p:nvPr/>
        </p:nvSpPr>
        <p:spPr bwMode="auto">
          <a:xfrm>
            <a:off x="381000" y="3398838"/>
            <a:ext cx="1333500" cy="3693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marL="952500" indent="-952500" eaLnBrk="0" hangingPunct="0">
              <a:defRPr sz="5000">
                <a:solidFill>
                  <a:schemeClr val="tx1"/>
                </a:solidFill>
                <a:latin typeface="Arial" charset="0"/>
              </a:defRPr>
            </a:lvl1pPr>
            <a:lvl2pPr eaLnBrk="0" hangingPunct="0">
              <a:defRPr sz="5000">
                <a:solidFill>
                  <a:schemeClr val="tx1"/>
                </a:solidFill>
                <a:latin typeface="Arial" charset="0"/>
              </a:defRPr>
            </a:lvl2pPr>
            <a:lvl3pPr eaLnBrk="0" hangingPunct="0">
              <a:defRPr sz="5000">
                <a:solidFill>
                  <a:schemeClr val="tx1"/>
                </a:solidFill>
                <a:latin typeface="Arial" charset="0"/>
              </a:defRPr>
            </a:lvl3pPr>
            <a:lvl4pPr eaLnBrk="0" hangingPunct="0">
              <a:defRPr sz="5000">
                <a:solidFill>
                  <a:schemeClr val="tx1"/>
                </a:solidFill>
                <a:latin typeface="Arial" charset="0"/>
              </a:defRPr>
            </a:lvl4pPr>
            <a:lvl5pPr eaLnBrk="0" hangingPunct="0">
              <a:defRPr sz="5000">
                <a:solidFill>
                  <a:schemeClr val="tx1"/>
                </a:solidFill>
                <a:latin typeface="Arial" charset="0"/>
              </a:defRPr>
            </a:lvl5pPr>
            <a:lvl6pPr eaLnBrk="0" fontAlgn="base" hangingPunct="0">
              <a:spcBef>
                <a:spcPct val="0"/>
              </a:spcBef>
              <a:spcAft>
                <a:spcPct val="0"/>
              </a:spcAft>
              <a:defRPr sz="5000">
                <a:solidFill>
                  <a:schemeClr val="tx1"/>
                </a:solidFill>
                <a:latin typeface="Arial" charset="0"/>
              </a:defRPr>
            </a:lvl6pPr>
            <a:lvl7pPr eaLnBrk="0" fontAlgn="base" hangingPunct="0">
              <a:spcBef>
                <a:spcPct val="0"/>
              </a:spcBef>
              <a:spcAft>
                <a:spcPct val="0"/>
              </a:spcAft>
              <a:defRPr sz="5000">
                <a:solidFill>
                  <a:schemeClr val="tx1"/>
                </a:solidFill>
                <a:latin typeface="Arial" charset="0"/>
              </a:defRPr>
            </a:lvl7pPr>
            <a:lvl8pPr eaLnBrk="0" fontAlgn="base" hangingPunct="0">
              <a:spcBef>
                <a:spcPct val="0"/>
              </a:spcBef>
              <a:spcAft>
                <a:spcPct val="0"/>
              </a:spcAft>
              <a:defRPr sz="5000">
                <a:solidFill>
                  <a:schemeClr val="tx1"/>
                </a:solidFill>
                <a:latin typeface="Arial" charset="0"/>
              </a:defRPr>
            </a:lvl8pPr>
            <a:lvl9pPr eaLnBrk="0" fontAlgn="base" hangingPunct="0">
              <a:spcBef>
                <a:spcPct val="0"/>
              </a:spcBef>
              <a:spcAft>
                <a:spcPct val="0"/>
              </a:spcAft>
              <a:defRPr sz="5000">
                <a:solidFill>
                  <a:schemeClr val="tx1"/>
                </a:solidFill>
                <a:latin typeface="Arial" charset="0"/>
              </a:defRPr>
            </a:lvl9pPr>
          </a:lstStyle>
          <a:p>
            <a:pPr eaLnBrk="1" hangingPunct="1">
              <a:spcBef>
                <a:spcPct val="50000"/>
              </a:spcBef>
            </a:pPr>
            <a:r>
              <a:rPr lang="en-US" sz="1800" dirty="0"/>
              <a:t>flag[0</a:t>
            </a:r>
            <a:r>
              <a:rPr lang="en-US" sz="1800" dirty="0" smtClean="0"/>
              <a:t>] ← 0</a:t>
            </a:r>
            <a:endParaRPr lang="en-US" sz="1800" dirty="0"/>
          </a:p>
        </p:txBody>
      </p:sp>
      <p:cxnSp>
        <p:nvCxnSpPr>
          <p:cNvPr id="12" name="AutoShape 15"/>
          <p:cNvCxnSpPr>
            <a:cxnSpLocks noChangeShapeType="1"/>
            <a:stCxn id="5" idx="2"/>
            <a:endCxn id="3" idx="2"/>
          </p:cNvCxnSpPr>
          <p:nvPr/>
        </p:nvCxnSpPr>
        <p:spPr bwMode="auto">
          <a:xfrm rot="10800000">
            <a:off x="1790700" y="2354264"/>
            <a:ext cx="1588" cy="3269456"/>
          </a:xfrm>
          <a:prstGeom prst="curvedConnector3">
            <a:avLst>
              <a:gd name="adj1" fmla="val 14395466"/>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3" name="Text Box 27"/>
          <p:cNvSpPr txBox="1">
            <a:spLocks noChangeArrowheads="1"/>
          </p:cNvSpPr>
          <p:nvPr/>
        </p:nvSpPr>
        <p:spPr bwMode="auto">
          <a:xfrm>
            <a:off x="1905000" y="2179638"/>
            <a:ext cx="1484312" cy="3693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marL="952500" indent="-952500" eaLnBrk="0" hangingPunct="0">
              <a:defRPr sz="5000">
                <a:solidFill>
                  <a:schemeClr val="tx1"/>
                </a:solidFill>
                <a:latin typeface="Arial" charset="0"/>
              </a:defRPr>
            </a:lvl1pPr>
            <a:lvl2pPr eaLnBrk="0" hangingPunct="0">
              <a:defRPr sz="5000">
                <a:solidFill>
                  <a:schemeClr val="tx1"/>
                </a:solidFill>
                <a:latin typeface="Arial" charset="0"/>
              </a:defRPr>
            </a:lvl2pPr>
            <a:lvl3pPr eaLnBrk="0" hangingPunct="0">
              <a:defRPr sz="5000">
                <a:solidFill>
                  <a:schemeClr val="tx1"/>
                </a:solidFill>
                <a:latin typeface="Arial" charset="0"/>
              </a:defRPr>
            </a:lvl3pPr>
            <a:lvl4pPr eaLnBrk="0" hangingPunct="0">
              <a:defRPr sz="5000">
                <a:solidFill>
                  <a:schemeClr val="tx1"/>
                </a:solidFill>
                <a:latin typeface="Arial" charset="0"/>
              </a:defRPr>
            </a:lvl4pPr>
            <a:lvl5pPr eaLnBrk="0" hangingPunct="0">
              <a:defRPr sz="5000">
                <a:solidFill>
                  <a:schemeClr val="tx1"/>
                </a:solidFill>
                <a:latin typeface="Arial" charset="0"/>
              </a:defRPr>
            </a:lvl5pPr>
            <a:lvl6pPr eaLnBrk="0" fontAlgn="base" hangingPunct="0">
              <a:spcBef>
                <a:spcPct val="0"/>
              </a:spcBef>
              <a:spcAft>
                <a:spcPct val="0"/>
              </a:spcAft>
              <a:defRPr sz="5000">
                <a:solidFill>
                  <a:schemeClr val="tx1"/>
                </a:solidFill>
                <a:latin typeface="Arial" charset="0"/>
              </a:defRPr>
            </a:lvl6pPr>
            <a:lvl7pPr eaLnBrk="0" fontAlgn="base" hangingPunct="0">
              <a:spcBef>
                <a:spcPct val="0"/>
              </a:spcBef>
              <a:spcAft>
                <a:spcPct val="0"/>
              </a:spcAft>
              <a:defRPr sz="5000">
                <a:solidFill>
                  <a:schemeClr val="tx1"/>
                </a:solidFill>
                <a:latin typeface="Arial" charset="0"/>
              </a:defRPr>
            </a:lvl7pPr>
            <a:lvl8pPr eaLnBrk="0" fontAlgn="base" hangingPunct="0">
              <a:spcBef>
                <a:spcPct val="0"/>
              </a:spcBef>
              <a:spcAft>
                <a:spcPct val="0"/>
              </a:spcAft>
              <a:defRPr sz="5000">
                <a:solidFill>
                  <a:schemeClr val="tx1"/>
                </a:solidFill>
                <a:latin typeface="Arial" charset="0"/>
              </a:defRPr>
            </a:lvl8pPr>
            <a:lvl9pPr eaLnBrk="0" fontAlgn="base" hangingPunct="0">
              <a:spcBef>
                <a:spcPct val="0"/>
              </a:spcBef>
              <a:spcAft>
                <a:spcPct val="0"/>
              </a:spcAft>
              <a:defRPr sz="5000">
                <a:solidFill>
                  <a:schemeClr val="tx1"/>
                </a:solidFill>
                <a:latin typeface="Arial" charset="0"/>
              </a:defRPr>
            </a:lvl9pPr>
          </a:lstStyle>
          <a:p>
            <a:pPr eaLnBrk="1" hangingPunct="1">
              <a:spcBef>
                <a:spcPct val="50000"/>
              </a:spcBef>
            </a:pPr>
            <a:r>
              <a:rPr lang="en-US" sz="1800" dirty="0" smtClean="0"/>
              <a:t>no access</a:t>
            </a:r>
            <a:endParaRPr lang="en-US" sz="1800" dirty="0"/>
          </a:p>
        </p:txBody>
      </p:sp>
      <p:sp>
        <p:nvSpPr>
          <p:cNvPr id="16" name="Text Box 33"/>
          <p:cNvSpPr txBox="1">
            <a:spLocks noChangeArrowheads="1"/>
          </p:cNvSpPr>
          <p:nvPr/>
        </p:nvSpPr>
        <p:spPr bwMode="auto">
          <a:xfrm>
            <a:off x="1752600" y="1417638"/>
            <a:ext cx="1420813"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952500" indent="-952500" eaLnBrk="0" hangingPunct="0">
              <a:defRPr sz="5000">
                <a:solidFill>
                  <a:schemeClr val="tx1"/>
                </a:solidFill>
                <a:latin typeface="Arial" charset="0"/>
              </a:defRPr>
            </a:lvl1pPr>
            <a:lvl2pPr eaLnBrk="0" hangingPunct="0">
              <a:defRPr sz="5000">
                <a:solidFill>
                  <a:schemeClr val="tx1"/>
                </a:solidFill>
                <a:latin typeface="Arial" charset="0"/>
              </a:defRPr>
            </a:lvl2pPr>
            <a:lvl3pPr eaLnBrk="0" hangingPunct="0">
              <a:defRPr sz="5000">
                <a:solidFill>
                  <a:schemeClr val="tx1"/>
                </a:solidFill>
                <a:latin typeface="Arial" charset="0"/>
              </a:defRPr>
            </a:lvl3pPr>
            <a:lvl4pPr eaLnBrk="0" hangingPunct="0">
              <a:defRPr sz="5000">
                <a:solidFill>
                  <a:schemeClr val="tx1"/>
                </a:solidFill>
                <a:latin typeface="Arial" charset="0"/>
              </a:defRPr>
            </a:lvl4pPr>
            <a:lvl5pPr eaLnBrk="0" hangingPunct="0">
              <a:defRPr sz="5000">
                <a:solidFill>
                  <a:schemeClr val="tx1"/>
                </a:solidFill>
                <a:latin typeface="Arial" charset="0"/>
              </a:defRPr>
            </a:lvl5pPr>
            <a:lvl6pPr eaLnBrk="0" fontAlgn="base" hangingPunct="0">
              <a:spcBef>
                <a:spcPct val="0"/>
              </a:spcBef>
              <a:spcAft>
                <a:spcPct val="0"/>
              </a:spcAft>
              <a:defRPr sz="5000">
                <a:solidFill>
                  <a:schemeClr val="tx1"/>
                </a:solidFill>
                <a:latin typeface="Arial" charset="0"/>
              </a:defRPr>
            </a:lvl6pPr>
            <a:lvl7pPr eaLnBrk="0" fontAlgn="base" hangingPunct="0">
              <a:spcBef>
                <a:spcPct val="0"/>
              </a:spcBef>
              <a:spcAft>
                <a:spcPct val="0"/>
              </a:spcAft>
              <a:defRPr sz="5000">
                <a:solidFill>
                  <a:schemeClr val="tx1"/>
                </a:solidFill>
                <a:latin typeface="Arial" charset="0"/>
              </a:defRPr>
            </a:lvl7pPr>
            <a:lvl8pPr eaLnBrk="0" fontAlgn="base" hangingPunct="0">
              <a:spcBef>
                <a:spcPct val="0"/>
              </a:spcBef>
              <a:spcAft>
                <a:spcPct val="0"/>
              </a:spcAft>
              <a:defRPr sz="5000">
                <a:solidFill>
                  <a:schemeClr val="tx1"/>
                </a:solidFill>
                <a:latin typeface="Arial" charset="0"/>
              </a:defRPr>
            </a:lvl8pPr>
            <a:lvl9pPr eaLnBrk="0" fontAlgn="base" hangingPunct="0">
              <a:spcBef>
                <a:spcPct val="0"/>
              </a:spcBef>
              <a:spcAft>
                <a:spcPct val="0"/>
              </a:spcAft>
              <a:defRPr sz="5000">
                <a:solidFill>
                  <a:schemeClr val="tx1"/>
                </a:solidFill>
                <a:latin typeface="Arial" charset="0"/>
              </a:defRPr>
            </a:lvl9pPr>
          </a:lstStyle>
          <a:p>
            <a:pPr eaLnBrk="1" hangingPunct="1">
              <a:spcBef>
                <a:spcPct val="50000"/>
              </a:spcBef>
            </a:pPr>
            <a:r>
              <a:rPr lang="en-US" sz="1800"/>
              <a:t>flag[0] ←0</a:t>
            </a:r>
          </a:p>
        </p:txBody>
      </p:sp>
      <p:sp>
        <p:nvSpPr>
          <p:cNvPr id="24" name="Text Box 12"/>
          <p:cNvSpPr txBox="1">
            <a:spLocks noChangeArrowheads="1"/>
          </p:cNvSpPr>
          <p:nvPr/>
        </p:nvSpPr>
        <p:spPr bwMode="auto">
          <a:xfrm>
            <a:off x="2514600" y="2941638"/>
            <a:ext cx="1411289" cy="2862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marL="952500" indent="-952500" eaLnBrk="0" hangingPunct="0">
              <a:defRPr sz="5000">
                <a:solidFill>
                  <a:schemeClr val="tx1"/>
                </a:solidFill>
                <a:latin typeface="Arial" charset="0"/>
              </a:defRPr>
            </a:lvl1pPr>
            <a:lvl2pPr eaLnBrk="0" hangingPunct="0">
              <a:defRPr sz="5000">
                <a:solidFill>
                  <a:schemeClr val="tx1"/>
                </a:solidFill>
                <a:latin typeface="Arial" charset="0"/>
              </a:defRPr>
            </a:lvl2pPr>
            <a:lvl3pPr eaLnBrk="0" hangingPunct="0">
              <a:defRPr sz="5000">
                <a:solidFill>
                  <a:schemeClr val="tx1"/>
                </a:solidFill>
                <a:latin typeface="Arial" charset="0"/>
              </a:defRPr>
            </a:lvl3pPr>
            <a:lvl4pPr eaLnBrk="0" hangingPunct="0">
              <a:defRPr sz="5000">
                <a:solidFill>
                  <a:schemeClr val="tx1"/>
                </a:solidFill>
                <a:latin typeface="Arial" charset="0"/>
              </a:defRPr>
            </a:lvl4pPr>
            <a:lvl5pPr eaLnBrk="0" hangingPunct="0">
              <a:defRPr sz="5000">
                <a:solidFill>
                  <a:schemeClr val="tx1"/>
                </a:solidFill>
                <a:latin typeface="Arial" charset="0"/>
              </a:defRPr>
            </a:lvl5pPr>
            <a:lvl6pPr eaLnBrk="0" fontAlgn="base" hangingPunct="0">
              <a:spcBef>
                <a:spcPct val="0"/>
              </a:spcBef>
              <a:spcAft>
                <a:spcPct val="0"/>
              </a:spcAft>
              <a:defRPr sz="5000">
                <a:solidFill>
                  <a:schemeClr val="tx1"/>
                </a:solidFill>
                <a:latin typeface="Arial" charset="0"/>
              </a:defRPr>
            </a:lvl6pPr>
            <a:lvl7pPr eaLnBrk="0" fontAlgn="base" hangingPunct="0">
              <a:spcBef>
                <a:spcPct val="0"/>
              </a:spcBef>
              <a:spcAft>
                <a:spcPct val="0"/>
              </a:spcAft>
              <a:defRPr sz="5000">
                <a:solidFill>
                  <a:schemeClr val="tx1"/>
                </a:solidFill>
                <a:latin typeface="Arial" charset="0"/>
              </a:defRPr>
            </a:lvl7pPr>
            <a:lvl8pPr eaLnBrk="0" fontAlgn="base" hangingPunct="0">
              <a:spcBef>
                <a:spcPct val="0"/>
              </a:spcBef>
              <a:spcAft>
                <a:spcPct val="0"/>
              </a:spcAft>
              <a:defRPr sz="5000">
                <a:solidFill>
                  <a:schemeClr val="tx1"/>
                </a:solidFill>
                <a:latin typeface="Arial" charset="0"/>
              </a:defRPr>
            </a:lvl8pPr>
            <a:lvl9pPr eaLnBrk="0" fontAlgn="base" hangingPunct="0">
              <a:spcBef>
                <a:spcPct val="0"/>
              </a:spcBef>
              <a:spcAft>
                <a:spcPct val="0"/>
              </a:spcAft>
              <a:defRPr sz="5000">
                <a:solidFill>
                  <a:schemeClr val="tx1"/>
                </a:solidFill>
                <a:latin typeface="Arial" charset="0"/>
              </a:defRPr>
            </a:lvl9pPr>
          </a:lstStyle>
          <a:p>
            <a:pPr eaLnBrk="1" hangingPunct="1">
              <a:lnSpc>
                <a:spcPct val="70000"/>
              </a:lnSpc>
              <a:spcBef>
                <a:spcPct val="50000"/>
              </a:spcBef>
            </a:pPr>
            <a:r>
              <a:rPr lang="en-US" sz="1800" dirty="0" smtClean="0"/>
              <a:t>flag[1] == 0</a:t>
            </a:r>
            <a:endParaRPr lang="en-US" sz="1800" dirty="0"/>
          </a:p>
        </p:txBody>
      </p:sp>
      <p:sp>
        <p:nvSpPr>
          <p:cNvPr id="26" name="Text Box 27"/>
          <p:cNvSpPr txBox="1">
            <a:spLocks noChangeArrowheads="1"/>
          </p:cNvSpPr>
          <p:nvPr/>
        </p:nvSpPr>
        <p:spPr bwMode="auto">
          <a:xfrm>
            <a:off x="1828800" y="5456238"/>
            <a:ext cx="1484312" cy="3693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marL="952500" indent="-952500" eaLnBrk="0" hangingPunct="0">
              <a:defRPr sz="5000">
                <a:solidFill>
                  <a:schemeClr val="tx1"/>
                </a:solidFill>
                <a:latin typeface="Arial" charset="0"/>
              </a:defRPr>
            </a:lvl1pPr>
            <a:lvl2pPr eaLnBrk="0" hangingPunct="0">
              <a:defRPr sz="5000">
                <a:solidFill>
                  <a:schemeClr val="tx1"/>
                </a:solidFill>
                <a:latin typeface="Arial" charset="0"/>
              </a:defRPr>
            </a:lvl2pPr>
            <a:lvl3pPr eaLnBrk="0" hangingPunct="0">
              <a:defRPr sz="5000">
                <a:solidFill>
                  <a:schemeClr val="tx1"/>
                </a:solidFill>
                <a:latin typeface="Arial" charset="0"/>
              </a:defRPr>
            </a:lvl3pPr>
            <a:lvl4pPr eaLnBrk="0" hangingPunct="0">
              <a:defRPr sz="5000">
                <a:solidFill>
                  <a:schemeClr val="tx1"/>
                </a:solidFill>
                <a:latin typeface="Arial" charset="0"/>
              </a:defRPr>
            </a:lvl4pPr>
            <a:lvl5pPr eaLnBrk="0" hangingPunct="0">
              <a:defRPr sz="5000">
                <a:solidFill>
                  <a:schemeClr val="tx1"/>
                </a:solidFill>
                <a:latin typeface="Arial" charset="0"/>
              </a:defRPr>
            </a:lvl5pPr>
            <a:lvl6pPr eaLnBrk="0" fontAlgn="base" hangingPunct="0">
              <a:spcBef>
                <a:spcPct val="0"/>
              </a:spcBef>
              <a:spcAft>
                <a:spcPct val="0"/>
              </a:spcAft>
              <a:defRPr sz="5000">
                <a:solidFill>
                  <a:schemeClr val="tx1"/>
                </a:solidFill>
                <a:latin typeface="Arial" charset="0"/>
              </a:defRPr>
            </a:lvl6pPr>
            <a:lvl7pPr eaLnBrk="0" fontAlgn="base" hangingPunct="0">
              <a:spcBef>
                <a:spcPct val="0"/>
              </a:spcBef>
              <a:spcAft>
                <a:spcPct val="0"/>
              </a:spcAft>
              <a:defRPr sz="5000">
                <a:solidFill>
                  <a:schemeClr val="tx1"/>
                </a:solidFill>
                <a:latin typeface="Arial" charset="0"/>
              </a:defRPr>
            </a:lvl7pPr>
            <a:lvl8pPr eaLnBrk="0" fontAlgn="base" hangingPunct="0">
              <a:spcBef>
                <a:spcPct val="0"/>
              </a:spcBef>
              <a:spcAft>
                <a:spcPct val="0"/>
              </a:spcAft>
              <a:defRPr sz="5000">
                <a:solidFill>
                  <a:schemeClr val="tx1"/>
                </a:solidFill>
                <a:latin typeface="Arial" charset="0"/>
              </a:defRPr>
            </a:lvl8pPr>
            <a:lvl9pPr eaLnBrk="0" fontAlgn="base" hangingPunct="0">
              <a:spcBef>
                <a:spcPct val="0"/>
              </a:spcBef>
              <a:spcAft>
                <a:spcPct val="0"/>
              </a:spcAft>
              <a:defRPr sz="5000">
                <a:solidFill>
                  <a:schemeClr val="tx1"/>
                </a:solidFill>
                <a:latin typeface="Arial" charset="0"/>
              </a:defRPr>
            </a:lvl9pPr>
          </a:lstStyle>
          <a:p>
            <a:pPr eaLnBrk="1" hangingPunct="1">
              <a:spcBef>
                <a:spcPct val="50000"/>
              </a:spcBef>
            </a:pPr>
            <a:r>
              <a:rPr lang="en-US" sz="1800" dirty="0" smtClean="0"/>
              <a:t>  access</a:t>
            </a:r>
            <a:endParaRPr lang="en-US" sz="1800" dirty="0"/>
          </a:p>
        </p:txBody>
      </p:sp>
      <p:sp>
        <p:nvSpPr>
          <p:cNvPr id="27" name="Text Box 27"/>
          <p:cNvSpPr txBox="1">
            <a:spLocks noChangeArrowheads="1"/>
          </p:cNvSpPr>
          <p:nvPr/>
        </p:nvSpPr>
        <p:spPr bwMode="auto">
          <a:xfrm>
            <a:off x="1905000" y="3703638"/>
            <a:ext cx="1484312" cy="3693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marL="952500" indent="-952500" eaLnBrk="0" hangingPunct="0">
              <a:defRPr sz="5000">
                <a:solidFill>
                  <a:schemeClr val="tx1"/>
                </a:solidFill>
                <a:latin typeface="Arial" charset="0"/>
              </a:defRPr>
            </a:lvl1pPr>
            <a:lvl2pPr eaLnBrk="0" hangingPunct="0">
              <a:defRPr sz="5000">
                <a:solidFill>
                  <a:schemeClr val="tx1"/>
                </a:solidFill>
                <a:latin typeface="Arial" charset="0"/>
              </a:defRPr>
            </a:lvl2pPr>
            <a:lvl3pPr eaLnBrk="0" hangingPunct="0">
              <a:defRPr sz="5000">
                <a:solidFill>
                  <a:schemeClr val="tx1"/>
                </a:solidFill>
                <a:latin typeface="Arial" charset="0"/>
              </a:defRPr>
            </a:lvl3pPr>
            <a:lvl4pPr eaLnBrk="0" hangingPunct="0">
              <a:defRPr sz="5000">
                <a:solidFill>
                  <a:schemeClr val="tx1"/>
                </a:solidFill>
                <a:latin typeface="Arial" charset="0"/>
              </a:defRPr>
            </a:lvl4pPr>
            <a:lvl5pPr eaLnBrk="0" hangingPunct="0">
              <a:defRPr sz="5000">
                <a:solidFill>
                  <a:schemeClr val="tx1"/>
                </a:solidFill>
                <a:latin typeface="Arial" charset="0"/>
              </a:defRPr>
            </a:lvl5pPr>
            <a:lvl6pPr eaLnBrk="0" fontAlgn="base" hangingPunct="0">
              <a:spcBef>
                <a:spcPct val="0"/>
              </a:spcBef>
              <a:spcAft>
                <a:spcPct val="0"/>
              </a:spcAft>
              <a:defRPr sz="5000">
                <a:solidFill>
                  <a:schemeClr val="tx1"/>
                </a:solidFill>
                <a:latin typeface="Arial" charset="0"/>
              </a:defRPr>
            </a:lvl6pPr>
            <a:lvl7pPr eaLnBrk="0" fontAlgn="base" hangingPunct="0">
              <a:spcBef>
                <a:spcPct val="0"/>
              </a:spcBef>
              <a:spcAft>
                <a:spcPct val="0"/>
              </a:spcAft>
              <a:defRPr sz="5000">
                <a:solidFill>
                  <a:schemeClr val="tx1"/>
                </a:solidFill>
                <a:latin typeface="Arial" charset="0"/>
              </a:defRPr>
            </a:lvl7pPr>
            <a:lvl8pPr eaLnBrk="0" fontAlgn="base" hangingPunct="0">
              <a:spcBef>
                <a:spcPct val="0"/>
              </a:spcBef>
              <a:spcAft>
                <a:spcPct val="0"/>
              </a:spcAft>
              <a:defRPr sz="5000">
                <a:solidFill>
                  <a:schemeClr val="tx1"/>
                </a:solidFill>
                <a:latin typeface="Arial" charset="0"/>
              </a:defRPr>
            </a:lvl8pPr>
            <a:lvl9pPr eaLnBrk="0" fontAlgn="base" hangingPunct="0">
              <a:spcBef>
                <a:spcPct val="0"/>
              </a:spcBef>
              <a:spcAft>
                <a:spcPct val="0"/>
              </a:spcAft>
              <a:defRPr sz="5000">
                <a:solidFill>
                  <a:schemeClr val="tx1"/>
                </a:solidFill>
                <a:latin typeface="Arial" charset="0"/>
              </a:defRPr>
            </a:lvl9pPr>
          </a:lstStyle>
          <a:p>
            <a:pPr eaLnBrk="1" hangingPunct="1">
              <a:spcBef>
                <a:spcPct val="50000"/>
              </a:spcBef>
            </a:pPr>
            <a:r>
              <a:rPr lang="en-US" sz="1800" dirty="0" smtClean="0"/>
              <a:t>request</a:t>
            </a:r>
            <a:endParaRPr lang="en-US" sz="1800" dirty="0"/>
          </a:p>
        </p:txBody>
      </p:sp>
      <p:sp>
        <p:nvSpPr>
          <p:cNvPr id="28" name="Text Box 11"/>
          <p:cNvSpPr txBox="1">
            <a:spLocks noChangeArrowheads="1"/>
          </p:cNvSpPr>
          <p:nvPr/>
        </p:nvSpPr>
        <p:spPr bwMode="auto">
          <a:xfrm>
            <a:off x="2514600" y="4389438"/>
            <a:ext cx="1333500" cy="3693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marL="952500" indent="-952500" eaLnBrk="0" hangingPunct="0">
              <a:defRPr sz="5000">
                <a:solidFill>
                  <a:schemeClr val="tx1"/>
                </a:solidFill>
                <a:latin typeface="Arial" charset="0"/>
              </a:defRPr>
            </a:lvl1pPr>
            <a:lvl2pPr eaLnBrk="0" hangingPunct="0">
              <a:defRPr sz="5000">
                <a:solidFill>
                  <a:schemeClr val="tx1"/>
                </a:solidFill>
                <a:latin typeface="Arial" charset="0"/>
              </a:defRPr>
            </a:lvl2pPr>
            <a:lvl3pPr eaLnBrk="0" hangingPunct="0">
              <a:defRPr sz="5000">
                <a:solidFill>
                  <a:schemeClr val="tx1"/>
                </a:solidFill>
                <a:latin typeface="Arial" charset="0"/>
              </a:defRPr>
            </a:lvl3pPr>
            <a:lvl4pPr eaLnBrk="0" hangingPunct="0">
              <a:defRPr sz="5000">
                <a:solidFill>
                  <a:schemeClr val="tx1"/>
                </a:solidFill>
                <a:latin typeface="Arial" charset="0"/>
              </a:defRPr>
            </a:lvl4pPr>
            <a:lvl5pPr eaLnBrk="0" hangingPunct="0">
              <a:defRPr sz="5000">
                <a:solidFill>
                  <a:schemeClr val="tx1"/>
                </a:solidFill>
                <a:latin typeface="Arial" charset="0"/>
              </a:defRPr>
            </a:lvl5pPr>
            <a:lvl6pPr eaLnBrk="0" fontAlgn="base" hangingPunct="0">
              <a:spcBef>
                <a:spcPct val="0"/>
              </a:spcBef>
              <a:spcAft>
                <a:spcPct val="0"/>
              </a:spcAft>
              <a:defRPr sz="5000">
                <a:solidFill>
                  <a:schemeClr val="tx1"/>
                </a:solidFill>
                <a:latin typeface="Arial" charset="0"/>
              </a:defRPr>
            </a:lvl6pPr>
            <a:lvl7pPr eaLnBrk="0" fontAlgn="base" hangingPunct="0">
              <a:spcBef>
                <a:spcPct val="0"/>
              </a:spcBef>
              <a:spcAft>
                <a:spcPct val="0"/>
              </a:spcAft>
              <a:defRPr sz="5000">
                <a:solidFill>
                  <a:schemeClr val="tx1"/>
                </a:solidFill>
                <a:latin typeface="Arial" charset="0"/>
              </a:defRPr>
            </a:lvl7pPr>
            <a:lvl8pPr eaLnBrk="0" fontAlgn="base" hangingPunct="0">
              <a:spcBef>
                <a:spcPct val="0"/>
              </a:spcBef>
              <a:spcAft>
                <a:spcPct val="0"/>
              </a:spcAft>
              <a:defRPr sz="5000">
                <a:solidFill>
                  <a:schemeClr val="tx1"/>
                </a:solidFill>
                <a:latin typeface="Arial" charset="0"/>
              </a:defRPr>
            </a:lvl8pPr>
            <a:lvl9pPr eaLnBrk="0" fontAlgn="base" hangingPunct="0">
              <a:spcBef>
                <a:spcPct val="0"/>
              </a:spcBef>
              <a:spcAft>
                <a:spcPct val="0"/>
              </a:spcAft>
              <a:defRPr sz="5000">
                <a:solidFill>
                  <a:schemeClr val="tx1"/>
                </a:solidFill>
                <a:latin typeface="Arial" charset="0"/>
              </a:defRPr>
            </a:lvl9pPr>
          </a:lstStyle>
          <a:p>
            <a:pPr eaLnBrk="1" hangingPunct="1">
              <a:spcBef>
                <a:spcPct val="50000"/>
              </a:spcBef>
            </a:pPr>
            <a:r>
              <a:rPr lang="en-US" sz="1800" dirty="0"/>
              <a:t>flag[0</a:t>
            </a:r>
            <a:r>
              <a:rPr lang="en-US" sz="1800" dirty="0" smtClean="0"/>
              <a:t>] ← 1</a:t>
            </a:r>
            <a:endParaRPr lang="en-US" sz="1800" dirty="0"/>
          </a:p>
        </p:txBody>
      </p:sp>
      <p:pic>
        <p:nvPicPr>
          <p:cNvPr id="1027" name="Picture 3" descr="C:\Users\pavol\AppData\Local\Microsoft\Windows\Temporary Internet Files\Content.IE5\Q20QGW1I\MC900353244[1].wmf"/>
          <p:cNvPicPr>
            <a:picLocks noChangeAspect="1" noChangeArrowheads="1"/>
          </p:cNvPicPr>
          <p:nvPr/>
        </p:nvPicPr>
        <p:blipFill>
          <a:blip r:embed="rId2" cstate="print"/>
          <a:srcRect/>
          <a:stretch>
            <a:fillRect/>
          </a:stretch>
        </p:blipFill>
        <p:spPr bwMode="auto">
          <a:xfrm>
            <a:off x="5257800" y="1600200"/>
            <a:ext cx="1816729" cy="1270503"/>
          </a:xfrm>
          <a:prstGeom prst="rect">
            <a:avLst/>
          </a:prstGeom>
          <a:noFill/>
        </p:spPr>
      </p:pic>
      <p:sp>
        <p:nvSpPr>
          <p:cNvPr id="31" name="TextBox 30"/>
          <p:cNvSpPr txBox="1"/>
          <p:nvPr/>
        </p:nvSpPr>
        <p:spPr>
          <a:xfrm>
            <a:off x="5257800" y="3276600"/>
            <a:ext cx="2971800" cy="923330"/>
          </a:xfrm>
          <a:prstGeom prst="rect">
            <a:avLst/>
          </a:prstGeom>
          <a:noFill/>
        </p:spPr>
        <p:txBody>
          <a:bodyPr wrap="square" rtlCol="0">
            <a:spAutoFit/>
          </a:bodyPr>
          <a:lstStyle/>
          <a:p>
            <a:r>
              <a:rPr lang="en-US" dirty="0" smtClean="0"/>
              <a:t>       Flag is raised means </a:t>
            </a:r>
          </a:p>
          <a:p>
            <a:r>
              <a:rPr lang="en-US" dirty="0" smtClean="0"/>
              <a:t>“I am going to access a shared resource” </a:t>
            </a:r>
            <a:endParaRPr lang="en-US" dirty="0"/>
          </a:p>
        </p:txBody>
      </p:sp>
    </p:spTree>
    <p:extLst>
      <p:ext uri="{BB962C8B-B14F-4D97-AF65-F5344CB8AC3E}">
        <p14:creationId xmlns:p14="http://schemas.microsoft.com/office/powerpoint/2010/main" val="214523831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rgbClr val="0000FF"/>
                </a:solidFill>
                <a:latin typeface="Arial" charset="0"/>
              </a:defRPr>
            </a:lvl1pPr>
            <a:lvl2pPr marL="742950" indent="-285750">
              <a:spcBef>
                <a:spcPct val="20000"/>
              </a:spcBef>
              <a:buChar char="–"/>
              <a:defRPr sz="2800">
                <a:solidFill>
                  <a:srgbClr val="0000FF"/>
                </a:solidFill>
                <a:latin typeface="Arial" charset="0"/>
              </a:defRPr>
            </a:lvl2pPr>
            <a:lvl3pPr marL="1143000" indent="-228600">
              <a:spcBef>
                <a:spcPct val="20000"/>
              </a:spcBef>
              <a:buChar char="•"/>
              <a:defRPr sz="2400">
                <a:solidFill>
                  <a:srgbClr val="0000FF"/>
                </a:solidFill>
                <a:latin typeface="Arial" charset="0"/>
              </a:defRPr>
            </a:lvl3pPr>
            <a:lvl4pPr marL="1600200" indent="-228600">
              <a:spcBef>
                <a:spcPct val="20000"/>
              </a:spcBef>
              <a:buChar char="–"/>
              <a:defRPr sz="2000">
                <a:solidFill>
                  <a:srgbClr val="0000FF"/>
                </a:solidFill>
                <a:latin typeface="Arial" charset="0"/>
              </a:defRPr>
            </a:lvl4pPr>
            <a:lvl5pPr marL="2057400" indent="-228600">
              <a:spcBef>
                <a:spcPct val="20000"/>
              </a:spcBef>
              <a:buChar char="»"/>
              <a:defRPr sz="2000">
                <a:solidFill>
                  <a:srgbClr val="0000FF"/>
                </a:solidFill>
                <a:latin typeface="Arial" charset="0"/>
              </a:defRPr>
            </a:lvl5pPr>
            <a:lvl6pPr marL="2514600" indent="-228600" eaLnBrk="0" fontAlgn="base" hangingPunct="0">
              <a:spcBef>
                <a:spcPct val="20000"/>
              </a:spcBef>
              <a:spcAft>
                <a:spcPct val="0"/>
              </a:spcAft>
              <a:buChar char="»"/>
              <a:defRPr sz="2000">
                <a:solidFill>
                  <a:srgbClr val="0000FF"/>
                </a:solidFill>
                <a:latin typeface="Arial" charset="0"/>
              </a:defRPr>
            </a:lvl6pPr>
            <a:lvl7pPr marL="2971800" indent="-228600" eaLnBrk="0" fontAlgn="base" hangingPunct="0">
              <a:spcBef>
                <a:spcPct val="20000"/>
              </a:spcBef>
              <a:spcAft>
                <a:spcPct val="0"/>
              </a:spcAft>
              <a:buChar char="»"/>
              <a:defRPr sz="2000">
                <a:solidFill>
                  <a:srgbClr val="0000FF"/>
                </a:solidFill>
                <a:latin typeface="Arial" charset="0"/>
              </a:defRPr>
            </a:lvl7pPr>
            <a:lvl8pPr marL="3429000" indent="-228600" eaLnBrk="0" fontAlgn="base" hangingPunct="0">
              <a:spcBef>
                <a:spcPct val="20000"/>
              </a:spcBef>
              <a:spcAft>
                <a:spcPct val="0"/>
              </a:spcAft>
              <a:buChar char="»"/>
              <a:defRPr sz="2000">
                <a:solidFill>
                  <a:srgbClr val="0000FF"/>
                </a:solidFill>
                <a:latin typeface="Arial" charset="0"/>
              </a:defRPr>
            </a:lvl8pPr>
            <a:lvl9pPr marL="3886200" indent="-228600" eaLnBrk="0" fontAlgn="base" hangingPunct="0">
              <a:spcBef>
                <a:spcPct val="20000"/>
              </a:spcBef>
              <a:spcAft>
                <a:spcPct val="0"/>
              </a:spcAft>
              <a:buChar char="»"/>
              <a:defRPr sz="2000">
                <a:solidFill>
                  <a:srgbClr val="0000FF"/>
                </a:solidFill>
                <a:latin typeface="Arial" charset="0"/>
              </a:defRPr>
            </a:lvl9pPr>
          </a:lstStyle>
          <a:p>
            <a:pPr>
              <a:spcBef>
                <a:spcPct val="0"/>
              </a:spcBef>
              <a:buFontTx/>
              <a:buNone/>
            </a:pPr>
            <a:r>
              <a:rPr lang="en-US" altLang="en-US" sz="1400">
                <a:solidFill>
                  <a:schemeClr val="tx1"/>
                </a:solidFill>
                <a:ea typeface="Courier New" charset="0"/>
                <a:cs typeface="Courier New" charset="0"/>
              </a:rPr>
              <a:t>Art of Multiprocessor Programming</a:t>
            </a:r>
          </a:p>
        </p:txBody>
      </p:sp>
      <p:sp>
        <p:nvSpPr>
          <p:cNvPr id="56323"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rgbClr val="0000FF"/>
                </a:solidFill>
                <a:latin typeface="Arial" charset="0"/>
              </a:defRPr>
            </a:lvl1pPr>
            <a:lvl2pPr marL="742950" indent="-285750">
              <a:spcBef>
                <a:spcPct val="20000"/>
              </a:spcBef>
              <a:buChar char="–"/>
              <a:defRPr sz="2800">
                <a:solidFill>
                  <a:srgbClr val="0000FF"/>
                </a:solidFill>
                <a:latin typeface="Arial" charset="0"/>
              </a:defRPr>
            </a:lvl2pPr>
            <a:lvl3pPr marL="1143000" indent="-228600">
              <a:spcBef>
                <a:spcPct val="20000"/>
              </a:spcBef>
              <a:buChar char="•"/>
              <a:defRPr sz="2400">
                <a:solidFill>
                  <a:srgbClr val="0000FF"/>
                </a:solidFill>
                <a:latin typeface="Arial" charset="0"/>
              </a:defRPr>
            </a:lvl3pPr>
            <a:lvl4pPr marL="1600200" indent="-228600">
              <a:spcBef>
                <a:spcPct val="20000"/>
              </a:spcBef>
              <a:buChar char="–"/>
              <a:defRPr sz="2000">
                <a:solidFill>
                  <a:srgbClr val="0000FF"/>
                </a:solidFill>
                <a:latin typeface="Arial" charset="0"/>
              </a:defRPr>
            </a:lvl4pPr>
            <a:lvl5pPr marL="2057400" indent="-228600">
              <a:spcBef>
                <a:spcPct val="20000"/>
              </a:spcBef>
              <a:buChar char="»"/>
              <a:defRPr sz="2000">
                <a:solidFill>
                  <a:srgbClr val="0000FF"/>
                </a:solidFill>
                <a:latin typeface="Arial" charset="0"/>
              </a:defRPr>
            </a:lvl5pPr>
            <a:lvl6pPr marL="2514600" indent="-228600" eaLnBrk="0" fontAlgn="base" hangingPunct="0">
              <a:spcBef>
                <a:spcPct val="20000"/>
              </a:spcBef>
              <a:spcAft>
                <a:spcPct val="0"/>
              </a:spcAft>
              <a:buChar char="»"/>
              <a:defRPr sz="2000">
                <a:solidFill>
                  <a:srgbClr val="0000FF"/>
                </a:solidFill>
                <a:latin typeface="Arial" charset="0"/>
              </a:defRPr>
            </a:lvl6pPr>
            <a:lvl7pPr marL="2971800" indent="-228600" eaLnBrk="0" fontAlgn="base" hangingPunct="0">
              <a:spcBef>
                <a:spcPct val="20000"/>
              </a:spcBef>
              <a:spcAft>
                <a:spcPct val="0"/>
              </a:spcAft>
              <a:buChar char="»"/>
              <a:defRPr sz="2000">
                <a:solidFill>
                  <a:srgbClr val="0000FF"/>
                </a:solidFill>
                <a:latin typeface="Arial" charset="0"/>
              </a:defRPr>
            </a:lvl7pPr>
            <a:lvl8pPr marL="3429000" indent="-228600" eaLnBrk="0" fontAlgn="base" hangingPunct="0">
              <a:spcBef>
                <a:spcPct val="20000"/>
              </a:spcBef>
              <a:spcAft>
                <a:spcPct val="0"/>
              </a:spcAft>
              <a:buChar char="»"/>
              <a:defRPr sz="2000">
                <a:solidFill>
                  <a:srgbClr val="0000FF"/>
                </a:solidFill>
                <a:latin typeface="Arial" charset="0"/>
              </a:defRPr>
            </a:lvl8pPr>
            <a:lvl9pPr marL="3886200" indent="-228600" eaLnBrk="0" fontAlgn="base" hangingPunct="0">
              <a:spcBef>
                <a:spcPct val="20000"/>
              </a:spcBef>
              <a:spcAft>
                <a:spcPct val="0"/>
              </a:spcAft>
              <a:buChar char="»"/>
              <a:defRPr sz="2000">
                <a:solidFill>
                  <a:srgbClr val="0000FF"/>
                </a:solidFill>
                <a:latin typeface="Arial" charset="0"/>
              </a:defRPr>
            </a:lvl9pPr>
          </a:lstStyle>
          <a:p>
            <a:pPr>
              <a:spcBef>
                <a:spcPct val="0"/>
              </a:spcBef>
              <a:buFontTx/>
              <a:buNone/>
            </a:pPr>
            <a:fld id="{08C0B543-66D3-8F41-AEEA-78B800C72875}" type="slidenum">
              <a:rPr lang="ar-SA" altLang="en-US" sz="1400">
                <a:solidFill>
                  <a:schemeClr val="tx1"/>
                </a:solidFill>
              </a:rPr>
              <a:pPr>
                <a:spcBef>
                  <a:spcPct val="0"/>
                </a:spcBef>
                <a:buFontTx/>
                <a:buNone/>
              </a:pPr>
              <a:t>50</a:t>
            </a:fld>
            <a:endParaRPr lang="en-US" altLang="en-US" sz="1400">
              <a:solidFill>
                <a:schemeClr val="tx1"/>
              </a:solidFill>
            </a:endParaRPr>
          </a:p>
        </p:txBody>
      </p:sp>
      <p:pic>
        <p:nvPicPr>
          <p:cNvPr id="56324" name="Picture 2" descr="magi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6325" name="Rectangle 3"/>
          <p:cNvSpPr>
            <a:spLocks noGrp="1" noChangeArrowheads="1"/>
          </p:cNvSpPr>
          <p:nvPr>
            <p:ph type="title"/>
          </p:nvPr>
        </p:nvSpPr>
        <p:spPr/>
        <p:txBody>
          <a:bodyPr/>
          <a:lstStyle/>
          <a:p>
            <a:r>
              <a:rPr lang="en-US" altLang="en-US" sz="4000">
                <a:latin typeface="Arial" charset="0"/>
              </a:rPr>
              <a:t>Creating a Thread</a:t>
            </a:r>
          </a:p>
        </p:txBody>
      </p:sp>
      <p:sp>
        <p:nvSpPr>
          <p:cNvPr id="56326" name="Rectangle 4"/>
          <p:cNvSpPr>
            <a:spLocks noChangeArrowheads="1"/>
          </p:cNvSpPr>
          <p:nvPr/>
        </p:nvSpPr>
        <p:spPr bwMode="auto">
          <a:xfrm>
            <a:off x="887413" y="1704975"/>
            <a:ext cx="7246937" cy="1547813"/>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231775" indent="-231775">
              <a:spcBef>
                <a:spcPct val="20000"/>
              </a:spcBef>
              <a:buChar char="•"/>
              <a:defRPr sz="3200">
                <a:solidFill>
                  <a:srgbClr val="0000FF"/>
                </a:solidFill>
                <a:latin typeface="Arial" charset="0"/>
              </a:defRPr>
            </a:lvl1pPr>
            <a:lvl2pPr marL="742950" indent="-285750">
              <a:spcBef>
                <a:spcPct val="20000"/>
              </a:spcBef>
              <a:buChar char="–"/>
              <a:defRPr sz="2800">
                <a:solidFill>
                  <a:srgbClr val="0000FF"/>
                </a:solidFill>
                <a:latin typeface="Arial" charset="0"/>
              </a:defRPr>
            </a:lvl2pPr>
            <a:lvl3pPr marL="1143000" indent="-228600">
              <a:spcBef>
                <a:spcPct val="20000"/>
              </a:spcBef>
              <a:buChar char="•"/>
              <a:defRPr sz="2400">
                <a:solidFill>
                  <a:srgbClr val="0000FF"/>
                </a:solidFill>
                <a:latin typeface="Arial" charset="0"/>
              </a:defRPr>
            </a:lvl3pPr>
            <a:lvl4pPr marL="1600200" indent="-228600">
              <a:spcBef>
                <a:spcPct val="20000"/>
              </a:spcBef>
              <a:buChar char="–"/>
              <a:defRPr sz="2000">
                <a:solidFill>
                  <a:srgbClr val="0000FF"/>
                </a:solidFill>
                <a:latin typeface="Arial" charset="0"/>
              </a:defRPr>
            </a:lvl4pPr>
            <a:lvl5pPr marL="2057400" indent="-228600">
              <a:spcBef>
                <a:spcPct val="20000"/>
              </a:spcBef>
              <a:buChar char="»"/>
              <a:defRPr sz="2000">
                <a:solidFill>
                  <a:srgbClr val="0000FF"/>
                </a:solidFill>
                <a:latin typeface="Arial" charset="0"/>
              </a:defRPr>
            </a:lvl5pPr>
            <a:lvl6pPr marL="2514600" indent="-228600" eaLnBrk="0" fontAlgn="base" hangingPunct="0">
              <a:spcBef>
                <a:spcPct val="20000"/>
              </a:spcBef>
              <a:spcAft>
                <a:spcPct val="0"/>
              </a:spcAft>
              <a:buChar char="»"/>
              <a:defRPr sz="2000">
                <a:solidFill>
                  <a:srgbClr val="0000FF"/>
                </a:solidFill>
                <a:latin typeface="Arial" charset="0"/>
              </a:defRPr>
            </a:lvl6pPr>
            <a:lvl7pPr marL="2971800" indent="-228600" eaLnBrk="0" fontAlgn="base" hangingPunct="0">
              <a:spcBef>
                <a:spcPct val="20000"/>
              </a:spcBef>
              <a:spcAft>
                <a:spcPct val="0"/>
              </a:spcAft>
              <a:buChar char="»"/>
              <a:defRPr sz="2000">
                <a:solidFill>
                  <a:srgbClr val="0000FF"/>
                </a:solidFill>
                <a:latin typeface="Arial" charset="0"/>
              </a:defRPr>
            </a:lvl7pPr>
            <a:lvl8pPr marL="3429000" indent="-228600" eaLnBrk="0" fontAlgn="base" hangingPunct="0">
              <a:spcBef>
                <a:spcPct val="20000"/>
              </a:spcBef>
              <a:spcAft>
                <a:spcPct val="0"/>
              </a:spcAft>
              <a:buChar char="»"/>
              <a:defRPr sz="2000">
                <a:solidFill>
                  <a:srgbClr val="0000FF"/>
                </a:solidFill>
                <a:latin typeface="Arial" charset="0"/>
              </a:defRPr>
            </a:lvl8pPr>
            <a:lvl9pPr marL="3886200" indent="-228600" eaLnBrk="0" fontAlgn="base" hangingPunct="0">
              <a:spcBef>
                <a:spcPct val="20000"/>
              </a:spcBef>
              <a:spcAft>
                <a:spcPct val="0"/>
              </a:spcAft>
              <a:buChar char="»"/>
              <a:defRPr sz="2000">
                <a:solidFill>
                  <a:srgbClr val="0000FF"/>
                </a:solidFill>
                <a:latin typeface="Arial" charset="0"/>
              </a:defRPr>
            </a:lvl9pPr>
          </a:lstStyle>
          <a:p>
            <a:pPr>
              <a:buFontTx/>
              <a:buNone/>
            </a:pPr>
            <a:r>
              <a:rPr lang="en-US" altLang="en-US" sz="2400">
                <a:latin typeface="Lucida Console" charset="0"/>
              </a:rPr>
              <a:t>String m = “Hello from ” + i;</a:t>
            </a:r>
          </a:p>
          <a:p>
            <a:pPr>
              <a:buFontTx/>
              <a:buNone/>
            </a:pPr>
            <a:r>
              <a:rPr lang="en-US" altLang="en-US" sz="2400">
                <a:latin typeface="Lucida Console" charset="0"/>
              </a:rPr>
              <a:t>Runnable h = </a:t>
            </a:r>
            <a:r>
              <a:rPr lang="en-US" altLang="en-US" sz="2400">
                <a:solidFill>
                  <a:schemeClr val="tx1"/>
                </a:solidFill>
                <a:latin typeface="Lucida Console" charset="0"/>
              </a:rPr>
              <a:t>new</a:t>
            </a:r>
            <a:r>
              <a:rPr lang="en-US" altLang="en-US" sz="2400">
                <a:latin typeface="Lucida Console" charset="0"/>
              </a:rPr>
              <a:t> Hello(m);</a:t>
            </a:r>
          </a:p>
          <a:p>
            <a:pPr>
              <a:buFontTx/>
              <a:buNone/>
            </a:pPr>
            <a:r>
              <a:rPr lang="en-US" altLang="en-US" sz="2400">
                <a:solidFill>
                  <a:schemeClr val="bg2"/>
                </a:solidFill>
                <a:latin typeface="Lucida Console" charset="0"/>
              </a:rPr>
              <a:t>Thread t = new Thread(h);</a:t>
            </a:r>
          </a:p>
        </p:txBody>
      </p:sp>
      <p:sp>
        <p:nvSpPr>
          <p:cNvPr id="56327" name="AutoShape 5"/>
          <p:cNvSpPr>
            <a:spLocks noChangeArrowheads="1"/>
          </p:cNvSpPr>
          <p:nvPr/>
        </p:nvSpPr>
        <p:spPr bwMode="auto">
          <a:xfrm>
            <a:off x="742950" y="1735138"/>
            <a:ext cx="5843588" cy="868362"/>
          </a:xfrm>
          <a:prstGeom prst="wedgeRoundRectCallout">
            <a:avLst>
              <a:gd name="adj1" fmla="val 69"/>
              <a:gd name="adj2" fmla="val 272486"/>
              <a:gd name="adj3" fmla="val 16667"/>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Char char="•"/>
              <a:defRPr sz="3200">
                <a:solidFill>
                  <a:srgbClr val="0000FF"/>
                </a:solidFill>
                <a:latin typeface="Arial" charset="0"/>
              </a:defRPr>
            </a:lvl1pPr>
            <a:lvl2pPr marL="742950" indent="-285750">
              <a:spcBef>
                <a:spcPct val="20000"/>
              </a:spcBef>
              <a:buChar char="–"/>
              <a:defRPr sz="2800">
                <a:solidFill>
                  <a:srgbClr val="0000FF"/>
                </a:solidFill>
                <a:latin typeface="Arial" charset="0"/>
              </a:defRPr>
            </a:lvl2pPr>
            <a:lvl3pPr marL="1143000" indent="-228600">
              <a:spcBef>
                <a:spcPct val="20000"/>
              </a:spcBef>
              <a:buChar char="•"/>
              <a:defRPr sz="2400">
                <a:solidFill>
                  <a:srgbClr val="0000FF"/>
                </a:solidFill>
                <a:latin typeface="Arial" charset="0"/>
              </a:defRPr>
            </a:lvl3pPr>
            <a:lvl4pPr marL="1600200" indent="-228600">
              <a:spcBef>
                <a:spcPct val="20000"/>
              </a:spcBef>
              <a:buChar char="–"/>
              <a:defRPr sz="2000">
                <a:solidFill>
                  <a:srgbClr val="0000FF"/>
                </a:solidFill>
                <a:latin typeface="Arial" charset="0"/>
              </a:defRPr>
            </a:lvl4pPr>
            <a:lvl5pPr marL="2057400" indent="-228600">
              <a:spcBef>
                <a:spcPct val="20000"/>
              </a:spcBef>
              <a:buChar char="»"/>
              <a:defRPr sz="2000">
                <a:solidFill>
                  <a:srgbClr val="0000FF"/>
                </a:solidFill>
                <a:latin typeface="Arial" charset="0"/>
              </a:defRPr>
            </a:lvl5pPr>
            <a:lvl6pPr marL="2514600" indent="-228600" eaLnBrk="0" fontAlgn="base" hangingPunct="0">
              <a:spcBef>
                <a:spcPct val="20000"/>
              </a:spcBef>
              <a:spcAft>
                <a:spcPct val="0"/>
              </a:spcAft>
              <a:buChar char="»"/>
              <a:defRPr sz="2000">
                <a:solidFill>
                  <a:srgbClr val="0000FF"/>
                </a:solidFill>
                <a:latin typeface="Arial" charset="0"/>
              </a:defRPr>
            </a:lvl6pPr>
            <a:lvl7pPr marL="2971800" indent="-228600" eaLnBrk="0" fontAlgn="base" hangingPunct="0">
              <a:spcBef>
                <a:spcPct val="20000"/>
              </a:spcBef>
              <a:spcAft>
                <a:spcPct val="0"/>
              </a:spcAft>
              <a:buChar char="»"/>
              <a:defRPr sz="2000">
                <a:solidFill>
                  <a:srgbClr val="0000FF"/>
                </a:solidFill>
                <a:latin typeface="Arial" charset="0"/>
              </a:defRPr>
            </a:lvl7pPr>
            <a:lvl8pPr marL="3429000" indent="-228600" eaLnBrk="0" fontAlgn="base" hangingPunct="0">
              <a:spcBef>
                <a:spcPct val="20000"/>
              </a:spcBef>
              <a:spcAft>
                <a:spcPct val="0"/>
              </a:spcAft>
              <a:buChar char="»"/>
              <a:defRPr sz="2000">
                <a:solidFill>
                  <a:srgbClr val="0000FF"/>
                </a:solidFill>
                <a:latin typeface="Arial" charset="0"/>
              </a:defRPr>
            </a:lvl8pPr>
            <a:lvl9pPr marL="3886200" indent="-228600" eaLnBrk="0" fontAlgn="base" hangingPunct="0">
              <a:spcBef>
                <a:spcPct val="20000"/>
              </a:spcBef>
              <a:spcAft>
                <a:spcPct val="0"/>
              </a:spcAft>
              <a:buChar char="»"/>
              <a:defRPr sz="2000">
                <a:solidFill>
                  <a:srgbClr val="0000FF"/>
                </a:solidFill>
                <a:latin typeface="Arial" charset="0"/>
              </a:defRPr>
            </a:lvl9pPr>
          </a:lstStyle>
          <a:p>
            <a:pPr algn="ctr">
              <a:spcBef>
                <a:spcPct val="0"/>
              </a:spcBef>
              <a:buFontTx/>
              <a:buNone/>
            </a:pPr>
            <a:endParaRPr lang="en-US" altLang="en-US" sz="4400" b="0"/>
          </a:p>
        </p:txBody>
      </p:sp>
      <p:sp>
        <p:nvSpPr>
          <p:cNvPr id="56328" name="Text Box 6"/>
          <p:cNvSpPr txBox="1">
            <a:spLocks noChangeArrowheads="1"/>
          </p:cNvSpPr>
          <p:nvPr/>
        </p:nvSpPr>
        <p:spPr bwMode="auto">
          <a:xfrm>
            <a:off x="1420813" y="4692650"/>
            <a:ext cx="45497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rgbClr val="0000FF"/>
                </a:solidFill>
                <a:latin typeface="Arial" charset="0"/>
              </a:defRPr>
            </a:lvl1pPr>
            <a:lvl2pPr marL="742950" indent="-285750">
              <a:spcBef>
                <a:spcPct val="20000"/>
              </a:spcBef>
              <a:buChar char="–"/>
              <a:defRPr sz="2800">
                <a:solidFill>
                  <a:srgbClr val="0000FF"/>
                </a:solidFill>
                <a:latin typeface="Arial" charset="0"/>
              </a:defRPr>
            </a:lvl2pPr>
            <a:lvl3pPr marL="1143000" indent="-228600">
              <a:spcBef>
                <a:spcPct val="20000"/>
              </a:spcBef>
              <a:buChar char="•"/>
              <a:defRPr sz="2400">
                <a:solidFill>
                  <a:srgbClr val="0000FF"/>
                </a:solidFill>
                <a:latin typeface="Arial" charset="0"/>
              </a:defRPr>
            </a:lvl3pPr>
            <a:lvl4pPr marL="1600200" indent="-228600">
              <a:spcBef>
                <a:spcPct val="20000"/>
              </a:spcBef>
              <a:buChar char="–"/>
              <a:defRPr sz="2000">
                <a:solidFill>
                  <a:srgbClr val="0000FF"/>
                </a:solidFill>
                <a:latin typeface="Arial" charset="0"/>
              </a:defRPr>
            </a:lvl4pPr>
            <a:lvl5pPr marL="2057400" indent="-228600">
              <a:spcBef>
                <a:spcPct val="20000"/>
              </a:spcBef>
              <a:buChar char="»"/>
              <a:defRPr sz="2000">
                <a:solidFill>
                  <a:srgbClr val="0000FF"/>
                </a:solidFill>
                <a:latin typeface="Arial" charset="0"/>
              </a:defRPr>
            </a:lvl5pPr>
            <a:lvl6pPr marL="2514600" indent="-228600" eaLnBrk="0" fontAlgn="base" hangingPunct="0">
              <a:spcBef>
                <a:spcPct val="20000"/>
              </a:spcBef>
              <a:spcAft>
                <a:spcPct val="0"/>
              </a:spcAft>
              <a:buChar char="»"/>
              <a:defRPr sz="2000">
                <a:solidFill>
                  <a:srgbClr val="0000FF"/>
                </a:solidFill>
                <a:latin typeface="Arial" charset="0"/>
              </a:defRPr>
            </a:lvl6pPr>
            <a:lvl7pPr marL="2971800" indent="-228600" eaLnBrk="0" fontAlgn="base" hangingPunct="0">
              <a:spcBef>
                <a:spcPct val="20000"/>
              </a:spcBef>
              <a:spcAft>
                <a:spcPct val="0"/>
              </a:spcAft>
              <a:buChar char="»"/>
              <a:defRPr sz="2000">
                <a:solidFill>
                  <a:srgbClr val="0000FF"/>
                </a:solidFill>
                <a:latin typeface="Arial" charset="0"/>
              </a:defRPr>
            </a:lvl7pPr>
            <a:lvl8pPr marL="3429000" indent="-228600" eaLnBrk="0" fontAlgn="base" hangingPunct="0">
              <a:spcBef>
                <a:spcPct val="20000"/>
              </a:spcBef>
              <a:spcAft>
                <a:spcPct val="0"/>
              </a:spcAft>
              <a:buChar char="»"/>
              <a:defRPr sz="2000">
                <a:solidFill>
                  <a:srgbClr val="0000FF"/>
                </a:solidFill>
                <a:latin typeface="Arial" charset="0"/>
              </a:defRPr>
            </a:lvl8pPr>
            <a:lvl9pPr marL="3886200" indent="-228600" eaLnBrk="0" fontAlgn="base" hangingPunct="0">
              <a:spcBef>
                <a:spcPct val="20000"/>
              </a:spcBef>
              <a:spcAft>
                <a:spcPct val="0"/>
              </a:spcAft>
              <a:buChar char="»"/>
              <a:defRPr sz="2000">
                <a:solidFill>
                  <a:srgbClr val="0000FF"/>
                </a:solidFill>
                <a:latin typeface="Arial" charset="0"/>
              </a:defRPr>
            </a:lvl9pPr>
          </a:lstStyle>
          <a:p>
            <a:pPr algn="ctr">
              <a:spcBef>
                <a:spcPct val="0"/>
              </a:spcBef>
              <a:buFontTx/>
              <a:buNone/>
            </a:pPr>
            <a:r>
              <a:rPr lang="en-US" altLang="en-US" sz="2800" b="0">
                <a:solidFill>
                  <a:srgbClr val="FF0000"/>
                </a:solidFill>
              </a:rPr>
              <a:t>Create a Runnable object</a:t>
            </a:r>
          </a:p>
        </p:txBody>
      </p:sp>
    </p:spTree>
    <p:extLst>
      <p:ext uri="{BB962C8B-B14F-4D97-AF65-F5344CB8AC3E}">
        <p14:creationId xmlns:p14="http://schemas.microsoft.com/office/powerpoint/2010/main" val="1025968995"/>
      </p:ext>
    </p:extLst>
  </p:cSld>
  <p:clrMapOvr>
    <a:masterClrMapping/>
  </p:clrMapOvr>
  <p:transition spd="slow"/>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rgbClr val="0000FF"/>
                </a:solidFill>
                <a:latin typeface="Arial" charset="0"/>
              </a:defRPr>
            </a:lvl1pPr>
            <a:lvl2pPr marL="742950" indent="-285750">
              <a:spcBef>
                <a:spcPct val="20000"/>
              </a:spcBef>
              <a:buChar char="–"/>
              <a:defRPr sz="2800">
                <a:solidFill>
                  <a:srgbClr val="0000FF"/>
                </a:solidFill>
                <a:latin typeface="Arial" charset="0"/>
              </a:defRPr>
            </a:lvl2pPr>
            <a:lvl3pPr marL="1143000" indent="-228600">
              <a:spcBef>
                <a:spcPct val="20000"/>
              </a:spcBef>
              <a:buChar char="•"/>
              <a:defRPr sz="2400">
                <a:solidFill>
                  <a:srgbClr val="0000FF"/>
                </a:solidFill>
                <a:latin typeface="Arial" charset="0"/>
              </a:defRPr>
            </a:lvl3pPr>
            <a:lvl4pPr marL="1600200" indent="-228600">
              <a:spcBef>
                <a:spcPct val="20000"/>
              </a:spcBef>
              <a:buChar char="–"/>
              <a:defRPr sz="2000">
                <a:solidFill>
                  <a:srgbClr val="0000FF"/>
                </a:solidFill>
                <a:latin typeface="Arial" charset="0"/>
              </a:defRPr>
            </a:lvl4pPr>
            <a:lvl5pPr marL="2057400" indent="-228600">
              <a:spcBef>
                <a:spcPct val="20000"/>
              </a:spcBef>
              <a:buChar char="»"/>
              <a:defRPr sz="2000">
                <a:solidFill>
                  <a:srgbClr val="0000FF"/>
                </a:solidFill>
                <a:latin typeface="Arial" charset="0"/>
              </a:defRPr>
            </a:lvl5pPr>
            <a:lvl6pPr marL="2514600" indent="-228600" eaLnBrk="0" fontAlgn="base" hangingPunct="0">
              <a:spcBef>
                <a:spcPct val="20000"/>
              </a:spcBef>
              <a:spcAft>
                <a:spcPct val="0"/>
              </a:spcAft>
              <a:buChar char="»"/>
              <a:defRPr sz="2000">
                <a:solidFill>
                  <a:srgbClr val="0000FF"/>
                </a:solidFill>
                <a:latin typeface="Arial" charset="0"/>
              </a:defRPr>
            </a:lvl6pPr>
            <a:lvl7pPr marL="2971800" indent="-228600" eaLnBrk="0" fontAlgn="base" hangingPunct="0">
              <a:spcBef>
                <a:spcPct val="20000"/>
              </a:spcBef>
              <a:spcAft>
                <a:spcPct val="0"/>
              </a:spcAft>
              <a:buChar char="»"/>
              <a:defRPr sz="2000">
                <a:solidFill>
                  <a:srgbClr val="0000FF"/>
                </a:solidFill>
                <a:latin typeface="Arial" charset="0"/>
              </a:defRPr>
            </a:lvl7pPr>
            <a:lvl8pPr marL="3429000" indent="-228600" eaLnBrk="0" fontAlgn="base" hangingPunct="0">
              <a:spcBef>
                <a:spcPct val="20000"/>
              </a:spcBef>
              <a:spcAft>
                <a:spcPct val="0"/>
              </a:spcAft>
              <a:buChar char="»"/>
              <a:defRPr sz="2000">
                <a:solidFill>
                  <a:srgbClr val="0000FF"/>
                </a:solidFill>
                <a:latin typeface="Arial" charset="0"/>
              </a:defRPr>
            </a:lvl8pPr>
            <a:lvl9pPr marL="3886200" indent="-228600" eaLnBrk="0" fontAlgn="base" hangingPunct="0">
              <a:spcBef>
                <a:spcPct val="20000"/>
              </a:spcBef>
              <a:spcAft>
                <a:spcPct val="0"/>
              </a:spcAft>
              <a:buChar char="»"/>
              <a:defRPr sz="2000">
                <a:solidFill>
                  <a:srgbClr val="0000FF"/>
                </a:solidFill>
                <a:latin typeface="Arial" charset="0"/>
              </a:defRPr>
            </a:lvl9pPr>
          </a:lstStyle>
          <a:p>
            <a:pPr>
              <a:spcBef>
                <a:spcPct val="0"/>
              </a:spcBef>
              <a:buFontTx/>
              <a:buNone/>
            </a:pPr>
            <a:r>
              <a:rPr lang="en-US" altLang="en-US" sz="1400">
                <a:solidFill>
                  <a:schemeClr val="tx1"/>
                </a:solidFill>
                <a:ea typeface="Courier New" charset="0"/>
                <a:cs typeface="Courier New" charset="0"/>
              </a:rPr>
              <a:t>Art of Multiprocessor Programming</a:t>
            </a:r>
          </a:p>
        </p:txBody>
      </p:sp>
      <p:sp>
        <p:nvSpPr>
          <p:cNvPr id="58371"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rgbClr val="0000FF"/>
                </a:solidFill>
                <a:latin typeface="Arial" charset="0"/>
              </a:defRPr>
            </a:lvl1pPr>
            <a:lvl2pPr marL="742950" indent="-285750">
              <a:spcBef>
                <a:spcPct val="20000"/>
              </a:spcBef>
              <a:buChar char="–"/>
              <a:defRPr sz="2800">
                <a:solidFill>
                  <a:srgbClr val="0000FF"/>
                </a:solidFill>
                <a:latin typeface="Arial" charset="0"/>
              </a:defRPr>
            </a:lvl2pPr>
            <a:lvl3pPr marL="1143000" indent="-228600">
              <a:spcBef>
                <a:spcPct val="20000"/>
              </a:spcBef>
              <a:buChar char="•"/>
              <a:defRPr sz="2400">
                <a:solidFill>
                  <a:srgbClr val="0000FF"/>
                </a:solidFill>
                <a:latin typeface="Arial" charset="0"/>
              </a:defRPr>
            </a:lvl3pPr>
            <a:lvl4pPr marL="1600200" indent="-228600">
              <a:spcBef>
                <a:spcPct val="20000"/>
              </a:spcBef>
              <a:buChar char="–"/>
              <a:defRPr sz="2000">
                <a:solidFill>
                  <a:srgbClr val="0000FF"/>
                </a:solidFill>
                <a:latin typeface="Arial" charset="0"/>
              </a:defRPr>
            </a:lvl4pPr>
            <a:lvl5pPr marL="2057400" indent="-228600">
              <a:spcBef>
                <a:spcPct val="20000"/>
              </a:spcBef>
              <a:buChar char="»"/>
              <a:defRPr sz="2000">
                <a:solidFill>
                  <a:srgbClr val="0000FF"/>
                </a:solidFill>
                <a:latin typeface="Arial" charset="0"/>
              </a:defRPr>
            </a:lvl5pPr>
            <a:lvl6pPr marL="2514600" indent="-228600" eaLnBrk="0" fontAlgn="base" hangingPunct="0">
              <a:spcBef>
                <a:spcPct val="20000"/>
              </a:spcBef>
              <a:spcAft>
                <a:spcPct val="0"/>
              </a:spcAft>
              <a:buChar char="»"/>
              <a:defRPr sz="2000">
                <a:solidFill>
                  <a:srgbClr val="0000FF"/>
                </a:solidFill>
                <a:latin typeface="Arial" charset="0"/>
              </a:defRPr>
            </a:lvl6pPr>
            <a:lvl7pPr marL="2971800" indent="-228600" eaLnBrk="0" fontAlgn="base" hangingPunct="0">
              <a:spcBef>
                <a:spcPct val="20000"/>
              </a:spcBef>
              <a:spcAft>
                <a:spcPct val="0"/>
              </a:spcAft>
              <a:buChar char="»"/>
              <a:defRPr sz="2000">
                <a:solidFill>
                  <a:srgbClr val="0000FF"/>
                </a:solidFill>
                <a:latin typeface="Arial" charset="0"/>
              </a:defRPr>
            </a:lvl7pPr>
            <a:lvl8pPr marL="3429000" indent="-228600" eaLnBrk="0" fontAlgn="base" hangingPunct="0">
              <a:spcBef>
                <a:spcPct val="20000"/>
              </a:spcBef>
              <a:spcAft>
                <a:spcPct val="0"/>
              </a:spcAft>
              <a:buChar char="»"/>
              <a:defRPr sz="2000">
                <a:solidFill>
                  <a:srgbClr val="0000FF"/>
                </a:solidFill>
                <a:latin typeface="Arial" charset="0"/>
              </a:defRPr>
            </a:lvl8pPr>
            <a:lvl9pPr marL="3886200" indent="-228600" eaLnBrk="0" fontAlgn="base" hangingPunct="0">
              <a:spcBef>
                <a:spcPct val="20000"/>
              </a:spcBef>
              <a:spcAft>
                <a:spcPct val="0"/>
              </a:spcAft>
              <a:buChar char="»"/>
              <a:defRPr sz="2000">
                <a:solidFill>
                  <a:srgbClr val="0000FF"/>
                </a:solidFill>
                <a:latin typeface="Arial" charset="0"/>
              </a:defRPr>
            </a:lvl9pPr>
          </a:lstStyle>
          <a:p>
            <a:pPr>
              <a:spcBef>
                <a:spcPct val="0"/>
              </a:spcBef>
              <a:buFontTx/>
              <a:buNone/>
            </a:pPr>
            <a:fld id="{4AAA1D9B-28B2-9F41-8888-5C293EDDCC76}" type="slidenum">
              <a:rPr lang="ar-SA" altLang="en-US" sz="1400">
                <a:solidFill>
                  <a:schemeClr val="tx1"/>
                </a:solidFill>
              </a:rPr>
              <a:pPr>
                <a:spcBef>
                  <a:spcPct val="0"/>
                </a:spcBef>
                <a:buFontTx/>
                <a:buNone/>
              </a:pPr>
              <a:t>51</a:t>
            </a:fld>
            <a:endParaRPr lang="en-US" altLang="en-US" sz="1400">
              <a:solidFill>
                <a:schemeClr val="tx1"/>
              </a:solidFill>
            </a:endParaRPr>
          </a:p>
        </p:txBody>
      </p:sp>
      <p:pic>
        <p:nvPicPr>
          <p:cNvPr id="58372" name="Picture 2" descr="magi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8373" name="Rectangle 3"/>
          <p:cNvSpPr>
            <a:spLocks noGrp="1" noChangeArrowheads="1"/>
          </p:cNvSpPr>
          <p:nvPr>
            <p:ph type="title"/>
          </p:nvPr>
        </p:nvSpPr>
        <p:spPr/>
        <p:txBody>
          <a:bodyPr/>
          <a:lstStyle/>
          <a:p>
            <a:r>
              <a:rPr lang="en-US" altLang="en-US" sz="4000">
                <a:latin typeface="Arial" charset="0"/>
              </a:rPr>
              <a:t>Creating a Thread</a:t>
            </a:r>
          </a:p>
        </p:txBody>
      </p:sp>
      <p:sp>
        <p:nvSpPr>
          <p:cNvPr id="58374" name="Rectangle 4"/>
          <p:cNvSpPr>
            <a:spLocks noChangeArrowheads="1"/>
          </p:cNvSpPr>
          <p:nvPr/>
        </p:nvSpPr>
        <p:spPr bwMode="auto">
          <a:xfrm>
            <a:off x="887413" y="1704975"/>
            <a:ext cx="7246937" cy="1547813"/>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231775" indent="-231775">
              <a:spcBef>
                <a:spcPct val="20000"/>
              </a:spcBef>
              <a:buChar char="•"/>
              <a:defRPr sz="3200">
                <a:solidFill>
                  <a:srgbClr val="0000FF"/>
                </a:solidFill>
                <a:latin typeface="Arial" charset="0"/>
              </a:defRPr>
            </a:lvl1pPr>
            <a:lvl2pPr marL="742950" indent="-285750">
              <a:spcBef>
                <a:spcPct val="20000"/>
              </a:spcBef>
              <a:buChar char="–"/>
              <a:defRPr sz="2800">
                <a:solidFill>
                  <a:srgbClr val="0000FF"/>
                </a:solidFill>
                <a:latin typeface="Arial" charset="0"/>
              </a:defRPr>
            </a:lvl2pPr>
            <a:lvl3pPr marL="1143000" indent="-228600">
              <a:spcBef>
                <a:spcPct val="20000"/>
              </a:spcBef>
              <a:buChar char="•"/>
              <a:defRPr sz="2400">
                <a:solidFill>
                  <a:srgbClr val="0000FF"/>
                </a:solidFill>
                <a:latin typeface="Arial" charset="0"/>
              </a:defRPr>
            </a:lvl3pPr>
            <a:lvl4pPr marL="1600200" indent="-228600">
              <a:spcBef>
                <a:spcPct val="20000"/>
              </a:spcBef>
              <a:buChar char="–"/>
              <a:defRPr sz="2000">
                <a:solidFill>
                  <a:srgbClr val="0000FF"/>
                </a:solidFill>
                <a:latin typeface="Arial" charset="0"/>
              </a:defRPr>
            </a:lvl4pPr>
            <a:lvl5pPr marL="2057400" indent="-228600">
              <a:spcBef>
                <a:spcPct val="20000"/>
              </a:spcBef>
              <a:buChar char="»"/>
              <a:defRPr sz="2000">
                <a:solidFill>
                  <a:srgbClr val="0000FF"/>
                </a:solidFill>
                <a:latin typeface="Arial" charset="0"/>
              </a:defRPr>
            </a:lvl5pPr>
            <a:lvl6pPr marL="2514600" indent="-228600" eaLnBrk="0" fontAlgn="base" hangingPunct="0">
              <a:spcBef>
                <a:spcPct val="20000"/>
              </a:spcBef>
              <a:spcAft>
                <a:spcPct val="0"/>
              </a:spcAft>
              <a:buChar char="»"/>
              <a:defRPr sz="2000">
                <a:solidFill>
                  <a:srgbClr val="0000FF"/>
                </a:solidFill>
                <a:latin typeface="Arial" charset="0"/>
              </a:defRPr>
            </a:lvl6pPr>
            <a:lvl7pPr marL="2971800" indent="-228600" eaLnBrk="0" fontAlgn="base" hangingPunct="0">
              <a:spcBef>
                <a:spcPct val="20000"/>
              </a:spcBef>
              <a:spcAft>
                <a:spcPct val="0"/>
              </a:spcAft>
              <a:buChar char="»"/>
              <a:defRPr sz="2000">
                <a:solidFill>
                  <a:srgbClr val="0000FF"/>
                </a:solidFill>
                <a:latin typeface="Arial" charset="0"/>
              </a:defRPr>
            </a:lvl7pPr>
            <a:lvl8pPr marL="3429000" indent="-228600" eaLnBrk="0" fontAlgn="base" hangingPunct="0">
              <a:spcBef>
                <a:spcPct val="20000"/>
              </a:spcBef>
              <a:spcAft>
                <a:spcPct val="0"/>
              </a:spcAft>
              <a:buChar char="»"/>
              <a:defRPr sz="2000">
                <a:solidFill>
                  <a:srgbClr val="0000FF"/>
                </a:solidFill>
                <a:latin typeface="Arial" charset="0"/>
              </a:defRPr>
            </a:lvl8pPr>
            <a:lvl9pPr marL="3886200" indent="-228600" eaLnBrk="0" fontAlgn="base" hangingPunct="0">
              <a:spcBef>
                <a:spcPct val="20000"/>
              </a:spcBef>
              <a:spcAft>
                <a:spcPct val="0"/>
              </a:spcAft>
              <a:buChar char="»"/>
              <a:defRPr sz="2000">
                <a:solidFill>
                  <a:srgbClr val="0000FF"/>
                </a:solidFill>
                <a:latin typeface="Arial" charset="0"/>
              </a:defRPr>
            </a:lvl9pPr>
          </a:lstStyle>
          <a:p>
            <a:pPr>
              <a:buFontTx/>
              <a:buNone/>
            </a:pPr>
            <a:r>
              <a:rPr lang="en-US" altLang="en-US" sz="2400">
                <a:solidFill>
                  <a:schemeClr val="bg2"/>
                </a:solidFill>
                <a:latin typeface="Lucida Console" charset="0"/>
              </a:rPr>
              <a:t>String m = “Hello from ” + i;</a:t>
            </a:r>
          </a:p>
          <a:p>
            <a:pPr>
              <a:buFontTx/>
              <a:buNone/>
            </a:pPr>
            <a:r>
              <a:rPr lang="en-US" altLang="en-US" sz="2400">
                <a:solidFill>
                  <a:schemeClr val="bg2"/>
                </a:solidFill>
                <a:latin typeface="Lucida Console" charset="0"/>
              </a:rPr>
              <a:t>Runnable h = new Hello(m);</a:t>
            </a:r>
          </a:p>
          <a:p>
            <a:pPr>
              <a:buFontTx/>
              <a:buNone/>
            </a:pPr>
            <a:r>
              <a:rPr lang="en-US" altLang="en-US" sz="2400">
                <a:latin typeface="Lucida Console" charset="0"/>
              </a:rPr>
              <a:t>Thread t = </a:t>
            </a:r>
            <a:r>
              <a:rPr lang="en-US" altLang="en-US" sz="2400">
                <a:solidFill>
                  <a:schemeClr val="tx1"/>
                </a:solidFill>
                <a:latin typeface="Lucida Console" charset="0"/>
              </a:rPr>
              <a:t>new </a:t>
            </a:r>
            <a:r>
              <a:rPr lang="en-US" altLang="en-US" sz="2400">
                <a:latin typeface="Lucida Console" charset="0"/>
              </a:rPr>
              <a:t>Thread(h);</a:t>
            </a:r>
          </a:p>
        </p:txBody>
      </p:sp>
      <p:sp>
        <p:nvSpPr>
          <p:cNvPr id="58375" name="AutoShape 5"/>
          <p:cNvSpPr>
            <a:spLocks noChangeArrowheads="1"/>
          </p:cNvSpPr>
          <p:nvPr/>
        </p:nvSpPr>
        <p:spPr bwMode="auto">
          <a:xfrm>
            <a:off x="877888" y="2468563"/>
            <a:ext cx="5049837" cy="719137"/>
          </a:xfrm>
          <a:prstGeom prst="wedgeRoundRectCallout">
            <a:avLst>
              <a:gd name="adj1" fmla="val 35255"/>
              <a:gd name="adj2" fmla="val 247792"/>
              <a:gd name="adj3" fmla="val 16667"/>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Char char="•"/>
              <a:defRPr sz="3200">
                <a:solidFill>
                  <a:srgbClr val="0000FF"/>
                </a:solidFill>
                <a:latin typeface="Arial" charset="0"/>
              </a:defRPr>
            </a:lvl1pPr>
            <a:lvl2pPr marL="742950" indent="-285750">
              <a:spcBef>
                <a:spcPct val="20000"/>
              </a:spcBef>
              <a:buChar char="–"/>
              <a:defRPr sz="2800">
                <a:solidFill>
                  <a:srgbClr val="0000FF"/>
                </a:solidFill>
                <a:latin typeface="Arial" charset="0"/>
              </a:defRPr>
            </a:lvl2pPr>
            <a:lvl3pPr marL="1143000" indent="-228600">
              <a:spcBef>
                <a:spcPct val="20000"/>
              </a:spcBef>
              <a:buChar char="•"/>
              <a:defRPr sz="2400">
                <a:solidFill>
                  <a:srgbClr val="0000FF"/>
                </a:solidFill>
                <a:latin typeface="Arial" charset="0"/>
              </a:defRPr>
            </a:lvl3pPr>
            <a:lvl4pPr marL="1600200" indent="-228600">
              <a:spcBef>
                <a:spcPct val="20000"/>
              </a:spcBef>
              <a:buChar char="–"/>
              <a:defRPr sz="2000">
                <a:solidFill>
                  <a:srgbClr val="0000FF"/>
                </a:solidFill>
                <a:latin typeface="Arial" charset="0"/>
              </a:defRPr>
            </a:lvl4pPr>
            <a:lvl5pPr marL="2057400" indent="-228600">
              <a:spcBef>
                <a:spcPct val="20000"/>
              </a:spcBef>
              <a:buChar char="»"/>
              <a:defRPr sz="2000">
                <a:solidFill>
                  <a:srgbClr val="0000FF"/>
                </a:solidFill>
                <a:latin typeface="Arial" charset="0"/>
              </a:defRPr>
            </a:lvl5pPr>
            <a:lvl6pPr marL="2514600" indent="-228600" eaLnBrk="0" fontAlgn="base" hangingPunct="0">
              <a:spcBef>
                <a:spcPct val="20000"/>
              </a:spcBef>
              <a:spcAft>
                <a:spcPct val="0"/>
              </a:spcAft>
              <a:buChar char="»"/>
              <a:defRPr sz="2000">
                <a:solidFill>
                  <a:srgbClr val="0000FF"/>
                </a:solidFill>
                <a:latin typeface="Arial" charset="0"/>
              </a:defRPr>
            </a:lvl6pPr>
            <a:lvl7pPr marL="2971800" indent="-228600" eaLnBrk="0" fontAlgn="base" hangingPunct="0">
              <a:spcBef>
                <a:spcPct val="20000"/>
              </a:spcBef>
              <a:spcAft>
                <a:spcPct val="0"/>
              </a:spcAft>
              <a:buChar char="»"/>
              <a:defRPr sz="2000">
                <a:solidFill>
                  <a:srgbClr val="0000FF"/>
                </a:solidFill>
                <a:latin typeface="Arial" charset="0"/>
              </a:defRPr>
            </a:lvl7pPr>
            <a:lvl8pPr marL="3429000" indent="-228600" eaLnBrk="0" fontAlgn="base" hangingPunct="0">
              <a:spcBef>
                <a:spcPct val="20000"/>
              </a:spcBef>
              <a:spcAft>
                <a:spcPct val="0"/>
              </a:spcAft>
              <a:buChar char="»"/>
              <a:defRPr sz="2000">
                <a:solidFill>
                  <a:srgbClr val="0000FF"/>
                </a:solidFill>
                <a:latin typeface="Arial" charset="0"/>
              </a:defRPr>
            </a:lvl8pPr>
            <a:lvl9pPr marL="3886200" indent="-228600" eaLnBrk="0" fontAlgn="base" hangingPunct="0">
              <a:spcBef>
                <a:spcPct val="20000"/>
              </a:spcBef>
              <a:spcAft>
                <a:spcPct val="0"/>
              </a:spcAft>
              <a:buChar char="»"/>
              <a:defRPr sz="2000">
                <a:solidFill>
                  <a:srgbClr val="0000FF"/>
                </a:solidFill>
                <a:latin typeface="Arial" charset="0"/>
              </a:defRPr>
            </a:lvl9pPr>
          </a:lstStyle>
          <a:p>
            <a:pPr algn="ctr">
              <a:spcBef>
                <a:spcPct val="0"/>
              </a:spcBef>
              <a:buFontTx/>
              <a:buNone/>
            </a:pPr>
            <a:endParaRPr lang="en-US" altLang="en-US" sz="4400" b="0"/>
          </a:p>
        </p:txBody>
      </p:sp>
      <p:sp>
        <p:nvSpPr>
          <p:cNvPr id="58376" name="Text Box 6"/>
          <p:cNvSpPr txBox="1">
            <a:spLocks noChangeArrowheads="1"/>
          </p:cNvSpPr>
          <p:nvPr/>
        </p:nvSpPr>
        <p:spPr bwMode="auto">
          <a:xfrm>
            <a:off x="3489325" y="4722813"/>
            <a:ext cx="45497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rgbClr val="0000FF"/>
                </a:solidFill>
                <a:latin typeface="Arial" charset="0"/>
              </a:defRPr>
            </a:lvl1pPr>
            <a:lvl2pPr marL="742950" indent="-285750">
              <a:spcBef>
                <a:spcPct val="20000"/>
              </a:spcBef>
              <a:buChar char="–"/>
              <a:defRPr sz="2800">
                <a:solidFill>
                  <a:srgbClr val="0000FF"/>
                </a:solidFill>
                <a:latin typeface="Arial" charset="0"/>
              </a:defRPr>
            </a:lvl2pPr>
            <a:lvl3pPr marL="1143000" indent="-228600">
              <a:spcBef>
                <a:spcPct val="20000"/>
              </a:spcBef>
              <a:buChar char="•"/>
              <a:defRPr sz="2400">
                <a:solidFill>
                  <a:srgbClr val="0000FF"/>
                </a:solidFill>
                <a:latin typeface="Arial" charset="0"/>
              </a:defRPr>
            </a:lvl3pPr>
            <a:lvl4pPr marL="1600200" indent="-228600">
              <a:spcBef>
                <a:spcPct val="20000"/>
              </a:spcBef>
              <a:buChar char="–"/>
              <a:defRPr sz="2000">
                <a:solidFill>
                  <a:srgbClr val="0000FF"/>
                </a:solidFill>
                <a:latin typeface="Arial" charset="0"/>
              </a:defRPr>
            </a:lvl4pPr>
            <a:lvl5pPr marL="2057400" indent="-228600">
              <a:spcBef>
                <a:spcPct val="20000"/>
              </a:spcBef>
              <a:buChar char="»"/>
              <a:defRPr sz="2000">
                <a:solidFill>
                  <a:srgbClr val="0000FF"/>
                </a:solidFill>
                <a:latin typeface="Arial" charset="0"/>
              </a:defRPr>
            </a:lvl5pPr>
            <a:lvl6pPr marL="2514600" indent="-228600" eaLnBrk="0" fontAlgn="base" hangingPunct="0">
              <a:spcBef>
                <a:spcPct val="20000"/>
              </a:spcBef>
              <a:spcAft>
                <a:spcPct val="0"/>
              </a:spcAft>
              <a:buChar char="»"/>
              <a:defRPr sz="2000">
                <a:solidFill>
                  <a:srgbClr val="0000FF"/>
                </a:solidFill>
                <a:latin typeface="Arial" charset="0"/>
              </a:defRPr>
            </a:lvl6pPr>
            <a:lvl7pPr marL="2971800" indent="-228600" eaLnBrk="0" fontAlgn="base" hangingPunct="0">
              <a:spcBef>
                <a:spcPct val="20000"/>
              </a:spcBef>
              <a:spcAft>
                <a:spcPct val="0"/>
              </a:spcAft>
              <a:buChar char="»"/>
              <a:defRPr sz="2000">
                <a:solidFill>
                  <a:srgbClr val="0000FF"/>
                </a:solidFill>
                <a:latin typeface="Arial" charset="0"/>
              </a:defRPr>
            </a:lvl7pPr>
            <a:lvl8pPr marL="3429000" indent="-228600" eaLnBrk="0" fontAlgn="base" hangingPunct="0">
              <a:spcBef>
                <a:spcPct val="20000"/>
              </a:spcBef>
              <a:spcAft>
                <a:spcPct val="0"/>
              </a:spcAft>
              <a:buChar char="»"/>
              <a:defRPr sz="2000">
                <a:solidFill>
                  <a:srgbClr val="0000FF"/>
                </a:solidFill>
                <a:latin typeface="Arial" charset="0"/>
              </a:defRPr>
            </a:lvl8pPr>
            <a:lvl9pPr marL="3886200" indent="-228600" eaLnBrk="0" fontAlgn="base" hangingPunct="0">
              <a:spcBef>
                <a:spcPct val="20000"/>
              </a:spcBef>
              <a:spcAft>
                <a:spcPct val="0"/>
              </a:spcAft>
              <a:buChar char="»"/>
              <a:defRPr sz="2000">
                <a:solidFill>
                  <a:srgbClr val="0000FF"/>
                </a:solidFill>
                <a:latin typeface="Arial" charset="0"/>
              </a:defRPr>
            </a:lvl9pPr>
          </a:lstStyle>
          <a:p>
            <a:pPr algn="ctr">
              <a:spcBef>
                <a:spcPct val="0"/>
              </a:spcBef>
              <a:buFontTx/>
              <a:buNone/>
            </a:pPr>
            <a:r>
              <a:rPr lang="en-US" altLang="en-US" sz="2800" b="0">
                <a:solidFill>
                  <a:srgbClr val="FF0000"/>
                </a:solidFill>
              </a:rPr>
              <a:t>Create the thread</a:t>
            </a:r>
          </a:p>
        </p:txBody>
      </p:sp>
    </p:spTree>
    <p:extLst>
      <p:ext uri="{BB962C8B-B14F-4D97-AF65-F5344CB8AC3E}">
        <p14:creationId xmlns:p14="http://schemas.microsoft.com/office/powerpoint/2010/main" val="656630031"/>
      </p:ext>
    </p:extLst>
  </p:cSld>
  <p:clrMapOvr>
    <a:masterClrMapping/>
  </p:clrMapOvr>
  <p:transition spd="slow"/>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rgbClr val="0000FF"/>
                </a:solidFill>
                <a:latin typeface="Arial" charset="0"/>
              </a:defRPr>
            </a:lvl1pPr>
            <a:lvl2pPr marL="742950" indent="-285750">
              <a:spcBef>
                <a:spcPct val="20000"/>
              </a:spcBef>
              <a:buChar char="–"/>
              <a:defRPr sz="2800">
                <a:solidFill>
                  <a:srgbClr val="0000FF"/>
                </a:solidFill>
                <a:latin typeface="Arial" charset="0"/>
              </a:defRPr>
            </a:lvl2pPr>
            <a:lvl3pPr marL="1143000" indent="-228600">
              <a:spcBef>
                <a:spcPct val="20000"/>
              </a:spcBef>
              <a:buChar char="•"/>
              <a:defRPr sz="2400">
                <a:solidFill>
                  <a:srgbClr val="0000FF"/>
                </a:solidFill>
                <a:latin typeface="Arial" charset="0"/>
              </a:defRPr>
            </a:lvl3pPr>
            <a:lvl4pPr marL="1600200" indent="-228600">
              <a:spcBef>
                <a:spcPct val="20000"/>
              </a:spcBef>
              <a:buChar char="–"/>
              <a:defRPr sz="2000">
                <a:solidFill>
                  <a:srgbClr val="0000FF"/>
                </a:solidFill>
                <a:latin typeface="Arial" charset="0"/>
              </a:defRPr>
            </a:lvl4pPr>
            <a:lvl5pPr marL="2057400" indent="-228600">
              <a:spcBef>
                <a:spcPct val="20000"/>
              </a:spcBef>
              <a:buChar char="»"/>
              <a:defRPr sz="2000">
                <a:solidFill>
                  <a:srgbClr val="0000FF"/>
                </a:solidFill>
                <a:latin typeface="Arial" charset="0"/>
              </a:defRPr>
            </a:lvl5pPr>
            <a:lvl6pPr marL="2514600" indent="-228600" eaLnBrk="0" fontAlgn="base" hangingPunct="0">
              <a:spcBef>
                <a:spcPct val="20000"/>
              </a:spcBef>
              <a:spcAft>
                <a:spcPct val="0"/>
              </a:spcAft>
              <a:buChar char="»"/>
              <a:defRPr sz="2000">
                <a:solidFill>
                  <a:srgbClr val="0000FF"/>
                </a:solidFill>
                <a:latin typeface="Arial" charset="0"/>
              </a:defRPr>
            </a:lvl6pPr>
            <a:lvl7pPr marL="2971800" indent="-228600" eaLnBrk="0" fontAlgn="base" hangingPunct="0">
              <a:spcBef>
                <a:spcPct val="20000"/>
              </a:spcBef>
              <a:spcAft>
                <a:spcPct val="0"/>
              </a:spcAft>
              <a:buChar char="»"/>
              <a:defRPr sz="2000">
                <a:solidFill>
                  <a:srgbClr val="0000FF"/>
                </a:solidFill>
                <a:latin typeface="Arial" charset="0"/>
              </a:defRPr>
            </a:lvl7pPr>
            <a:lvl8pPr marL="3429000" indent="-228600" eaLnBrk="0" fontAlgn="base" hangingPunct="0">
              <a:spcBef>
                <a:spcPct val="20000"/>
              </a:spcBef>
              <a:spcAft>
                <a:spcPct val="0"/>
              </a:spcAft>
              <a:buChar char="»"/>
              <a:defRPr sz="2000">
                <a:solidFill>
                  <a:srgbClr val="0000FF"/>
                </a:solidFill>
                <a:latin typeface="Arial" charset="0"/>
              </a:defRPr>
            </a:lvl8pPr>
            <a:lvl9pPr marL="3886200" indent="-228600" eaLnBrk="0" fontAlgn="base" hangingPunct="0">
              <a:spcBef>
                <a:spcPct val="20000"/>
              </a:spcBef>
              <a:spcAft>
                <a:spcPct val="0"/>
              </a:spcAft>
              <a:buChar char="»"/>
              <a:defRPr sz="2000">
                <a:solidFill>
                  <a:srgbClr val="0000FF"/>
                </a:solidFill>
                <a:latin typeface="Arial" charset="0"/>
              </a:defRPr>
            </a:lvl9pPr>
          </a:lstStyle>
          <a:p>
            <a:pPr>
              <a:spcBef>
                <a:spcPct val="0"/>
              </a:spcBef>
              <a:buFontTx/>
              <a:buNone/>
            </a:pPr>
            <a:r>
              <a:rPr lang="en-US" altLang="en-US" sz="1400">
                <a:solidFill>
                  <a:schemeClr val="tx1"/>
                </a:solidFill>
                <a:ea typeface="Courier New" charset="0"/>
                <a:cs typeface="Courier New" charset="0"/>
              </a:rPr>
              <a:t>Art of Multiprocessor Programming</a:t>
            </a:r>
          </a:p>
        </p:txBody>
      </p:sp>
      <p:sp>
        <p:nvSpPr>
          <p:cNvPr id="60419"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rgbClr val="0000FF"/>
                </a:solidFill>
                <a:latin typeface="Arial" charset="0"/>
              </a:defRPr>
            </a:lvl1pPr>
            <a:lvl2pPr marL="742950" indent="-285750">
              <a:spcBef>
                <a:spcPct val="20000"/>
              </a:spcBef>
              <a:buChar char="–"/>
              <a:defRPr sz="2800">
                <a:solidFill>
                  <a:srgbClr val="0000FF"/>
                </a:solidFill>
                <a:latin typeface="Arial" charset="0"/>
              </a:defRPr>
            </a:lvl2pPr>
            <a:lvl3pPr marL="1143000" indent="-228600">
              <a:spcBef>
                <a:spcPct val="20000"/>
              </a:spcBef>
              <a:buChar char="•"/>
              <a:defRPr sz="2400">
                <a:solidFill>
                  <a:srgbClr val="0000FF"/>
                </a:solidFill>
                <a:latin typeface="Arial" charset="0"/>
              </a:defRPr>
            </a:lvl3pPr>
            <a:lvl4pPr marL="1600200" indent="-228600">
              <a:spcBef>
                <a:spcPct val="20000"/>
              </a:spcBef>
              <a:buChar char="–"/>
              <a:defRPr sz="2000">
                <a:solidFill>
                  <a:srgbClr val="0000FF"/>
                </a:solidFill>
                <a:latin typeface="Arial" charset="0"/>
              </a:defRPr>
            </a:lvl4pPr>
            <a:lvl5pPr marL="2057400" indent="-228600">
              <a:spcBef>
                <a:spcPct val="20000"/>
              </a:spcBef>
              <a:buChar char="»"/>
              <a:defRPr sz="2000">
                <a:solidFill>
                  <a:srgbClr val="0000FF"/>
                </a:solidFill>
                <a:latin typeface="Arial" charset="0"/>
              </a:defRPr>
            </a:lvl5pPr>
            <a:lvl6pPr marL="2514600" indent="-228600" eaLnBrk="0" fontAlgn="base" hangingPunct="0">
              <a:spcBef>
                <a:spcPct val="20000"/>
              </a:spcBef>
              <a:spcAft>
                <a:spcPct val="0"/>
              </a:spcAft>
              <a:buChar char="»"/>
              <a:defRPr sz="2000">
                <a:solidFill>
                  <a:srgbClr val="0000FF"/>
                </a:solidFill>
                <a:latin typeface="Arial" charset="0"/>
              </a:defRPr>
            </a:lvl6pPr>
            <a:lvl7pPr marL="2971800" indent="-228600" eaLnBrk="0" fontAlgn="base" hangingPunct="0">
              <a:spcBef>
                <a:spcPct val="20000"/>
              </a:spcBef>
              <a:spcAft>
                <a:spcPct val="0"/>
              </a:spcAft>
              <a:buChar char="»"/>
              <a:defRPr sz="2000">
                <a:solidFill>
                  <a:srgbClr val="0000FF"/>
                </a:solidFill>
                <a:latin typeface="Arial" charset="0"/>
              </a:defRPr>
            </a:lvl7pPr>
            <a:lvl8pPr marL="3429000" indent="-228600" eaLnBrk="0" fontAlgn="base" hangingPunct="0">
              <a:spcBef>
                <a:spcPct val="20000"/>
              </a:spcBef>
              <a:spcAft>
                <a:spcPct val="0"/>
              </a:spcAft>
              <a:buChar char="»"/>
              <a:defRPr sz="2000">
                <a:solidFill>
                  <a:srgbClr val="0000FF"/>
                </a:solidFill>
                <a:latin typeface="Arial" charset="0"/>
              </a:defRPr>
            </a:lvl8pPr>
            <a:lvl9pPr marL="3886200" indent="-228600" eaLnBrk="0" fontAlgn="base" hangingPunct="0">
              <a:spcBef>
                <a:spcPct val="20000"/>
              </a:spcBef>
              <a:spcAft>
                <a:spcPct val="0"/>
              </a:spcAft>
              <a:buChar char="»"/>
              <a:defRPr sz="2000">
                <a:solidFill>
                  <a:srgbClr val="0000FF"/>
                </a:solidFill>
                <a:latin typeface="Arial" charset="0"/>
              </a:defRPr>
            </a:lvl9pPr>
          </a:lstStyle>
          <a:p>
            <a:pPr>
              <a:spcBef>
                <a:spcPct val="0"/>
              </a:spcBef>
              <a:buFontTx/>
              <a:buNone/>
            </a:pPr>
            <a:fld id="{595B8108-482C-924E-9CA8-2B22B3B07D69}" type="slidenum">
              <a:rPr lang="ar-SA" altLang="en-US" sz="1400">
                <a:solidFill>
                  <a:schemeClr val="tx1"/>
                </a:solidFill>
              </a:rPr>
              <a:pPr>
                <a:spcBef>
                  <a:spcPct val="0"/>
                </a:spcBef>
                <a:buFontTx/>
                <a:buNone/>
              </a:pPr>
              <a:t>52</a:t>
            </a:fld>
            <a:endParaRPr lang="en-US" altLang="en-US" sz="1400">
              <a:solidFill>
                <a:schemeClr val="tx1"/>
              </a:solidFill>
            </a:endParaRPr>
          </a:p>
        </p:txBody>
      </p:sp>
      <p:sp>
        <p:nvSpPr>
          <p:cNvPr id="60420" name="Rectangle 2"/>
          <p:cNvSpPr>
            <a:spLocks noGrp="1" noChangeArrowheads="1"/>
          </p:cNvSpPr>
          <p:nvPr>
            <p:ph type="title"/>
          </p:nvPr>
        </p:nvSpPr>
        <p:spPr/>
        <p:txBody>
          <a:bodyPr/>
          <a:lstStyle/>
          <a:p>
            <a:r>
              <a:rPr lang="en-US" altLang="en-US">
                <a:latin typeface="Arial" charset="0"/>
              </a:rPr>
              <a:t>Syntactic Help</a:t>
            </a:r>
          </a:p>
        </p:txBody>
      </p:sp>
      <p:sp>
        <p:nvSpPr>
          <p:cNvPr id="60421" name="Rectangle 3"/>
          <p:cNvSpPr>
            <a:spLocks noGrp="1" noChangeArrowheads="1"/>
          </p:cNvSpPr>
          <p:nvPr>
            <p:ph type="body" idx="1"/>
          </p:nvPr>
        </p:nvSpPr>
        <p:spPr/>
        <p:txBody>
          <a:bodyPr/>
          <a:lstStyle/>
          <a:p>
            <a:r>
              <a:rPr lang="en-US" altLang="en-US">
                <a:latin typeface="Arial" charset="0"/>
              </a:rPr>
              <a:t>Defining a single-use class like Hello can be a nuisance</a:t>
            </a:r>
          </a:p>
          <a:p>
            <a:r>
              <a:rPr lang="en-US" altLang="en-US">
                <a:latin typeface="Arial" charset="0"/>
              </a:rPr>
              <a:t>Java provides special syntax</a:t>
            </a:r>
          </a:p>
          <a:p>
            <a:r>
              <a:rPr lang="en-US" altLang="en-US">
                <a:latin typeface="Arial" charset="0"/>
              </a:rPr>
              <a:t>Anonymous inner classes</a:t>
            </a:r>
          </a:p>
          <a:p>
            <a:pPr lvl="1"/>
            <a:r>
              <a:rPr lang="en-US" altLang="en-US">
                <a:latin typeface="Arial" charset="0"/>
              </a:rPr>
              <a:t>May be more trouble than it’s worth</a:t>
            </a:r>
          </a:p>
          <a:p>
            <a:pPr lvl="1"/>
            <a:r>
              <a:rPr lang="en-US" altLang="en-US">
                <a:latin typeface="Arial" charset="0"/>
              </a:rPr>
              <a:t>You should recognize it</a:t>
            </a:r>
          </a:p>
        </p:txBody>
      </p:sp>
    </p:spTree>
    <p:extLst>
      <p:ext uri="{BB962C8B-B14F-4D97-AF65-F5344CB8AC3E}">
        <p14:creationId xmlns:p14="http://schemas.microsoft.com/office/powerpoint/2010/main" val="1945875052"/>
      </p:ext>
    </p:extLst>
  </p:cSld>
  <p:clrMapOvr>
    <a:masterClrMapping/>
  </p:clrMapOvr>
  <p:transition spd="slow"/>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rgbClr val="0000FF"/>
                </a:solidFill>
                <a:latin typeface="Arial" charset="0"/>
              </a:defRPr>
            </a:lvl1pPr>
            <a:lvl2pPr marL="742950" indent="-285750">
              <a:spcBef>
                <a:spcPct val="20000"/>
              </a:spcBef>
              <a:buChar char="–"/>
              <a:defRPr sz="2800">
                <a:solidFill>
                  <a:srgbClr val="0000FF"/>
                </a:solidFill>
                <a:latin typeface="Arial" charset="0"/>
              </a:defRPr>
            </a:lvl2pPr>
            <a:lvl3pPr marL="1143000" indent="-228600">
              <a:spcBef>
                <a:spcPct val="20000"/>
              </a:spcBef>
              <a:buChar char="•"/>
              <a:defRPr sz="2400">
                <a:solidFill>
                  <a:srgbClr val="0000FF"/>
                </a:solidFill>
                <a:latin typeface="Arial" charset="0"/>
              </a:defRPr>
            </a:lvl3pPr>
            <a:lvl4pPr marL="1600200" indent="-228600">
              <a:spcBef>
                <a:spcPct val="20000"/>
              </a:spcBef>
              <a:buChar char="–"/>
              <a:defRPr sz="2000">
                <a:solidFill>
                  <a:srgbClr val="0000FF"/>
                </a:solidFill>
                <a:latin typeface="Arial" charset="0"/>
              </a:defRPr>
            </a:lvl4pPr>
            <a:lvl5pPr marL="2057400" indent="-228600">
              <a:spcBef>
                <a:spcPct val="20000"/>
              </a:spcBef>
              <a:buChar char="»"/>
              <a:defRPr sz="2000">
                <a:solidFill>
                  <a:srgbClr val="0000FF"/>
                </a:solidFill>
                <a:latin typeface="Arial" charset="0"/>
              </a:defRPr>
            </a:lvl5pPr>
            <a:lvl6pPr marL="2514600" indent="-228600" eaLnBrk="0" fontAlgn="base" hangingPunct="0">
              <a:spcBef>
                <a:spcPct val="20000"/>
              </a:spcBef>
              <a:spcAft>
                <a:spcPct val="0"/>
              </a:spcAft>
              <a:buChar char="»"/>
              <a:defRPr sz="2000">
                <a:solidFill>
                  <a:srgbClr val="0000FF"/>
                </a:solidFill>
                <a:latin typeface="Arial" charset="0"/>
              </a:defRPr>
            </a:lvl6pPr>
            <a:lvl7pPr marL="2971800" indent="-228600" eaLnBrk="0" fontAlgn="base" hangingPunct="0">
              <a:spcBef>
                <a:spcPct val="20000"/>
              </a:spcBef>
              <a:spcAft>
                <a:spcPct val="0"/>
              </a:spcAft>
              <a:buChar char="»"/>
              <a:defRPr sz="2000">
                <a:solidFill>
                  <a:srgbClr val="0000FF"/>
                </a:solidFill>
                <a:latin typeface="Arial" charset="0"/>
              </a:defRPr>
            </a:lvl7pPr>
            <a:lvl8pPr marL="3429000" indent="-228600" eaLnBrk="0" fontAlgn="base" hangingPunct="0">
              <a:spcBef>
                <a:spcPct val="20000"/>
              </a:spcBef>
              <a:spcAft>
                <a:spcPct val="0"/>
              </a:spcAft>
              <a:buChar char="»"/>
              <a:defRPr sz="2000">
                <a:solidFill>
                  <a:srgbClr val="0000FF"/>
                </a:solidFill>
                <a:latin typeface="Arial" charset="0"/>
              </a:defRPr>
            </a:lvl8pPr>
            <a:lvl9pPr marL="3886200" indent="-228600" eaLnBrk="0" fontAlgn="base" hangingPunct="0">
              <a:spcBef>
                <a:spcPct val="20000"/>
              </a:spcBef>
              <a:spcAft>
                <a:spcPct val="0"/>
              </a:spcAft>
              <a:buChar char="»"/>
              <a:defRPr sz="2000">
                <a:solidFill>
                  <a:srgbClr val="0000FF"/>
                </a:solidFill>
                <a:latin typeface="Arial" charset="0"/>
              </a:defRPr>
            </a:lvl9pPr>
          </a:lstStyle>
          <a:p>
            <a:pPr>
              <a:spcBef>
                <a:spcPct val="0"/>
              </a:spcBef>
              <a:buFontTx/>
              <a:buNone/>
            </a:pPr>
            <a:r>
              <a:rPr lang="en-US" altLang="en-US" sz="1400">
                <a:solidFill>
                  <a:schemeClr val="tx1"/>
                </a:solidFill>
                <a:ea typeface="Courier New" charset="0"/>
                <a:cs typeface="Courier New" charset="0"/>
              </a:rPr>
              <a:t>Art of Multiprocessor Programming</a:t>
            </a:r>
          </a:p>
        </p:txBody>
      </p:sp>
      <p:sp>
        <p:nvSpPr>
          <p:cNvPr id="62467"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rgbClr val="0000FF"/>
                </a:solidFill>
                <a:latin typeface="Arial" charset="0"/>
              </a:defRPr>
            </a:lvl1pPr>
            <a:lvl2pPr marL="742950" indent="-285750">
              <a:spcBef>
                <a:spcPct val="20000"/>
              </a:spcBef>
              <a:buChar char="–"/>
              <a:defRPr sz="2800">
                <a:solidFill>
                  <a:srgbClr val="0000FF"/>
                </a:solidFill>
                <a:latin typeface="Arial" charset="0"/>
              </a:defRPr>
            </a:lvl2pPr>
            <a:lvl3pPr marL="1143000" indent="-228600">
              <a:spcBef>
                <a:spcPct val="20000"/>
              </a:spcBef>
              <a:buChar char="•"/>
              <a:defRPr sz="2400">
                <a:solidFill>
                  <a:srgbClr val="0000FF"/>
                </a:solidFill>
                <a:latin typeface="Arial" charset="0"/>
              </a:defRPr>
            </a:lvl3pPr>
            <a:lvl4pPr marL="1600200" indent="-228600">
              <a:spcBef>
                <a:spcPct val="20000"/>
              </a:spcBef>
              <a:buChar char="–"/>
              <a:defRPr sz="2000">
                <a:solidFill>
                  <a:srgbClr val="0000FF"/>
                </a:solidFill>
                <a:latin typeface="Arial" charset="0"/>
              </a:defRPr>
            </a:lvl4pPr>
            <a:lvl5pPr marL="2057400" indent="-228600">
              <a:spcBef>
                <a:spcPct val="20000"/>
              </a:spcBef>
              <a:buChar char="»"/>
              <a:defRPr sz="2000">
                <a:solidFill>
                  <a:srgbClr val="0000FF"/>
                </a:solidFill>
                <a:latin typeface="Arial" charset="0"/>
              </a:defRPr>
            </a:lvl5pPr>
            <a:lvl6pPr marL="2514600" indent="-228600" eaLnBrk="0" fontAlgn="base" hangingPunct="0">
              <a:spcBef>
                <a:spcPct val="20000"/>
              </a:spcBef>
              <a:spcAft>
                <a:spcPct val="0"/>
              </a:spcAft>
              <a:buChar char="»"/>
              <a:defRPr sz="2000">
                <a:solidFill>
                  <a:srgbClr val="0000FF"/>
                </a:solidFill>
                <a:latin typeface="Arial" charset="0"/>
              </a:defRPr>
            </a:lvl6pPr>
            <a:lvl7pPr marL="2971800" indent="-228600" eaLnBrk="0" fontAlgn="base" hangingPunct="0">
              <a:spcBef>
                <a:spcPct val="20000"/>
              </a:spcBef>
              <a:spcAft>
                <a:spcPct val="0"/>
              </a:spcAft>
              <a:buChar char="»"/>
              <a:defRPr sz="2000">
                <a:solidFill>
                  <a:srgbClr val="0000FF"/>
                </a:solidFill>
                <a:latin typeface="Arial" charset="0"/>
              </a:defRPr>
            </a:lvl7pPr>
            <a:lvl8pPr marL="3429000" indent="-228600" eaLnBrk="0" fontAlgn="base" hangingPunct="0">
              <a:spcBef>
                <a:spcPct val="20000"/>
              </a:spcBef>
              <a:spcAft>
                <a:spcPct val="0"/>
              </a:spcAft>
              <a:buChar char="»"/>
              <a:defRPr sz="2000">
                <a:solidFill>
                  <a:srgbClr val="0000FF"/>
                </a:solidFill>
                <a:latin typeface="Arial" charset="0"/>
              </a:defRPr>
            </a:lvl8pPr>
            <a:lvl9pPr marL="3886200" indent="-228600" eaLnBrk="0" fontAlgn="base" hangingPunct="0">
              <a:spcBef>
                <a:spcPct val="20000"/>
              </a:spcBef>
              <a:spcAft>
                <a:spcPct val="0"/>
              </a:spcAft>
              <a:buChar char="»"/>
              <a:defRPr sz="2000">
                <a:solidFill>
                  <a:srgbClr val="0000FF"/>
                </a:solidFill>
                <a:latin typeface="Arial" charset="0"/>
              </a:defRPr>
            </a:lvl9pPr>
          </a:lstStyle>
          <a:p>
            <a:pPr>
              <a:spcBef>
                <a:spcPct val="0"/>
              </a:spcBef>
              <a:buFontTx/>
              <a:buNone/>
            </a:pPr>
            <a:fld id="{B8603F47-8A15-6A43-A617-12D2C81FF485}" type="slidenum">
              <a:rPr lang="ar-SA" altLang="en-US" sz="1400">
                <a:solidFill>
                  <a:schemeClr val="tx1"/>
                </a:solidFill>
              </a:rPr>
              <a:pPr>
                <a:spcBef>
                  <a:spcPct val="0"/>
                </a:spcBef>
                <a:buFontTx/>
                <a:buNone/>
              </a:pPr>
              <a:t>53</a:t>
            </a:fld>
            <a:endParaRPr lang="en-US" altLang="en-US" sz="1400">
              <a:solidFill>
                <a:schemeClr val="tx1"/>
              </a:solidFill>
            </a:endParaRPr>
          </a:p>
        </p:txBody>
      </p:sp>
      <p:pic>
        <p:nvPicPr>
          <p:cNvPr id="62468" name="Picture 2" descr="magi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2469" name="Rectangle 3"/>
          <p:cNvSpPr>
            <a:spLocks noGrp="1" noChangeArrowheads="1"/>
          </p:cNvSpPr>
          <p:nvPr>
            <p:ph type="title"/>
          </p:nvPr>
        </p:nvSpPr>
        <p:spPr/>
        <p:txBody>
          <a:bodyPr/>
          <a:lstStyle/>
          <a:p>
            <a:r>
              <a:rPr lang="en-US" altLang="en-US" sz="4000">
                <a:latin typeface="Arial" charset="0"/>
              </a:rPr>
              <a:t>Anonymous Inner Class</a:t>
            </a:r>
          </a:p>
        </p:txBody>
      </p:sp>
      <p:sp>
        <p:nvSpPr>
          <p:cNvPr id="62470" name="Rectangle 4"/>
          <p:cNvSpPr>
            <a:spLocks noChangeArrowheads="1"/>
          </p:cNvSpPr>
          <p:nvPr/>
        </p:nvSpPr>
        <p:spPr bwMode="auto">
          <a:xfrm>
            <a:off x="887413" y="1704975"/>
            <a:ext cx="7591425" cy="4081463"/>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231775" indent="-231775">
              <a:spcBef>
                <a:spcPct val="20000"/>
              </a:spcBef>
              <a:buChar char="•"/>
              <a:defRPr sz="3200">
                <a:solidFill>
                  <a:srgbClr val="0000FF"/>
                </a:solidFill>
                <a:latin typeface="Arial" charset="0"/>
              </a:defRPr>
            </a:lvl1pPr>
            <a:lvl2pPr marL="742950" indent="-285750">
              <a:spcBef>
                <a:spcPct val="20000"/>
              </a:spcBef>
              <a:buChar char="–"/>
              <a:defRPr sz="2800">
                <a:solidFill>
                  <a:srgbClr val="0000FF"/>
                </a:solidFill>
                <a:latin typeface="Arial" charset="0"/>
              </a:defRPr>
            </a:lvl2pPr>
            <a:lvl3pPr marL="1143000" indent="-228600">
              <a:spcBef>
                <a:spcPct val="20000"/>
              </a:spcBef>
              <a:buChar char="•"/>
              <a:defRPr sz="2400">
                <a:solidFill>
                  <a:srgbClr val="0000FF"/>
                </a:solidFill>
                <a:latin typeface="Arial" charset="0"/>
              </a:defRPr>
            </a:lvl3pPr>
            <a:lvl4pPr marL="1600200" indent="-228600">
              <a:spcBef>
                <a:spcPct val="20000"/>
              </a:spcBef>
              <a:buChar char="–"/>
              <a:defRPr sz="2000">
                <a:solidFill>
                  <a:srgbClr val="0000FF"/>
                </a:solidFill>
                <a:latin typeface="Arial" charset="0"/>
              </a:defRPr>
            </a:lvl4pPr>
            <a:lvl5pPr marL="2057400" indent="-228600">
              <a:spcBef>
                <a:spcPct val="20000"/>
              </a:spcBef>
              <a:buChar char="»"/>
              <a:defRPr sz="2000">
                <a:solidFill>
                  <a:srgbClr val="0000FF"/>
                </a:solidFill>
                <a:latin typeface="Arial" charset="0"/>
              </a:defRPr>
            </a:lvl5pPr>
            <a:lvl6pPr marL="2514600" indent="-228600" eaLnBrk="0" fontAlgn="base" hangingPunct="0">
              <a:spcBef>
                <a:spcPct val="20000"/>
              </a:spcBef>
              <a:spcAft>
                <a:spcPct val="0"/>
              </a:spcAft>
              <a:buChar char="»"/>
              <a:defRPr sz="2000">
                <a:solidFill>
                  <a:srgbClr val="0000FF"/>
                </a:solidFill>
                <a:latin typeface="Arial" charset="0"/>
              </a:defRPr>
            </a:lvl6pPr>
            <a:lvl7pPr marL="2971800" indent="-228600" eaLnBrk="0" fontAlgn="base" hangingPunct="0">
              <a:spcBef>
                <a:spcPct val="20000"/>
              </a:spcBef>
              <a:spcAft>
                <a:spcPct val="0"/>
              </a:spcAft>
              <a:buChar char="»"/>
              <a:defRPr sz="2000">
                <a:solidFill>
                  <a:srgbClr val="0000FF"/>
                </a:solidFill>
                <a:latin typeface="Arial" charset="0"/>
              </a:defRPr>
            </a:lvl7pPr>
            <a:lvl8pPr marL="3429000" indent="-228600" eaLnBrk="0" fontAlgn="base" hangingPunct="0">
              <a:spcBef>
                <a:spcPct val="20000"/>
              </a:spcBef>
              <a:spcAft>
                <a:spcPct val="0"/>
              </a:spcAft>
              <a:buChar char="»"/>
              <a:defRPr sz="2000">
                <a:solidFill>
                  <a:srgbClr val="0000FF"/>
                </a:solidFill>
                <a:latin typeface="Arial" charset="0"/>
              </a:defRPr>
            </a:lvl8pPr>
            <a:lvl9pPr marL="3886200" indent="-228600" eaLnBrk="0" fontAlgn="base" hangingPunct="0">
              <a:spcBef>
                <a:spcPct val="20000"/>
              </a:spcBef>
              <a:spcAft>
                <a:spcPct val="0"/>
              </a:spcAft>
              <a:buChar char="»"/>
              <a:defRPr sz="2000">
                <a:solidFill>
                  <a:srgbClr val="0000FF"/>
                </a:solidFill>
                <a:latin typeface="Arial" charset="0"/>
              </a:defRPr>
            </a:lvl9pPr>
          </a:lstStyle>
          <a:p>
            <a:pPr>
              <a:buFontTx/>
              <a:buNone/>
            </a:pPr>
            <a:r>
              <a:rPr lang="en-US" altLang="en-US" sz="2400">
                <a:latin typeface="Lucida Console" charset="0"/>
              </a:rPr>
              <a:t>t = </a:t>
            </a:r>
            <a:r>
              <a:rPr lang="en-US" altLang="en-US" sz="2400">
                <a:solidFill>
                  <a:schemeClr val="tx1"/>
                </a:solidFill>
                <a:latin typeface="Lucida Console" charset="0"/>
              </a:rPr>
              <a:t>new</a:t>
            </a:r>
            <a:r>
              <a:rPr lang="en-US" altLang="en-US" sz="2400">
                <a:latin typeface="Lucida Console" charset="0"/>
              </a:rPr>
              <a:t> Thread(</a:t>
            </a:r>
          </a:p>
          <a:p>
            <a:pPr>
              <a:buFontTx/>
              <a:buNone/>
            </a:pPr>
            <a:r>
              <a:rPr lang="en-US" altLang="en-US" sz="2400">
                <a:latin typeface="Lucida Console" charset="0"/>
              </a:rPr>
              <a:t>          </a:t>
            </a:r>
            <a:r>
              <a:rPr lang="en-US" altLang="en-US" sz="2400">
                <a:solidFill>
                  <a:schemeClr val="tx1"/>
                </a:solidFill>
                <a:latin typeface="Lucida Console" charset="0"/>
              </a:rPr>
              <a:t>new</a:t>
            </a:r>
            <a:r>
              <a:rPr lang="en-US" altLang="en-US" sz="2400">
                <a:latin typeface="Lucida Console" charset="0"/>
              </a:rPr>
              <a:t> Runnable() {</a:t>
            </a:r>
          </a:p>
          <a:p>
            <a:pPr>
              <a:buFontTx/>
              <a:buNone/>
            </a:pPr>
            <a:r>
              <a:rPr lang="en-US" altLang="en-US" sz="2400">
                <a:latin typeface="Lucida Console" charset="0"/>
              </a:rPr>
              <a:t>            </a:t>
            </a:r>
            <a:r>
              <a:rPr lang="en-US" altLang="en-US" sz="2400">
                <a:solidFill>
                  <a:schemeClr val="tx1"/>
                </a:solidFill>
                <a:latin typeface="Lucida Console" charset="0"/>
              </a:rPr>
              <a:t>public void</a:t>
            </a:r>
            <a:r>
              <a:rPr lang="en-US" altLang="en-US" sz="2400">
                <a:latin typeface="Lucida Console" charset="0"/>
              </a:rPr>
              <a:t> run() { </a:t>
            </a:r>
          </a:p>
          <a:p>
            <a:pPr>
              <a:buFontTx/>
              <a:buNone/>
            </a:pPr>
            <a:r>
              <a:rPr lang="en-US" altLang="en-US" sz="2400">
                <a:latin typeface="Lucida Console" charset="0"/>
              </a:rPr>
              <a:t>              System.out.println(m);</a:t>
            </a:r>
          </a:p>
          <a:p>
            <a:pPr>
              <a:buFontTx/>
              <a:buNone/>
            </a:pPr>
            <a:r>
              <a:rPr lang="en-US" altLang="en-US" sz="2400">
                <a:latin typeface="Lucida Console" charset="0"/>
              </a:rPr>
              <a:t>            }</a:t>
            </a:r>
          </a:p>
          <a:p>
            <a:pPr>
              <a:buFontTx/>
              <a:buNone/>
            </a:pPr>
            <a:r>
              <a:rPr lang="en-US" altLang="en-US" sz="2400">
                <a:latin typeface="Lucida Console" charset="0"/>
              </a:rPr>
              <a:t>          }  </a:t>
            </a:r>
          </a:p>
          <a:p>
            <a:pPr>
              <a:buFontTx/>
              <a:buNone/>
            </a:pPr>
            <a:r>
              <a:rPr lang="en-US" altLang="en-US" sz="2400">
                <a:latin typeface="Lucida Console" charset="0"/>
              </a:rPr>
              <a:t>        );</a:t>
            </a:r>
          </a:p>
        </p:txBody>
      </p:sp>
    </p:spTree>
    <p:extLst>
      <p:ext uri="{BB962C8B-B14F-4D97-AF65-F5344CB8AC3E}">
        <p14:creationId xmlns:p14="http://schemas.microsoft.com/office/powerpoint/2010/main" val="736691248"/>
      </p:ext>
    </p:extLst>
  </p:cSld>
  <p:clrMapOvr>
    <a:masterClrMapping/>
  </p:clrMapOvr>
  <p:transition spd="slow"/>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rgbClr val="0000FF"/>
                </a:solidFill>
                <a:latin typeface="Arial" charset="0"/>
              </a:defRPr>
            </a:lvl1pPr>
            <a:lvl2pPr marL="742950" indent="-285750">
              <a:spcBef>
                <a:spcPct val="20000"/>
              </a:spcBef>
              <a:buChar char="–"/>
              <a:defRPr sz="2800">
                <a:solidFill>
                  <a:srgbClr val="0000FF"/>
                </a:solidFill>
                <a:latin typeface="Arial" charset="0"/>
              </a:defRPr>
            </a:lvl2pPr>
            <a:lvl3pPr marL="1143000" indent="-228600">
              <a:spcBef>
                <a:spcPct val="20000"/>
              </a:spcBef>
              <a:buChar char="•"/>
              <a:defRPr sz="2400">
                <a:solidFill>
                  <a:srgbClr val="0000FF"/>
                </a:solidFill>
                <a:latin typeface="Arial" charset="0"/>
              </a:defRPr>
            </a:lvl3pPr>
            <a:lvl4pPr marL="1600200" indent="-228600">
              <a:spcBef>
                <a:spcPct val="20000"/>
              </a:spcBef>
              <a:buChar char="–"/>
              <a:defRPr sz="2000">
                <a:solidFill>
                  <a:srgbClr val="0000FF"/>
                </a:solidFill>
                <a:latin typeface="Arial" charset="0"/>
              </a:defRPr>
            </a:lvl4pPr>
            <a:lvl5pPr marL="2057400" indent="-228600">
              <a:spcBef>
                <a:spcPct val="20000"/>
              </a:spcBef>
              <a:buChar char="»"/>
              <a:defRPr sz="2000">
                <a:solidFill>
                  <a:srgbClr val="0000FF"/>
                </a:solidFill>
                <a:latin typeface="Arial" charset="0"/>
              </a:defRPr>
            </a:lvl5pPr>
            <a:lvl6pPr marL="2514600" indent="-228600" eaLnBrk="0" fontAlgn="base" hangingPunct="0">
              <a:spcBef>
                <a:spcPct val="20000"/>
              </a:spcBef>
              <a:spcAft>
                <a:spcPct val="0"/>
              </a:spcAft>
              <a:buChar char="»"/>
              <a:defRPr sz="2000">
                <a:solidFill>
                  <a:srgbClr val="0000FF"/>
                </a:solidFill>
                <a:latin typeface="Arial" charset="0"/>
              </a:defRPr>
            </a:lvl6pPr>
            <a:lvl7pPr marL="2971800" indent="-228600" eaLnBrk="0" fontAlgn="base" hangingPunct="0">
              <a:spcBef>
                <a:spcPct val="20000"/>
              </a:spcBef>
              <a:spcAft>
                <a:spcPct val="0"/>
              </a:spcAft>
              <a:buChar char="»"/>
              <a:defRPr sz="2000">
                <a:solidFill>
                  <a:srgbClr val="0000FF"/>
                </a:solidFill>
                <a:latin typeface="Arial" charset="0"/>
              </a:defRPr>
            </a:lvl7pPr>
            <a:lvl8pPr marL="3429000" indent="-228600" eaLnBrk="0" fontAlgn="base" hangingPunct="0">
              <a:spcBef>
                <a:spcPct val="20000"/>
              </a:spcBef>
              <a:spcAft>
                <a:spcPct val="0"/>
              </a:spcAft>
              <a:buChar char="»"/>
              <a:defRPr sz="2000">
                <a:solidFill>
                  <a:srgbClr val="0000FF"/>
                </a:solidFill>
                <a:latin typeface="Arial" charset="0"/>
              </a:defRPr>
            </a:lvl8pPr>
            <a:lvl9pPr marL="3886200" indent="-228600" eaLnBrk="0" fontAlgn="base" hangingPunct="0">
              <a:spcBef>
                <a:spcPct val="20000"/>
              </a:spcBef>
              <a:spcAft>
                <a:spcPct val="0"/>
              </a:spcAft>
              <a:buChar char="»"/>
              <a:defRPr sz="2000">
                <a:solidFill>
                  <a:srgbClr val="0000FF"/>
                </a:solidFill>
                <a:latin typeface="Arial" charset="0"/>
              </a:defRPr>
            </a:lvl9pPr>
          </a:lstStyle>
          <a:p>
            <a:pPr>
              <a:spcBef>
                <a:spcPct val="0"/>
              </a:spcBef>
              <a:buFontTx/>
              <a:buNone/>
            </a:pPr>
            <a:r>
              <a:rPr lang="en-US" altLang="en-US" sz="1400">
                <a:solidFill>
                  <a:schemeClr val="tx1"/>
                </a:solidFill>
                <a:ea typeface="Courier New" charset="0"/>
                <a:cs typeface="Courier New" charset="0"/>
              </a:rPr>
              <a:t>Art of Multiprocessor Programming</a:t>
            </a:r>
          </a:p>
        </p:txBody>
      </p:sp>
      <p:sp>
        <p:nvSpPr>
          <p:cNvPr id="64515"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rgbClr val="0000FF"/>
                </a:solidFill>
                <a:latin typeface="Arial" charset="0"/>
              </a:defRPr>
            </a:lvl1pPr>
            <a:lvl2pPr marL="742950" indent="-285750">
              <a:spcBef>
                <a:spcPct val="20000"/>
              </a:spcBef>
              <a:buChar char="–"/>
              <a:defRPr sz="2800">
                <a:solidFill>
                  <a:srgbClr val="0000FF"/>
                </a:solidFill>
                <a:latin typeface="Arial" charset="0"/>
              </a:defRPr>
            </a:lvl2pPr>
            <a:lvl3pPr marL="1143000" indent="-228600">
              <a:spcBef>
                <a:spcPct val="20000"/>
              </a:spcBef>
              <a:buChar char="•"/>
              <a:defRPr sz="2400">
                <a:solidFill>
                  <a:srgbClr val="0000FF"/>
                </a:solidFill>
                <a:latin typeface="Arial" charset="0"/>
              </a:defRPr>
            </a:lvl3pPr>
            <a:lvl4pPr marL="1600200" indent="-228600">
              <a:spcBef>
                <a:spcPct val="20000"/>
              </a:spcBef>
              <a:buChar char="–"/>
              <a:defRPr sz="2000">
                <a:solidFill>
                  <a:srgbClr val="0000FF"/>
                </a:solidFill>
                <a:latin typeface="Arial" charset="0"/>
              </a:defRPr>
            </a:lvl4pPr>
            <a:lvl5pPr marL="2057400" indent="-228600">
              <a:spcBef>
                <a:spcPct val="20000"/>
              </a:spcBef>
              <a:buChar char="»"/>
              <a:defRPr sz="2000">
                <a:solidFill>
                  <a:srgbClr val="0000FF"/>
                </a:solidFill>
                <a:latin typeface="Arial" charset="0"/>
              </a:defRPr>
            </a:lvl5pPr>
            <a:lvl6pPr marL="2514600" indent="-228600" eaLnBrk="0" fontAlgn="base" hangingPunct="0">
              <a:spcBef>
                <a:spcPct val="20000"/>
              </a:spcBef>
              <a:spcAft>
                <a:spcPct val="0"/>
              </a:spcAft>
              <a:buChar char="»"/>
              <a:defRPr sz="2000">
                <a:solidFill>
                  <a:srgbClr val="0000FF"/>
                </a:solidFill>
                <a:latin typeface="Arial" charset="0"/>
              </a:defRPr>
            </a:lvl6pPr>
            <a:lvl7pPr marL="2971800" indent="-228600" eaLnBrk="0" fontAlgn="base" hangingPunct="0">
              <a:spcBef>
                <a:spcPct val="20000"/>
              </a:spcBef>
              <a:spcAft>
                <a:spcPct val="0"/>
              </a:spcAft>
              <a:buChar char="»"/>
              <a:defRPr sz="2000">
                <a:solidFill>
                  <a:srgbClr val="0000FF"/>
                </a:solidFill>
                <a:latin typeface="Arial" charset="0"/>
              </a:defRPr>
            </a:lvl7pPr>
            <a:lvl8pPr marL="3429000" indent="-228600" eaLnBrk="0" fontAlgn="base" hangingPunct="0">
              <a:spcBef>
                <a:spcPct val="20000"/>
              </a:spcBef>
              <a:spcAft>
                <a:spcPct val="0"/>
              </a:spcAft>
              <a:buChar char="»"/>
              <a:defRPr sz="2000">
                <a:solidFill>
                  <a:srgbClr val="0000FF"/>
                </a:solidFill>
                <a:latin typeface="Arial" charset="0"/>
              </a:defRPr>
            </a:lvl8pPr>
            <a:lvl9pPr marL="3886200" indent="-228600" eaLnBrk="0" fontAlgn="base" hangingPunct="0">
              <a:spcBef>
                <a:spcPct val="20000"/>
              </a:spcBef>
              <a:spcAft>
                <a:spcPct val="0"/>
              </a:spcAft>
              <a:buChar char="»"/>
              <a:defRPr sz="2000">
                <a:solidFill>
                  <a:srgbClr val="0000FF"/>
                </a:solidFill>
                <a:latin typeface="Arial" charset="0"/>
              </a:defRPr>
            </a:lvl9pPr>
          </a:lstStyle>
          <a:p>
            <a:pPr>
              <a:spcBef>
                <a:spcPct val="0"/>
              </a:spcBef>
              <a:buFontTx/>
              <a:buNone/>
            </a:pPr>
            <a:fld id="{678E639B-2E1A-9B48-A0E2-9D6F93F7DA0A}" type="slidenum">
              <a:rPr lang="ar-SA" altLang="en-US" sz="1400">
                <a:solidFill>
                  <a:schemeClr val="tx1"/>
                </a:solidFill>
              </a:rPr>
              <a:pPr>
                <a:spcBef>
                  <a:spcPct val="0"/>
                </a:spcBef>
                <a:buFontTx/>
                <a:buNone/>
              </a:pPr>
              <a:t>54</a:t>
            </a:fld>
            <a:endParaRPr lang="en-US" altLang="en-US" sz="1400">
              <a:solidFill>
                <a:schemeClr val="tx1"/>
              </a:solidFill>
            </a:endParaRPr>
          </a:p>
        </p:txBody>
      </p:sp>
      <p:pic>
        <p:nvPicPr>
          <p:cNvPr id="64516" name="Picture 2" descr="magi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4517" name="Rectangle 3"/>
          <p:cNvSpPr>
            <a:spLocks noGrp="1" noChangeArrowheads="1"/>
          </p:cNvSpPr>
          <p:nvPr>
            <p:ph type="title"/>
          </p:nvPr>
        </p:nvSpPr>
        <p:spPr/>
        <p:txBody>
          <a:bodyPr/>
          <a:lstStyle/>
          <a:p>
            <a:r>
              <a:rPr lang="en-US" altLang="en-US" sz="4000">
                <a:latin typeface="Arial" charset="0"/>
              </a:rPr>
              <a:t>Anonymous Inner Class</a:t>
            </a:r>
          </a:p>
        </p:txBody>
      </p:sp>
      <p:sp>
        <p:nvSpPr>
          <p:cNvPr id="64518" name="Rectangle 4"/>
          <p:cNvSpPr>
            <a:spLocks noChangeArrowheads="1"/>
          </p:cNvSpPr>
          <p:nvPr/>
        </p:nvSpPr>
        <p:spPr bwMode="auto">
          <a:xfrm>
            <a:off x="887413" y="1704975"/>
            <a:ext cx="7591425" cy="4081463"/>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231775" indent="-231775">
              <a:spcBef>
                <a:spcPct val="20000"/>
              </a:spcBef>
              <a:buChar char="•"/>
              <a:defRPr sz="3200">
                <a:solidFill>
                  <a:srgbClr val="0000FF"/>
                </a:solidFill>
                <a:latin typeface="Arial" charset="0"/>
              </a:defRPr>
            </a:lvl1pPr>
            <a:lvl2pPr marL="742950" indent="-285750">
              <a:spcBef>
                <a:spcPct val="20000"/>
              </a:spcBef>
              <a:buChar char="–"/>
              <a:defRPr sz="2800">
                <a:solidFill>
                  <a:srgbClr val="0000FF"/>
                </a:solidFill>
                <a:latin typeface="Arial" charset="0"/>
              </a:defRPr>
            </a:lvl2pPr>
            <a:lvl3pPr marL="1143000" indent="-228600">
              <a:spcBef>
                <a:spcPct val="20000"/>
              </a:spcBef>
              <a:buChar char="•"/>
              <a:defRPr sz="2400">
                <a:solidFill>
                  <a:srgbClr val="0000FF"/>
                </a:solidFill>
                <a:latin typeface="Arial" charset="0"/>
              </a:defRPr>
            </a:lvl3pPr>
            <a:lvl4pPr marL="1600200" indent="-228600">
              <a:spcBef>
                <a:spcPct val="20000"/>
              </a:spcBef>
              <a:buChar char="–"/>
              <a:defRPr sz="2000">
                <a:solidFill>
                  <a:srgbClr val="0000FF"/>
                </a:solidFill>
                <a:latin typeface="Arial" charset="0"/>
              </a:defRPr>
            </a:lvl4pPr>
            <a:lvl5pPr marL="2057400" indent="-228600">
              <a:spcBef>
                <a:spcPct val="20000"/>
              </a:spcBef>
              <a:buChar char="»"/>
              <a:defRPr sz="2000">
                <a:solidFill>
                  <a:srgbClr val="0000FF"/>
                </a:solidFill>
                <a:latin typeface="Arial" charset="0"/>
              </a:defRPr>
            </a:lvl5pPr>
            <a:lvl6pPr marL="2514600" indent="-228600" eaLnBrk="0" fontAlgn="base" hangingPunct="0">
              <a:spcBef>
                <a:spcPct val="20000"/>
              </a:spcBef>
              <a:spcAft>
                <a:spcPct val="0"/>
              </a:spcAft>
              <a:buChar char="»"/>
              <a:defRPr sz="2000">
                <a:solidFill>
                  <a:srgbClr val="0000FF"/>
                </a:solidFill>
                <a:latin typeface="Arial" charset="0"/>
              </a:defRPr>
            </a:lvl6pPr>
            <a:lvl7pPr marL="2971800" indent="-228600" eaLnBrk="0" fontAlgn="base" hangingPunct="0">
              <a:spcBef>
                <a:spcPct val="20000"/>
              </a:spcBef>
              <a:spcAft>
                <a:spcPct val="0"/>
              </a:spcAft>
              <a:buChar char="»"/>
              <a:defRPr sz="2000">
                <a:solidFill>
                  <a:srgbClr val="0000FF"/>
                </a:solidFill>
                <a:latin typeface="Arial" charset="0"/>
              </a:defRPr>
            </a:lvl7pPr>
            <a:lvl8pPr marL="3429000" indent="-228600" eaLnBrk="0" fontAlgn="base" hangingPunct="0">
              <a:spcBef>
                <a:spcPct val="20000"/>
              </a:spcBef>
              <a:spcAft>
                <a:spcPct val="0"/>
              </a:spcAft>
              <a:buChar char="»"/>
              <a:defRPr sz="2000">
                <a:solidFill>
                  <a:srgbClr val="0000FF"/>
                </a:solidFill>
                <a:latin typeface="Arial" charset="0"/>
              </a:defRPr>
            </a:lvl8pPr>
            <a:lvl9pPr marL="3886200" indent="-228600" eaLnBrk="0" fontAlgn="base" hangingPunct="0">
              <a:spcBef>
                <a:spcPct val="20000"/>
              </a:spcBef>
              <a:spcAft>
                <a:spcPct val="0"/>
              </a:spcAft>
              <a:buChar char="»"/>
              <a:defRPr sz="2000">
                <a:solidFill>
                  <a:srgbClr val="0000FF"/>
                </a:solidFill>
                <a:latin typeface="Arial" charset="0"/>
              </a:defRPr>
            </a:lvl9pPr>
          </a:lstStyle>
          <a:p>
            <a:pPr>
              <a:buFontTx/>
              <a:buNone/>
            </a:pPr>
            <a:r>
              <a:rPr lang="en-US" altLang="en-US" sz="2400">
                <a:solidFill>
                  <a:schemeClr val="bg2"/>
                </a:solidFill>
                <a:latin typeface="Lucida Console" charset="0"/>
              </a:rPr>
              <a:t>t = new Thread(</a:t>
            </a:r>
          </a:p>
          <a:p>
            <a:pPr>
              <a:buFontTx/>
              <a:buNone/>
            </a:pPr>
            <a:r>
              <a:rPr lang="en-US" altLang="en-US" sz="2400">
                <a:latin typeface="Lucida Console" charset="0"/>
              </a:rPr>
              <a:t>          </a:t>
            </a:r>
            <a:r>
              <a:rPr lang="en-US" altLang="en-US" sz="2400">
                <a:solidFill>
                  <a:schemeClr val="tx1"/>
                </a:solidFill>
                <a:latin typeface="Lucida Console" charset="0"/>
              </a:rPr>
              <a:t>new</a:t>
            </a:r>
            <a:r>
              <a:rPr lang="en-US" altLang="en-US" sz="2400">
                <a:latin typeface="Lucida Console" charset="0"/>
              </a:rPr>
              <a:t> Runnable() {</a:t>
            </a:r>
          </a:p>
          <a:p>
            <a:pPr>
              <a:buFontTx/>
              <a:buNone/>
            </a:pPr>
            <a:r>
              <a:rPr lang="en-US" altLang="en-US" sz="2400">
                <a:latin typeface="Lucida Console" charset="0"/>
              </a:rPr>
              <a:t>            </a:t>
            </a:r>
            <a:r>
              <a:rPr lang="en-US" altLang="en-US" sz="2400">
                <a:solidFill>
                  <a:schemeClr val="tx1"/>
                </a:solidFill>
                <a:latin typeface="Lucida Console" charset="0"/>
              </a:rPr>
              <a:t>public void</a:t>
            </a:r>
            <a:r>
              <a:rPr lang="en-US" altLang="en-US" sz="2400">
                <a:latin typeface="Lucida Console" charset="0"/>
              </a:rPr>
              <a:t> run() { </a:t>
            </a:r>
          </a:p>
          <a:p>
            <a:pPr>
              <a:buFontTx/>
              <a:buNone/>
            </a:pPr>
            <a:r>
              <a:rPr lang="en-US" altLang="en-US" sz="2400">
                <a:latin typeface="Lucida Console" charset="0"/>
              </a:rPr>
              <a:t>              System.out.println(m);</a:t>
            </a:r>
          </a:p>
          <a:p>
            <a:pPr>
              <a:buFontTx/>
              <a:buNone/>
            </a:pPr>
            <a:r>
              <a:rPr lang="en-US" altLang="en-US" sz="2400">
                <a:latin typeface="Lucida Console" charset="0"/>
              </a:rPr>
              <a:t>            }</a:t>
            </a:r>
          </a:p>
          <a:p>
            <a:pPr>
              <a:buFontTx/>
              <a:buNone/>
            </a:pPr>
            <a:r>
              <a:rPr lang="en-US" altLang="en-US" sz="2400">
                <a:latin typeface="Lucida Console" charset="0"/>
              </a:rPr>
              <a:t>          }  </a:t>
            </a:r>
          </a:p>
          <a:p>
            <a:pPr>
              <a:buFontTx/>
              <a:buNone/>
            </a:pPr>
            <a:r>
              <a:rPr lang="en-US" altLang="en-US" sz="2400">
                <a:latin typeface="Lucida Console" charset="0"/>
              </a:rPr>
              <a:t>        </a:t>
            </a:r>
            <a:r>
              <a:rPr lang="en-US" altLang="en-US" sz="2400">
                <a:solidFill>
                  <a:schemeClr val="bg2"/>
                </a:solidFill>
                <a:latin typeface="Lucida Console" charset="0"/>
              </a:rPr>
              <a:t>);</a:t>
            </a:r>
          </a:p>
        </p:txBody>
      </p:sp>
      <p:sp>
        <p:nvSpPr>
          <p:cNvPr id="64519" name="AutoShape 5"/>
          <p:cNvSpPr>
            <a:spLocks noChangeArrowheads="1"/>
          </p:cNvSpPr>
          <p:nvPr/>
        </p:nvSpPr>
        <p:spPr bwMode="auto">
          <a:xfrm>
            <a:off x="2422525" y="2139950"/>
            <a:ext cx="5289550" cy="2247900"/>
          </a:xfrm>
          <a:prstGeom prst="wedgeRoundRectCallout">
            <a:avLst>
              <a:gd name="adj1" fmla="val -4319"/>
              <a:gd name="adj2" fmla="val 85944"/>
              <a:gd name="adj3" fmla="val 16667"/>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Char char="•"/>
              <a:defRPr sz="3200">
                <a:solidFill>
                  <a:srgbClr val="0000FF"/>
                </a:solidFill>
                <a:latin typeface="Arial" charset="0"/>
              </a:defRPr>
            </a:lvl1pPr>
            <a:lvl2pPr marL="742950" indent="-285750">
              <a:spcBef>
                <a:spcPct val="20000"/>
              </a:spcBef>
              <a:buChar char="–"/>
              <a:defRPr sz="2800">
                <a:solidFill>
                  <a:srgbClr val="0000FF"/>
                </a:solidFill>
                <a:latin typeface="Arial" charset="0"/>
              </a:defRPr>
            </a:lvl2pPr>
            <a:lvl3pPr marL="1143000" indent="-228600">
              <a:spcBef>
                <a:spcPct val="20000"/>
              </a:spcBef>
              <a:buChar char="•"/>
              <a:defRPr sz="2400">
                <a:solidFill>
                  <a:srgbClr val="0000FF"/>
                </a:solidFill>
                <a:latin typeface="Arial" charset="0"/>
              </a:defRPr>
            </a:lvl3pPr>
            <a:lvl4pPr marL="1600200" indent="-228600">
              <a:spcBef>
                <a:spcPct val="20000"/>
              </a:spcBef>
              <a:buChar char="–"/>
              <a:defRPr sz="2000">
                <a:solidFill>
                  <a:srgbClr val="0000FF"/>
                </a:solidFill>
                <a:latin typeface="Arial" charset="0"/>
              </a:defRPr>
            </a:lvl4pPr>
            <a:lvl5pPr marL="2057400" indent="-228600">
              <a:spcBef>
                <a:spcPct val="20000"/>
              </a:spcBef>
              <a:buChar char="»"/>
              <a:defRPr sz="2000">
                <a:solidFill>
                  <a:srgbClr val="0000FF"/>
                </a:solidFill>
                <a:latin typeface="Arial" charset="0"/>
              </a:defRPr>
            </a:lvl5pPr>
            <a:lvl6pPr marL="2514600" indent="-228600" eaLnBrk="0" fontAlgn="base" hangingPunct="0">
              <a:spcBef>
                <a:spcPct val="20000"/>
              </a:spcBef>
              <a:spcAft>
                <a:spcPct val="0"/>
              </a:spcAft>
              <a:buChar char="»"/>
              <a:defRPr sz="2000">
                <a:solidFill>
                  <a:srgbClr val="0000FF"/>
                </a:solidFill>
                <a:latin typeface="Arial" charset="0"/>
              </a:defRPr>
            </a:lvl6pPr>
            <a:lvl7pPr marL="2971800" indent="-228600" eaLnBrk="0" fontAlgn="base" hangingPunct="0">
              <a:spcBef>
                <a:spcPct val="20000"/>
              </a:spcBef>
              <a:spcAft>
                <a:spcPct val="0"/>
              </a:spcAft>
              <a:buChar char="»"/>
              <a:defRPr sz="2000">
                <a:solidFill>
                  <a:srgbClr val="0000FF"/>
                </a:solidFill>
                <a:latin typeface="Arial" charset="0"/>
              </a:defRPr>
            </a:lvl7pPr>
            <a:lvl8pPr marL="3429000" indent="-228600" eaLnBrk="0" fontAlgn="base" hangingPunct="0">
              <a:spcBef>
                <a:spcPct val="20000"/>
              </a:spcBef>
              <a:spcAft>
                <a:spcPct val="0"/>
              </a:spcAft>
              <a:buChar char="»"/>
              <a:defRPr sz="2000">
                <a:solidFill>
                  <a:srgbClr val="0000FF"/>
                </a:solidFill>
                <a:latin typeface="Arial" charset="0"/>
              </a:defRPr>
            </a:lvl8pPr>
            <a:lvl9pPr marL="3886200" indent="-228600" eaLnBrk="0" fontAlgn="base" hangingPunct="0">
              <a:spcBef>
                <a:spcPct val="20000"/>
              </a:spcBef>
              <a:spcAft>
                <a:spcPct val="0"/>
              </a:spcAft>
              <a:buChar char="»"/>
              <a:defRPr sz="2000">
                <a:solidFill>
                  <a:srgbClr val="0000FF"/>
                </a:solidFill>
                <a:latin typeface="Arial" charset="0"/>
              </a:defRPr>
            </a:lvl9pPr>
          </a:lstStyle>
          <a:p>
            <a:pPr algn="ctr">
              <a:spcBef>
                <a:spcPct val="0"/>
              </a:spcBef>
              <a:buFontTx/>
              <a:buNone/>
            </a:pPr>
            <a:endParaRPr lang="en-US" altLang="en-US" sz="4400" b="0"/>
          </a:p>
        </p:txBody>
      </p:sp>
      <p:sp>
        <p:nvSpPr>
          <p:cNvPr id="64520" name="Text Box 6"/>
          <p:cNvSpPr txBox="1">
            <a:spLocks noChangeArrowheads="1"/>
          </p:cNvSpPr>
          <p:nvPr/>
        </p:nvSpPr>
        <p:spPr bwMode="auto">
          <a:xfrm>
            <a:off x="3863975" y="5157788"/>
            <a:ext cx="4549775"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rgbClr val="0000FF"/>
                </a:solidFill>
                <a:latin typeface="Arial" charset="0"/>
              </a:defRPr>
            </a:lvl1pPr>
            <a:lvl2pPr marL="742950" indent="-285750">
              <a:spcBef>
                <a:spcPct val="20000"/>
              </a:spcBef>
              <a:buChar char="–"/>
              <a:defRPr sz="2800">
                <a:solidFill>
                  <a:srgbClr val="0000FF"/>
                </a:solidFill>
                <a:latin typeface="Arial" charset="0"/>
              </a:defRPr>
            </a:lvl2pPr>
            <a:lvl3pPr marL="1143000" indent="-228600">
              <a:spcBef>
                <a:spcPct val="20000"/>
              </a:spcBef>
              <a:buChar char="•"/>
              <a:defRPr sz="2400">
                <a:solidFill>
                  <a:srgbClr val="0000FF"/>
                </a:solidFill>
                <a:latin typeface="Arial" charset="0"/>
              </a:defRPr>
            </a:lvl3pPr>
            <a:lvl4pPr marL="1600200" indent="-228600">
              <a:spcBef>
                <a:spcPct val="20000"/>
              </a:spcBef>
              <a:buChar char="–"/>
              <a:defRPr sz="2000">
                <a:solidFill>
                  <a:srgbClr val="0000FF"/>
                </a:solidFill>
                <a:latin typeface="Arial" charset="0"/>
              </a:defRPr>
            </a:lvl4pPr>
            <a:lvl5pPr marL="2057400" indent="-228600">
              <a:spcBef>
                <a:spcPct val="20000"/>
              </a:spcBef>
              <a:buChar char="»"/>
              <a:defRPr sz="2000">
                <a:solidFill>
                  <a:srgbClr val="0000FF"/>
                </a:solidFill>
                <a:latin typeface="Arial" charset="0"/>
              </a:defRPr>
            </a:lvl5pPr>
            <a:lvl6pPr marL="2514600" indent="-228600" eaLnBrk="0" fontAlgn="base" hangingPunct="0">
              <a:spcBef>
                <a:spcPct val="20000"/>
              </a:spcBef>
              <a:spcAft>
                <a:spcPct val="0"/>
              </a:spcAft>
              <a:buChar char="»"/>
              <a:defRPr sz="2000">
                <a:solidFill>
                  <a:srgbClr val="0000FF"/>
                </a:solidFill>
                <a:latin typeface="Arial" charset="0"/>
              </a:defRPr>
            </a:lvl6pPr>
            <a:lvl7pPr marL="2971800" indent="-228600" eaLnBrk="0" fontAlgn="base" hangingPunct="0">
              <a:spcBef>
                <a:spcPct val="20000"/>
              </a:spcBef>
              <a:spcAft>
                <a:spcPct val="0"/>
              </a:spcAft>
              <a:buChar char="»"/>
              <a:defRPr sz="2000">
                <a:solidFill>
                  <a:srgbClr val="0000FF"/>
                </a:solidFill>
                <a:latin typeface="Arial" charset="0"/>
              </a:defRPr>
            </a:lvl7pPr>
            <a:lvl8pPr marL="3429000" indent="-228600" eaLnBrk="0" fontAlgn="base" hangingPunct="0">
              <a:spcBef>
                <a:spcPct val="20000"/>
              </a:spcBef>
              <a:spcAft>
                <a:spcPct val="0"/>
              </a:spcAft>
              <a:buChar char="»"/>
              <a:defRPr sz="2000">
                <a:solidFill>
                  <a:srgbClr val="0000FF"/>
                </a:solidFill>
                <a:latin typeface="Arial" charset="0"/>
              </a:defRPr>
            </a:lvl8pPr>
            <a:lvl9pPr marL="3886200" indent="-228600" eaLnBrk="0" fontAlgn="base" hangingPunct="0">
              <a:spcBef>
                <a:spcPct val="20000"/>
              </a:spcBef>
              <a:spcAft>
                <a:spcPct val="0"/>
              </a:spcAft>
              <a:buChar char="»"/>
              <a:defRPr sz="2000">
                <a:solidFill>
                  <a:srgbClr val="0000FF"/>
                </a:solidFill>
                <a:latin typeface="Arial" charset="0"/>
              </a:defRPr>
            </a:lvl9pPr>
          </a:lstStyle>
          <a:p>
            <a:pPr algn="ctr">
              <a:spcBef>
                <a:spcPct val="0"/>
              </a:spcBef>
              <a:buFontTx/>
              <a:buNone/>
            </a:pPr>
            <a:r>
              <a:rPr lang="en-US" altLang="en-US" sz="2800" b="0">
                <a:solidFill>
                  <a:srgbClr val="FF0000"/>
                </a:solidFill>
              </a:rPr>
              <a:t>Creates object of anonymous Runnable class</a:t>
            </a:r>
          </a:p>
        </p:txBody>
      </p:sp>
    </p:spTree>
    <p:extLst>
      <p:ext uri="{BB962C8B-B14F-4D97-AF65-F5344CB8AC3E}">
        <p14:creationId xmlns:p14="http://schemas.microsoft.com/office/powerpoint/2010/main" val="657878913"/>
      </p:ext>
    </p:extLst>
  </p:cSld>
  <p:clrMapOvr>
    <a:masterClrMapping/>
  </p:clrMapOvr>
  <p:transition spd="slow"/>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rgbClr val="0000FF"/>
                </a:solidFill>
                <a:latin typeface="Arial" charset="0"/>
              </a:defRPr>
            </a:lvl1pPr>
            <a:lvl2pPr marL="742950" indent="-285750">
              <a:spcBef>
                <a:spcPct val="20000"/>
              </a:spcBef>
              <a:buChar char="–"/>
              <a:defRPr sz="2800">
                <a:solidFill>
                  <a:srgbClr val="0000FF"/>
                </a:solidFill>
                <a:latin typeface="Arial" charset="0"/>
              </a:defRPr>
            </a:lvl2pPr>
            <a:lvl3pPr marL="1143000" indent="-228600">
              <a:spcBef>
                <a:spcPct val="20000"/>
              </a:spcBef>
              <a:buChar char="•"/>
              <a:defRPr sz="2400">
                <a:solidFill>
                  <a:srgbClr val="0000FF"/>
                </a:solidFill>
                <a:latin typeface="Arial" charset="0"/>
              </a:defRPr>
            </a:lvl3pPr>
            <a:lvl4pPr marL="1600200" indent="-228600">
              <a:spcBef>
                <a:spcPct val="20000"/>
              </a:spcBef>
              <a:buChar char="–"/>
              <a:defRPr sz="2000">
                <a:solidFill>
                  <a:srgbClr val="0000FF"/>
                </a:solidFill>
                <a:latin typeface="Arial" charset="0"/>
              </a:defRPr>
            </a:lvl4pPr>
            <a:lvl5pPr marL="2057400" indent="-228600">
              <a:spcBef>
                <a:spcPct val="20000"/>
              </a:spcBef>
              <a:buChar char="»"/>
              <a:defRPr sz="2000">
                <a:solidFill>
                  <a:srgbClr val="0000FF"/>
                </a:solidFill>
                <a:latin typeface="Arial" charset="0"/>
              </a:defRPr>
            </a:lvl5pPr>
            <a:lvl6pPr marL="2514600" indent="-228600" eaLnBrk="0" fontAlgn="base" hangingPunct="0">
              <a:spcBef>
                <a:spcPct val="20000"/>
              </a:spcBef>
              <a:spcAft>
                <a:spcPct val="0"/>
              </a:spcAft>
              <a:buChar char="»"/>
              <a:defRPr sz="2000">
                <a:solidFill>
                  <a:srgbClr val="0000FF"/>
                </a:solidFill>
                <a:latin typeface="Arial" charset="0"/>
              </a:defRPr>
            </a:lvl6pPr>
            <a:lvl7pPr marL="2971800" indent="-228600" eaLnBrk="0" fontAlgn="base" hangingPunct="0">
              <a:spcBef>
                <a:spcPct val="20000"/>
              </a:spcBef>
              <a:spcAft>
                <a:spcPct val="0"/>
              </a:spcAft>
              <a:buChar char="»"/>
              <a:defRPr sz="2000">
                <a:solidFill>
                  <a:srgbClr val="0000FF"/>
                </a:solidFill>
                <a:latin typeface="Arial" charset="0"/>
              </a:defRPr>
            </a:lvl7pPr>
            <a:lvl8pPr marL="3429000" indent="-228600" eaLnBrk="0" fontAlgn="base" hangingPunct="0">
              <a:spcBef>
                <a:spcPct val="20000"/>
              </a:spcBef>
              <a:spcAft>
                <a:spcPct val="0"/>
              </a:spcAft>
              <a:buChar char="»"/>
              <a:defRPr sz="2000">
                <a:solidFill>
                  <a:srgbClr val="0000FF"/>
                </a:solidFill>
                <a:latin typeface="Arial" charset="0"/>
              </a:defRPr>
            </a:lvl8pPr>
            <a:lvl9pPr marL="3886200" indent="-228600" eaLnBrk="0" fontAlgn="base" hangingPunct="0">
              <a:spcBef>
                <a:spcPct val="20000"/>
              </a:spcBef>
              <a:spcAft>
                <a:spcPct val="0"/>
              </a:spcAft>
              <a:buChar char="»"/>
              <a:defRPr sz="2000">
                <a:solidFill>
                  <a:srgbClr val="0000FF"/>
                </a:solidFill>
                <a:latin typeface="Arial" charset="0"/>
              </a:defRPr>
            </a:lvl9pPr>
          </a:lstStyle>
          <a:p>
            <a:pPr>
              <a:spcBef>
                <a:spcPct val="0"/>
              </a:spcBef>
              <a:buFontTx/>
              <a:buNone/>
            </a:pPr>
            <a:r>
              <a:rPr lang="en-US" altLang="en-US" sz="1400">
                <a:solidFill>
                  <a:schemeClr val="tx1"/>
                </a:solidFill>
                <a:ea typeface="Courier New" charset="0"/>
                <a:cs typeface="Courier New" charset="0"/>
              </a:rPr>
              <a:t>Art of Multiprocessor Programming</a:t>
            </a:r>
          </a:p>
        </p:txBody>
      </p:sp>
      <p:sp>
        <p:nvSpPr>
          <p:cNvPr id="66563"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rgbClr val="0000FF"/>
                </a:solidFill>
                <a:latin typeface="Arial" charset="0"/>
              </a:defRPr>
            </a:lvl1pPr>
            <a:lvl2pPr marL="742950" indent="-285750">
              <a:spcBef>
                <a:spcPct val="20000"/>
              </a:spcBef>
              <a:buChar char="–"/>
              <a:defRPr sz="2800">
                <a:solidFill>
                  <a:srgbClr val="0000FF"/>
                </a:solidFill>
                <a:latin typeface="Arial" charset="0"/>
              </a:defRPr>
            </a:lvl2pPr>
            <a:lvl3pPr marL="1143000" indent="-228600">
              <a:spcBef>
                <a:spcPct val="20000"/>
              </a:spcBef>
              <a:buChar char="•"/>
              <a:defRPr sz="2400">
                <a:solidFill>
                  <a:srgbClr val="0000FF"/>
                </a:solidFill>
                <a:latin typeface="Arial" charset="0"/>
              </a:defRPr>
            </a:lvl3pPr>
            <a:lvl4pPr marL="1600200" indent="-228600">
              <a:spcBef>
                <a:spcPct val="20000"/>
              </a:spcBef>
              <a:buChar char="–"/>
              <a:defRPr sz="2000">
                <a:solidFill>
                  <a:srgbClr val="0000FF"/>
                </a:solidFill>
                <a:latin typeface="Arial" charset="0"/>
              </a:defRPr>
            </a:lvl4pPr>
            <a:lvl5pPr marL="2057400" indent="-228600">
              <a:spcBef>
                <a:spcPct val="20000"/>
              </a:spcBef>
              <a:buChar char="»"/>
              <a:defRPr sz="2000">
                <a:solidFill>
                  <a:srgbClr val="0000FF"/>
                </a:solidFill>
                <a:latin typeface="Arial" charset="0"/>
              </a:defRPr>
            </a:lvl5pPr>
            <a:lvl6pPr marL="2514600" indent="-228600" eaLnBrk="0" fontAlgn="base" hangingPunct="0">
              <a:spcBef>
                <a:spcPct val="20000"/>
              </a:spcBef>
              <a:spcAft>
                <a:spcPct val="0"/>
              </a:spcAft>
              <a:buChar char="»"/>
              <a:defRPr sz="2000">
                <a:solidFill>
                  <a:srgbClr val="0000FF"/>
                </a:solidFill>
                <a:latin typeface="Arial" charset="0"/>
              </a:defRPr>
            </a:lvl6pPr>
            <a:lvl7pPr marL="2971800" indent="-228600" eaLnBrk="0" fontAlgn="base" hangingPunct="0">
              <a:spcBef>
                <a:spcPct val="20000"/>
              </a:spcBef>
              <a:spcAft>
                <a:spcPct val="0"/>
              </a:spcAft>
              <a:buChar char="»"/>
              <a:defRPr sz="2000">
                <a:solidFill>
                  <a:srgbClr val="0000FF"/>
                </a:solidFill>
                <a:latin typeface="Arial" charset="0"/>
              </a:defRPr>
            </a:lvl7pPr>
            <a:lvl8pPr marL="3429000" indent="-228600" eaLnBrk="0" fontAlgn="base" hangingPunct="0">
              <a:spcBef>
                <a:spcPct val="20000"/>
              </a:spcBef>
              <a:spcAft>
                <a:spcPct val="0"/>
              </a:spcAft>
              <a:buChar char="»"/>
              <a:defRPr sz="2000">
                <a:solidFill>
                  <a:srgbClr val="0000FF"/>
                </a:solidFill>
                <a:latin typeface="Arial" charset="0"/>
              </a:defRPr>
            </a:lvl8pPr>
            <a:lvl9pPr marL="3886200" indent="-228600" eaLnBrk="0" fontAlgn="base" hangingPunct="0">
              <a:spcBef>
                <a:spcPct val="20000"/>
              </a:spcBef>
              <a:spcAft>
                <a:spcPct val="0"/>
              </a:spcAft>
              <a:buChar char="»"/>
              <a:defRPr sz="2000">
                <a:solidFill>
                  <a:srgbClr val="0000FF"/>
                </a:solidFill>
                <a:latin typeface="Arial" charset="0"/>
              </a:defRPr>
            </a:lvl9pPr>
          </a:lstStyle>
          <a:p>
            <a:pPr>
              <a:spcBef>
                <a:spcPct val="0"/>
              </a:spcBef>
              <a:buFontTx/>
              <a:buNone/>
            </a:pPr>
            <a:fld id="{D519EF3C-6F92-9B4E-BD01-A7FE59DB78BF}" type="slidenum">
              <a:rPr lang="ar-SA" altLang="en-US" sz="1400">
                <a:solidFill>
                  <a:schemeClr val="tx1"/>
                </a:solidFill>
              </a:rPr>
              <a:pPr>
                <a:spcBef>
                  <a:spcPct val="0"/>
                </a:spcBef>
                <a:buFontTx/>
                <a:buNone/>
              </a:pPr>
              <a:t>55</a:t>
            </a:fld>
            <a:endParaRPr lang="en-US" altLang="en-US" sz="1400">
              <a:solidFill>
                <a:schemeClr val="tx1"/>
              </a:solidFill>
            </a:endParaRPr>
          </a:p>
        </p:txBody>
      </p:sp>
      <p:pic>
        <p:nvPicPr>
          <p:cNvPr id="66564" name="Picture 2" descr="magi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6565" name="Rectangle 3"/>
          <p:cNvSpPr>
            <a:spLocks noGrp="1" noChangeArrowheads="1"/>
          </p:cNvSpPr>
          <p:nvPr>
            <p:ph type="title"/>
          </p:nvPr>
        </p:nvSpPr>
        <p:spPr/>
        <p:txBody>
          <a:bodyPr/>
          <a:lstStyle/>
          <a:p>
            <a:r>
              <a:rPr lang="en-US" altLang="en-US" sz="4000">
                <a:latin typeface="Arial" charset="0"/>
              </a:rPr>
              <a:t>Anonymous Inner Class</a:t>
            </a:r>
          </a:p>
        </p:txBody>
      </p:sp>
      <p:sp>
        <p:nvSpPr>
          <p:cNvPr id="66566" name="Rectangle 4"/>
          <p:cNvSpPr>
            <a:spLocks noChangeArrowheads="1"/>
          </p:cNvSpPr>
          <p:nvPr/>
        </p:nvSpPr>
        <p:spPr bwMode="auto">
          <a:xfrm>
            <a:off x="887413" y="1704975"/>
            <a:ext cx="7591425" cy="4081463"/>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231775" indent="-231775">
              <a:spcBef>
                <a:spcPct val="20000"/>
              </a:spcBef>
              <a:buChar char="•"/>
              <a:defRPr sz="3200">
                <a:solidFill>
                  <a:srgbClr val="0000FF"/>
                </a:solidFill>
                <a:latin typeface="Arial" charset="0"/>
              </a:defRPr>
            </a:lvl1pPr>
            <a:lvl2pPr marL="742950" indent="-285750">
              <a:spcBef>
                <a:spcPct val="20000"/>
              </a:spcBef>
              <a:buChar char="–"/>
              <a:defRPr sz="2800">
                <a:solidFill>
                  <a:srgbClr val="0000FF"/>
                </a:solidFill>
                <a:latin typeface="Arial" charset="0"/>
              </a:defRPr>
            </a:lvl2pPr>
            <a:lvl3pPr marL="1143000" indent="-228600">
              <a:spcBef>
                <a:spcPct val="20000"/>
              </a:spcBef>
              <a:buChar char="•"/>
              <a:defRPr sz="2400">
                <a:solidFill>
                  <a:srgbClr val="0000FF"/>
                </a:solidFill>
                <a:latin typeface="Arial" charset="0"/>
              </a:defRPr>
            </a:lvl3pPr>
            <a:lvl4pPr marL="1600200" indent="-228600">
              <a:spcBef>
                <a:spcPct val="20000"/>
              </a:spcBef>
              <a:buChar char="–"/>
              <a:defRPr sz="2000">
                <a:solidFill>
                  <a:srgbClr val="0000FF"/>
                </a:solidFill>
                <a:latin typeface="Arial" charset="0"/>
              </a:defRPr>
            </a:lvl4pPr>
            <a:lvl5pPr marL="2057400" indent="-228600">
              <a:spcBef>
                <a:spcPct val="20000"/>
              </a:spcBef>
              <a:buChar char="»"/>
              <a:defRPr sz="2000">
                <a:solidFill>
                  <a:srgbClr val="0000FF"/>
                </a:solidFill>
                <a:latin typeface="Arial" charset="0"/>
              </a:defRPr>
            </a:lvl5pPr>
            <a:lvl6pPr marL="2514600" indent="-228600" eaLnBrk="0" fontAlgn="base" hangingPunct="0">
              <a:spcBef>
                <a:spcPct val="20000"/>
              </a:spcBef>
              <a:spcAft>
                <a:spcPct val="0"/>
              </a:spcAft>
              <a:buChar char="»"/>
              <a:defRPr sz="2000">
                <a:solidFill>
                  <a:srgbClr val="0000FF"/>
                </a:solidFill>
                <a:latin typeface="Arial" charset="0"/>
              </a:defRPr>
            </a:lvl6pPr>
            <a:lvl7pPr marL="2971800" indent="-228600" eaLnBrk="0" fontAlgn="base" hangingPunct="0">
              <a:spcBef>
                <a:spcPct val="20000"/>
              </a:spcBef>
              <a:spcAft>
                <a:spcPct val="0"/>
              </a:spcAft>
              <a:buChar char="»"/>
              <a:defRPr sz="2000">
                <a:solidFill>
                  <a:srgbClr val="0000FF"/>
                </a:solidFill>
                <a:latin typeface="Arial" charset="0"/>
              </a:defRPr>
            </a:lvl7pPr>
            <a:lvl8pPr marL="3429000" indent="-228600" eaLnBrk="0" fontAlgn="base" hangingPunct="0">
              <a:spcBef>
                <a:spcPct val="20000"/>
              </a:spcBef>
              <a:spcAft>
                <a:spcPct val="0"/>
              </a:spcAft>
              <a:buChar char="»"/>
              <a:defRPr sz="2000">
                <a:solidFill>
                  <a:srgbClr val="0000FF"/>
                </a:solidFill>
                <a:latin typeface="Arial" charset="0"/>
              </a:defRPr>
            </a:lvl8pPr>
            <a:lvl9pPr marL="3886200" indent="-228600" eaLnBrk="0" fontAlgn="base" hangingPunct="0">
              <a:spcBef>
                <a:spcPct val="20000"/>
              </a:spcBef>
              <a:spcAft>
                <a:spcPct val="0"/>
              </a:spcAft>
              <a:buChar char="»"/>
              <a:defRPr sz="2000">
                <a:solidFill>
                  <a:srgbClr val="0000FF"/>
                </a:solidFill>
                <a:latin typeface="Arial" charset="0"/>
              </a:defRPr>
            </a:lvl9pPr>
          </a:lstStyle>
          <a:p>
            <a:pPr>
              <a:buFontTx/>
              <a:buNone/>
            </a:pPr>
            <a:r>
              <a:rPr lang="en-US" altLang="en-US" sz="2400">
                <a:latin typeface="Lucida Console" charset="0"/>
              </a:rPr>
              <a:t>t = </a:t>
            </a:r>
            <a:r>
              <a:rPr lang="en-US" altLang="en-US" sz="2400">
                <a:solidFill>
                  <a:schemeClr val="tx1"/>
                </a:solidFill>
                <a:latin typeface="Lucida Console" charset="0"/>
              </a:rPr>
              <a:t>new</a:t>
            </a:r>
            <a:r>
              <a:rPr lang="en-US" altLang="en-US" sz="2400">
                <a:latin typeface="Lucida Console" charset="0"/>
              </a:rPr>
              <a:t> Thread(</a:t>
            </a:r>
          </a:p>
          <a:p>
            <a:pPr>
              <a:buFontTx/>
              <a:buNone/>
            </a:pPr>
            <a:r>
              <a:rPr lang="en-US" altLang="en-US" sz="2400">
                <a:latin typeface="Lucida Console" charset="0"/>
              </a:rPr>
              <a:t>          </a:t>
            </a:r>
            <a:r>
              <a:rPr lang="en-US" altLang="en-US" sz="2400">
                <a:solidFill>
                  <a:schemeClr val="bg2"/>
                </a:solidFill>
                <a:latin typeface="Lucida Console" charset="0"/>
              </a:rPr>
              <a:t>new Runnable() {</a:t>
            </a:r>
          </a:p>
          <a:p>
            <a:pPr>
              <a:buFontTx/>
              <a:buNone/>
            </a:pPr>
            <a:r>
              <a:rPr lang="en-US" altLang="en-US" sz="2400">
                <a:solidFill>
                  <a:schemeClr val="bg2"/>
                </a:solidFill>
                <a:latin typeface="Lucida Console" charset="0"/>
              </a:rPr>
              <a:t>            public void run() { </a:t>
            </a:r>
          </a:p>
          <a:p>
            <a:pPr>
              <a:buFontTx/>
              <a:buNone/>
            </a:pPr>
            <a:r>
              <a:rPr lang="en-US" altLang="en-US" sz="2400">
                <a:solidFill>
                  <a:schemeClr val="bg2"/>
                </a:solidFill>
                <a:latin typeface="Lucida Console" charset="0"/>
              </a:rPr>
              <a:t>              System.out.println(m);</a:t>
            </a:r>
          </a:p>
          <a:p>
            <a:pPr>
              <a:buFontTx/>
              <a:buNone/>
            </a:pPr>
            <a:r>
              <a:rPr lang="en-US" altLang="en-US" sz="2400">
                <a:solidFill>
                  <a:schemeClr val="bg2"/>
                </a:solidFill>
                <a:latin typeface="Lucida Console" charset="0"/>
              </a:rPr>
              <a:t>            }</a:t>
            </a:r>
          </a:p>
          <a:p>
            <a:pPr>
              <a:buFontTx/>
              <a:buNone/>
            </a:pPr>
            <a:r>
              <a:rPr lang="en-US" altLang="en-US" sz="2400">
                <a:solidFill>
                  <a:schemeClr val="bg2"/>
                </a:solidFill>
                <a:latin typeface="Lucida Console" charset="0"/>
              </a:rPr>
              <a:t>          }  </a:t>
            </a:r>
          </a:p>
          <a:p>
            <a:pPr>
              <a:buFontTx/>
              <a:buNone/>
            </a:pPr>
            <a:r>
              <a:rPr lang="en-US" altLang="en-US" sz="2400">
                <a:latin typeface="Lucida Console" charset="0"/>
              </a:rPr>
              <a:t>        );</a:t>
            </a:r>
          </a:p>
        </p:txBody>
      </p:sp>
      <p:sp>
        <p:nvSpPr>
          <p:cNvPr id="66567" name="AutoShape 5"/>
          <p:cNvSpPr>
            <a:spLocks noChangeArrowheads="1"/>
          </p:cNvSpPr>
          <p:nvPr/>
        </p:nvSpPr>
        <p:spPr bwMode="auto">
          <a:xfrm>
            <a:off x="819150" y="1614488"/>
            <a:ext cx="7027863" cy="3327400"/>
          </a:xfrm>
          <a:prstGeom prst="wedgeRoundRectCallout">
            <a:avLst>
              <a:gd name="adj1" fmla="val 7194"/>
              <a:gd name="adj2" fmla="val 57634"/>
              <a:gd name="adj3" fmla="val 16667"/>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Char char="•"/>
              <a:defRPr sz="3200">
                <a:solidFill>
                  <a:srgbClr val="0000FF"/>
                </a:solidFill>
                <a:latin typeface="Arial" charset="0"/>
              </a:defRPr>
            </a:lvl1pPr>
            <a:lvl2pPr marL="742950" indent="-285750">
              <a:spcBef>
                <a:spcPct val="20000"/>
              </a:spcBef>
              <a:buChar char="–"/>
              <a:defRPr sz="2800">
                <a:solidFill>
                  <a:srgbClr val="0000FF"/>
                </a:solidFill>
                <a:latin typeface="Arial" charset="0"/>
              </a:defRPr>
            </a:lvl2pPr>
            <a:lvl3pPr marL="1143000" indent="-228600">
              <a:spcBef>
                <a:spcPct val="20000"/>
              </a:spcBef>
              <a:buChar char="•"/>
              <a:defRPr sz="2400">
                <a:solidFill>
                  <a:srgbClr val="0000FF"/>
                </a:solidFill>
                <a:latin typeface="Arial" charset="0"/>
              </a:defRPr>
            </a:lvl3pPr>
            <a:lvl4pPr marL="1600200" indent="-228600">
              <a:spcBef>
                <a:spcPct val="20000"/>
              </a:spcBef>
              <a:buChar char="–"/>
              <a:defRPr sz="2000">
                <a:solidFill>
                  <a:srgbClr val="0000FF"/>
                </a:solidFill>
                <a:latin typeface="Arial" charset="0"/>
              </a:defRPr>
            </a:lvl4pPr>
            <a:lvl5pPr marL="2057400" indent="-228600">
              <a:spcBef>
                <a:spcPct val="20000"/>
              </a:spcBef>
              <a:buChar char="»"/>
              <a:defRPr sz="2000">
                <a:solidFill>
                  <a:srgbClr val="0000FF"/>
                </a:solidFill>
                <a:latin typeface="Arial" charset="0"/>
              </a:defRPr>
            </a:lvl5pPr>
            <a:lvl6pPr marL="2514600" indent="-228600" eaLnBrk="0" fontAlgn="base" hangingPunct="0">
              <a:spcBef>
                <a:spcPct val="20000"/>
              </a:spcBef>
              <a:spcAft>
                <a:spcPct val="0"/>
              </a:spcAft>
              <a:buChar char="»"/>
              <a:defRPr sz="2000">
                <a:solidFill>
                  <a:srgbClr val="0000FF"/>
                </a:solidFill>
                <a:latin typeface="Arial" charset="0"/>
              </a:defRPr>
            </a:lvl6pPr>
            <a:lvl7pPr marL="2971800" indent="-228600" eaLnBrk="0" fontAlgn="base" hangingPunct="0">
              <a:spcBef>
                <a:spcPct val="20000"/>
              </a:spcBef>
              <a:spcAft>
                <a:spcPct val="0"/>
              </a:spcAft>
              <a:buChar char="»"/>
              <a:defRPr sz="2000">
                <a:solidFill>
                  <a:srgbClr val="0000FF"/>
                </a:solidFill>
                <a:latin typeface="Arial" charset="0"/>
              </a:defRPr>
            </a:lvl7pPr>
            <a:lvl8pPr marL="3429000" indent="-228600" eaLnBrk="0" fontAlgn="base" hangingPunct="0">
              <a:spcBef>
                <a:spcPct val="20000"/>
              </a:spcBef>
              <a:spcAft>
                <a:spcPct val="0"/>
              </a:spcAft>
              <a:buChar char="»"/>
              <a:defRPr sz="2000">
                <a:solidFill>
                  <a:srgbClr val="0000FF"/>
                </a:solidFill>
                <a:latin typeface="Arial" charset="0"/>
              </a:defRPr>
            </a:lvl8pPr>
            <a:lvl9pPr marL="3886200" indent="-228600" eaLnBrk="0" fontAlgn="base" hangingPunct="0">
              <a:spcBef>
                <a:spcPct val="20000"/>
              </a:spcBef>
              <a:spcAft>
                <a:spcPct val="0"/>
              </a:spcAft>
              <a:buChar char="»"/>
              <a:defRPr sz="2000">
                <a:solidFill>
                  <a:srgbClr val="0000FF"/>
                </a:solidFill>
                <a:latin typeface="Arial" charset="0"/>
              </a:defRPr>
            </a:lvl9pPr>
          </a:lstStyle>
          <a:p>
            <a:pPr algn="ctr">
              <a:spcBef>
                <a:spcPct val="0"/>
              </a:spcBef>
              <a:buFontTx/>
              <a:buNone/>
            </a:pPr>
            <a:endParaRPr lang="en-US" altLang="en-US" sz="4400" b="0"/>
          </a:p>
        </p:txBody>
      </p:sp>
      <p:sp>
        <p:nvSpPr>
          <p:cNvPr id="66568" name="Text Box 6"/>
          <p:cNvSpPr txBox="1">
            <a:spLocks noChangeArrowheads="1"/>
          </p:cNvSpPr>
          <p:nvPr/>
        </p:nvSpPr>
        <p:spPr bwMode="auto">
          <a:xfrm>
            <a:off x="2844800" y="5351463"/>
            <a:ext cx="4549775"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rgbClr val="0000FF"/>
                </a:solidFill>
                <a:latin typeface="Arial" charset="0"/>
              </a:defRPr>
            </a:lvl1pPr>
            <a:lvl2pPr marL="742950" indent="-285750">
              <a:spcBef>
                <a:spcPct val="20000"/>
              </a:spcBef>
              <a:buChar char="–"/>
              <a:defRPr sz="2800">
                <a:solidFill>
                  <a:srgbClr val="0000FF"/>
                </a:solidFill>
                <a:latin typeface="Arial" charset="0"/>
              </a:defRPr>
            </a:lvl2pPr>
            <a:lvl3pPr marL="1143000" indent="-228600">
              <a:spcBef>
                <a:spcPct val="20000"/>
              </a:spcBef>
              <a:buChar char="•"/>
              <a:defRPr sz="2400">
                <a:solidFill>
                  <a:srgbClr val="0000FF"/>
                </a:solidFill>
                <a:latin typeface="Arial" charset="0"/>
              </a:defRPr>
            </a:lvl3pPr>
            <a:lvl4pPr marL="1600200" indent="-228600">
              <a:spcBef>
                <a:spcPct val="20000"/>
              </a:spcBef>
              <a:buChar char="–"/>
              <a:defRPr sz="2000">
                <a:solidFill>
                  <a:srgbClr val="0000FF"/>
                </a:solidFill>
                <a:latin typeface="Arial" charset="0"/>
              </a:defRPr>
            </a:lvl4pPr>
            <a:lvl5pPr marL="2057400" indent="-228600">
              <a:spcBef>
                <a:spcPct val="20000"/>
              </a:spcBef>
              <a:buChar char="»"/>
              <a:defRPr sz="2000">
                <a:solidFill>
                  <a:srgbClr val="0000FF"/>
                </a:solidFill>
                <a:latin typeface="Arial" charset="0"/>
              </a:defRPr>
            </a:lvl5pPr>
            <a:lvl6pPr marL="2514600" indent="-228600" eaLnBrk="0" fontAlgn="base" hangingPunct="0">
              <a:spcBef>
                <a:spcPct val="20000"/>
              </a:spcBef>
              <a:spcAft>
                <a:spcPct val="0"/>
              </a:spcAft>
              <a:buChar char="»"/>
              <a:defRPr sz="2000">
                <a:solidFill>
                  <a:srgbClr val="0000FF"/>
                </a:solidFill>
                <a:latin typeface="Arial" charset="0"/>
              </a:defRPr>
            </a:lvl6pPr>
            <a:lvl7pPr marL="2971800" indent="-228600" eaLnBrk="0" fontAlgn="base" hangingPunct="0">
              <a:spcBef>
                <a:spcPct val="20000"/>
              </a:spcBef>
              <a:spcAft>
                <a:spcPct val="0"/>
              </a:spcAft>
              <a:buChar char="»"/>
              <a:defRPr sz="2000">
                <a:solidFill>
                  <a:srgbClr val="0000FF"/>
                </a:solidFill>
                <a:latin typeface="Arial" charset="0"/>
              </a:defRPr>
            </a:lvl7pPr>
            <a:lvl8pPr marL="3429000" indent="-228600" eaLnBrk="0" fontAlgn="base" hangingPunct="0">
              <a:spcBef>
                <a:spcPct val="20000"/>
              </a:spcBef>
              <a:spcAft>
                <a:spcPct val="0"/>
              </a:spcAft>
              <a:buChar char="»"/>
              <a:defRPr sz="2000">
                <a:solidFill>
                  <a:srgbClr val="0000FF"/>
                </a:solidFill>
                <a:latin typeface="Arial" charset="0"/>
              </a:defRPr>
            </a:lvl8pPr>
            <a:lvl9pPr marL="3886200" indent="-228600" eaLnBrk="0" fontAlgn="base" hangingPunct="0">
              <a:spcBef>
                <a:spcPct val="20000"/>
              </a:spcBef>
              <a:spcAft>
                <a:spcPct val="0"/>
              </a:spcAft>
              <a:buChar char="»"/>
              <a:defRPr sz="2000">
                <a:solidFill>
                  <a:srgbClr val="0000FF"/>
                </a:solidFill>
                <a:latin typeface="Arial" charset="0"/>
              </a:defRPr>
            </a:lvl9pPr>
          </a:lstStyle>
          <a:p>
            <a:pPr algn="ctr">
              <a:spcBef>
                <a:spcPct val="0"/>
              </a:spcBef>
              <a:buFontTx/>
              <a:buNone/>
            </a:pPr>
            <a:r>
              <a:rPr lang="en-US" altLang="en-US" sz="2800" b="0">
                <a:solidFill>
                  <a:srgbClr val="FF0000"/>
                </a:solidFill>
              </a:rPr>
              <a:t>Calls Thread constructor with anonymous object</a:t>
            </a:r>
          </a:p>
        </p:txBody>
      </p:sp>
    </p:spTree>
    <p:extLst>
      <p:ext uri="{BB962C8B-B14F-4D97-AF65-F5344CB8AC3E}">
        <p14:creationId xmlns:p14="http://schemas.microsoft.com/office/powerpoint/2010/main" val="176202098"/>
      </p:ext>
    </p:extLst>
  </p:cSld>
  <p:clrMapOvr>
    <a:masterClrMapping/>
  </p:clrMapOvr>
  <p:transition spd="slow"/>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rgbClr val="0000FF"/>
                </a:solidFill>
                <a:latin typeface="Arial" charset="0"/>
              </a:defRPr>
            </a:lvl1pPr>
            <a:lvl2pPr marL="742950" indent="-285750">
              <a:spcBef>
                <a:spcPct val="20000"/>
              </a:spcBef>
              <a:buChar char="–"/>
              <a:defRPr sz="2800">
                <a:solidFill>
                  <a:srgbClr val="0000FF"/>
                </a:solidFill>
                <a:latin typeface="Arial" charset="0"/>
              </a:defRPr>
            </a:lvl2pPr>
            <a:lvl3pPr marL="1143000" indent="-228600">
              <a:spcBef>
                <a:spcPct val="20000"/>
              </a:spcBef>
              <a:buChar char="•"/>
              <a:defRPr sz="2400">
                <a:solidFill>
                  <a:srgbClr val="0000FF"/>
                </a:solidFill>
                <a:latin typeface="Arial" charset="0"/>
              </a:defRPr>
            </a:lvl3pPr>
            <a:lvl4pPr marL="1600200" indent="-228600">
              <a:spcBef>
                <a:spcPct val="20000"/>
              </a:spcBef>
              <a:buChar char="–"/>
              <a:defRPr sz="2000">
                <a:solidFill>
                  <a:srgbClr val="0000FF"/>
                </a:solidFill>
                <a:latin typeface="Arial" charset="0"/>
              </a:defRPr>
            </a:lvl4pPr>
            <a:lvl5pPr marL="2057400" indent="-228600">
              <a:spcBef>
                <a:spcPct val="20000"/>
              </a:spcBef>
              <a:buChar char="»"/>
              <a:defRPr sz="2000">
                <a:solidFill>
                  <a:srgbClr val="0000FF"/>
                </a:solidFill>
                <a:latin typeface="Arial" charset="0"/>
              </a:defRPr>
            </a:lvl5pPr>
            <a:lvl6pPr marL="2514600" indent="-228600" eaLnBrk="0" fontAlgn="base" hangingPunct="0">
              <a:spcBef>
                <a:spcPct val="20000"/>
              </a:spcBef>
              <a:spcAft>
                <a:spcPct val="0"/>
              </a:spcAft>
              <a:buChar char="»"/>
              <a:defRPr sz="2000">
                <a:solidFill>
                  <a:srgbClr val="0000FF"/>
                </a:solidFill>
                <a:latin typeface="Arial" charset="0"/>
              </a:defRPr>
            </a:lvl6pPr>
            <a:lvl7pPr marL="2971800" indent="-228600" eaLnBrk="0" fontAlgn="base" hangingPunct="0">
              <a:spcBef>
                <a:spcPct val="20000"/>
              </a:spcBef>
              <a:spcAft>
                <a:spcPct val="0"/>
              </a:spcAft>
              <a:buChar char="»"/>
              <a:defRPr sz="2000">
                <a:solidFill>
                  <a:srgbClr val="0000FF"/>
                </a:solidFill>
                <a:latin typeface="Arial" charset="0"/>
              </a:defRPr>
            </a:lvl7pPr>
            <a:lvl8pPr marL="3429000" indent="-228600" eaLnBrk="0" fontAlgn="base" hangingPunct="0">
              <a:spcBef>
                <a:spcPct val="20000"/>
              </a:spcBef>
              <a:spcAft>
                <a:spcPct val="0"/>
              </a:spcAft>
              <a:buChar char="»"/>
              <a:defRPr sz="2000">
                <a:solidFill>
                  <a:srgbClr val="0000FF"/>
                </a:solidFill>
                <a:latin typeface="Arial" charset="0"/>
              </a:defRPr>
            </a:lvl8pPr>
            <a:lvl9pPr marL="3886200" indent="-228600" eaLnBrk="0" fontAlgn="base" hangingPunct="0">
              <a:spcBef>
                <a:spcPct val="20000"/>
              </a:spcBef>
              <a:spcAft>
                <a:spcPct val="0"/>
              </a:spcAft>
              <a:buChar char="»"/>
              <a:defRPr sz="2000">
                <a:solidFill>
                  <a:srgbClr val="0000FF"/>
                </a:solidFill>
                <a:latin typeface="Arial" charset="0"/>
              </a:defRPr>
            </a:lvl9pPr>
          </a:lstStyle>
          <a:p>
            <a:pPr>
              <a:spcBef>
                <a:spcPct val="0"/>
              </a:spcBef>
              <a:buFontTx/>
              <a:buNone/>
            </a:pPr>
            <a:r>
              <a:rPr lang="en-US" altLang="en-US" sz="1400">
                <a:solidFill>
                  <a:schemeClr val="tx1"/>
                </a:solidFill>
                <a:ea typeface="Courier New" charset="0"/>
                <a:cs typeface="Courier New" charset="0"/>
              </a:rPr>
              <a:t>Art of Multiprocessor Programming</a:t>
            </a:r>
          </a:p>
        </p:txBody>
      </p:sp>
      <p:sp>
        <p:nvSpPr>
          <p:cNvPr id="68611"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rgbClr val="0000FF"/>
                </a:solidFill>
                <a:latin typeface="Arial" charset="0"/>
              </a:defRPr>
            </a:lvl1pPr>
            <a:lvl2pPr marL="742950" indent="-285750">
              <a:spcBef>
                <a:spcPct val="20000"/>
              </a:spcBef>
              <a:buChar char="–"/>
              <a:defRPr sz="2800">
                <a:solidFill>
                  <a:srgbClr val="0000FF"/>
                </a:solidFill>
                <a:latin typeface="Arial" charset="0"/>
              </a:defRPr>
            </a:lvl2pPr>
            <a:lvl3pPr marL="1143000" indent="-228600">
              <a:spcBef>
                <a:spcPct val="20000"/>
              </a:spcBef>
              <a:buChar char="•"/>
              <a:defRPr sz="2400">
                <a:solidFill>
                  <a:srgbClr val="0000FF"/>
                </a:solidFill>
                <a:latin typeface="Arial" charset="0"/>
              </a:defRPr>
            </a:lvl3pPr>
            <a:lvl4pPr marL="1600200" indent="-228600">
              <a:spcBef>
                <a:spcPct val="20000"/>
              </a:spcBef>
              <a:buChar char="–"/>
              <a:defRPr sz="2000">
                <a:solidFill>
                  <a:srgbClr val="0000FF"/>
                </a:solidFill>
                <a:latin typeface="Arial" charset="0"/>
              </a:defRPr>
            </a:lvl4pPr>
            <a:lvl5pPr marL="2057400" indent="-228600">
              <a:spcBef>
                <a:spcPct val="20000"/>
              </a:spcBef>
              <a:buChar char="»"/>
              <a:defRPr sz="2000">
                <a:solidFill>
                  <a:srgbClr val="0000FF"/>
                </a:solidFill>
                <a:latin typeface="Arial" charset="0"/>
              </a:defRPr>
            </a:lvl5pPr>
            <a:lvl6pPr marL="2514600" indent="-228600" eaLnBrk="0" fontAlgn="base" hangingPunct="0">
              <a:spcBef>
                <a:spcPct val="20000"/>
              </a:spcBef>
              <a:spcAft>
                <a:spcPct val="0"/>
              </a:spcAft>
              <a:buChar char="»"/>
              <a:defRPr sz="2000">
                <a:solidFill>
                  <a:srgbClr val="0000FF"/>
                </a:solidFill>
                <a:latin typeface="Arial" charset="0"/>
              </a:defRPr>
            </a:lvl6pPr>
            <a:lvl7pPr marL="2971800" indent="-228600" eaLnBrk="0" fontAlgn="base" hangingPunct="0">
              <a:spcBef>
                <a:spcPct val="20000"/>
              </a:spcBef>
              <a:spcAft>
                <a:spcPct val="0"/>
              </a:spcAft>
              <a:buChar char="»"/>
              <a:defRPr sz="2000">
                <a:solidFill>
                  <a:srgbClr val="0000FF"/>
                </a:solidFill>
                <a:latin typeface="Arial" charset="0"/>
              </a:defRPr>
            </a:lvl7pPr>
            <a:lvl8pPr marL="3429000" indent="-228600" eaLnBrk="0" fontAlgn="base" hangingPunct="0">
              <a:spcBef>
                <a:spcPct val="20000"/>
              </a:spcBef>
              <a:spcAft>
                <a:spcPct val="0"/>
              </a:spcAft>
              <a:buChar char="»"/>
              <a:defRPr sz="2000">
                <a:solidFill>
                  <a:srgbClr val="0000FF"/>
                </a:solidFill>
                <a:latin typeface="Arial" charset="0"/>
              </a:defRPr>
            </a:lvl8pPr>
            <a:lvl9pPr marL="3886200" indent="-228600" eaLnBrk="0" fontAlgn="base" hangingPunct="0">
              <a:spcBef>
                <a:spcPct val="20000"/>
              </a:spcBef>
              <a:spcAft>
                <a:spcPct val="0"/>
              </a:spcAft>
              <a:buChar char="»"/>
              <a:defRPr sz="2000">
                <a:solidFill>
                  <a:srgbClr val="0000FF"/>
                </a:solidFill>
                <a:latin typeface="Arial" charset="0"/>
              </a:defRPr>
            </a:lvl9pPr>
          </a:lstStyle>
          <a:p>
            <a:pPr>
              <a:spcBef>
                <a:spcPct val="0"/>
              </a:spcBef>
              <a:buFontTx/>
              <a:buNone/>
            </a:pPr>
            <a:fld id="{EA86217F-0DA7-BF47-8269-D7E9EF9652BF}" type="slidenum">
              <a:rPr lang="ar-SA" altLang="en-US" sz="1400">
                <a:solidFill>
                  <a:schemeClr val="tx1"/>
                </a:solidFill>
              </a:rPr>
              <a:pPr>
                <a:spcBef>
                  <a:spcPct val="0"/>
                </a:spcBef>
                <a:buFontTx/>
                <a:buNone/>
              </a:pPr>
              <a:t>56</a:t>
            </a:fld>
            <a:endParaRPr lang="en-US" altLang="en-US" sz="1400">
              <a:solidFill>
                <a:schemeClr val="tx1"/>
              </a:solidFill>
            </a:endParaRPr>
          </a:p>
        </p:txBody>
      </p:sp>
      <p:sp>
        <p:nvSpPr>
          <p:cNvPr id="68612" name="Rectangle 2"/>
          <p:cNvSpPr>
            <a:spLocks noGrp="1" noChangeArrowheads="1"/>
          </p:cNvSpPr>
          <p:nvPr>
            <p:ph type="title"/>
          </p:nvPr>
        </p:nvSpPr>
        <p:spPr/>
        <p:txBody>
          <a:bodyPr/>
          <a:lstStyle/>
          <a:p>
            <a:r>
              <a:rPr lang="en-US" altLang="en-US">
                <a:latin typeface="Arial" charset="0"/>
              </a:rPr>
              <a:t>Starting a Thread</a:t>
            </a:r>
          </a:p>
        </p:txBody>
      </p:sp>
      <p:sp>
        <p:nvSpPr>
          <p:cNvPr id="68613" name="Rectangle 3"/>
          <p:cNvSpPr>
            <a:spLocks noGrp="1" noChangeArrowheads="1"/>
          </p:cNvSpPr>
          <p:nvPr>
            <p:ph type="body" idx="1"/>
          </p:nvPr>
        </p:nvSpPr>
        <p:spPr>
          <a:xfrm>
            <a:off x="685800" y="3763963"/>
            <a:ext cx="7772400" cy="2332037"/>
          </a:xfrm>
        </p:spPr>
        <p:txBody>
          <a:bodyPr/>
          <a:lstStyle/>
          <a:p>
            <a:r>
              <a:rPr lang="en-US" altLang="en-US">
                <a:latin typeface="Arial" charset="0"/>
              </a:rPr>
              <a:t>Starts the new thread</a:t>
            </a:r>
          </a:p>
          <a:p>
            <a:r>
              <a:rPr lang="en-US" altLang="en-US">
                <a:latin typeface="Arial" charset="0"/>
              </a:rPr>
              <a:t>Caller returns immediately</a:t>
            </a:r>
          </a:p>
          <a:p>
            <a:r>
              <a:rPr lang="en-US" altLang="en-US">
                <a:latin typeface="Arial" charset="0"/>
              </a:rPr>
              <a:t>Caller &amp; thread run in parallel</a:t>
            </a:r>
          </a:p>
        </p:txBody>
      </p:sp>
      <p:sp>
        <p:nvSpPr>
          <p:cNvPr id="68614" name="Rectangle 4"/>
          <p:cNvSpPr>
            <a:spLocks noChangeArrowheads="1"/>
          </p:cNvSpPr>
          <p:nvPr/>
        </p:nvSpPr>
        <p:spPr bwMode="auto">
          <a:xfrm>
            <a:off x="766763" y="2319338"/>
            <a:ext cx="7591425" cy="457200"/>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31775" indent="-231775">
              <a:spcBef>
                <a:spcPct val="20000"/>
              </a:spcBef>
              <a:buChar char="•"/>
              <a:defRPr sz="3200">
                <a:solidFill>
                  <a:srgbClr val="0000FF"/>
                </a:solidFill>
                <a:latin typeface="Arial" charset="0"/>
              </a:defRPr>
            </a:lvl1pPr>
            <a:lvl2pPr marL="742950" indent="-285750">
              <a:spcBef>
                <a:spcPct val="20000"/>
              </a:spcBef>
              <a:buChar char="–"/>
              <a:defRPr sz="2800">
                <a:solidFill>
                  <a:srgbClr val="0000FF"/>
                </a:solidFill>
                <a:latin typeface="Arial" charset="0"/>
              </a:defRPr>
            </a:lvl2pPr>
            <a:lvl3pPr marL="1143000" indent="-228600">
              <a:spcBef>
                <a:spcPct val="20000"/>
              </a:spcBef>
              <a:buChar char="•"/>
              <a:defRPr sz="2400">
                <a:solidFill>
                  <a:srgbClr val="0000FF"/>
                </a:solidFill>
                <a:latin typeface="Arial" charset="0"/>
              </a:defRPr>
            </a:lvl3pPr>
            <a:lvl4pPr marL="1600200" indent="-228600">
              <a:spcBef>
                <a:spcPct val="20000"/>
              </a:spcBef>
              <a:buChar char="–"/>
              <a:defRPr sz="2000">
                <a:solidFill>
                  <a:srgbClr val="0000FF"/>
                </a:solidFill>
                <a:latin typeface="Arial" charset="0"/>
              </a:defRPr>
            </a:lvl4pPr>
            <a:lvl5pPr marL="2057400" indent="-228600">
              <a:spcBef>
                <a:spcPct val="20000"/>
              </a:spcBef>
              <a:buChar char="»"/>
              <a:defRPr sz="2000">
                <a:solidFill>
                  <a:srgbClr val="0000FF"/>
                </a:solidFill>
                <a:latin typeface="Arial" charset="0"/>
              </a:defRPr>
            </a:lvl5pPr>
            <a:lvl6pPr marL="2514600" indent="-228600" eaLnBrk="0" fontAlgn="base" hangingPunct="0">
              <a:spcBef>
                <a:spcPct val="20000"/>
              </a:spcBef>
              <a:spcAft>
                <a:spcPct val="0"/>
              </a:spcAft>
              <a:buChar char="»"/>
              <a:defRPr sz="2000">
                <a:solidFill>
                  <a:srgbClr val="0000FF"/>
                </a:solidFill>
                <a:latin typeface="Arial" charset="0"/>
              </a:defRPr>
            </a:lvl6pPr>
            <a:lvl7pPr marL="2971800" indent="-228600" eaLnBrk="0" fontAlgn="base" hangingPunct="0">
              <a:spcBef>
                <a:spcPct val="20000"/>
              </a:spcBef>
              <a:spcAft>
                <a:spcPct val="0"/>
              </a:spcAft>
              <a:buChar char="»"/>
              <a:defRPr sz="2000">
                <a:solidFill>
                  <a:srgbClr val="0000FF"/>
                </a:solidFill>
                <a:latin typeface="Arial" charset="0"/>
              </a:defRPr>
            </a:lvl7pPr>
            <a:lvl8pPr marL="3429000" indent="-228600" eaLnBrk="0" fontAlgn="base" hangingPunct="0">
              <a:spcBef>
                <a:spcPct val="20000"/>
              </a:spcBef>
              <a:spcAft>
                <a:spcPct val="0"/>
              </a:spcAft>
              <a:buChar char="»"/>
              <a:defRPr sz="2000">
                <a:solidFill>
                  <a:srgbClr val="0000FF"/>
                </a:solidFill>
                <a:latin typeface="Arial" charset="0"/>
              </a:defRPr>
            </a:lvl8pPr>
            <a:lvl9pPr marL="3886200" indent="-228600" eaLnBrk="0" fontAlgn="base" hangingPunct="0">
              <a:spcBef>
                <a:spcPct val="20000"/>
              </a:spcBef>
              <a:spcAft>
                <a:spcPct val="0"/>
              </a:spcAft>
              <a:buChar char="»"/>
              <a:defRPr sz="2000">
                <a:solidFill>
                  <a:srgbClr val="0000FF"/>
                </a:solidFill>
                <a:latin typeface="Arial" charset="0"/>
              </a:defRPr>
            </a:lvl9pPr>
          </a:lstStyle>
          <a:p>
            <a:pPr>
              <a:buFontTx/>
              <a:buNone/>
            </a:pPr>
            <a:r>
              <a:rPr lang="en-US" altLang="en-US" sz="2400">
                <a:latin typeface="Lucida Console" charset="0"/>
              </a:rPr>
              <a:t>t.start();  </a:t>
            </a:r>
            <a:endParaRPr lang="en-US" altLang="en-US" sz="2400">
              <a:solidFill>
                <a:schemeClr val="bg2"/>
              </a:solidFill>
              <a:latin typeface="Lucida Console" charset="0"/>
            </a:endParaRPr>
          </a:p>
        </p:txBody>
      </p:sp>
    </p:spTree>
    <p:extLst>
      <p:ext uri="{BB962C8B-B14F-4D97-AF65-F5344CB8AC3E}">
        <p14:creationId xmlns:p14="http://schemas.microsoft.com/office/powerpoint/2010/main" val="509180004"/>
      </p:ext>
    </p:extLst>
  </p:cSld>
  <p:clrMapOvr>
    <a:masterClrMapping/>
  </p:clrMapOvr>
  <p:transition spd="slow"/>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rgbClr val="0000FF"/>
                </a:solidFill>
                <a:latin typeface="Arial" charset="0"/>
              </a:defRPr>
            </a:lvl1pPr>
            <a:lvl2pPr marL="742950" indent="-285750">
              <a:spcBef>
                <a:spcPct val="20000"/>
              </a:spcBef>
              <a:buChar char="–"/>
              <a:defRPr sz="2800">
                <a:solidFill>
                  <a:srgbClr val="0000FF"/>
                </a:solidFill>
                <a:latin typeface="Arial" charset="0"/>
              </a:defRPr>
            </a:lvl2pPr>
            <a:lvl3pPr marL="1143000" indent="-228600">
              <a:spcBef>
                <a:spcPct val="20000"/>
              </a:spcBef>
              <a:buChar char="•"/>
              <a:defRPr sz="2400">
                <a:solidFill>
                  <a:srgbClr val="0000FF"/>
                </a:solidFill>
                <a:latin typeface="Arial" charset="0"/>
              </a:defRPr>
            </a:lvl3pPr>
            <a:lvl4pPr marL="1600200" indent="-228600">
              <a:spcBef>
                <a:spcPct val="20000"/>
              </a:spcBef>
              <a:buChar char="–"/>
              <a:defRPr sz="2000">
                <a:solidFill>
                  <a:srgbClr val="0000FF"/>
                </a:solidFill>
                <a:latin typeface="Arial" charset="0"/>
              </a:defRPr>
            </a:lvl4pPr>
            <a:lvl5pPr marL="2057400" indent="-228600">
              <a:spcBef>
                <a:spcPct val="20000"/>
              </a:spcBef>
              <a:buChar char="»"/>
              <a:defRPr sz="2000">
                <a:solidFill>
                  <a:srgbClr val="0000FF"/>
                </a:solidFill>
                <a:latin typeface="Arial" charset="0"/>
              </a:defRPr>
            </a:lvl5pPr>
            <a:lvl6pPr marL="2514600" indent="-228600" eaLnBrk="0" fontAlgn="base" hangingPunct="0">
              <a:spcBef>
                <a:spcPct val="20000"/>
              </a:spcBef>
              <a:spcAft>
                <a:spcPct val="0"/>
              </a:spcAft>
              <a:buChar char="»"/>
              <a:defRPr sz="2000">
                <a:solidFill>
                  <a:srgbClr val="0000FF"/>
                </a:solidFill>
                <a:latin typeface="Arial" charset="0"/>
              </a:defRPr>
            </a:lvl6pPr>
            <a:lvl7pPr marL="2971800" indent="-228600" eaLnBrk="0" fontAlgn="base" hangingPunct="0">
              <a:spcBef>
                <a:spcPct val="20000"/>
              </a:spcBef>
              <a:spcAft>
                <a:spcPct val="0"/>
              </a:spcAft>
              <a:buChar char="»"/>
              <a:defRPr sz="2000">
                <a:solidFill>
                  <a:srgbClr val="0000FF"/>
                </a:solidFill>
                <a:latin typeface="Arial" charset="0"/>
              </a:defRPr>
            </a:lvl7pPr>
            <a:lvl8pPr marL="3429000" indent="-228600" eaLnBrk="0" fontAlgn="base" hangingPunct="0">
              <a:spcBef>
                <a:spcPct val="20000"/>
              </a:spcBef>
              <a:spcAft>
                <a:spcPct val="0"/>
              </a:spcAft>
              <a:buChar char="»"/>
              <a:defRPr sz="2000">
                <a:solidFill>
                  <a:srgbClr val="0000FF"/>
                </a:solidFill>
                <a:latin typeface="Arial" charset="0"/>
              </a:defRPr>
            </a:lvl8pPr>
            <a:lvl9pPr marL="3886200" indent="-228600" eaLnBrk="0" fontAlgn="base" hangingPunct="0">
              <a:spcBef>
                <a:spcPct val="20000"/>
              </a:spcBef>
              <a:spcAft>
                <a:spcPct val="0"/>
              </a:spcAft>
              <a:buChar char="»"/>
              <a:defRPr sz="2000">
                <a:solidFill>
                  <a:srgbClr val="0000FF"/>
                </a:solidFill>
                <a:latin typeface="Arial" charset="0"/>
              </a:defRPr>
            </a:lvl9pPr>
          </a:lstStyle>
          <a:p>
            <a:pPr>
              <a:spcBef>
                <a:spcPct val="0"/>
              </a:spcBef>
              <a:buFontTx/>
              <a:buNone/>
            </a:pPr>
            <a:r>
              <a:rPr lang="en-US" altLang="en-US" sz="1400">
                <a:solidFill>
                  <a:schemeClr val="tx1"/>
                </a:solidFill>
                <a:ea typeface="Courier New" charset="0"/>
                <a:cs typeface="Courier New" charset="0"/>
              </a:rPr>
              <a:t>Art of Multiprocessor Programming</a:t>
            </a:r>
          </a:p>
        </p:txBody>
      </p:sp>
      <p:sp>
        <p:nvSpPr>
          <p:cNvPr id="70659"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rgbClr val="0000FF"/>
                </a:solidFill>
                <a:latin typeface="Arial" charset="0"/>
              </a:defRPr>
            </a:lvl1pPr>
            <a:lvl2pPr marL="742950" indent="-285750">
              <a:spcBef>
                <a:spcPct val="20000"/>
              </a:spcBef>
              <a:buChar char="–"/>
              <a:defRPr sz="2800">
                <a:solidFill>
                  <a:srgbClr val="0000FF"/>
                </a:solidFill>
                <a:latin typeface="Arial" charset="0"/>
              </a:defRPr>
            </a:lvl2pPr>
            <a:lvl3pPr marL="1143000" indent="-228600">
              <a:spcBef>
                <a:spcPct val="20000"/>
              </a:spcBef>
              <a:buChar char="•"/>
              <a:defRPr sz="2400">
                <a:solidFill>
                  <a:srgbClr val="0000FF"/>
                </a:solidFill>
                <a:latin typeface="Arial" charset="0"/>
              </a:defRPr>
            </a:lvl3pPr>
            <a:lvl4pPr marL="1600200" indent="-228600">
              <a:spcBef>
                <a:spcPct val="20000"/>
              </a:spcBef>
              <a:buChar char="–"/>
              <a:defRPr sz="2000">
                <a:solidFill>
                  <a:srgbClr val="0000FF"/>
                </a:solidFill>
                <a:latin typeface="Arial" charset="0"/>
              </a:defRPr>
            </a:lvl4pPr>
            <a:lvl5pPr marL="2057400" indent="-228600">
              <a:spcBef>
                <a:spcPct val="20000"/>
              </a:spcBef>
              <a:buChar char="»"/>
              <a:defRPr sz="2000">
                <a:solidFill>
                  <a:srgbClr val="0000FF"/>
                </a:solidFill>
                <a:latin typeface="Arial" charset="0"/>
              </a:defRPr>
            </a:lvl5pPr>
            <a:lvl6pPr marL="2514600" indent="-228600" eaLnBrk="0" fontAlgn="base" hangingPunct="0">
              <a:spcBef>
                <a:spcPct val="20000"/>
              </a:spcBef>
              <a:spcAft>
                <a:spcPct val="0"/>
              </a:spcAft>
              <a:buChar char="»"/>
              <a:defRPr sz="2000">
                <a:solidFill>
                  <a:srgbClr val="0000FF"/>
                </a:solidFill>
                <a:latin typeface="Arial" charset="0"/>
              </a:defRPr>
            </a:lvl6pPr>
            <a:lvl7pPr marL="2971800" indent="-228600" eaLnBrk="0" fontAlgn="base" hangingPunct="0">
              <a:spcBef>
                <a:spcPct val="20000"/>
              </a:spcBef>
              <a:spcAft>
                <a:spcPct val="0"/>
              </a:spcAft>
              <a:buChar char="»"/>
              <a:defRPr sz="2000">
                <a:solidFill>
                  <a:srgbClr val="0000FF"/>
                </a:solidFill>
                <a:latin typeface="Arial" charset="0"/>
              </a:defRPr>
            </a:lvl7pPr>
            <a:lvl8pPr marL="3429000" indent="-228600" eaLnBrk="0" fontAlgn="base" hangingPunct="0">
              <a:spcBef>
                <a:spcPct val="20000"/>
              </a:spcBef>
              <a:spcAft>
                <a:spcPct val="0"/>
              </a:spcAft>
              <a:buChar char="»"/>
              <a:defRPr sz="2000">
                <a:solidFill>
                  <a:srgbClr val="0000FF"/>
                </a:solidFill>
                <a:latin typeface="Arial" charset="0"/>
              </a:defRPr>
            </a:lvl8pPr>
            <a:lvl9pPr marL="3886200" indent="-228600" eaLnBrk="0" fontAlgn="base" hangingPunct="0">
              <a:spcBef>
                <a:spcPct val="20000"/>
              </a:spcBef>
              <a:spcAft>
                <a:spcPct val="0"/>
              </a:spcAft>
              <a:buChar char="»"/>
              <a:defRPr sz="2000">
                <a:solidFill>
                  <a:srgbClr val="0000FF"/>
                </a:solidFill>
                <a:latin typeface="Arial" charset="0"/>
              </a:defRPr>
            </a:lvl9pPr>
          </a:lstStyle>
          <a:p>
            <a:pPr>
              <a:spcBef>
                <a:spcPct val="0"/>
              </a:spcBef>
              <a:buFontTx/>
              <a:buNone/>
            </a:pPr>
            <a:fld id="{8CE23DB1-AAC1-8F40-B961-57A0355DAA05}" type="slidenum">
              <a:rPr lang="ar-SA" altLang="en-US" sz="1400">
                <a:solidFill>
                  <a:schemeClr val="tx1"/>
                </a:solidFill>
              </a:rPr>
              <a:pPr>
                <a:spcBef>
                  <a:spcPct val="0"/>
                </a:spcBef>
                <a:buFontTx/>
                <a:buNone/>
              </a:pPr>
              <a:t>57</a:t>
            </a:fld>
            <a:endParaRPr lang="en-US" altLang="en-US" sz="1400">
              <a:solidFill>
                <a:schemeClr val="tx1"/>
              </a:solidFill>
            </a:endParaRPr>
          </a:p>
        </p:txBody>
      </p:sp>
      <p:sp>
        <p:nvSpPr>
          <p:cNvPr id="70660" name="Rectangle 2"/>
          <p:cNvSpPr>
            <a:spLocks noGrp="1" noChangeArrowheads="1"/>
          </p:cNvSpPr>
          <p:nvPr>
            <p:ph type="title"/>
          </p:nvPr>
        </p:nvSpPr>
        <p:spPr/>
        <p:txBody>
          <a:bodyPr/>
          <a:lstStyle/>
          <a:p>
            <a:r>
              <a:rPr lang="en-US" altLang="en-US">
                <a:latin typeface="Arial" charset="0"/>
              </a:rPr>
              <a:t>Joining a Thread</a:t>
            </a:r>
          </a:p>
        </p:txBody>
      </p:sp>
      <p:sp>
        <p:nvSpPr>
          <p:cNvPr id="70661" name="Rectangle 3"/>
          <p:cNvSpPr>
            <a:spLocks noGrp="1" noChangeArrowheads="1"/>
          </p:cNvSpPr>
          <p:nvPr>
            <p:ph type="body" idx="1"/>
          </p:nvPr>
        </p:nvSpPr>
        <p:spPr>
          <a:xfrm>
            <a:off x="685800" y="3763963"/>
            <a:ext cx="7772400" cy="2332037"/>
          </a:xfrm>
        </p:spPr>
        <p:txBody>
          <a:bodyPr/>
          <a:lstStyle/>
          <a:p>
            <a:r>
              <a:rPr lang="en-US" altLang="en-US">
                <a:latin typeface="Arial" charset="0"/>
              </a:rPr>
              <a:t>Blocks the caller</a:t>
            </a:r>
          </a:p>
          <a:p>
            <a:r>
              <a:rPr lang="en-US" altLang="en-US">
                <a:latin typeface="Arial" charset="0"/>
              </a:rPr>
              <a:t>Waits for the thread to finish</a:t>
            </a:r>
          </a:p>
          <a:p>
            <a:r>
              <a:rPr lang="en-US" altLang="en-US">
                <a:latin typeface="Arial" charset="0"/>
              </a:rPr>
              <a:t>Returns when the thread is done</a:t>
            </a:r>
          </a:p>
        </p:txBody>
      </p:sp>
      <p:sp>
        <p:nvSpPr>
          <p:cNvPr id="70662" name="Rectangle 4"/>
          <p:cNvSpPr>
            <a:spLocks noChangeArrowheads="1"/>
          </p:cNvSpPr>
          <p:nvPr/>
        </p:nvSpPr>
        <p:spPr bwMode="auto">
          <a:xfrm>
            <a:off x="766763" y="2319338"/>
            <a:ext cx="7591425" cy="457200"/>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31775" indent="-231775">
              <a:spcBef>
                <a:spcPct val="20000"/>
              </a:spcBef>
              <a:buChar char="•"/>
              <a:defRPr sz="3200">
                <a:solidFill>
                  <a:srgbClr val="0000FF"/>
                </a:solidFill>
                <a:latin typeface="Arial" charset="0"/>
              </a:defRPr>
            </a:lvl1pPr>
            <a:lvl2pPr marL="742950" indent="-285750">
              <a:spcBef>
                <a:spcPct val="20000"/>
              </a:spcBef>
              <a:buChar char="–"/>
              <a:defRPr sz="2800">
                <a:solidFill>
                  <a:srgbClr val="0000FF"/>
                </a:solidFill>
                <a:latin typeface="Arial" charset="0"/>
              </a:defRPr>
            </a:lvl2pPr>
            <a:lvl3pPr marL="1143000" indent="-228600">
              <a:spcBef>
                <a:spcPct val="20000"/>
              </a:spcBef>
              <a:buChar char="•"/>
              <a:defRPr sz="2400">
                <a:solidFill>
                  <a:srgbClr val="0000FF"/>
                </a:solidFill>
                <a:latin typeface="Arial" charset="0"/>
              </a:defRPr>
            </a:lvl3pPr>
            <a:lvl4pPr marL="1600200" indent="-228600">
              <a:spcBef>
                <a:spcPct val="20000"/>
              </a:spcBef>
              <a:buChar char="–"/>
              <a:defRPr sz="2000">
                <a:solidFill>
                  <a:srgbClr val="0000FF"/>
                </a:solidFill>
                <a:latin typeface="Arial" charset="0"/>
              </a:defRPr>
            </a:lvl4pPr>
            <a:lvl5pPr marL="2057400" indent="-228600">
              <a:spcBef>
                <a:spcPct val="20000"/>
              </a:spcBef>
              <a:buChar char="»"/>
              <a:defRPr sz="2000">
                <a:solidFill>
                  <a:srgbClr val="0000FF"/>
                </a:solidFill>
                <a:latin typeface="Arial" charset="0"/>
              </a:defRPr>
            </a:lvl5pPr>
            <a:lvl6pPr marL="2514600" indent="-228600" eaLnBrk="0" fontAlgn="base" hangingPunct="0">
              <a:spcBef>
                <a:spcPct val="20000"/>
              </a:spcBef>
              <a:spcAft>
                <a:spcPct val="0"/>
              </a:spcAft>
              <a:buChar char="»"/>
              <a:defRPr sz="2000">
                <a:solidFill>
                  <a:srgbClr val="0000FF"/>
                </a:solidFill>
                <a:latin typeface="Arial" charset="0"/>
              </a:defRPr>
            </a:lvl6pPr>
            <a:lvl7pPr marL="2971800" indent="-228600" eaLnBrk="0" fontAlgn="base" hangingPunct="0">
              <a:spcBef>
                <a:spcPct val="20000"/>
              </a:spcBef>
              <a:spcAft>
                <a:spcPct val="0"/>
              </a:spcAft>
              <a:buChar char="»"/>
              <a:defRPr sz="2000">
                <a:solidFill>
                  <a:srgbClr val="0000FF"/>
                </a:solidFill>
                <a:latin typeface="Arial" charset="0"/>
              </a:defRPr>
            </a:lvl7pPr>
            <a:lvl8pPr marL="3429000" indent="-228600" eaLnBrk="0" fontAlgn="base" hangingPunct="0">
              <a:spcBef>
                <a:spcPct val="20000"/>
              </a:spcBef>
              <a:spcAft>
                <a:spcPct val="0"/>
              </a:spcAft>
              <a:buChar char="»"/>
              <a:defRPr sz="2000">
                <a:solidFill>
                  <a:srgbClr val="0000FF"/>
                </a:solidFill>
                <a:latin typeface="Arial" charset="0"/>
              </a:defRPr>
            </a:lvl8pPr>
            <a:lvl9pPr marL="3886200" indent="-228600" eaLnBrk="0" fontAlgn="base" hangingPunct="0">
              <a:spcBef>
                <a:spcPct val="20000"/>
              </a:spcBef>
              <a:spcAft>
                <a:spcPct val="0"/>
              </a:spcAft>
              <a:buChar char="»"/>
              <a:defRPr sz="2000">
                <a:solidFill>
                  <a:srgbClr val="0000FF"/>
                </a:solidFill>
                <a:latin typeface="Arial" charset="0"/>
              </a:defRPr>
            </a:lvl9pPr>
          </a:lstStyle>
          <a:p>
            <a:pPr>
              <a:buFontTx/>
              <a:buNone/>
            </a:pPr>
            <a:r>
              <a:rPr lang="en-US" altLang="en-US" sz="2400">
                <a:latin typeface="Lucida Console" charset="0"/>
              </a:rPr>
              <a:t>t.join();  </a:t>
            </a:r>
            <a:endParaRPr lang="en-US" altLang="en-US" sz="2400">
              <a:solidFill>
                <a:schemeClr val="bg2"/>
              </a:solidFill>
              <a:latin typeface="Lucida Console" charset="0"/>
            </a:endParaRPr>
          </a:p>
        </p:txBody>
      </p:sp>
    </p:spTree>
    <p:extLst>
      <p:ext uri="{BB962C8B-B14F-4D97-AF65-F5344CB8AC3E}">
        <p14:creationId xmlns:p14="http://schemas.microsoft.com/office/powerpoint/2010/main" val="1058470079"/>
      </p:ext>
    </p:extLst>
  </p:cSld>
  <p:clrMapOvr>
    <a:masterClrMapping/>
  </p:clrMapOvr>
  <p:transition spd="slow"/>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rgbClr val="0000FF"/>
                </a:solidFill>
                <a:latin typeface="Arial" charset="0"/>
              </a:defRPr>
            </a:lvl1pPr>
            <a:lvl2pPr marL="742950" indent="-285750">
              <a:spcBef>
                <a:spcPct val="20000"/>
              </a:spcBef>
              <a:buChar char="–"/>
              <a:defRPr sz="2800">
                <a:solidFill>
                  <a:srgbClr val="0000FF"/>
                </a:solidFill>
                <a:latin typeface="Arial" charset="0"/>
              </a:defRPr>
            </a:lvl2pPr>
            <a:lvl3pPr marL="1143000" indent="-228600">
              <a:spcBef>
                <a:spcPct val="20000"/>
              </a:spcBef>
              <a:buChar char="•"/>
              <a:defRPr sz="2400">
                <a:solidFill>
                  <a:srgbClr val="0000FF"/>
                </a:solidFill>
                <a:latin typeface="Arial" charset="0"/>
              </a:defRPr>
            </a:lvl3pPr>
            <a:lvl4pPr marL="1600200" indent="-228600">
              <a:spcBef>
                <a:spcPct val="20000"/>
              </a:spcBef>
              <a:buChar char="–"/>
              <a:defRPr sz="2000">
                <a:solidFill>
                  <a:srgbClr val="0000FF"/>
                </a:solidFill>
                <a:latin typeface="Arial" charset="0"/>
              </a:defRPr>
            </a:lvl4pPr>
            <a:lvl5pPr marL="2057400" indent="-228600">
              <a:spcBef>
                <a:spcPct val="20000"/>
              </a:spcBef>
              <a:buChar char="»"/>
              <a:defRPr sz="2000">
                <a:solidFill>
                  <a:srgbClr val="0000FF"/>
                </a:solidFill>
                <a:latin typeface="Arial" charset="0"/>
              </a:defRPr>
            </a:lvl5pPr>
            <a:lvl6pPr marL="2514600" indent="-228600" eaLnBrk="0" fontAlgn="base" hangingPunct="0">
              <a:spcBef>
                <a:spcPct val="20000"/>
              </a:spcBef>
              <a:spcAft>
                <a:spcPct val="0"/>
              </a:spcAft>
              <a:buChar char="»"/>
              <a:defRPr sz="2000">
                <a:solidFill>
                  <a:srgbClr val="0000FF"/>
                </a:solidFill>
                <a:latin typeface="Arial" charset="0"/>
              </a:defRPr>
            </a:lvl6pPr>
            <a:lvl7pPr marL="2971800" indent="-228600" eaLnBrk="0" fontAlgn="base" hangingPunct="0">
              <a:spcBef>
                <a:spcPct val="20000"/>
              </a:spcBef>
              <a:spcAft>
                <a:spcPct val="0"/>
              </a:spcAft>
              <a:buChar char="»"/>
              <a:defRPr sz="2000">
                <a:solidFill>
                  <a:srgbClr val="0000FF"/>
                </a:solidFill>
                <a:latin typeface="Arial" charset="0"/>
              </a:defRPr>
            </a:lvl7pPr>
            <a:lvl8pPr marL="3429000" indent="-228600" eaLnBrk="0" fontAlgn="base" hangingPunct="0">
              <a:spcBef>
                <a:spcPct val="20000"/>
              </a:spcBef>
              <a:spcAft>
                <a:spcPct val="0"/>
              </a:spcAft>
              <a:buChar char="»"/>
              <a:defRPr sz="2000">
                <a:solidFill>
                  <a:srgbClr val="0000FF"/>
                </a:solidFill>
                <a:latin typeface="Arial" charset="0"/>
              </a:defRPr>
            </a:lvl8pPr>
            <a:lvl9pPr marL="3886200" indent="-228600" eaLnBrk="0" fontAlgn="base" hangingPunct="0">
              <a:spcBef>
                <a:spcPct val="20000"/>
              </a:spcBef>
              <a:spcAft>
                <a:spcPct val="0"/>
              </a:spcAft>
              <a:buChar char="»"/>
              <a:defRPr sz="2000">
                <a:solidFill>
                  <a:srgbClr val="0000FF"/>
                </a:solidFill>
                <a:latin typeface="Arial" charset="0"/>
              </a:defRPr>
            </a:lvl9pPr>
          </a:lstStyle>
          <a:p>
            <a:pPr>
              <a:spcBef>
                <a:spcPct val="0"/>
              </a:spcBef>
              <a:buFontTx/>
              <a:buNone/>
            </a:pPr>
            <a:r>
              <a:rPr lang="en-US" altLang="en-US" sz="1400">
                <a:solidFill>
                  <a:schemeClr val="tx1"/>
                </a:solidFill>
                <a:ea typeface="Courier New" charset="0"/>
                <a:cs typeface="Courier New" charset="0"/>
              </a:rPr>
              <a:t>Art of Multiprocessor Programming</a:t>
            </a:r>
          </a:p>
        </p:txBody>
      </p:sp>
      <p:sp>
        <p:nvSpPr>
          <p:cNvPr id="72707"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rgbClr val="0000FF"/>
                </a:solidFill>
                <a:latin typeface="Arial" charset="0"/>
              </a:defRPr>
            </a:lvl1pPr>
            <a:lvl2pPr marL="742950" indent="-285750">
              <a:spcBef>
                <a:spcPct val="20000"/>
              </a:spcBef>
              <a:buChar char="–"/>
              <a:defRPr sz="2800">
                <a:solidFill>
                  <a:srgbClr val="0000FF"/>
                </a:solidFill>
                <a:latin typeface="Arial" charset="0"/>
              </a:defRPr>
            </a:lvl2pPr>
            <a:lvl3pPr marL="1143000" indent="-228600">
              <a:spcBef>
                <a:spcPct val="20000"/>
              </a:spcBef>
              <a:buChar char="•"/>
              <a:defRPr sz="2400">
                <a:solidFill>
                  <a:srgbClr val="0000FF"/>
                </a:solidFill>
                <a:latin typeface="Arial" charset="0"/>
              </a:defRPr>
            </a:lvl3pPr>
            <a:lvl4pPr marL="1600200" indent="-228600">
              <a:spcBef>
                <a:spcPct val="20000"/>
              </a:spcBef>
              <a:buChar char="–"/>
              <a:defRPr sz="2000">
                <a:solidFill>
                  <a:srgbClr val="0000FF"/>
                </a:solidFill>
                <a:latin typeface="Arial" charset="0"/>
              </a:defRPr>
            </a:lvl4pPr>
            <a:lvl5pPr marL="2057400" indent="-228600">
              <a:spcBef>
                <a:spcPct val="20000"/>
              </a:spcBef>
              <a:buChar char="»"/>
              <a:defRPr sz="2000">
                <a:solidFill>
                  <a:srgbClr val="0000FF"/>
                </a:solidFill>
                <a:latin typeface="Arial" charset="0"/>
              </a:defRPr>
            </a:lvl5pPr>
            <a:lvl6pPr marL="2514600" indent="-228600" eaLnBrk="0" fontAlgn="base" hangingPunct="0">
              <a:spcBef>
                <a:spcPct val="20000"/>
              </a:spcBef>
              <a:spcAft>
                <a:spcPct val="0"/>
              </a:spcAft>
              <a:buChar char="»"/>
              <a:defRPr sz="2000">
                <a:solidFill>
                  <a:srgbClr val="0000FF"/>
                </a:solidFill>
                <a:latin typeface="Arial" charset="0"/>
              </a:defRPr>
            </a:lvl6pPr>
            <a:lvl7pPr marL="2971800" indent="-228600" eaLnBrk="0" fontAlgn="base" hangingPunct="0">
              <a:spcBef>
                <a:spcPct val="20000"/>
              </a:spcBef>
              <a:spcAft>
                <a:spcPct val="0"/>
              </a:spcAft>
              <a:buChar char="»"/>
              <a:defRPr sz="2000">
                <a:solidFill>
                  <a:srgbClr val="0000FF"/>
                </a:solidFill>
                <a:latin typeface="Arial" charset="0"/>
              </a:defRPr>
            </a:lvl7pPr>
            <a:lvl8pPr marL="3429000" indent="-228600" eaLnBrk="0" fontAlgn="base" hangingPunct="0">
              <a:spcBef>
                <a:spcPct val="20000"/>
              </a:spcBef>
              <a:spcAft>
                <a:spcPct val="0"/>
              </a:spcAft>
              <a:buChar char="»"/>
              <a:defRPr sz="2000">
                <a:solidFill>
                  <a:srgbClr val="0000FF"/>
                </a:solidFill>
                <a:latin typeface="Arial" charset="0"/>
              </a:defRPr>
            </a:lvl8pPr>
            <a:lvl9pPr marL="3886200" indent="-228600" eaLnBrk="0" fontAlgn="base" hangingPunct="0">
              <a:spcBef>
                <a:spcPct val="20000"/>
              </a:spcBef>
              <a:spcAft>
                <a:spcPct val="0"/>
              </a:spcAft>
              <a:buChar char="»"/>
              <a:defRPr sz="2000">
                <a:solidFill>
                  <a:srgbClr val="0000FF"/>
                </a:solidFill>
                <a:latin typeface="Arial" charset="0"/>
              </a:defRPr>
            </a:lvl9pPr>
          </a:lstStyle>
          <a:p>
            <a:pPr>
              <a:spcBef>
                <a:spcPct val="0"/>
              </a:spcBef>
              <a:buFontTx/>
              <a:buNone/>
            </a:pPr>
            <a:fld id="{BBEFEC5B-FD17-654A-866F-08D3A94D3B0A}" type="slidenum">
              <a:rPr lang="ar-SA" altLang="en-US" sz="1400">
                <a:solidFill>
                  <a:schemeClr val="tx1"/>
                </a:solidFill>
              </a:rPr>
              <a:pPr>
                <a:spcBef>
                  <a:spcPct val="0"/>
                </a:spcBef>
                <a:buFontTx/>
                <a:buNone/>
              </a:pPr>
              <a:t>58</a:t>
            </a:fld>
            <a:endParaRPr lang="en-US" altLang="en-US" sz="1400">
              <a:solidFill>
                <a:schemeClr val="tx1"/>
              </a:solidFill>
            </a:endParaRPr>
          </a:p>
        </p:txBody>
      </p:sp>
      <p:sp>
        <p:nvSpPr>
          <p:cNvPr id="72708" name="Rectangle 2"/>
          <p:cNvSpPr>
            <a:spLocks noGrp="1" noChangeArrowheads="1"/>
          </p:cNvSpPr>
          <p:nvPr>
            <p:ph type="title"/>
          </p:nvPr>
        </p:nvSpPr>
        <p:spPr>
          <a:xfrm>
            <a:off x="685800" y="2516188"/>
            <a:ext cx="7772400" cy="1143000"/>
          </a:xfrm>
        </p:spPr>
        <p:txBody>
          <a:bodyPr/>
          <a:lstStyle/>
          <a:p>
            <a:r>
              <a:rPr lang="en-US" altLang="en-US">
                <a:latin typeface="Arial" charset="0"/>
              </a:rPr>
              <a:t>Demo</a:t>
            </a:r>
          </a:p>
        </p:txBody>
      </p:sp>
    </p:spTree>
    <p:extLst>
      <p:ext uri="{BB962C8B-B14F-4D97-AF65-F5344CB8AC3E}">
        <p14:creationId xmlns:p14="http://schemas.microsoft.com/office/powerpoint/2010/main" val="15853660"/>
      </p:ext>
    </p:extLst>
  </p:cSld>
  <p:clrMapOvr>
    <a:masterClrMapping/>
  </p:clrMapOvr>
  <p:transition spd="slow"/>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rgbClr val="0000FF"/>
                </a:solidFill>
                <a:latin typeface="Arial" charset="0"/>
              </a:defRPr>
            </a:lvl1pPr>
            <a:lvl2pPr marL="742950" indent="-285750">
              <a:spcBef>
                <a:spcPct val="20000"/>
              </a:spcBef>
              <a:buChar char="–"/>
              <a:defRPr sz="2800">
                <a:solidFill>
                  <a:srgbClr val="0000FF"/>
                </a:solidFill>
                <a:latin typeface="Arial" charset="0"/>
              </a:defRPr>
            </a:lvl2pPr>
            <a:lvl3pPr marL="1143000" indent="-228600">
              <a:spcBef>
                <a:spcPct val="20000"/>
              </a:spcBef>
              <a:buChar char="•"/>
              <a:defRPr sz="2400">
                <a:solidFill>
                  <a:srgbClr val="0000FF"/>
                </a:solidFill>
                <a:latin typeface="Arial" charset="0"/>
              </a:defRPr>
            </a:lvl3pPr>
            <a:lvl4pPr marL="1600200" indent="-228600">
              <a:spcBef>
                <a:spcPct val="20000"/>
              </a:spcBef>
              <a:buChar char="–"/>
              <a:defRPr sz="2000">
                <a:solidFill>
                  <a:srgbClr val="0000FF"/>
                </a:solidFill>
                <a:latin typeface="Arial" charset="0"/>
              </a:defRPr>
            </a:lvl4pPr>
            <a:lvl5pPr marL="2057400" indent="-228600">
              <a:spcBef>
                <a:spcPct val="20000"/>
              </a:spcBef>
              <a:buChar char="»"/>
              <a:defRPr sz="2000">
                <a:solidFill>
                  <a:srgbClr val="0000FF"/>
                </a:solidFill>
                <a:latin typeface="Arial" charset="0"/>
              </a:defRPr>
            </a:lvl5pPr>
            <a:lvl6pPr marL="2514600" indent="-228600" eaLnBrk="0" fontAlgn="base" hangingPunct="0">
              <a:spcBef>
                <a:spcPct val="20000"/>
              </a:spcBef>
              <a:spcAft>
                <a:spcPct val="0"/>
              </a:spcAft>
              <a:buChar char="»"/>
              <a:defRPr sz="2000">
                <a:solidFill>
                  <a:srgbClr val="0000FF"/>
                </a:solidFill>
                <a:latin typeface="Arial" charset="0"/>
              </a:defRPr>
            </a:lvl6pPr>
            <a:lvl7pPr marL="2971800" indent="-228600" eaLnBrk="0" fontAlgn="base" hangingPunct="0">
              <a:spcBef>
                <a:spcPct val="20000"/>
              </a:spcBef>
              <a:spcAft>
                <a:spcPct val="0"/>
              </a:spcAft>
              <a:buChar char="»"/>
              <a:defRPr sz="2000">
                <a:solidFill>
                  <a:srgbClr val="0000FF"/>
                </a:solidFill>
                <a:latin typeface="Arial" charset="0"/>
              </a:defRPr>
            </a:lvl7pPr>
            <a:lvl8pPr marL="3429000" indent="-228600" eaLnBrk="0" fontAlgn="base" hangingPunct="0">
              <a:spcBef>
                <a:spcPct val="20000"/>
              </a:spcBef>
              <a:spcAft>
                <a:spcPct val="0"/>
              </a:spcAft>
              <a:buChar char="»"/>
              <a:defRPr sz="2000">
                <a:solidFill>
                  <a:srgbClr val="0000FF"/>
                </a:solidFill>
                <a:latin typeface="Arial" charset="0"/>
              </a:defRPr>
            </a:lvl8pPr>
            <a:lvl9pPr marL="3886200" indent="-228600" eaLnBrk="0" fontAlgn="base" hangingPunct="0">
              <a:spcBef>
                <a:spcPct val="20000"/>
              </a:spcBef>
              <a:spcAft>
                <a:spcPct val="0"/>
              </a:spcAft>
              <a:buChar char="»"/>
              <a:defRPr sz="2000">
                <a:solidFill>
                  <a:srgbClr val="0000FF"/>
                </a:solidFill>
                <a:latin typeface="Arial" charset="0"/>
              </a:defRPr>
            </a:lvl9pPr>
          </a:lstStyle>
          <a:p>
            <a:pPr>
              <a:spcBef>
                <a:spcPct val="0"/>
              </a:spcBef>
              <a:buFontTx/>
              <a:buNone/>
            </a:pPr>
            <a:r>
              <a:rPr lang="en-US" altLang="en-US" sz="1400">
                <a:solidFill>
                  <a:schemeClr val="tx1"/>
                </a:solidFill>
                <a:ea typeface="Courier New" charset="0"/>
                <a:cs typeface="Courier New" charset="0"/>
              </a:rPr>
              <a:t>Art of Multiprocessor Programming</a:t>
            </a:r>
          </a:p>
        </p:txBody>
      </p:sp>
      <p:sp>
        <p:nvSpPr>
          <p:cNvPr id="74755"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rgbClr val="0000FF"/>
                </a:solidFill>
                <a:latin typeface="Arial" charset="0"/>
              </a:defRPr>
            </a:lvl1pPr>
            <a:lvl2pPr marL="742950" indent="-285750">
              <a:spcBef>
                <a:spcPct val="20000"/>
              </a:spcBef>
              <a:buChar char="–"/>
              <a:defRPr sz="2800">
                <a:solidFill>
                  <a:srgbClr val="0000FF"/>
                </a:solidFill>
                <a:latin typeface="Arial" charset="0"/>
              </a:defRPr>
            </a:lvl2pPr>
            <a:lvl3pPr marL="1143000" indent="-228600">
              <a:spcBef>
                <a:spcPct val="20000"/>
              </a:spcBef>
              <a:buChar char="•"/>
              <a:defRPr sz="2400">
                <a:solidFill>
                  <a:srgbClr val="0000FF"/>
                </a:solidFill>
                <a:latin typeface="Arial" charset="0"/>
              </a:defRPr>
            </a:lvl3pPr>
            <a:lvl4pPr marL="1600200" indent="-228600">
              <a:spcBef>
                <a:spcPct val="20000"/>
              </a:spcBef>
              <a:buChar char="–"/>
              <a:defRPr sz="2000">
                <a:solidFill>
                  <a:srgbClr val="0000FF"/>
                </a:solidFill>
                <a:latin typeface="Arial" charset="0"/>
              </a:defRPr>
            </a:lvl4pPr>
            <a:lvl5pPr marL="2057400" indent="-228600">
              <a:spcBef>
                <a:spcPct val="20000"/>
              </a:spcBef>
              <a:buChar char="»"/>
              <a:defRPr sz="2000">
                <a:solidFill>
                  <a:srgbClr val="0000FF"/>
                </a:solidFill>
                <a:latin typeface="Arial" charset="0"/>
              </a:defRPr>
            </a:lvl5pPr>
            <a:lvl6pPr marL="2514600" indent="-228600" eaLnBrk="0" fontAlgn="base" hangingPunct="0">
              <a:spcBef>
                <a:spcPct val="20000"/>
              </a:spcBef>
              <a:spcAft>
                <a:spcPct val="0"/>
              </a:spcAft>
              <a:buChar char="»"/>
              <a:defRPr sz="2000">
                <a:solidFill>
                  <a:srgbClr val="0000FF"/>
                </a:solidFill>
                <a:latin typeface="Arial" charset="0"/>
              </a:defRPr>
            </a:lvl6pPr>
            <a:lvl7pPr marL="2971800" indent="-228600" eaLnBrk="0" fontAlgn="base" hangingPunct="0">
              <a:spcBef>
                <a:spcPct val="20000"/>
              </a:spcBef>
              <a:spcAft>
                <a:spcPct val="0"/>
              </a:spcAft>
              <a:buChar char="»"/>
              <a:defRPr sz="2000">
                <a:solidFill>
                  <a:srgbClr val="0000FF"/>
                </a:solidFill>
                <a:latin typeface="Arial" charset="0"/>
              </a:defRPr>
            </a:lvl7pPr>
            <a:lvl8pPr marL="3429000" indent="-228600" eaLnBrk="0" fontAlgn="base" hangingPunct="0">
              <a:spcBef>
                <a:spcPct val="20000"/>
              </a:spcBef>
              <a:spcAft>
                <a:spcPct val="0"/>
              </a:spcAft>
              <a:buChar char="»"/>
              <a:defRPr sz="2000">
                <a:solidFill>
                  <a:srgbClr val="0000FF"/>
                </a:solidFill>
                <a:latin typeface="Arial" charset="0"/>
              </a:defRPr>
            </a:lvl8pPr>
            <a:lvl9pPr marL="3886200" indent="-228600" eaLnBrk="0" fontAlgn="base" hangingPunct="0">
              <a:spcBef>
                <a:spcPct val="20000"/>
              </a:spcBef>
              <a:spcAft>
                <a:spcPct val="0"/>
              </a:spcAft>
              <a:buChar char="»"/>
              <a:defRPr sz="2000">
                <a:solidFill>
                  <a:srgbClr val="0000FF"/>
                </a:solidFill>
                <a:latin typeface="Arial" charset="0"/>
              </a:defRPr>
            </a:lvl9pPr>
          </a:lstStyle>
          <a:p>
            <a:pPr>
              <a:spcBef>
                <a:spcPct val="0"/>
              </a:spcBef>
              <a:buFontTx/>
              <a:buNone/>
            </a:pPr>
            <a:fld id="{B191259D-2CA7-A549-9B4B-E6E220662512}" type="slidenum">
              <a:rPr lang="ar-SA" altLang="en-US" sz="1400">
                <a:solidFill>
                  <a:schemeClr val="tx1"/>
                </a:solidFill>
              </a:rPr>
              <a:pPr>
                <a:spcBef>
                  <a:spcPct val="0"/>
                </a:spcBef>
                <a:buFontTx/>
                <a:buNone/>
              </a:pPr>
              <a:t>59</a:t>
            </a:fld>
            <a:endParaRPr lang="en-US" altLang="en-US" sz="1400">
              <a:solidFill>
                <a:schemeClr val="tx1"/>
              </a:solidFill>
            </a:endParaRPr>
          </a:p>
        </p:txBody>
      </p:sp>
      <p:sp>
        <p:nvSpPr>
          <p:cNvPr id="74756" name="Rectangle 2"/>
          <p:cNvSpPr>
            <a:spLocks noGrp="1" noChangeArrowheads="1"/>
          </p:cNvSpPr>
          <p:nvPr>
            <p:ph type="title"/>
          </p:nvPr>
        </p:nvSpPr>
        <p:spPr>
          <a:xfrm>
            <a:off x="685800" y="2516188"/>
            <a:ext cx="7772400" cy="1143000"/>
          </a:xfrm>
        </p:spPr>
        <p:txBody>
          <a:bodyPr/>
          <a:lstStyle/>
          <a:p>
            <a:r>
              <a:rPr lang="en-US" altLang="en-US">
                <a:latin typeface="Arial" charset="0"/>
              </a:rPr>
              <a:t>Puzzle</a:t>
            </a:r>
          </a:p>
        </p:txBody>
      </p:sp>
    </p:spTree>
    <p:extLst>
      <p:ext uri="{BB962C8B-B14F-4D97-AF65-F5344CB8AC3E}">
        <p14:creationId xmlns:p14="http://schemas.microsoft.com/office/powerpoint/2010/main" val="795371655"/>
      </p:ext>
    </p:extLst>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49768"/>
            <a:ext cx="8229600" cy="1143000"/>
          </a:xfrm>
        </p:spPr>
        <p:txBody>
          <a:bodyPr/>
          <a:lstStyle/>
          <a:p>
            <a:r>
              <a:rPr lang="en-US" dirty="0" smtClean="0"/>
              <a:t>Mutual Exclusion</a:t>
            </a:r>
            <a:endParaRPr lang="en-US" dirty="0"/>
          </a:p>
        </p:txBody>
      </p:sp>
      <p:sp>
        <p:nvSpPr>
          <p:cNvPr id="3" name="Oval 5"/>
          <p:cNvSpPr>
            <a:spLocks noChangeArrowheads="1"/>
          </p:cNvSpPr>
          <p:nvPr/>
        </p:nvSpPr>
        <p:spPr bwMode="auto">
          <a:xfrm>
            <a:off x="1244601" y="1972350"/>
            <a:ext cx="1333500" cy="519351"/>
          </a:xfrm>
          <a:prstGeom prst="ellipse">
            <a:avLst/>
          </a:prstGeom>
          <a:solidFill>
            <a:schemeClr val="bg1"/>
          </a:solidFill>
          <a:ln w="25400" algn="ctr">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spAutoFit/>
          </a:bodyPr>
          <a:lstStyle/>
          <a:p>
            <a:endParaRPr lang="en-US"/>
          </a:p>
        </p:txBody>
      </p:sp>
      <p:sp>
        <p:nvSpPr>
          <p:cNvPr id="4" name="Oval 6"/>
          <p:cNvSpPr>
            <a:spLocks noChangeArrowheads="1"/>
          </p:cNvSpPr>
          <p:nvPr/>
        </p:nvSpPr>
        <p:spPr bwMode="auto">
          <a:xfrm>
            <a:off x="1244601" y="3513018"/>
            <a:ext cx="1333500" cy="519351"/>
          </a:xfrm>
          <a:prstGeom prst="ellipse">
            <a:avLst/>
          </a:prstGeom>
          <a:solidFill>
            <a:schemeClr val="bg1"/>
          </a:solidFill>
          <a:ln w="25400" algn="ctr">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spAutoFit/>
          </a:bodyPr>
          <a:lstStyle/>
          <a:p>
            <a:endParaRPr lang="en-US"/>
          </a:p>
        </p:txBody>
      </p:sp>
      <p:sp>
        <p:nvSpPr>
          <p:cNvPr id="5" name="Oval 7"/>
          <p:cNvSpPr>
            <a:spLocks noChangeArrowheads="1"/>
          </p:cNvSpPr>
          <p:nvPr/>
        </p:nvSpPr>
        <p:spPr bwMode="auto">
          <a:xfrm>
            <a:off x="1244601" y="5241806"/>
            <a:ext cx="1333500" cy="519351"/>
          </a:xfrm>
          <a:prstGeom prst="ellipse">
            <a:avLst/>
          </a:prstGeom>
          <a:solidFill>
            <a:schemeClr val="bg1"/>
          </a:solidFill>
          <a:ln w="25400" algn="ctr">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spAutoFit/>
          </a:bodyPr>
          <a:lstStyle/>
          <a:p>
            <a:endParaRPr lang="en-US" dirty="0"/>
          </a:p>
        </p:txBody>
      </p:sp>
      <p:cxnSp>
        <p:nvCxnSpPr>
          <p:cNvPr id="6" name="AutoShape 8"/>
          <p:cNvCxnSpPr>
            <a:cxnSpLocks noChangeShapeType="1"/>
            <a:stCxn id="3" idx="4"/>
            <a:endCxn id="4" idx="0"/>
          </p:cNvCxnSpPr>
          <p:nvPr/>
        </p:nvCxnSpPr>
        <p:spPr bwMode="auto">
          <a:xfrm rot="5400000">
            <a:off x="1400693" y="3002359"/>
            <a:ext cx="1021317" cy="1588"/>
          </a:xfrm>
          <a:prstGeom prst="straightConnector1">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7" name="AutoShape 9"/>
          <p:cNvCxnSpPr>
            <a:cxnSpLocks noChangeShapeType="1"/>
            <a:stCxn id="4" idx="4"/>
            <a:endCxn id="5" idx="0"/>
          </p:cNvCxnSpPr>
          <p:nvPr/>
        </p:nvCxnSpPr>
        <p:spPr bwMode="auto">
          <a:xfrm rot="5400000">
            <a:off x="1306633" y="4637087"/>
            <a:ext cx="1209437" cy="1588"/>
          </a:xfrm>
          <a:prstGeom prst="straightConnector1">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8" name="AutoShape 10"/>
          <p:cNvCxnSpPr>
            <a:cxnSpLocks noChangeShapeType="1"/>
            <a:endCxn id="3" idx="0"/>
          </p:cNvCxnSpPr>
          <p:nvPr/>
        </p:nvCxnSpPr>
        <p:spPr bwMode="auto">
          <a:xfrm>
            <a:off x="1014414" y="1411288"/>
            <a:ext cx="896937" cy="561062"/>
          </a:xfrm>
          <a:prstGeom prst="straightConnector1">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9" name="Text Box 11"/>
          <p:cNvSpPr txBox="1">
            <a:spLocks noChangeArrowheads="1"/>
          </p:cNvSpPr>
          <p:nvPr/>
        </p:nvSpPr>
        <p:spPr bwMode="auto">
          <a:xfrm>
            <a:off x="292101" y="3124200"/>
            <a:ext cx="838200" cy="78483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marL="952500" indent="-952500" eaLnBrk="0" hangingPunct="0">
              <a:defRPr sz="5000">
                <a:solidFill>
                  <a:schemeClr val="tx1"/>
                </a:solidFill>
                <a:latin typeface="Arial" charset="0"/>
              </a:defRPr>
            </a:lvl1pPr>
            <a:lvl2pPr eaLnBrk="0" hangingPunct="0">
              <a:defRPr sz="5000">
                <a:solidFill>
                  <a:schemeClr val="tx1"/>
                </a:solidFill>
                <a:latin typeface="Arial" charset="0"/>
              </a:defRPr>
            </a:lvl2pPr>
            <a:lvl3pPr eaLnBrk="0" hangingPunct="0">
              <a:defRPr sz="5000">
                <a:solidFill>
                  <a:schemeClr val="tx1"/>
                </a:solidFill>
                <a:latin typeface="Arial" charset="0"/>
              </a:defRPr>
            </a:lvl3pPr>
            <a:lvl4pPr eaLnBrk="0" hangingPunct="0">
              <a:defRPr sz="5000">
                <a:solidFill>
                  <a:schemeClr val="tx1"/>
                </a:solidFill>
                <a:latin typeface="Arial" charset="0"/>
              </a:defRPr>
            </a:lvl4pPr>
            <a:lvl5pPr eaLnBrk="0" hangingPunct="0">
              <a:defRPr sz="5000">
                <a:solidFill>
                  <a:schemeClr val="tx1"/>
                </a:solidFill>
                <a:latin typeface="Arial" charset="0"/>
              </a:defRPr>
            </a:lvl5pPr>
            <a:lvl6pPr eaLnBrk="0" fontAlgn="base" hangingPunct="0">
              <a:spcBef>
                <a:spcPct val="0"/>
              </a:spcBef>
              <a:spcAft>
                <a:spcPct val="0"/>
              </a:spcAft>
              <a:defRPr sz="5000">
                <a:solidFill>
                  <a:schemeClr val="tx1"/>
                </a:solidFill>
                <a:latin typeface="Arial" charset="0"/>
              </a:defRPr>
            </a:lvl6pPr>
            <a:lvl7pPr eaLnBrk="0" fontAlgn="base" hangingPunct="0">
              <a:spcBef>
                <a:spcPct val="0"/>
              </a:spcBef>
              <a:spcAft>
                <a:spcPct val="0"/>
              </a:spcAft>
              <a:defRPr sz="5000">
                <a:solidFill>
                  <a:schemeClr val="tx1"/>
                </a:solidFill>
                <a:latin typeface="Arial" charset="0"/>
              </a:defRPr>
            </a:lvl7pPr>
            <a:lvl8pPr eaLnBrk="0" fontAlgn="base" hangingPunct="0">
              <a:spcBef>
                <a:spcPct val="0"/>
              </a:spcBef>
              <a:spcAft>
                <a:spcPct val="0"/>
              </a:spcAft>
              <a:defRPr sz="5000">
                <a:solidFill>
                  <a:schemeClr val="tx1"/>
                </a:solidFill>
                <a:latin typeface="Arial" charset="0"/>
              </a:defRPr>
            </a:lvl8pPr>
            <a:lvl9pPr eaLnBrk="0" fontAlgn="base" hangingPunct="0">
              <a:spcBef>
                <a:spcPct val="0"/>
              </a:spcBef>
              <a:spcAft>
                <a:spcPct val="0"/>
              </a:spcAft>
              <a:defRPr sz="5000">
                <a:solidFill>
                  <a:schemeClr val="tx1"/>
                </a:solidFill>
                <a:latin typeface="Arial" charset="0"/>
              </a:defRPr>
            </a:lvl9pPr>
          </a:lstStyle>
          <a:p>
            <a:pPr eaLnBrk="1" hangingPunct="1">
              <a:spcBef>
                <a:spcPct val="50000"/>
              </a:spcBef>
            </a:pPr>
            <a:r>
              <a:rPr lang="en-US" sz="1800" dirty="0"/>
              <a:t>flag[0</a:t>
            </a:r>
            <a:r>
              <a:rPr lang="en-US" sz="1800" dirty="0" smtClean="0"/>
              <a:t>] </a:t>
            </a:r>
          </a:p>
          <a:p>
            <a:pPr eaLnBrk="1" hangingPunct="1">
              <a:spcBef>
                <a:spcPct val="50000"/>
              </a:spcBef>
            </a:pPr>
            <a:r>
              <a:rPr lang="en-US" sz="1800" dirty="0" smtClean="0"/>
              <a:t>← 0</a:t>
            </a:r>
            <a:endParaRPr lang="en-US" sz="1800" dirty="0"/>
          </a:p>
        </p:txBody>
      </p:sp>
      <p:cxnSp>
        <p:nvCxnSpPr>
          <p:cNvPr id="12" name="AutoShape 15"/>
          <p:cNvCxnSpPr>
            <a:cxnSpLocks noChangeShapeType="1"/>
            <a:stCxn id="5" idx="2"/>
            <a:endCxn id="3" idx="2"/>
          </p:cNvCxnSpPr>
          <p:nvPr/>
        </p:nvCxnSpPr>
        <p:spPr bwMode="auto">
          <a:xfrm rot="10800000">
            <a:off x="1244601" y="2232026"/>
            <a:ext cx="1588" cy="3269456"/>
          </a:xfrm>
          <a:prstGeom prst="curvedConnector3">
            <a:avLst>
              <a:gd name="adj1" fmla="val 14395466"/>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3" name="Text Box 27"/>
          <p:cNvSpPr txBox="1">
            <a:spLocks noChangeArrowheads="1"/>
          </p:cNvSpPr>
          <p:nvPr/>
        </p:nvSpPr>
        <p:spPr bwMode="auto">
          <a:xfrm>
            <a:off x="1358901" y="2057400"/>
            <a:ext cx="1484312" cy="3693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marL="952500" indent="-952500" eaLnBrk="0" hangingPunct="0">
              <a:defRPr sz="5000">
                <a:solidFill>
                  <a:schemeClr val="tx1"/>
                </a:solidFill>
                <a:latin typeface="Arial" charset="0"/>
              </a:defRPr>
            </a:lvl1pPr>
            <a:lvl2pPr eaLnBrk="0" hangingPunct="0">
              <a:defRPr sz="5000">
                <a:solidFill>
                  <a:schemeClr val="tx1"/>
                </a:solidFill>
                <a:latin typeface="Arial" charset="0"/>
              </a:defRPr>
            </a:lvl2pPr>
            <a:lvl3pPr eaLnBrk="0" hangingPunct="0">
              <a:defRPr sz="5000">
                <a:solidFill>
                  <a:schemeClr val="tx1"/>
                </a:solidFill>
                <a:latin typeface="Arial" charset="0"/>
              </a:defRPr>
            </a:lvl3pPr>
            <a:lvl4pPr eaLnBrk="0" hangingPunct="0">
              <a:defRPr sz="5000">
                <a:solidFill>
                  <a:schemeClr val="tx1"/>
                </a:solidFill>
                <a:latin typeface="Arial" charset="0"/>
              </a:defRPr>
            </a:lvl4pPr>
            <a:lvl5pPr eaLnBrk="0" hangingPunct="0">
              <a:defRPr sz="5000">
                <a:solidFill>
                  <a:schemeClr val="tx1"/>
                </a:solidFill>
                <a:latin typeface="Arial" charset="0"/>
              </a:defRPr>
            </a:lvl5pPr>
            <a:lvl6pPr eaLnBrk="0" fontAlgn="base" hangingPunct="0">
              <a:spcBef>
                <a:spcPct val="0"/>
              </a:spcBef>
              <a:spcAft>
                <a:spcPct val="0"/>
              </a:spcAft>
              <a:defRPr sz="5000">
                <a:solidFill>
                  <a:schemeClr val="tx1"/>
                </a:solidFill>
                <a:latin typeface="Arial" charset="0"/>
              </a:defRPr>
            </a:lvl6pPr>
            <a:lvl7pPr eaLnBrk="0" fontAlgn="base" hangingPunct="0">
              <a:spcBef>
                <a:spcPct val="0"/>
              </a:spcBef>
              <a:spcAft>
                <a:spcPct val="0"/>
              </a:spcAft>
              <a:defRPr sz="5000">
                <a:solidFill>
                  <a:schemeClr val="tx1"/>
                </a:solidFill>
                <a:latin typeface="Arial" charset="0"/>
              </a:defRPr>
            </a:lvl7pPr>
            <a:lvl8pPr eaLnBrk="0" fontAlgn="base" hangingPunct="0">
              <a:spcBef>
                <a:spcPct val="0"/>
              </a:spcBef>
              <a:spcAft>
                <a:spcPct val="0"/>
              </a:spcAft>
              <a:defRPr sz="5000">
                <a:solidFill>
                  <a:schemeClr val="tx1"/>
                </a:solidFill>
                <a:latin typeface="Arial" charset="0"/>
              </a:defRPr>
            </a:lvl8pPr>
            <a:lvl9pPr eaLnBrk="0" fontAlgn="base" hangingPunct="0">
              <a:spcBef>
                <a:spcPct val="0"/>
              </a:spcBef>
              <a:spcAft>
                <a:spcPct val="0"/>
              </a:spcAft>
              <a:defRPr sz="5000">
                <a:solidFill>
                  <a:schemeClr val="tx1"/>
                </a:solidFill>
                <a:latin typeface="Arial" charset="0"/>
              </a:defRPr>
            </a:lvl9pPr>
          </a:lstStyle>
          <a:p>
            <a:pPr eaLnBrk="1" hangingPunct="1">
              <a:spcBef>
                <a:spcPct val="50000"/>
              </a:spcBef>
            </a:pPr>
            <a:r>
              <a:rPr lang="en-US" sz="1800" dirty="0" smtClean="0"/>
              <a:t>no access</a:t>
            </a:r>
            <a:endParaRPr lang="en-US" sz="1800" dirty="0"/>
          </a:p>
        </p:txBody>
      </p:sp>
      <p:sp>
        <p:nvSpPr>
          <p:cNvPr id="16" name="Text Box 33"/>
          <p:cNvSpPr txBox="1">
            <a:spLocks noChangeArrowheads="1"/>
          </p:cNvSpPr>
          <p:nvPr/>
        </p:nvSpPr>
        <p:spPr bwMode="auto">
          <a:xfrm>
            <a:off x="1206501" y="1295400"/>
            <a:ext cx="1420813"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952500" indent="-952500" eaLnBrk="0" hangingPunct="0">
              <a:defRPr sz="5000">
                <a:solidFill>
                  <a:schemeClr val="tx1"/>
                </a:solidFill>
                <a:latin typeface="Arial" charset="0"/>
              </a:defRPr>
            </a:lvl1pPr>
            <a:lvl2pPr eaLnBrk="0" hangingPunct="0">
              <a:defRPr sz="5000">
                <a:solidFill>
                  <a:schemeClr val="tx1"/>
                </a:solidFill>
                <a:latin typeface="Arial" charset="0"/>
              </a:defRPr>
            </a:lvl2pPr>
            <a:lvl3pPr eaLnBrk="0" hangingPunct="0">
              <a:defRPr sz="5000">
                <a:solidFill>
                  <a:schemeClr val="tx1"/>
                </a:solidFill>
                <a:latin typeface="Arial" charset="0"/>
              </a:defRPr>
            </a:lvl3pPr>
            <a:lvl4pPr eaLnBrk="0" hangingPunct="0">
              <a:defRPr sz="5000">
                <a:solidFill>
                  <a:schemeClr val="tx1"/>
                </a:solidFill>
                <a:latin typeface="Arial" charset="0"/>
              </a:defRPr>
            </a:lvl4pPr>
            <a:lvl5pPr eaLnBrk="0" hangingPunct="0">
              <a:defRPr sz="5000">
                <a:solidFill>
                  <a:schemeClr val="tx1"/>
                </a:solidFill>
                <a:latin typeface="Arial" charset="0"/>
              </a:defRPr>
            </a:lvl5pPr>
            <a:lvl6pPr eaLnBrk="0" fontAlgn="base" hangingPunct="0">
              <a:spcBef>
                <a:spcPct val="0"/>
              </a:spcBef>
              <a:spcAft>
                <a:spcPct val="0"/>
              </a:spcAft>
              <a:defRPr sz="5000">
                <a:solidFill>
                  <a:schemeClr val="tx1"/>
                </a:solidFill>
                <a:latin typeface="Arial" charset="0"/>
              </a:defRPr>
            </a:lvl6pPr>
            <a:lvl7pPr eaLnBrk="0" fontAlgn="base" hangingPunct="0">
              <a:spcBef>
                <a:spcPct val="0"/>
              </a:spcBef>
              <a:spcAft>
                <a:spcPct val="0"/>
              </a:spcAft>
              <a:defRPr sz="5000">
                <a:solidFill>
                  <a:schemeClr val="tx1"/>
                </a:solidFill>
                <a:latin typeface="Arial" charset="0"/>
              </a:defRPr>
            </a:lvl7pPr>
            <a:lvl8pPr eaLnBrk="0" fontAlgn="base" hangingPunct="0">
              <a:spcBef>
                <a:spcPct val="0"/>
              </a:spcBef>
              <a:spcAft>
                <a:spcPct val="0"/>
              </a:spcAft>
              <a:defRPr sz="5000">
                <a:solidFill>
                  <a:schemeClr val="tx1"/>
                </a:solidFill>
                <a:latin typeface="Arial" charset="0"/>
              </a:defRPr>
            </a:lvl8pPr>
            <a:lvl9pPr eaLnBrk="0" fontAlgn="base" hangingPunct="0">
              <a:spcBef>
                <a:spcPct val="0"/>
              </a:spcBef>
              <a:spcAft>
                <a:spcPct val="0"/>
              </a:spcAft>
              <a:defRPr sz="5000">
                <a:solidFill>
                  <a:schemeClr val="tx1"/>
                </a:solidFill>
                <a:latin typeface="Arial" charset="0"/>
              </a:defRPr>
            </a:lvl9pPr>
          </a:lstStyle>
          <a:p>
            <a:pPr eaLnBrk="1" hangingPunct="1">
              <a:spcBef>
                <a:spcPct val="50000"/>
              </a:spcBef>
            </a:pPr>
            <a:r>
              <a:rPr lang="en-US" sz="1800"/>
              <a:t>flag[0] ←0</a:t>
            </a:r>
          </a:p>
        </p:txBody>
      </p:sp>
      <p:sp>
        <p:nvSpPr>
          <p:cNvPr id="24" name="Text Box 12"/>
          <p:cNvSpPr txBox="1">
            <a:spLocks noChangeArrowheads="1"/>
          </p:cNvSpPr>
          <p:nvPr/>
        </p:nvSpPr>
        <p:spPr bwMode="auto">
          <a:xfrm>
            <a:off x="1968501" y="2819400"/>
            <a:ext cx="1371600" cy="2862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marL="952500" indent="-952500" eaLnBrk="0" hangingPunct="0">
              <a:defRPr sz="5000">
                <a:solidFill>
                  <a:schemeClr val="tx1"/>
                </a:solidFill>
                <a:latin typeface="Arial" charset="0"/>
              </a:defRPr>
            </a:lvl1pPr>
            <a:lvl2pPr eaLnBrk="0" hangingPunct="0">
              <a:defRPr sz="5000">
                <a:solidFill>
                  <a:schemeClr val="tx1"/>
                </a:solidFill>
                <a:latin typeface="Arial" charset="0"/>
              </a:defRPr>
            </a:lvl2pPr>
            <a:lvl3pPr eaLnBrk="0" hangingPunct="0">
              <a:defRPr sz="5000">
                <a:solidFill>
                  <a:schemeClr val="tx1"/>
                </a:solidFill>
                <a:latin typeface="Arial" charset="0"/>
              </a:defRPr>
            </a:lvl3pPr>
            <a:lvl4pPr eaLnBrk="0" hangingPunct="0">
              <a:defRPr sz="5000">
                <a:solidFill>
                  <a:schemeClr val="tx1"/>
                </a:solidFill>
                <a:latin typeface="Arial" charset="0"/>
              </a:defRPr>
            </a:lvl4pPr>
            <a:lvl5pPr eaLnBrk="0" hangingPunct="0">
              <a:defRPr sz="5000">
                <a:solidFill>
                  <a:schemeClr val="tx1"/>
                </a:solidFill>
                <a:latin typeface="Arial" charset="0"/>
              </a:defRPr>
            </a:lvl5pPr>
            <a:lvl6pPr eaLnBrk="0" fontAlgn="base" hangingPunct="0">
              <a:spcBef>
                <a:spcPct val="0"/>
              </a:spcBef>
              <a:spcAft>
                <a:spcPct val="0"/>
              </a:spcAft>
              <a:defRPr sz="5000">
                <a:solidFill>
                  <a:schemeClr val="tx1"/>
                </a:solidFill>
                <a:latin typeface="Arial" charset="0"/>
              </a:defRPr>
            </a:lvl6pPr>
            <a:lvl7pPr eaLnBrk="0" fontAlgn="base" hangingPunct="0">
              <a:spcBef>
                <a:spcPct val="0"/>
              </a:spcBef>
              <a:spcAft>
                <a:spcPct val="0"/>
              </a:spcAft>
              <a:defRPr sz="5000">
                <a:solidFill>
                  <a:schemeClr val="tx1"/>
                </a:solidFill>
                <a:latin typeface="Arial" charset="0"/>
              </a:defRPr>
            </a:lvl7pPr>
            <a:lvl8pPr eaLnBrk="0" fontAlgn="base" hangingPunct="0">
              <a:spcBef>
                <a:spcPct val="0"/>
              </a:spcBef>
              <a:spcAft>
                <a:spcPct val="0"/>
              </a:spcAft>
              <a:defRPr sz="5000">
                <a:solidFill>
                  <a:schemeClr val="tx1"/>
                </a:solidFill>
                <a:latin typeface="Arial" charset="0"/>
              </a:defRPr>
            </a:lvl8pPr>
            <a:lvl9pPr eaLnBrk="0" fontAlgn="base" hangingPunct="0">
              <a:spcBef>
                <a:spcPct val="0"/>
              </a:spcBef>
              <a:spcAft>
                <a:spcPct val="0"/>
              </a:spcAft>
              <a:defRPr sz="5000">
                <a:solidFill>
                  <a:schemeClr val="tx1"/>
                </a:solidFill>
                <a:latin typeface="Arial" charset="0"/>
              </a:defRPr>
            </a:lvl9pPr>
          </a:lstStyle>
          <a:p>
            <a:pPr eaLnBrk="1" hangingPunct="1">
              <a:lnSpc>
                <a:spcPct val="70000"/>
              </a:lnSpc>
              <a:spcBef>
                <a:spcPct val="50000"/>
              </a:spcBef>
            </a:pPr>
            <a:r>
              <a:rPr lang="en-US" sz="1800" dirty="0" smtClean="0"/>
              <a:t>flag[1] == 0 </a:t>
            </a:r>
            <a:endParaRPr lang="en-US" sz="1800" dirty="0"/>
          </a:p>
        </p:txBody>
      </p:sp>
      <p:sp>
        <p:nvSpPr>
          <p:cNvPr id="26" name="Text Box 27"/>
          <p:cNvSpPr txBox="1">
            <a:spLocks noChangeArrowheads="1"/>
          </p:cNvSpPr>
          <p:nvPr/>
        </p:nvSpPr>
        <p:spPr bwMode="auto">
          <a:xfrm>
            <a:off x="1282701" y="5334000"/>
            <a:ext cx="1484312" cy="3693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marL="952500" indent="-952500" eaLnBrk="0" hangingPunct="0">
              <a:defRPr sz="5000">
                <a:solidFill>
                  <a:schemeClr val="tx1"/>
                </a:solidFill>
                <a:latin typeface="Arial" charset="0"/>
              </a:defRPr>
            </a:lvl1pPr>
            <a:lvl2pPr eaLnBrk="0" hangingPunct="0">
              <a:defRPr sz="5000">
                <a:solidFill>
                  <a:schemeClr val="tx1"/>
                </a:solidFill>
                <a:latin typeface="Arial" charset="0"/>
              </a:defRPr>
            </a:lvl2pPr>
            <a:lvl3pPr eaLnBrk="0" hangingPunct="0">
              <a:defRPr sz="5000">
                <a:solidFill>
                  <a:schemeClr val="tx1"/>
                </a:solidFill>
                <a:latin typeface="Arial" charset="0"/>
              </a:defRPr>
            </a:lvl3pPr>
            <a:lvl4pPr eaLnBrk="0" hangingPunct="0">
              <a:defRPr sz="5000">
                <a:solidFill>
                  <a:schemeClr val="tx1"/>
                </a:solidFill>
                <a:latin typeface="Arial" charset="0"/>
              </a:defRPr>
            </a:lvl4pPr>
            <a:lvl5pPr eaLnBrk="0" hangingPunct="0">
              <a:defRPr sz="5000">
                <a:solidFill>
                  <a:schemeClr val="tx1"/>
                </a:solidFill>
                <a:latin typeface="Arial" charset="0"/>
              </a:defRPr>
            </a:lvl5pPr>
            <a:lvl6pPr eaLnBrk="0" fontAlgn="base" hangingPunct="0">
              <a:spcBef>
                <a:spcPct val="0"/>
              </a:spcBef>
              <a:spcAft>
                <a:spcPct val="0"/>
              </a:spcAft>
              <a:defRPr sz="5000">
                <a:solidFill>
                  <a:schemeClr val="tx1"/>
                </a:solidFill>
                <a:latin typeface="Arial" charset="0"/>
              </a:defRPr>
            </a:lvl6pPr>
            <a:lvl7pPr eaLnBrk="0" fontAlgn="base" hangingPunct="0">
              <a:spcBef>
                <a:spcPct val="0"/>
              </a:spcBef>
              <a:spcAft>
                <a:spcPct val="0"/>
              </a:spcAft>
              <a:defRPr sz="5000">
                <a:solidFill>
                  <a:schemeClr val="tx1"/>
                </a:solidFill>
                <a:latin typeface="Arial" charset="0"/>
              </a:defRPr>
            </a:lvl7pPr>
            <a:lvl8pPr eaLnBrk="0" fontAlgn="base" hangingPunct="0">
              <a:spcBef>
                <a:spcPct val="0"/>
              </a:spcBef>
              <a:spcAft>
                <a:spcPct val="0"/>
              </a:spcAft>
              <a:defRPr sz="5000">
                <a:solidFill>
                  <a:schemeClr val="tx1"/>
                </a:solidFill>
                <a:latin typeface="Arial" charset="0"/>
              </a:defRPr>
            </a:lvl8pPr>
            <a:lvl9pPr eaLnBrk="0" fontAlgn="base" hangingPunct="0">
              <a:spcBef>
                <a:spcPct val="0"/>
              </a:spcBef>
              <a:spcAft>
                <a:spcPct val="0"/>
              </a:spcAft>
              <a:defRPr sz="5000">
                <a:solidFill>
                  <a:schemeClr val="tx1"/>
                </a:solidFill>
                <a:latin typeface="Arial" charset="0"/>
              </a:defRPr>
            </a:lvl9pPr>
          </a:lstStyle>
          <a:p>
            <a:pPr eaLnBrk="1" hangingPunct="1">
              <a:spcBef>
                <a:spcPct val="50000"/>
              </a:spcBef>
            </a:pPr>
            <a:r>
              <a:rPr lang="en-US" sz="1800" dirty="0" smtClean="0"/>
              <a:t>  access</a:t>
            </a:r>
            <a:endParaRPr lang="en-US" sz="1800" dirty="0"/>
          </a:p>
        </p:txBody>
      </p:sp>
      <p:sp>
        <p:nvSpPr>
          <p:cNvPr id="27" name="Text Box 27"/>
          <p:cNvSpPr txBox="1">
            <a:spLocks noChangeArrowheads="1"/>
          </p:cNvSpPr>
          <p:nvPr/>
        </p:nvSpPr>
        <p:spPr bwMode="auto">
          <a:xfrm>
            <a:off x="1358901" y="3581400"/>
            <a:ext cx="1484312" cy="3693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marL="952500" indent="-952500" eaLnBrk="0" hangingPunct="0">
              <a:defRPr sz="5000">
                <a:solidFill>
                  <a:schemeClr val="tx1"/>
                </a:solidFill>
                <a:latin typeface="Arial" charset="0"/>
              </a:defRPr>
            </a:lvl1pPr>
            <a:lvl2pPr eaLnBrk="0" hangingPunct="0">
              <a:defRPr sz="5000">
                <a:solidFill>
                  <a:schemeClr val="tx1"/>
                </a:solidFill>
                <a:latin typeface="Arial" charset="0"/>
              </a:defRPr>
            </a:lvl2pPr>
            <a:lvl3pPr eaLnBrk="0" hangingPunct="0">
              <a:defRPr sz="5000">
                <a:solidFill>
                  <a:schemeClr val="tx1"/>
                </a:solidFill>
                <a:latin typeface="Arial" charset="0"/>
              </a:defRPr>
            </a:lvl3pPr>
            <a:lvl4pPr eaLnBrk="0" hangingPunct="0">
              <a:defRPr sz="5000">
                <a:solidFill>
                  <a:schemeClr val="tx1"/>
                </a:solidFill>
                <a:latin typeface="Arial" charset="0"/>
              </a:defRPr>
            </a:lvl4pPr>
            <a:lvl5pPr eaLnBrk="0" hangingPunct="0">
              <a:defRPr sz="5000">
                <a:solidFill>
                  <a:schemeClr val="tx1"/>
                </a:solidFill>
                <a:latin typeface="Arial" charset="0"/>
              </a:defRPr>
            </a:lvl5pPr>
            <a:lvl6pPr eaLnBrk="0" fontAlgn="base" hangingPunct="0">
              <a:spcBef>
                <a:spcPct val="0"/>
              </a:spcBef>
              <a:spcAft>
                <a:spcPct val="0"/>
              </a:spcAft>
              <a:defRPr sz="5000">
                <a:solidFill>
                  <a:schemeClr val="tx1"/>
                </a:solidFill>
                <a:latin typeface="Arial" charset="0"/>
              </a:defRPr>
            </a:lvl6pPr>
            <a:lvl7pPr eaLnBrk="0" fontAlgn="base" hangingPunct="0">
              <a:spcBef>
                <a:spcPct val="0"/>
              </a:spcBef>
              <a:spcAft>
                <a:spcPct val="0"/>
              </a:spcAft>
              <a:defRPr sz="5000">
                <a:solidFill>
                  <a:schemeClr val="tx1"/>
                </a:solidFill>
                <a:latin typeface="Arial" charset="0"/>
              </a:defRPr>
            </a:lvl7pPr>
            <a:lvl8pPr eaLnBrk="0" fontAlgn="base" hangingPunct="0">
              <a:spcBef>
                <a:spcPct val="0"/>
              </a:spcBef>
              <a:spcAft>
                <a:spcPct val="0"/>
              </a:spcAft>
              <a:defRPr sz="5000">
                <a:solidFill>
                  <a:schemeClr val="tx1"/>
                </a:solidFill>
                <a:latin typeface="Arial" charset="0"/>
              </a:defRPr>
            </a:lvl8pPr>
            <a:lvl9pPr eaLnBrk="0" fontAlgn="base" hangingPunct="0">
              <a:spcBef>
                <a:spcPct val="0"/>
              </a:spcBef>
              <a:spcAft>
                <a:spcPct val="0"/>
              </a:spcAft>
              <a:defRPr sz="5000">
                <a:solidFill>
                  <a:schemeClr val="tx1"/>
                </a:solidFill>
                <a:latin typeface="Arial" charset="0"/>
              </a:defRPr>
            </a:lvl9pPr>
          </a:lstStyle>
          <a:p>
            <a:pPr eaLnBrk="1" hangingPunct="1">
              <a:spcBef>
                <a:spcPct val="50000"/>
              </a:spcBef>
            </a:pPr>
            <a:r>
              <a:rPr lang="en-US" sz="1800" dirty="0" smtClean="0"/>
              <a:t>request</a:t>
            </a:r>
            <a:endParaRPr lang="en-US" sz="1800" dirty="0"/>
          </a:p>
        </p:txBody>
      </p:sp>
      <p:sp>
        <p:nvSpPr>
          <p:cNvPr id="28" name="Text Box 11"/>
          <p:cNvSpPr txBox="1">
            <a:spLocks noChangeArrowheads="1"/>
          </p:cNvSpPr>
          <p:nvPr/>
        </p:nvSpPr>
        <p:spPr bwMode="auto">
          <a:xfrm>
            <a:off x="1968501" y="4267200"/>
            <a:ext cx="1333500" cy="3693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marL="952500" indent="-952500" eaLnBrk="0" hangingPunct="0">
              <a:defRPr sz="5000">
                <a:solidFill>
                  <a:schemeClr val="tx1"/>
                </a:solidFill>
                <a:latin typeface="Arial" charset="0"/>
              </a:defRPr>
            </a:lvl1pPr>
            <a:lvl2pPr eaLnBrk="0" hangingPunct="0">
              <a:defRPr sz="5000">
                <a:solidFill>
                  <a:schemeClr val="tx1"/>
                </a:solidFill>
                <a:latin typeface="Arial" charset="0"/>
              </a:defRPr>
            </a:lvl2pPr>
            <a:lvl3pPr eaLnBrk="0" hangingPunct="0">
              <a:defRPr sz="5000">
                <a:solidFill>
                  <a:schemeClr val="tx1"/>
                </a:solidFill>
                <a:latin typeface="Arial" charset="0"/>
              </a:defRPr>
            </a:lvl3pPr>
            <a:lvl4pPr eaLnBrk="0" hangingPunct="0">
              <a:defRPr sz="5000">
                <a:solidFill>
                  <a:schemeClr val="tx1"/>
                </a:solidFill>
                <a:latin typeface="Arial" charset="0"/>
              </a:defRPr>
            </a:lvl4pPr>
            <a:lvl5pPr eaLnBrk="0" hangingPunct="0">
              <a:defRPr sz="5000">
                <a:solidFill>
                  <a:schemeClr val="tx1"/>
                </a:solidFill>
                <a:latin typeface="Arial" charset="0"/>
              </a:defRPr>
            </a:lvl5pPr>
            <a:lvl6pPr eaLnBrk="0" fontAlgn="base" hangingPunct="0">
              <a:spcBef>
                <a:spcPct val="0"/>
              </a:spcBef>
              <a:spcAft>
                <a:spcPct val="0"/>
              </a:spcAft>
              <a:defRPr sz="5000">
                <a:solidFill>
                  <a:schemeClr val="tx1"/>
                </a:solidFill>
                <a:latin typeface="Arial" charset="0"/>
              </a:defRPr>
            </a:lvl6pPr>
            <a:lvl7pPr eaLnBrk="0" fontAlgn="base" hangingPunct="0">
              <a:spcBef>
                <a:spcPct val="0"/>
              </a:spcBef>
              <a:spcAft>
                <a:spcPct val="0"/>
              </a:spcAft>
              <a:defRPr sz="5000">
                <a:solidFill>
                  <a:schemeClr val="tx1"/>
                </a:solidFill>
                <a:latin typeface="Arial" charset="0"/>
              </a:defRPr>
            </a:lvl7pPr>
            <a:lvl8pPr eaLnBrk="0" fontAlgn="base" hangingPunct="0">
              <a:spcBef>
                <a:spcPct val="0"/>
              </a:spcBef>
              <a:spcAft>
                <a:spcPct val="0"/>
              </a:spcAft>
              <a:defRPr sz="5000">
                <a:solidFill>
                  <a:schemeClr val="tx1"/>
                </a:solidFill>
                <a:latin typeface="Arial" charset="0"/>
              </a:defRPr>
            </a:lvl8pPr>
            <a:lvl9pPr eaLnBrk="0" fontAlgn="base" hangingPunct="0">
              <a:spcBef>
                <a:spcPct val="0"/>
              </a:spcBef>
              <a:spcAft>
                <a:spcPct val="0"/>
              </a:spcAft>
              <a:defRPr sz="5000">
                <a:solidFill>
                  <a:schemeClr val="tx1"/>
                </a:solidFill>
                <a:latin typeface="Arial" charset="0"/>
              </a:defRPr>
            </a:lvl9pPr>
          </a:lstStyle>
          <a:p>
            <a:pPr eaLnBrk="1" hangingPunct="1">
              <a:spcBef>
                <a:spcPct val="50000"/>
              </a:spcBef>
            </a:pPr>
            <a:r>
              <a:rPr lang="en-US" sz="1800" dirty="0"/>
              <a:t>flag[0</a:t>
            </a:r>
            <a:r>
              <a:rPr lang="en-US" sz="1800" dirty="0" smtClean="0"/>
              <a:t>] ← 1</a:t>
            </a:r>
            <a:endParaRPr lang="en-US" sz="1800" dirty="0"/>
          </a:p>
        </p:txBody>
      </p:sp>
      <p:sp>
        <p:nvSpPr>
          <p:cNvPr id="18" name="Oval 5"/>
          <p:cNvSpPr>
            <a:spLocks noChangeArrowheads="1"/>
          </p:cNvSpPr>
          <p:nvPr/>
        </p:nvSpPr>
        <p:spPr bwMode="auto">
          <a:xfrm>
            <a:off x="6731001" y="1972350"/>
            <a:ext cx="1333500" cy="519351"/>
          </a:xfrm>
          <a:prstGeom prst="ellipse">
            <a:avLst/>
          </a:prstGeom>
          <a:solidFill>
            <a:schemeClr val="bg1"/>
          </a:solidFill>
          <a:ln w="25400" algn="ctr">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spAutoFit/>
          </a:bodyPr>
          <a:lstStyle/>
          <a:p>
            <a:endParaRPr lang="en-US"/>
          </a:p>
        </p:txBody>
      </p:sp>
      <p:sp>
        <p:nvSpPr>
          <p:cNvPr id="19" name="Oval 6"/>
          <p:cNvSpPr>
            <a:spLocks noChangeArrowheads="1"/>
          </p:cNvSpPr>
          <p:nvPr/>
        </p:nvSpPr>
        <p:spPr bwMode="auto">
          <a:xfrm>
            <a:off x="6731001" y="3513018"/>
            <a:ext cx="1333500" cy="519351"/>
          </a:xfrm>
          <a:prstGeom prst="ellipse">
            <a:avLst/>
          </a:prstGeom>
          <a:solidFill>
            <a:schemeClr val="bg1"/>
          </a:solidFill>
          <a:ln w="25400" algn="ctr">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spAutoFit/>
          </a:bodyPr>
          <a:lstStyle/>
          <a:p>
            <a:endParaRPr lang="en-US"/>
          </a:p>
        </p:txBody>
      </p:sp>
      <p:sp>
        <p:nvSpPr>
          <p:cNvPr id="20" name="Oval 7"/>
          <p:cNvSpPr>
            <a:spLocks noChangeArrowheads="1"/>
          </p:cNvSpPr>
          <p:nvPr/>
        </p:nvSpPr>
        <p:spPr bwMode="auto">
          <a:xfrm>
            <a:off x="6731001" y="5241806"/>
            <a:ext cx="1333500" cy="519351"/>
          </a:xfrm>
          <a:prstGeom prst="ellipse">
            <a:avLst/>
          </a:prstGeom>
          <a:solidFill>
            <a:schemeClr val="bg1"/>
          </a:solidFill>
          <a:ln w="25400" algn="ctr">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spAutoFit/>
          </a:bodyPr>
          <a:lstStyle/>
          <a:p>
            <a:endParaRPr lang="en-US"/>
          </a:p>
        </p:txBody>
      </p:sp>
      <p:cxnSp>
        <p:nvCxnSpPr>
          <p:cNvPr id="21" name="AutoShape 8"/>
          <p:cNvCxnSpPr>
            <a:cxnSpLocks noChangeShapeType="1"/>
            <a:stCxn id="18" idx="4"/>
            <a:endCxn id="19" idx="0"/>
          </p:cNvCxnSpPr>
          <p:nvPr/>
        </p:nvCxnSpPr>
        <p:spPr bwMode="auto">
          <a:xfrm rot="5400000">
            <a:off x="6887093" y="3002359"/>
            <a:ext cx="1021317" cy="1588"/>
          </a:xfrm>
          <a:prstGeom prst="straightConnector1">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2" name="AutoShape 9"/>
          <p:cNvCxnSpPr>
            <a:cxnSpLocks noChangeShapeType="1"/>
            <a:stCxn id="19" idx="4"/>
            <a:endCxn id="20" idx="0"/>
          </p:cNvCxnSpPr>
          <p:nvPr/>
        </p:nvCxnSpPr>
        <p:spPr bwMode="auto">
          <a:xfrm rot="5400000">
            <a:off x="6793033" y="4637087"/>
            <a:ext cx="1209437" cy="1588"/>
          </a:xfrm>
          <a:prstGeom prst="straightConnector1">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3" name="AutoShape 10"/>
          <p:cNvCxnSpPr>
            <a:cxnSpLocks noChangeShapeType="1"/>
            <a:endCxn id="18" idx="0"/>
          </p:cNvCxnSpPr>
          <p:nvPr/>
        </p:nvCxnSpPr>
        <p:spPr bwMode="auto">
          <a:xfrm>
            <a:off x="6500814" y="1411288"/>
            <a:ext cx="896937" cy="561062"/>
          </a:xfrm>
          <a:prstGeom prst="straightConnector1">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25" name="Text Box 11"/>
          <p:cNvSpPr txBox="1">
            <a:spLocks noChangeArrowheads="1"/>
          </p:cNvSpPr>
          <p:nvPr/>
        </p:nvSpPr>
        <p:spPr bwMode="auto">
          <a:xfrm>
            <a:off x="8216901" y="3048000"/>
            <a:ext cx="952500" cy="78483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marL="952500" indent="-952500" eaLnBrk="0" hangingPunct="0">
              <a:defRPr sz="5000">
                <a:solidFill>
                  <a:schemeClr val="tx1"/>
                </a:solidFill>
                <a:latin typeface="Arial" charset="0"/>
              </a:defRPr>
            </a:lvl1pPr>
            <a:lvl2pPr eaLnBrk="0" hangingPunct="0">
              <a:defRPr sz="5000">
                <a:solidFill>
                  <a:schemeClr val="tx1"/>
                </a:solidFill>
                <a:latin typeface="Arial" charset="0"/>
              </a:defRPr>
            </a:lvl2pPr>
            <a:lvl3pPr eaLnBrk="0" hangingPunct="0">
              <a:defRPr sz="5000">
                <a:solidFill>
                  <a:schemeClr val="tx1"/>
                </a:solidFill>
                <a:latin typeface="Arial" charset="0"/>
              </a:defRPr>
            </a:lvl3pPr>
            <a:lvl4pPr eaLnBrk="0" hangingPunct="0">
              <a:defRPr sz="5000">
                <a:solidFill>
                  <a:schemeClr val="tx1"/>
                </a:solidFill>
                <a:latin typeface="Arial" charset="0"/>
              </a:defRPr>
            </a:lvl4pPr>
            <a:lvl5pPr eaLnBrk="0" hangingPunct="0">
              <a:defRPr sz="5000">
                <a:solidFill>
                  <a:schemeClr val="tx1"/>
                </a:solidFill>
                <a:latin typeface="Arial" charset="0"/>
              </a:defRPr>
            </a:lvl5pPr>
            <a:lvl6pPr eaLnBrk="0" fontAlgn="base" hangingPunct="0">
              <a:spcBef>
                <a:spcPct val="0"/>
              </a:spcBef>
              <a:spcAft>
                <a:spcPct val="0"/>
              </a:spcAft>
              <a:defRPr sz="5000">
                <a:solidFill>
                  <a:schemeClr val="tx1"/>
                </a:solidFill>
                <a:latin typeface="Arial" charset="0"/>
              </a:defRPr>
            </a:lvl6pPr>
            <a:lvl7pPr eaLnBrk="0" fontAlgn="base" hangingPunct="0">
              <a:spcBef>
                <a:spcPct val="0"/>
              </a:spcBef>
              <a:spcAft>
                <a:spcPct val="0"/>
              </a:spcAft>
              <a:defRPr sz="5000">
                <a:solidFill>
                  <a:schemeClr val="tx1"/>
                </a:solidFill>
                <a:latin typeface="Arial" charset="0"/>
              </a:defRPr>
            </a:lvl7pPr>
            <a:lvl8pPr eaLnBrk="0" fontAlgn="base" hangingPunct="0">
              <a:spcBef>
                <a:spcPct val="0"/>
              </a:spcBef>
              <a:spcAft>
                <a:spcPct val="0"/>
              </a:spcAft>
              <a:defRPr sz="5000">
                <a:solidFill>
                  <a:schemeClr val="tx1"/>
                </a:solidFill>
                <a:latin typeface="Arial" charset="0"/>
              </a:defRPr>
            </a:lvl8pPr>
            <a:lvl9pPr eaLnBrk="0" fontAlgn="base" hangingPunct="0">
              <a:spcBef>
                <a:spcPct val="0"/>
              </a:spcBef>
              <a:spcAft>
                <a:spcPct val="0"/>
              </a:spcAft>
              <a:defRPr sz="5000">
                <a:solidFill>
                  <a:schemeClr val="tx1"/>
                </a:solidFill>
                <a:latin typeface="Arial" charset="0"/>
              </a:defRPr>
            </a:lvl9pPr>
          </a:lstStyle>
          <a:p>
            <a:pPr eaLnBrk="1" hangingPunct="1">
              <a:spcBef>
                <a:spcPct val="50000"/>
              </a:spcBef>
            </a:pPr>
            <a:r>
              <a:rPr lang="en-US" sz="1800" dirty="0" smtClean="0"/>
              <a:t>flag[1] </a:t>
            </a:r>
          </a:p>
          <a:p>
            <a:pPr eaLnBrk="1" hangingPunct="1">
              <a:spcBef>
                <a:spcPct val="50000"/>
              </a:spcBef>
            </a:pPr>
            <a:r>
              <a:rPr lang="en-US" sz="1800" dirty="0" smtClean="0"/>
              <a:t>← 0</a:t>
            </a:r>
            <a:endParaRPr lang="en-US" sz="1800" dirty="0"/>
          </a:p>
        </p:txBody>
      </p:sp>
      <p:cxnSp>
        <p:nvCxnSpPr>
          <p:cNvPr id="29" name="AutoShape 15"/>
          <p:cNvCxnSpPr>
            <a:cxnSpLocks noChangeShapeType="1"/>
            <a:stCxn id="20" idx="6"/>
            <a:endCxn id="18" idx="6"/>
          </p:cNvCxnSpPr>
          <p:nvPr/>
        </p:nvCxnSpPr>
        <p:spPr bwMode="auto">
          <a:xfrm flipV="1">
            <a:off x="8064501" y="2232026"/>
            <a:ext cx="1588" cy="3269456"/>
          </a:xfrm>
          <a:prstGeom prst="curvedConnector3">
            <a:avLst>
              <a:gd name="adj1" fmla="val 14395466"/>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30" name="Text Box 27"/>
          <p:cNvSpPr txBox="1">
            <a:spLocks noChangeArrowheads="1"/>
          </p:cNvSpPr>
          <p:nvPr/>
        </p:nvSpPr>
        <p:spPr bwMode="auto">
          <a:xfrm>
            <a:off x="6845301" y="2057400"/>
            <a:ext cx="1484312" cy="3693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marL="952500" indent="-952500" eaLnBrk="0" hangingPunct="0">
              <a:defRPr sz="5000">
                <a:solidFill>
                  <a:schemeClr val="tx1"/>
                </a:solidFill>
                <a:latin typeface="Arial" charset="0"/>
              </a:defRPr>
            </a:lvl1pPr>
            <a:lvl2pPr eaLnBrk="0" hangingPunct="0">
              <a:defRPr sz="5000">
                <a:solidFill>
                  <a:schemeClr val="tx1"/>
                </a:solidFill>
                <a:latin typeface="Arial" charset="0"/>
              </a:defRPr>
            </a:lvl2pPr>
            <a:lvl3pPr eaLnBrk="0" hangingPunct="0">
              <a:defRPr sz="5000">
                <a:solidFill>
                  <a:schemeClr val="tx1"/>
                </a:solidFill>
                <a:latin typeface="Arial" charset="0"/>
              </a:defRPr>
            </a:lvl3pPr>
            <a:lvl4pPr eaLnBrk="0" hangingPunct="0">
              <a:defRPr sz="5000">
                <a:solidFill>
                  <a:schemeClr val="tx1"/>
                </a:solidFill>
                <a:latin typeface="Arial" charset="0"/>
              </a:defRPr>
            </a:lvl4pPr>
            <a:lvl5pPr eaLnBrk="0" hangingPunct="0">
              <a:defRPr sz="5000">
                <a:solidFill>
                  <a:schemeClr val="tx1"/>
                </a:solidFill>
                <a:latin typeface="Arial" charset="0"/>
              </a:defRPr>
            </a:lvl5pPr>
            <a:lvl6pPr eaLnBrk="0" fontAlgn="base" hangingPunct="0">
              <a:spcBef>
                <a:spcPct val="0"/>
              </a:spcBef>
              <a:spcAft>
                <a:spcPct val="0"/>
              </a:spcAft>
              <a:defRPr sz="5000">
                <a:solidFill>
                  <a:schemeClr val="tx1"/>
                </a:solidFill>
                <a:latin typeface="Arial" charset="0"/>
              </a:defRPr>
            </a:lvl6pPr>
            <a:lvl7pPr eaLnBrk="0" fontAlgn="base" hangingPunct="0">
              <a:spcBef>
                <a:spcPct val="0"/>
              </a:spcBef>
              <a:spcAft>
                <a:spcPct val="0"/>
              </a:spcAft>
              <a:defRPr sz="5000">
                <a:solidFill>
                  <a:schemeClr val="tx1"/>
                </a:solidFill>
                <a:latin typeface="Arial" charset="0"/>
              </a:defRPr>
            </a:lvl7pPr>
            <a:lvl8pPr eaLnBrk="0" fontAlgn="base" hangingPunct="0">
              <a:spcBef>
                <a:spcPct val="0"/>
              </a:spcBef>
              <a:spcAft>
                <a:spcPct val="0"/>
              </a:spcAft>
              <a:defRPr sz="5000">
                <a:solidFill>
                  <a:schemeClr val="tx1"/>
                </a:solidFill>
                <a:latin typeface="Arial" charset="0"/>
              </a:defRPr>
            </a:lvl8pPr>
            <a:lvl9pPr eaLnBrk="0" fontAlgn="base" hangingPunct="0">
              <a:spcBef>
                <a:spcPct val="0"/>
              </a:spcBef>
              <a:spcAft>
                <a:spcPct val="0"/>
              </a:spcAft>
              <a:defRPr sz="5000">
                <a:solidFill>
                  <a:schemeClr val="tx1"/>
                </a:solidFill>
                <a:latin typeface="Arial" charset="0"/>
              </a:defRPr>
            </a:lvl9pPr>
          </a:lstStyle>
          <a:p>
            <a:pPr eaLnBrk="1" hangingPunct="1">
              <a:spcBef>
                <a:spcPct val="50000"/>
              </a:spcBef>
            </a:pPr>
            <a:r>
              <a:rPr lang="en-US" sz="1800" dirty="0" smtClean="0"/>
              <a:t>no access</a:t>
            </a:r>
            <a:endParaRPr lang="en-US" sz="1800" dirty="0"/>
          </a:p>
        </p:txBody>
      </p:sp>
      <p:sp>
        <p:nvSpPr>
          <p:cNvPr id="31" name="Text Box 33"/>
          <p:cNvSpPr txBox="1">
            <a:spLocks noChangeArrowheads="1"/>
          </p:cNvSpPr>
          <p:nvPr/>
        </p:nvSpPr>
        <p:spPr bwMode="auto">
          <a:xfrm>
            <a:off x="6692901" y="1295400"/>
            <a:ext cx="1420813"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952500" indent="-952500" eaLnBrk="0" hangingPunct="0">
              <a:defRPr sz="5000">
                <a:solidFill>
                  <a:schemeClr val="tx1"/>
                </a:solidFill>
                <a:latin typeface="Arial" charset="0"/>
              </a:defRPr>
            </a:lvl1pPr>
            <a:lvl2pPr eaLnBrk="0" hangingPunct="0">
              <a:defRPr sz="5000">
                <a:solidFill>
                  <a:schemeClr val="tx1"/>
                </a:solidFill>
                <a:latin typeface="Arial" charset="0"/>
              </a:defRPr>
            </a:lvl2pPr>
            <a:lvl3pPr eaLnBrk="0" hangingPunct="0">
              <a:defRPr sz="5000">
                <a:solidFill>
                  <a:schemeClr val="tx1"/>
                </a:solidFill>
                <a:latin typeface="Arial" charset="0"/>
              </a:defRPr>
            </a:lvl3pPr>
            <a:lvl4pPr eaLnBrk="0" hangingPunct="0">
              <a:defRPr sz="5000">
                <a:solidFill>
                  <a:schemeClr val="tx1"/>
                </a:solidFill>
                <a:latin typeface="Arial" charset="0"/>
              </a:defRPr>
            </a:lvl4pPr>
            <a:lvl5pPr eaLnBrk="0" hangingPunct="0">
              <a:defRPr sz="5000">
                <a:solidFill>
                  <a:schemeClr val="tx1"/>
                </a:solidFill>
                <a:latin typeface="Arial" charset="0"/>
              </a:defRPr>
            </a:lvl5pPr>
            <a:lvl6pPr eaLnBrk="0" fontAlgn="base" hangingPunct="0">
              <a:spcBef>
                <a:spcPct val="0"/>
              </a:spcBef>
              <a:spcAft>
                <a:spcPct val="0"/>
              </a:spcAft>
              <a:defRPr sz="5000">
                <a:solidFill>
                  <a:schemeClr val="tx1"/>
                </a:solidFill>
                <a:latin typeface="Arial" charset="0"/>
              </a:defRPr>
            </a:lvl6pPr>
            <a:lvl7pPr eaLnBrk="0" fontAlgn="base" hangingPunct="0">
              <a:spcBef>
                <a:spcPct val="0"/>
              </a:spcBef>
              <a:spcAft>
                <a:spcPct val="0"/>
              </a:spcAft>
              <a:defRPr sz="5000">
                <a:solidFill>
                  <a:schemeClr val="tx1"/>
                </a:solidFill>
                <a:latin typeface="Arial" charset="0"/>
              </a:defRPr>
            </a:lvl7pPr>
            <a:lvl8pPr eaLnBrk="0" fontAlgn="base" hangingPunct="0">
              <a:spcBef>
                <a:spcPct val="0"/>
              </a:spcBef>
              <a:spcAft>
                <a:spcPct val="0"/>
              </a:spcAft>
              <a:defRPr sz="5000">
                <a:solidFill>
                  <a:schemeClr val="tx1"/>
                </a:solidFill>
                <a:latin typeface="Arial" charset="0"/>
              </a:defRPr>
            </a:lvl8pPr>
            <a:lvl9pPr eaLnBrk="0" fontAlgn="base" hangingPunct="0">
              <a:spcBef>
                <a:spcPct val="0"/>
              </a:spcBef>
              <a:spcAft>
                <a:spcPct val="0"/>
              </a:spcAft>
              <a:defRPr sz="5000">
                <a:solidFill>
                  <a:schemeClr val="tx1"/>
                </a:solidFill>
                <a:latin typeface="Arial" charset="0"/>
              </a:defRPr>
            </a:lvl9pPr>
          </a:lstStyle>
          <a:p>
            <a:pPr eaLnBrk="1" hangingPunct="1">
              <a:spcBef>
                <a:spcPct val="50000"/>
              </a:spcBef>
            </a:pPr>
            <a:r>
              <a:rPr lang="en-US" sz="1800" dirty="0" smtClean="0"/>
              <a:t>flag[1] </a:t>
            </a:r>
            <a:r>
              <a:rPr lang="en-US" sz="1800" dirty="0"/>
              <a:t>←0</a:t>
            </a:r>
          </a:p>
        </p:txBody>
      </p:sp>
      <p:sp>
        <p:nvSpPr>
          <p:cNvPr id="32" name="Text Box 12"/>
          <p:cNvSpPr txBox="1">
            <a:spLocks noChangeArrowheads="1"/>
          </p:cNvSpPr>
          <p:nvPr/>
        </p:nvSpPr>
        <p:spPr bwMode="auto">
          <a:xfrm>
            <a:off x="6007101" y="2819400"/>
            <a:ext cx="1389856" cy="2862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marL="952500" indent="-952500" eaLnBrk="0" hangingPunct="0">
              <a:defRPr sz="5000">
                <a:solidFill>
                  <a:schemeClr val="tx1"/>
                </a:solidFill>
                <a:latin typeface="Arial" charset="0"/>
              </a:defRPr>
            </a:lvl1pPr>
            <a:lvl2pPr eaLnBrk="0" hangingPunct="0">
              <a:defRPr sz="5000">
                <a:solidFill>
                  <a:schemeClr val="tx1"/>
                </a:solidFill>
                <a:latin typeface="Arial" charset="0"/>
              </a:defRPr>
            </a:lvl2pPr>
            <a:lvl3pPr eaLnBrk="0" hangingPunct="0">
              <a:defRPr sz="5000">
                <a:solidFill>
                  <a:schemeClr val="tx1"/>
                </a:solidFill>
                <a:latin typeface="Arial" charset="0"/>
              </a:defRPr>
            </a:lvl3pPr>
            <a:lvl4pPr eaLnBrk="0" hangingPunct="0">
              <a:defRPr sz="5000">
                <a:solidFill>
                  <a:schemeClr val="tx1"/>
                </a:solidFill>
                <a:latin typeface="Arial" charset="0"/>
              </a:defRPr>
            </a:lvl4pPr>
            <a:lvl5pPr eaLnBrk="0" hangingPunct="0">
              <a:defRPr sz="5000">
                <a:solidFill>
                  <a:schemeClr val="tx1"/>
                </a:solidFill>
                <a:latin typeface="Arial" charset="0"/>
              </a:defRPr>
            </a:lvl5pPr>
            <a:lvl6pPr eaLnBrk="0" fontAlgn="base" hangingPunct="0">
              <a:spcBef>
                <a:spcPct val="0"/>
              </a:spcBef>
              <a:spcAft>
                <a:spcPct val="0"/>
              </a:spcAft>
              <a:defRPr sz="5000">
                <a:solidFill>
                  <a:schemeClr val="tx1"/>
                </a:solidFill>
                <a:latin typeface="Arial" charset="0"/>
              </a:defRPr>
            </a:lvl6pPr>
            <a:lvl7pPr eaLnBrk="0" fontAlgn="base" hangingPunct="0">
              <a:spcBef>
                <a:spcPct val="0"/>
              </a:spcBef>
              <a:spcAft>
                <a:spcPct val="0"/>
              </a:spcAft>
              <a:defRPr sz="5000">
                <a:solidFill>
                  <a:schemeClr val="tx1"/>
                </a:solidFill>
                <a:latin typeface="Arial" charset="0"/>
              </a:defRPr>
            </a:lvl7pPr>
            <a:lvl8pPr eaLnBrk="0" fontAlgn="base" hangingPunct="0">
              <a:spcBef>
                <a:spcPct val="0"/>
              </a:spcBef>
              <a:spcAft>
                <a:spcPct val="0"/>
              </a:spcAft>
              <a:defRPr sz="5000">
                <a:solidFill>
                  <a:schemeClr val="tx1"/>
                </a:solidFill>
                <a:latin typeface="Arial" charset="0"/>
              </a:defRPr>
            </a:lvl8pPr>
            <a:lvl9pPr eaLnBrk="0" fontAlgn="base" hangingPunct="0">
              <a:spcBef>
                <a:spcPct val="0"/>
              </a:spcBef>
              <a:spcAft>
                <a:spcPct val="0"/>
              </a:spcAft>
              <a:defRPr sz="5000">
                <a:solidFill>
                  <a:schemeClr val="tx1"/>
                </a:solidFill>
                <a:latin typeface="Arial" charset="0"/>
              </a:defRPr>
            </a:lvl9pPr>
          </a:lstStyle>
          <a:p>
            <a:pPr eaLnBrk="1" hangingPunct="1">
              <a:lnSpc>
                <a:spcPct val="70000"/>
              </a:lnSpc>
              <a:spcBef>
                <a:spcPct val="50000"/>
              </a:spcBef>
            </a:pPr>
            <a:r>
              <a:rPr lang="en-US" sz="1800" dirty="0" smtClean="0"/>
              <a:t>flag[0] == 0</a:t>
            </a:r>
            <a:endParaRPr lang="en-US" sz="1800" dirty="0"/>
          </a:p>
        </p:txBody>
      </p:sp>
      <p:sp>
        <p:nvSpPr>
          <p:cNvPr id="33" name="Text Box 27"/>
          <p:cNvSpPr txBox="1">
            <a:spLocks noChangeArrowheads="1"/>
          </p:cNvSpPr>
          <p:nvPr/>
        </p:nvSpPr>
        <p:spPr bwMode="auto">
          <a:xfrm>
            <a:off x="6769101" y="5334000"/>
            <a:ext cx="1484312" cy="3693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marL="952500" indent="-952500" eaLnBrk="0" hangingPunct="0">
              <a:defRPr sz="5000">
                <a:solidFill>
                  <a:schemeClr val="tx1"/>
                </a:solidFill>
                <a:latin typeface="Arial" charset="0"/>
              </a:defRPr>
            </a:lvl1pPr>
            <a:lvl2pPr eaLnBrk="0" hangingPunct="0">
              <a:defRPr sz="5000">
                <a:solidFill>
                  <a:schemeClr val="tx1"/>
                </a:solidFill>
                <a:latin typeface="Arial" charset="0"/>
              </a:defRPr>
            </a:lvl2pPr>
            <a:lvl3pPr eaLnBrk="0" hangingPunct="0">
              <a:defRPr sz="5000">
                <a:solidFill>
                  <a:schemeClr val="tx1"/>
                </a:solidFill>
                <a:latin typeface="Arial" charset="0"/>
              </a:defRPr>
            </a:lvl3pPr>
            <a:lvl4pPr eaLnBrk="0" hangingPunct="0">
              <a:defRPr sz="5000">
                <a:solidFill>
                  <a:schemeClr val="tx1"/>
                </a:solidFill>
                <a:latin typeface="Arial" charset="0"/>
              </a:defRPr>
            </a:lvl4pPr>
            <a:lvl5pPr eaLnBrk="0" hangingPunct="0">
              <a:defRPr sz="5000">
                <a:solidFill>
                  <a:schemeClr val="tx1"/>
                </a:solidFill>
                <a:latin typeface="Arial" charset="0"/>
              </a:defRPr>
            </a:lvl5pPr>
            <a:lvl6pPr eaLnBrk="0" fontAlgn="base" hangingPunct="0">
              <a:spcBef>
                <a:spcPct val="0"/>
              </a:spcBef>
              <a:spcAft>
                <a:spcPct val="0"/>
              </a:spcAft>
              <a:defRPr sz="5000">
                <a:solidFill>
                  <a:schemeClr val="tx1"/>
                </a:solidFill>
                <a:latin typeface="Arial" charset="0"/>
              </a:defRPr>
            </a:lvl6pPr>
            <a:lvl7pPr eaLnBrk="0" fontAlgn="base" hangingPunct="0">
              <a:spcBef>
                <a:spcPct val="0"/>
              </a:spcBef>
              <a:spcAft>
                <a:spcPct val="0"/>
              </a:spcAft>
              <a:defRPr sz="5000">
                <a:solidFill>
                  <a:schemeClr val="tx1"/>
                </a:solidFill>
                <a:latin typeface="Arial" charset="0"/>
              </a:defRPr>
            </a:lvl7pPr>
            <a:lvl8pPr eaLnBrk="0" fontAlgn="base" hangingPunct="0">
              <a:spcBef>
                <a:spcPct val="0"/>
              </a:spcBef>
              <a:spcAft>
                <a:spcPct val="0"/>
              </a:spcAft>
              <a:defRPr sz="5000">
                <a:solidFill>
                  <a:schemeClr val="tx1"/>
                </a:solidFill>
                <a:latin typeface="Arial" charset="0"/>
              </a:defRPr>
            </a:lvl8pPr>
            <a:lvl9pPr eaLnBrk="0" fontAlgn="base" hangingPunct="0">
              <a:spcBef>
                <a:spcPct val="0"/>
              </a:spcBef>
              <a:spcAft>
                <a:spcPct val="0"/>
              </a:spcAft>
              <a:defRPr sz="5000">
                <a:solidFill>
                  <a:schemeClr val="tx1"/>
                </a:solidFill>
                <a:latin typeface="Arial" charset="0"/>
              </a:defRPr>
            </a:lvl9pPr>
          </a:lstStyle>
          <a:p>
            <a:pPr eaLnBrk="1" hangingPunct="1">
              <a:spcBef>
                <a:spcPct val="50000"/>
              </a:spcBef>
            </a:pPr>
            <a:r>
              <a:rPr lang="en-US" sz="1800" dirty="0" smtClean="0"/>
              <a:t>  access</a:t>
            </a:r>
            <a:endParaRPr lang="en-US" sz="1800" dirty="0"/>
          </a:p>
        </p:txBody>
      </p:sp>
      <p:sp>
        <p:nvSpPr>
          <p:cNvPr id="34" name="Text Box 27"/>
          <p:cNvSpPr txBox="1">
            <a:spLocks noChangeArrowheads="1"/>
          </p:cNvSpPr>
          <p:nvPr/>
        </p:nvSpPr>
        <p:spPr bwMode="auto">
          <a:xfrm>
            <a:off x="6845301" y="3581400"/>
            <a:ext cx="1484312" cy="3693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marL="952500" indent="-952500" eaLnBrk="0" hangingPunct="0">
              <a:defRPr sz="5000">
                <a:solidFill>
                  <a:schemeClr val="tx1"/>
                </a:solidFill>
                <a:latin typeface="Arial" charset="0"/>
              </a:defRPr>
            </a:lvl1pPr>
            <a:lvl2pPr eaLnBrk="0" hangingPunct="0">
              <a:defRPr sz="5000">
                <a:solidFill>
                  <a:schemeClr val="tx1"/>
                </a:solidFill>
                <a:latin typeface="Arial" charset="0"/>
              </a:defRPr>
            </a:lvl2pPr>
            <a:lvl3pPr eaLnBrk="0" hangingPunct="0">
              <a:defRPr sz="5000">
                <a:solidFill>
                  <a:schemeClr val="tx1"/>
                </a:solidFill>
                <a:latin typeface="Arial" charset="0"/>
              </a:defRPr>
            </a:lvl3pPr>
            <a:lvl4pPr eaLnBrk="0" hangingPunct="0">
              <a:defRPr sz="5000">
                <a:solidFill>
                  <a:schemeClr val="tx1"/>
                </a:solidFill>
                <a:latin typeface="Arial" charset="0"/>
              </a:defRPr>
            </a:lvl4pPr>
            <a:lvl5pPr eaLnBrk="0" hangingPunct="0">
              <a:defRPr sz="5000">
                <a:solidFill>
                  <a:schemeClr val="tx1"/>
                </a:solidFill>
                <a:latin typeface="Arial" charset="0"/>
              </a:defRPr>
            </a:lvl5pPr>
            <a:lvl6pPr eaLnBrk="0" fontAlgn="base" hangingPunct="0">
              <a:spcBef>
                <a:spcPct val="0"/>
              </a:spcBef>
              <a:spcAft>
                <a:spcPct val="0"/>
              </a:spcAft>
              <a:defRPr sz="5000">
                <a:solidFill>
                  <a:schemeClr val="tx1"/>
                </a:solidFill>
                <a:latin typeface="Arial" charset="0"/>
              </a:defRPr>
            </a:lvl6pPr>
            <a:lvl7pPr eaLnBrk="0" fontAlgn="base" hangingPunct="0">
              <a:spcBef>
                <a:spcPct val="0"/>
              </a:spcBef>
              <a:spcAft>
                <a:spcPct val="0"/>
              </a:spcAft>
              <a:defRPr sz="5000">
                <a:solidFill>
                  <a:schemeClr val="tx1"/>
                </a:solidFill>
                <a:latin typeface="Arial" charset="0"/>
              </a:defRPr>
            </a:lvl7pPr>
            <a:lvl8pPr eaLnBrk="0" fontAlgn="base" hangingPunct="0">
              <a:spcBef>
                <a:spcPct val="0"/>
              </a:spcBef>
              <a:spcAft>
                <a:spcPct val="0"/>
              </a:spcAft>
              <a:defRPr sz="5000">
                <a:solidFill>
                  <a:schemeClr val="tx1"/>
                </a:solidFill>
                <a:latin typeface="Arial" charset="0"/>
              </a:defRPr>
            </a:lvl8pPr>
            <a:lvl9pPr eaLnBrk="0" fontAlgn="base" hangingPunct="0">
              <a:spcBef>
                <a:spcPct val="0"/>
              </a:spcBef>
              <a:spcAft>
                <a:spcPct val="0"/>
              </a:spcAft>
              <a:defRPr sz="5000">
                <a:solidFill>
                  <a:schemeClr val="tx1"/>
                </a:solidFill>
                <a:latin typeface="Arial" charset="0"/>
              </a:defRPr>
            </a:lvl9pPr>
          </a:lstStyle>
          <a:p>
            <a:pPr eaLnBrk="1" hangingPunct="1">
              <a:spcBef>
                <a:spcPct val="50000"/>
              </a:spcBef>
            </a:pPr>
            <a:r>
              <a:rPr lang="en-US" sz="1800" dirty="0" smtClean="0"/>
              <a:t>request</a:t>
            </a:r>
            <a:endParaRPr lang="en-US" sz="1800" dirty="0"/>
          </a:p>
        </p:txBody>
      </p:sp>
      <p:sp>
        <p:nvSpPr>
          <p:cNvPr id="35" name="Text Box 11"/>
          <p:cNvSpPr txBox="1">
            <a:spLocks noChangeArrowheads="1"/>
          </p:cNvSpPr>
          <p:nvPr/>
        </p:nvSpPr>
        <p:spPr bwMode="auto">
          <a:xfrm>
            <a:off x="6007101" y="4267200"/>
            <a:ext cx="1333500" cy="3693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marL="952500" indent="-952500" eaLnBrk="0" hangingPunct="0">
              <a:defRPr sz="5000">
                <a:solidFill>
                  <a:schemeClr val="tx1"/>
                </a:solidFill>
                <a:latin typeface="Arial" charset="0"/>
              </a:defRPr>
            </a:lvl1pPr>
            <a:lvl2pPr eaLnBrk="0" hangingPunct="0">
              <a:defRPr sz="5000">
                <a:solidFill>
                  <a:schemeClr val="tx1"/>
                </a:solidFill>
                <a:latin typeface="Arial" charset="0"/>
              </a:defRPr>
            </a:lvl2pPr>
            <a:lvl3pPr eaLnBrk="0" hangingPunct="0">
              <a:defRPr sz="5000">
                <a:solidFill>
                  <a:schemeClr val="tx1"/>
                </a:solidFill>
                <a:latin typeface="Arial" charset="0"/>
              </a:defRPr>
            </a:lvl3pPr>
            <a:lvl4pPr eaLnBrk="0" hangingPunct="0">
              <a:defRPr sz="5000">
                <a:solidFill>
                  <a:schemeClr val="tx1"/>
                </a:solidFill>
                <a:latin typeface="Arial" charset="0"/>
              </a:defRPr>
            </a:lvl4pPr>
            <a:lvl5pPr eaLnBrk="0" hangingPunct="0">
              <a:defRPr sz="5000">
                <a:solidFill>
                  <a:schemeClr val="tx1"/>
                </a:solidFill>
                <a:latin typeface="Arial" charset="0"/>
              </a:defRPr>
            </a:lvl5pPr>
            <a:lvl6pPr eaLnBrk="0" fontAlgn="base" hangingPunct="0">
              <a:spcBef>
                <a:spcPct val="0"/>
              </a:spcBef>
              <a:spcAft>
                <a:spcPct val="0"/>
              </a:spcAft>
              <a:defRPr sz="5000">
                <a:solidFill>
                  <a:schemeClr val="tx1"/>
                </a:solidFill>
                <a:latin typeface="Arial" charset="0"/>
              </a:defRPr>
            </a:lvl6pPr>
            <a:lvl7pPr eaLnBrk="0" fontAlgn="base" hangingPunct="0">
              <a:spcBef>
                <a:spcPct val="0"/>
              </a:spcBef>
              <a:spcAft>
                <a:spcPct val="0"/>
              </a:spcAft>
              <a:defRPr sz="5000">
                <a:solidFill>
                  <a:schemeClr val="tx1"/>
                </a:solidFill>
                <a:latin typeface="Arial" charset="0"/>
              </a:defRPr>
            </a:lvl7pPr>
            <a:lvl8pPr eaLnBrk="0" fontAlgn="base" hangingPunct="0">
              <a:spcBef>
                <a:spcPct val="0"/>
              </a:spcBef>
              <a:spcAft>
                <a:spcPct val="0"/>
              </a:spcAft>
              <a:defRPr sz="5000">
                <a:solidFill>
                  <a:schemeClr val="tx1"/>
                </a:solidFill>
                <a:latin typeface="Arial" charset="0"/>
              </a:defRPr>
            </a:lvl8pPr>
            <a:lvl9pPr eaLnBrk="0" fontAlgn="base" hangingPunct="0">
              <a:spcBef>
                <a:spcPct val="0"/>
              </a:spcBef>
              <a:spcAft>
                <a:spcPct val="0"/>
              </a:spcAft>
              <a:defRPr sz="5000">
                <a:solidFill>
                  <a:schemeClr val="tx1"/>
                </a:solidFill>
                <a:latin typeface="Arial" charset="0"/>
              </a:defRPr>
            </a:lvl9pPr>
          </a:lstStyle>
          <a:p>
            <a:pPr eaLnBrk="1" hangingPunct="1">
              <a:spcBef>
                <a:spcPct val="50000"/>
              </a:spcBef>
            </a:pPr>
            <a:r>
              <a:rPr lang="en-US" sz="1800" dirty="0" smtClean="0"/>
              <a:t>flag[1] ← 1</a:t>
            </a:r>
            <a:endParaRPr lang="en-US" sz="1800" dirty="0"/>
          </a:p>
        </p:txBody>
      </p:sp>
      <p:sp>
        <p:nvSpPr>
          <p:cNvPr id="38" name="Text Box 14"/>
          <p:cNvSpPr txBox="1">
            <a:spLocks noChangeArrowheads="1"/>
          </p:cNvSpPr>
          <p:nvPr/>
        </p:nvSpPr>
        <p:spPr bwMode="auto">
          <a:xfrm>
            <a:off x="257175" y="820738"/>
            <a:ext cx="1177925" cy="46166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marL="952500" indent="-952500" eaLnBrk="0" hangingPunct="0">
              <a:defRPr sz="5000">
                <a:solidFill>
                  <a:schemeClr val="tx1"/>
                </a:solidFill>
                <a:latin typeface="Arial" charset="0"/>
              </a:defRPr>
            </a:lvl1pPr>
            <a:lvl2pPr eaLnBrk="0" hangingPunct="0">
              <a:defRPr sz="5000">
                <a:solidFill>
                  <a:schemeClr val="tx1"/>
                </a:solidFill>
                <a:latin typeface="Arial" charset="0"/>
              </a:defRPr>
            </a:lvl2pPr>
            <a:lvl3pPr eaLnBrk="0" hangingPunct="0">
              <a:defRPr sz="5000">
                <a:solidFill>
                  <a:schemeClr val="tx1"/>
                </a:solidFill>
                <a:latin typeface="Arial" charset="0"/>
              </a:defRPr>
            </a:lvl3pPr>
            <a:lvl4pPr eaLnBrk="0" hangingPunct="0">
              <a:defRPr sz="5000">
                <a:solidFill>
                  <a:schemeClr val="tx1"/>
                </a:solidFill>
                <a:latin typeface="Arial" charset="0"/>
              </a:defRPr>
            </a:lvl4pPr>
            <a:lvl5pPr eaLnBrk="0" hangingPunct="0">
              <a:defRPr sz="5000">
                <a:solidFill>
                  <a:schemeClr val="tx1"/>
                </a:solidFill>
                <a:latin typeface="Arial" charset="0"/>
              </a:defRPr>
            </a:lvl5pPr>
            <a:lvl6pPr eaLnBrk="0" fontAlgn="base" hangingPunct="0">
              <a:spcBef>
                <a:spcPct val="0"/>
              </a:spcBef>
              <a:spcAft>
                <a:spcPct val="0"/>
              </a:spcAft>
              <a:defRPr sz="5000">
                <a:solidFill>
                  <a:schemeClr val="tx1"/>
                </a:solidFill>
                <a:latin typeface="Arial" charset="0"/>
              </a:defRPr>
            </a:lvl6pPr>
            <a:lvl7pPr eaLnBrk="0" fontAlgn="base" hangingPunct="0">
              <a:spcBef>
                <a:spcPct val="0"/>
              </a:spcBef>
              <a:spcAft>
                <a:spcPct val="0"/>
              </a:spcAft>
              <a:defRPr sz="5000">
                <a:solidFill>
                  <a:schemeClr val="tx1"/>
                </a:solidFill>
                <a:latin typeface="Arial" charset="0"/>
              </a:defRPr>
            </a:lvl7pPr>
            <a:lvl8pPr eaLnBrk="0" fontAlgn="base" hangingPunct="0">
              <a:spcBef>
                <a:spcPct val="0"/>
              </a:spcBef>
              <a:spcAft>
                <a:spcPct val="0"/>
              </a:spcAft>
              <a:defRPr sz="5000">
                <a:solidFill>
                  <a:schemeClr val="tx1"/>
                </a:solidFill>
                <a:latin typeface="Arial" charset="0"/>
              </a:defRPr>
            </a:lvl8pPr>
            <a:lvl9pPr eaLnBrk="0" fontAlgn="base" hangingPunct="0">
              <a:spcBef>
                <a:spcPct val="0"/>
              </a:spcBef>
              <a:spcAft>
                <a:spcPct val="0"/>
              </a:spcAft>
              <a:defRPr sz="5000">
                <a:solidFill>
                  <a:schemeClr val="tx1"/>
                </a:solidFill>
                <a:latin typeface="Arial" charset="0"/>
              </a:defRPr>
            </a:lvl9pPr>
          </a:lstStyle>
          <a:p>
            <a:pPr eaLnBrk="1" hangingPunct="1">
              <a:spcBef>
                <a:spcPct val="50000"/>
              </a:spcBef>
            </a:pPr>
            <a:r>
              <a:rPr lang="en-US" sz="2400" b="1" dirty="0" smtClean="0"/>
              <a:t>Alice</a:t>
            </a:r>
            <a:endParaRPr lang="en-US" sz="2400" b="1" dirty="0"/>
          </a:p>
        </p:txBody>
      </p:sp>
      <p:sp>
        <p:nvSpPr>
          <p:cNvPr id="39" name="Text Box 14"/>
          <p:cNvSpPr txBox="1">
            <a:spLocks noChangeArrowheads="1"/>
          </p:cNvSpPr>
          <p:nvPr/>
        </p:nvSpPr>
        <p:spPr bwMode="auto">
          <a:xfrm>
            <a:off x="6464301" y="838200"/>
            <a:ext cx="1177925" cy="46166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marL="952500" indent="-952500" eaLnBrk="0" hangingPunct="0">
              <a:defRPr sz="5000">
                <a:solidFill>
                  <a:schemeClr val="tx1"/>
                </a:solidFill>
                <a:latin typeface="Arial" charset="0"/>
              </a:defRPr>
            </a:lvl1pPr>
            <a:lvl2pPr eaLnBrk="0" hangingPunct="0">
              <a:defRPr sz="5000">
                <a:solidFill>
                  <a:schemeClr val="tx1"/>
                </a:solidFill>
                <a:latin typeface="Arial" charset="0"/>
              </a:defRPr>
            </a:lvl2pPr>
            <a:lvl3pPr eaLnBrk="0" hangingPunct="0">
              <a:defRPr sz="5000">
                <a:solidFill>
                  <a:schemeClr val="tx1"/>
                </a:solidFill>
                <a:latin typeface="Arial" charset="0"/>
              </a:defRPr>
            </a:lvl3pPr>
            <a:lvl4pPr eaLnBrk="0" hangingPunct="0">
              <a:defRPr sz="5000">
                <a:solidFill>
                  <a:schemeClr val="tx1"/>
                </a:solidFill>
                <a:latin typeface="Arial" charset="0"/>
              </a:defRPr>
            </a:lvl4pPr>
            <a:lvl5pPr eaLnBrk="0" hangingPunct="0">
              <a:defRPr sz="5000">
                <a:solidFill>
                  <a:schemeClr val="tx1"/>
                </a:solidFill>
                <a:latin typeface="Arial" charset="0"/>
              </a:defRPr>
            </a:lvl5pPr>
            <a:lvl6pPr eaLnBrk="0" fontAlgn="base" hangingPunct="0">
              <a:spcBef>
                <a:spcPct val="0"/>
              </a:spcBef>
              <a:spcAft>
                <a:spcPct val="0"/>
              </a:spcAft>
              <a:defRPr sz="5000">
                <a:solidFill>
                  <a:schemeClr val="tx1"/>
                </a:solidFill>
                <a:latin typeface="Arial" charset="0"/>
              </a:defRPr>
            </a:lvl6pPr>
            <a:lvl7pPr eaLnBrk="0" fontAlgn="base" hangingPunct="0">
              <a:spcBef>
                <a:spcPct val="0"/>
              </a:spcBef>
              <a:spcAft>
                <a:spcPct val="0"/>
              </a:spcAft>
              <a:defRPr sz="5000">
                <a:solidFill>
                  <a:schemeClr val="tx1"/>
                </a:solidFill>
                <a:latin typeface="Arial" charset="0"/>
              </a:defRPr>
            </a:lvl7pPr>
            <a:lvl8pPr eaLnBrk="0" fontAlgn="base" hangingPunct="0">
              <a:spcBef>
                <a:spcPct val="0"/>
              </a:spcBef>
              <a:spcAft>
                <a:spcPct val="0"/>
              </a:spcAft>
              <a:defRPr sz="5000">
                <a:solidFill>
                  <a:schemeClr val="tx1"/>
                </a:solidFill>
                <a:latin typeface="Arial" charset="0"/>
              </a:defRPr>
            </a:lvl8pPr>
            <a:lvl9pPr eaLnBrk="0" fontAlgn="base" hangingPunct="0">
              <a:spcBef>
                <a:spcPct val="0"/>
              </a:spcBef>
              <a:spcAft>
                <a:spcPct val="0"/>
              </a:spcAft>
              <a:defRPr sz="5000">
                <a:solidFill>
                  <a:schemeClr val="tx1"/>
                </a:solidFill>
                <a:latin typeface="Arial" charset="0"/>
              </a:defRPr>
            </a:lvl9pPr>
          </a:lstStyle>
          <a:p>
            <a:pPr eaLnBrk="1" hangingPunct="1">
              <a:spcBef>
                <a:spcPct val="50000"/>
              </a:spcBef>
            </a:pPr>
            <a:r>
              <a:rPr lang="en-US" sz="2400" b="1" dirty="0" smtClean="0"/>
              <a:t>Bob</a:t>
            </a:r>
            <a:endParaRPr lang="en-US" sz="2400" b="1" dirty="0"/>
          </a:p>
        </p:txBody>
      </p:sp>
      <p:sp>
        <p:nvSpPr>
          <p:cNvPr id="41" name="Explosion 2 40"/>
          <p:cNvSpPr/>
          <p:nvPr/>
        </p:nvSpPr>
        <p:spPr>
          <a:xfrm>
            <a:off x="3340101" y="4479806"/>
            <a:ext cx="2590800" cy="1524000"/>
          </a:xfrm>
          <a:prstGeom prst="irregularSeal2">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Boom!</a:t>
            </a:r>
            <a:endParaRPr lang="en-US" dirty="0"/>
          </a:p>
        </p:txBody>
      </p:sp>
    </p:spTree>
    <p:extLst>
      <p:ext uri="{BB962C8B-B14F-4D97-AF65-F5344CB8AC3E}">
        <p14:creationId xmlns:p14="http://schemas.microsoft.com/office/powerpoint/2010/main" val="38827100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500" fill="hold"/>
                                        <p:tgtEl>
                                          <p:spTgt spid="3"/>
                                        </p:tgtEl>
                                        <p:attrNameLst>
                                          <p:attrName>fillcolor</p:attrName>
                                        </p:attrNameLst>
                                      </p:cBhvr>
                                      <p:to>
                                        <a:schemeClr val="accent2"/>
                                      </p:to>
                                    </p:animClr>
                                    <p:set>
                                      <p:cBhvr>
                                        <p:cTn id="7" dur="500" fill="hold"/>
                                        <p:tgtEl>
                                          <p:spTgt spid="3"/>
                                        </p:tgtEl>
                                        <p:attrNameLst>
                                          <p:attrName>fill.type</p:attrName>
                                        </p:attrNameLst>
                                      </p:cBhvr>
                                      <p:to>
                                        <p:strVal val="solid"/>
                                      </p:to>
                                    </p:set>
                                    <p:set>
                                      <p:cBhvr>
                                        <p:cTn id="8" dur="500" fill="hold"/>
                                        <p:tgtEl>
                                          <p:spTgt spid="3"/>
                                        </p:tgtEl>
                                        <p:attrNameLst>
                                          <p:attrName>fill.on</p:attrName>
                                        </p:attrNameLst>
                                      </p:cBhvr>
                                      <p:to>
                                        <p:strVal val="true"/>
                                      </p:to>
                                    </p:set>
                                  </p:childTnLst>
                                </p:cTn>
                              </p:par>
                            </p:childTnLst>
                          </p:cTn>
                        </p:par>
                      </p:childTnLst>
                    </p:cTn>
                  </p:par>
                  <p:par>
                    <p:cTn id="9" fill="hold">
                      <p:stCondLst>
                        <p:cond delay="indefinite"/>
                      </p:stCondLst>
                      <p:childTnLst>
                        <p:par>
                          <p:cTn id="10" fill="hold">
                            <p:stCondLst>
                              <p:cond delay="0"/>
                            </p:stCondLst>
                            <p:childTnLst>
                              <p:par>
                                <p:cTn id="11" presetID="1" presetClass="emph" presetSubtype="2" fill="hold" nodeType="clickEffect">
                                  <p:stCondLst>
                                    <p:cond delay="0"/>
                                  </p:stCondLst>
                                  <p:childTnLst>
                                    <p:animClr clrSpc="rgb" dir="cw">
                                      <p:cBhvr>
                                        <p:cTn id="12" dur="500" fill="hold"/>
                                        <p:tgtEl>
                                          <p:spTgt spid="18"/>
                                        </p:tgtEl>
                                        <p:attrNameLst>
                                          <p:attrName>fillcolor</p:attrName>
                                        </p:attrNameLst>
                                      </p:cBhvr>
                                      <p:to>
                                        <a:schemeClr val="accent2"/>
                                      </p:to>
                                    </p:animClr>
                                    <p:set>
                                      <p:cBhvr>
                                        <p:cTn id="13" dur="500" fill="hold"/>
                                        <p:tgtEl>
                                          <p:spTgt spid="18"/>
                                        </p:tgtEl>
                                        <p:attrNameLst>
                                          <p:attrName>fill.type</p:attrName>
                                        </p:attrNameLst>
                                      </p:cBhvr>
                                      <p:to>
                                        <p:strVal val="solid"/>
                                      </p:to>
                                    </p:set>
                                    <p:set>
                                      <p:cBhvr>
                                        <p:cTn id="14" dur="500" fill="hold"/>
                                        <p:tgtEl>
                                          <p:spTgt spid="18"/>
                                        </p:tgtEl>
                                        <p:attrNameLst>
                                          <p:attrName>fill.on</p:attrName>
                                        </p:attrNameLst>
                                      </p:cBhvr>
                                      <p:to>
                                        <p:strVal val="true"/>
                                      </p:to>
                                    </p:set>
                                  </p:childTnLst>
                                </p:cTn>
                              </p:par>
                            </p:childTnLst>
                          </p:cTn>
                        </p:par>
                      </p:childTnLst>
                    </p:cTn>
                  </p:par>
                  <p:par>
                    <p:cTn id="15" fill="hold">
                      <p:stCondLst>
                        <p:cond delay="indefinite"/>
                      </p:stCondLst>
                      <p:childTnLst>
                        <p:par>
                          <p:cTn id="16" fill="hold">
                            <p:stCondLst>
                              <p:cond delay="0"/>
                            </p:stCondLst>
                            <p:childTnLst>
                              <p:par>
                                <p:cTn id="17" presetID="1" presetClass="emph" presetSubtype="2" fill="hold" nodeType="clickEffect">
                                  <p:stCondLst>
                                    <p:cond delay="0"/>
                                  </p:stCondLst>
                                  <p:childTnLst>
                                    <p:animClr clrSpc="rgb" dir="cw">
                                      <p:cBhvr>
                                        <p:cTn id="18" dur="500" fill="hold"/>
                                        <p:tgtEl>
                                          <p:spTgt spid="3"/>
                                        </p:tgtEl>
                                        <p:attrNameLst>
                                          <p:attrName>fillcolor</p:attrName>
                                        </p:attrNameLst>
                                      </p:cBhvr>
                                      <p:to>
                                        <a:schemeClr val="bg1"/>
                                      </p:to>
                                    </p:animClr>
                                    <p:set>
                                      <p:cBhvr>
                                        <p:cTn id="19" dur="500" fill="hold"/>
                                        <p:tgtEl>
                                          <p:spTgt spid="3"/>
                                        </p:tgtEl>
                                        <p:attrNameLst>
                                          <p:attrName>fill.type</p:attrName>
                                        </p:attrNameLst>
                                      </p:cBhvr>
                                      <p:to>
                                        <p:strVal val="solid"/>
                                      </p:to>
                                    </p:set>
                                    <p:set>
                                      <p:cBhvr>
                                        <p:cTn id="20" dur="500" fill="hold"/>
                                        <p:tgtEl>
                                          <p:spTgt spid="3"/>
                                        </p:tgtEl>
                                        <p:attrNameLst>
                                          <p:attrName>fill.on</p:attrName>
                                        </p:attrNameLst>
                                      </p:cBhvr>
                                      <p:to>
                                        <p:strVal val="true"/>
                                      </p:to>
                                    </p:set>
                                  </p:childTnLst>
                                </p:cTn>
                              </p:par>
                              <p:par>
                                <p:cTn id="21" presetID="1" presetClass="emph" presetSubtype="2" fill="hold" nodeType="withEffect">
                                  <p:stCondLst>
                                    <p:cond delay="0"/>
                                  </p:stCondLst>
                                  <p:childTnLst>
                                    <p:animClr clrSpc="rgb" dir="cw">
                                      <p:cBhvr>
                                        <p:cTn id="22" dur="500" fill="hold"/>
                                        <p:tgtEl>
                                          <p:spTgt spid="4"/>
                                        </p:tgtEl>
                                        <p:attrNameLst>
                                          <p:attrName>fillcolor</p:attrName>
                                        </p:attrNameLst>
                                      </p:cBhvr>
                                      <p:to>
                                        <a:schemeClr val="accent2"/>
                                      </p:to>
                                    </p:animClr>
                                    <p:set>
                                      <p:cBhvr>
                                        <p:cTn id="23" dur="500" fill="hold"/>
                                        <p:tgtEl>
                                          <p:spTgt spid="4"/>
                                        </p:tgtEl>
                                        <p:attrNameLst>
                                          <p:attrName>fill.type</p:attrName>
                                        </p:attrNameLst>
                                      </p:cBhvr>
                                      <p:to>
                                        <p:strVal val="solid"/>
                                      </p:to>
                                    </p:set>
                                    <p:set>
                                      <p:cBhvr>
                                        <p:cTn id="24" dur="500" fill="hold"/>
                                        <p:tgtEl>
                                          <p:spTgt spid="4"/>
                                        </p:tgtEl>
                                        <p:attrNameLst>
                                          <p:attrName>fill.on</p:attrName>
                                        </p:attrNameLst>
                                      </p:cBhvr>
                                      <p:to>
                                        <p:strVal val="true"/>
                                      </p:to>
                                    </p:set>
                                  </p:childTnLst>
                                </p:cTn>
                              </p:par>
                            </p:childTnLst>
                          </p:cTn>
                        </p:par>
                      </p:childTnLst>
                    </p:cTn>
                  </p:par>
                  <p:par>
                    <p:cTn id="25" fill="hold">
                      <p:stCondLst>
                        <p:cond delay="indefinite"/>
                      </p:stCondLst>
                      <p:childTnLst>
                        <p:par>
                          <p:cTn id="26" fill="hold">
                            <p:stCondLst>
                              <p:cond delay="0"/>
                            </p:stCondLst>
                            <p:childTnLst>
                              <p:par>
                                <p:cTn id="27" presetID="1" presetClass="emph" presetSubtype="2" fill="hold" nodeType="clickEffect">
                                  <p:stCondLst>
                                    <p:cond delay="0"/>
                                  </p:stCondLst>
                                  <p:childTnLst>
                                    <p:animClr clrSpc="rgb" dir="cw">
                                      <p:cBhvr>
                                        <p:cTn id="28" dur="500" fill="hold"/>
                                        <p:tgtEl>
                                          <p:spTgt spid="18"/>
                                        </p:tgtEl>
                                        <p:attrNameLst>
                                          <p:attrName>fillcolor</p:attrName>
                                        </p:attrNameLst>
                                      </p:cBhvr>
                                      <p:to>
                                        <a:schemeClr val="bg1"/>
                                      </p:to>
                                    </p:animClr>
                                    <p:set>
                                      <p:cBhvr>
                                        <p:cTn id="29" dur="500" fill="hold"/>
                                        <p:tgtEl>
                                          <p:spTgt spid="18"/>
                                        </p:tgtEl>
                                        <p:attrNameLst>
                                          <p:attrName>fill.type</p:attrName>
                                        </p:attrNameLst>
                                      </p:cBhvr>
                                      <p:to>
                                        <p:strVal val="solid"/>
                                      </p:to>
                                    </p:set>
                                    <p:set>
                                      <p:cBhvr>
                                        <p:cTn id="30" dur="500" fill="hold"/>
                                        <p:tgtEl>
                                          <p:spTgt spid="18"/>
                                        </p:tgtEl>
                                        <p:attrNameLst>
                                          <p:attrName>fill.on</p:attrName>
                                        </p:attrNameLst>
                                      </p:cBhvr>
                                      <p:to>
                                        <p:strVal val="true"/>
                                      </p:to>
                                    </p:set>
                                  </p:childTnLst>
                                </p:cTn>
                              </p:par>
                              <p:par>
                                <p:cTn id="31" presetID="1" presetClass="emph" presetSubtype="2" fill="hold" nodeType="withEffect">
                                  <p:stCondLst>
                                    <p:cond delay="0"/>
                                  </p:stCondLst>
                                  <p:childTnLst>
                                    <p:animClr clrSpc="rgb" dir="cw">
                                      <p:cBhvr>
                                        <p:cTn id="32" dur="500" fill="hold"/>
                                        <p:tgtEl>
                                          <p:spTgt spid="19"/>
                                        </p:tgtEl>
                                        <p:attrNameLst>
                                          <p:attrName>fillcolor</p:attrName>
                                        </p:attrNameLst>
                                      </p:cBhvr>
                                      <p:to>
                                        <a:schemeClr val="accent2"/>
                                      </p:to>
                                    </p:animClr>
                                    <p:set>
                                      <p:cBhvr>
                                        <p:cTn id="33" dur="500" fill="hold"/>
                                        <p:tgtEl>
                                          <p:spTgt spid="19"/>
                                        </p:tgtEl>
                                        <p:attrNameLst>
                                          <p:attrName>fill.type</p:attrName>
                                        </p:attrNameLst>
                                      </p:cBhvr>
                                      <p:to>
                                        <p:strVal val="solid"/>
                                      </p:to>
                                    </p:set>
                                    <p:set>
                                      <p:cBhvr>
                                        <p:cTn id="34" dur="500" fill="hold"/>
                                        <p:tgtEl>
                                          <p:spTgt spid="19"/>
                                        </p:tgtEl>
                                        <p:attrNameLst>
                                          <p:attrName>fill.on</p:attrName>
                                        </p:attrNameLst>
                                      </p:cBhvr>
                                      <p:to>
                                        <p:strVal val="true"/>
                                      </p:to>
                                    </p:set>
                                  </p:childTnLst>
                                </p:cTn>
                              </p:par>
                            </p:childTnLst>
                          </p:cTn>
                        </p:par>
                      </p:childTnLst>
                    </p:cTn>
                  </p:par>
                  <p:par>
                    <p:cTn id="35" fill="hold">
                      <p:stCondLst>
                        <p:cond delay="indefinite"/>
                      </p:stCondLst>
                      <p:childTnLst>
                        <p:par>
                          <p:cTn id="36" fill="hold">
                            <p:stCondLst>
                              <p:cond delay="0"/>
                            </p:stCondLst>
                            <p:childTnLst>
                              <p:par>
                                <p:cTn id="37" presetID="1" presetClass="emph" presetSubtype="2" fill="hold" nodeType="clickEffect">
                                  <p:stCondLst>
                                    <p:cond delay="0"/>
                                  </p:stCondLst>
                                  <p:childTnLst>
                                    <p:animClr clrSpc="rgb" dir="cw">
                                      <p:cBhvr>
                                        <p:cTn id="38" dur="500" fill="hold"/>
                                        <p:tgtEl>
                                          <p:spTgt spid="4"/>
                                        </p:tgtEl>
                                        <p:attrNameLst>
                                          <p:attrName>fillcolor</p:attrName>
                                        </p:attrNameLst>
                                      </p:cBhvr>
                                      <p:to>
                                        <a:schemeClr val="bg1"/>
                                      </p:to>
                                    </p:animClr>
                                    <p:set>
                                      <p:cBhvr>
                                        <p:cTn id="39" dur="500" fill="hold"/>
                                        <p:tgtEl>
                                          <p:spTgt spid="4"/>
                                        </p:tgtEl>
                                        <p:attrNameLst>
                                          <p:attrName>fill.type</p:attrName>
                                        </p:attrNameLst>
                                      </p:cBhvr>
                                      <p:to>
                                        <p:strVal val="solid"/>
                                      </p:to>
                                    </p:set>
                                    <p:set>
                                      <p:cBhvr>
                                        <p:cTn id="40" dur="500" fill="hold"/>
                                        <p:tgtEl>
                                          <p:spTgt spid="4"/>
                                        </p:tgtEl>
                                        <p:attrNameLst>
                                          <p:attrName>fill.on</p:attrName>
                                        </p:attrNameLst>
                                      </p:cBhvr>
                                      <p:to>
                                        <p:strVal val="true"/>
                                      </p:to>
                                    </p:set>
                                  </p:childTnLst>
                                </p:cTn>
                              </p:par>
                              <p:par>
                                <p:cTn id="41" presetID="1" presetClass="emph" presetSubtype="2" fill="hold" nodeType="withEffect">
                                  <p:stCondLst>
                                    <p:cond delay="0"/>
                                  </p:stCondLst>
                                  <p:childTnLst>
                                    <p:animClr clrSpc="rgb" dir="cw">
                                      <p:cBhvr>
                                        <p:cTn id="42" dur="500" fill="hold"/>
                                        <p:tgtEl>
                                          <p:spTgt spid="5"/>
                                        </p:tgtEl>
                                        <p:attrNameLst>
                                          <p:attrName>fillcolor</p:attrName>
                                        </p:attrNameLst>
                                      </p:cBhvr>
                                      <p:to>
                                        <a:schemeClr val="accent2"/>
                                      </p:to>
                                    </p:animClr>
                                    <p:set>
                                      <p:cBhvr>
                                        <p:cTn id="43" dur="500" fill="hold"/>
                                        <p:tgtEl>
                                          <p:spTgt spid="5"/>
                                        </p:tgtEl>
                                        <p:attrNameLst>
                                          <p:attrName>fill.type</p:attrName>
                                        </p:attrNameLst>
                                      </p:cBhvr>
                                      <p:to>
                                        <p:strVal val="solid"/>
                                      </p:to>
                                    </p:set>
                                    <p:set>
                                      <p:cBhvr>
                                        <p:cTn id="44" dur="500" fill="hold"/>
                                        <p:tgtEl>
                                          <p:spTgt spid="5"/>
                                        </p:tgtEl>
                                        <p:attrNameLst>
                                          <p:attrName>fill.on</p:attrName>
                                        </p:attrNameLst>
                                      </p:cBhvr>
                                      <p:to>
                                        <p:strVal val="true"/>
                                      </p:to>
                                    </p:set>
                                  </p:childTnLst>
                                </p:cTn>
                              </p:par>
                            </p:childTnLst>
                          </p:cTn>
                        </p:par>
                      </p:childTnLst>
                    </p:cTn>
                  </p:par>
                  <p:par>
                    <p:cTn id="45" fill="hold">
                      <p:stCondLst>
                        <p:cond delay="indefinite"/>
                      </p:stCondLst>
                      <p:childTnLst>
                        <p:par>
                          <p:cTn id="46" fill="hold">
                            <p:stCondLst>
                              <p:cond delay="0"/>
                            </p:stCondLst>
                            <p:childTnLst>
                              <p:par>
                                <p:cTn id="47" presetID="1" presetClass="emph" presetSubtype="2" fill="hold" nodeType="clickEffect">
                                  <p:stCondLst>
                                    <p:cond delay="0"/>
                                  </p:stCondLst>
                                  <p:childTnLst>
                                    <p:animClr clrSpc="rgb" dir="cw">
                                      <p:cBhvr>
                                        <p:cTn id="48" dur="500" fill="hold"/>
                                        <p:tgtEl>
                                          <p:spTgt spid="19"/>
                                        </p:tgtEl>
                                        <p:attrNameLst>
                                          <p:attrName>fillcolor</p:attrName>
                                        </p:attrNameLst>
                                      </p:cBhvr>
                                      <p:to>
                                        <a:schemeClr val="bg1"/>
                                      </p:to>
                                    </p:animClr>
                                    <p:set>
                                      <p:cBhvr>
                                        <p:cTn id="49" dur="500" fill="hold"/>
                                        <p:tgtEl>
                                          <p:spTgt spid="19"/>
                                        </p:tgtEl>
                                        <p:attrNameLst>
                                          <p:attrName>fill.type</p:attrName>
                                        </p:attrNameLst>
                                      </p:cBhvr>
                                      <p:to>
                                        <p:strVal val="solid"/>
                                      </p:to>
                                    </p:set>
                                    <p:set>
                                      <p:cBhvr>
                                        <p:cTn id="50" dur="500" fill="hold"/>
                                        <p:tgtEl>
                                          <p:spTgt spid="19"/>
                                        </p:tgtEl>
                                        <p:attrNameLst>
                                          <p:attrName>fill.on</p:attrName>
                                        </p:attrNameLst>
                                      </p:cBhvr>
                                      <p:to>
                                        <p:strVal val="true"/>
                                      </p:to>
                                    </p:set>
                                  </p:childTnLst>
                                </p:cTn>
                              </p:par>
                              <p:par>
                                <p:cTn id="51" presetID="1" presetClass="emph" presetSubtype="2" fill="hold" nodeType="withEffect">
                                  <p:stCondLst>
                                    <p:cond delay="0"/>
                                  </p:stCondLst>
                                  <p:childTnLst>
                                    <p:animClr clrSpc="rgb" dir="cw">
                                      <p:cBhvr>
                                        <p:cTn id="52" dur="500" fill="hold"/>
                                        <p:tgtEl>
                                          <p:spTgt spid="20"/>
                                        </p:tgtEl>
                                        <p:attrNameLst>
                                          <p:attrName>fillcolor</p:attrName>
                                        </p:attrNameLst>
                                      </p:cBhvr>
                                      <p:to>
                                        <a:schemeClr val="accent2"/>
                                      </p:to>
                                    </p:animClr>
                                    <p:set>
                                      <p:cBhvr>
                                        <p:cTn id="53" dur="500" fill="hold"/>
                                        <p:tgtEl>
                                          <p:spTgt spid="20"/>
                                        </p:tgtEl>
                                        <p:attrNameLst>
                                          <p:attrName>fill.type</p:attrName>
                                        </p:attrNameLst>
                                      </p:cBhvr>
                                      <p:to>
                                        <p:strVal val="solid"/>
                                      </p:to>
                                    </p:set>
                                    <p:set>
                                      <p:cBhvr>
                                        <p:cTn id="54" dur="500" fill="hold"/>
                                        <p:tgtEl>
                                          <p:spTgt spid="20"/>
                                        </p:tgtEl>
                                        <p:attrNameLst>
                                          <p:attrName>fill.on</p:attrName>
                                        </p:attrNameLst>
                                      </p:cBhvr>
                                      <p:to>
                                        <p:strVal val="true"/>
                                      </p:to>
                                    </p:set>
                                  </p:childTnLst>
                                </p:cTn>
                              </p:par>
                              <p:par>
                                <p:cTn id="55" presetID="55" presetClass="entr" presetSubtype="0" fill="hold" grpId="0" nodeType="withEffect">
                                  <p:stCondLst>
                                    <p:cond delay="0"/>
                                  </p:stCondLst>
                                  <p:childTnLst>
                                    <p:set>
                                      <p:cBhvr>
                                        <p:cTn id="56" dur="1" fill="hold">
                                          <p:stCondLst>
                                            <p:cond delay="0"/>
                                          </p:stCondLst>
                                        </p:cTn>
                                        <p:tgtEl>
                                          <p:spTgt spid="41"/>
                                        </p:tgtEl>
                                        <p:attrNameLst>
                                          <p:attrName>style.visibility</p:attrName>
                                        </p:attrNameLst>
                                      </p:cBhvr>
                                      <p:to>
                                        <p:strVal val="visible"/>
                                      </p:to>
                                    </p:set>
                                    <p:anim calcmode="lin" valueType="num">
                                      <p:cBhvr>
                                        <p:cTn id="57" dur="1000" fill="hold"/>
                                        <p:tgtEl>
                                          <p:spTgt spid="41"/>
                                        </p:tgtEl>
                                        <p:attrNameLst>
                                          <p:attrName>ppt_w</p:attrName>
                                        </p:attrNameLst>
                                      </p:cBhvr>
                                      <p:tavLst>
                                        <p:tav tm="0">
                                          <p:val>
                                            <p:strVal val="#ppt_w*0.70"/>
                                          </p:val>
                                        </p:tav>
                                        <p:tav tm="100000">
                                          <p:val>
                                            <p:strVal val="#ppt_w"/>
                                          </p:val>
                                        </p:tav>
                                      </p:tavLst>
                                    </p:anim>
                                    <p:anim calcmode="lin" valueType="num">
                                      <p:cBhvr>
                                        <p:cTn id="58" dur="1000" fill="hold"/>
                                        <p:tgtEl>
                                          <p:spTgt spid="41"/>
                                        </p:tgtEl>
                                        <p:attrNameLst>
                                          <p:attrName>ppt_h</p:attrName>
                                        </p:attrNameLst>
                                      </p:cBhvr>
                                      <p:tavLst>
                                        <p:tav tm="0">
                                          <p:val>
                                            <p:strVal val="#ppt_h"/>
                                          </p:val>
                                        </p:tav>
                                        <p:tav tm="100000">
                                          <p:val>
                                            <p:strVal val="#ppt_h"/>
                                          </p:val>
                                        </p:tav>
                                      </p:tavLst>
                                    </p:anim>
                                    <p:animEffect transition="in" filter="fade">
                                      <p:cBhvr>
                                        <p:cTn id="59" dur="10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Footer Placeholder 3"/>
          <p:cNvSpPr txBox="1">
            <a:spLocks noGrp="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rgbClr val="0000FF"/>
                </a:solidFill>
                <a:latin typeface="Arial" charset="0"/>
              </a:defRPr>
            </a:lvl1pPr>
            <a:lvl2pPr marL="742950" indent="-285750">
              <a:spcBef>
                <a:spcPct val="20000"/>
              </a:spcBef>
              <a:buChar char="–"/>
              <a:defRPr sz="2800">
                <a:solidFill>
                  <a:srgbClr val="0000FF"/>
                </a:solidFill>
                <a:latin typeface="Arial" charset="0"/>
              </a:defRPr>
            </a:lvl2pPr>
            <a:lvl3pPr marL="1143000" indent="-228600">
              <a:spcBef>
                <a:spcPct val="20000"/>
              </a:spcBef>
              <a:buChar char="•"/>
              <a:defRPr sz="2400">
                <a:solidFill>
                  <a:srgbClr val="0000FF"/>
                </a:solidFill>
                <a:latin typeface="Arial" charset="0"/>
              </a:defRPr>
            </a:lvl3pPr>
            <a:lvl4pPr marL="1600200" indent="-228600">
              <a:spcBef>
                <a:spcPct val="20000"/>
              </a:spcBef>
              <a:buChar char="–"/>
              <a:defRPr sz="2000">
                <a:solidFill>
                  <a:srgbClr val="0000FF"/>
                </a:solidFill>
                <a:latin typeface="Arial" charset="0"/>
              </a:defRPr>
            </a:lvl4pPr>
            <a:lvl5pPr marL="2057400" indent="-228600">
              <a:spcBef>
                <a:spcPct val="20000"/>
              </a:spcBef>
              <a:buChar char="»"/>
              <a:defRPr sz="2000">
                <a:solidFill>
                  <a:srgbClr val="0000FF"/>
                </a:solidFill>
                <a:latin typeface="Arial" charset="0"/>
              </a:defRPr>
            </a:lvl5pPr>
            <a:lvl6pPr marL="2514600" indent="-228600" eaLnBrk="0" fontAlgn="base" hangingPunct="0">
              <a:spcBef>
                <a:spcPct val="20000"/>
              </a:spcBef>
              <a:spcAft>
                <a:spcPct val="0"/>
              </a:spcAft>
              <a:buChar char="»"/>
              <a:defRPr sz="2000">
                <a:solidFill>
                  <a:srgbClr val="0000FF"/>
                </a:solidFill>
                <a:latin typeface="Arial" charset="0"/>
              </a:defRPr>
            </a:lvl6pPr>
            <a:lvl7pPr marL="2971800" indent="-228600" eaLnBrk="0" fontAlgn="base" hangingPunct="0">
              <a:spcBef>
                <a:spcPct val="20000"/>
              </a:spcBef>
              <a:spcAft>
                <a:spcPct val="0"/>
              </a:spcAft>
              <a:buChar char="»"/>
              <a:defRPr sz="2000">
                <a:solidFill>
                  <a:srgbClr val="0000FF"/>
                </a:solidFill>
                <a:latin typeface="Arial" charset="0"/>
              </a:defRPr>
            </a:lvl7pPr>
            <a:lvl8pPr marL="3429000" indent="-228600" eaLnBrk="0" fontAlgn="base" hangingPunct="0">
              <a:spcBef>
                <a:spcPct val="20000"/>
              </a:spcBef>
              <a:spcAft>
                <a:spcPct val="0"/>
              </a:spcAft>
              <a:buChar char="»"/>
              <a:defRPr sz="2000">
                <a:solidFill>
                  <a:srgbClr val="0000FF"/>
                </a:solidFill>
                <a:latin typeface="Arial" charset="0"/>
              </a:defRPr>
            </a:lvl8pPr>
            <a:lvl9pPr marL="3886200" indent="-228600" eaLnBrk="0" fontAlgn="base" hangingPunct="0">
              <a:spcBef>
                <a:spcPct val="20000"/>
              </a:spcBef>
              <a:spcAft>
                <a:spcPct val="0"/>
              </a:spcAft>
              <a:buChar char="»"/>
              <a:defRPr sz="2000">
                <a:solidFill>
                  <a:srgbClr val="0000FF"/>
                </a:solidFill>
                <a:latin typeface="Arial" charset="0"/>
              </a:defRPr>
            </a:lvl9pPr>
          </a:lstStyle>
          <a:p>
            <a:pPr algn="ctr" eaLnBrk="1" hangingPunct="1">
              <a:spcBef>
                <a:spcPct val="0"/>
              </a:spcBef>
              <a:buFontTx/>
              <a:buNone/>
            </a:pPr>
            <a:r>
              <a:rPr lang="en-US" altLang="en-US" sz="1400" b="0">
                <a:solidFill>
                  <a:schemeClr val="tx1"/>
                </a:solidFill>
                <a:latin typeface="Comic Sans MS" charset="0"/>
                <a:ea typeface="Arial" charset="0"/>
                <a:cs typeface="Arial" charset="0"/>
              </a:rPr>
              <a:t>Art of Multiprocessor Programming</a:t>
            </a:r>
          </a:p>
        </p:txBody>
      </p:sp>
      <p:sp>
        <p:nvSpPr>
          <p:cNvPr id="76803" name="Slide Number Placeholder 4"/>
          <p:cNvSpPr txBox="1">
            <a:spLocks noGrp="1"/>
          </p:cNvSpPr>
          <p:nvPr/>
        </p:nvSpPr>
        <p:spPr bwMode="auto">
          <a:xfrm>
            <a:off x="65532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rgbClr val="0000FF"/>
                </a:solidFill>
                <a:latin typeface="Arial" charset="0"/>
              </a:defRPr>
            </a:lvl1pPr>
            <a:lvl2pPr marL="742950" indent="-285750">
              <a:spcBef>
                <a:spcPct val="20000"/>
              </a:spcBef>
              <a:buChar char="–"/>
              <a:defRPr sz="2800">
                <a:solidFill>
                  <a:srgbClr val="0000FF"/>
                </a:solidFill>
                <a:latin typeface="Arial" charset="0"/>
              </a:defRPr>
            </a:lvl2pPr>
            <a:lvl3pPr marL="1143000" indent="-228600">
              <a:spcBef>
                <a:spcPct val="20000"/>
              </a:spcBef>
              <a:buChar char="•"/>
              <a:defRPr sz="2400">
                <a:solidFill>
                  <a:srgbClr val="0000FF"/>
                </a:solidFill>
                <a:latin typeface="Arial" charset="0"/>
              </a:defRPr>
            </a:lvl3pPr>
            <a:lvl4pPr marL="1600200" indent="-228600">
              <a:spcBef>
                <a:spcPct val="20000"/>
              </a:spcBef>
              <a:buChar char="–"/>
              <a:defRPr sz="2000">
                <a:solidFill>
                  <a:srgbClr val="0000FF"/>
                </a:solidFill>
                <a:latin typeface="Arial" charset="0"/>
              </a:defRPr>
            </a:lvl4pPr>
            <a:lvl5pPr marL="2057400" indent="-228600">
              <a:spcBef>
                <a:spcPct val="20000"/>
              </a:spcBef>
              <a:buChar char="»"/>
              <a:defRPr sz="2000">
                <a:solidFill>
                  <a:srgbClr val="0000FF"/>
                </a:solidFill>
                <a:latin typeface="Arial" charset="0"/>
              </a:defRPr>
            </a:lvl5pPr>
            <a:lvl6pPr marL="2514600" indent="-228600" eaLnBrk="0" fontAlgn="base" hangingPunct="0">
              <a:spcBef>
                <a:spcPct val="20000"/>
              </a:spcBef>
              <a:spcAft>
                <a:spcPct val="0"/>
              </a:spcAft>
              <a:buChar char="»"/>
              <a:defRPr sz="2000">
                <a:solidFill>
                  <a:srgbClr val="0000FF"/>
                </a:solidFill>
                <a:latin typeface="Arial" charset="0"/>
              </a:defRPr>
            </a:lvl6pPr>
            <a:lvl7pPr marL="2971800" indent="-228600" eaLnBrk="0" fontAlgn="base" hangingPunct="0">
              <a:spcBef>
                <a:spcPct val="20000"/>
              </a:spcBef>
              <a:spcAft>
                <a:spcPct val="0"/>
              </a:spcAft>
              <a:buChar char="»"/>
              <a:defRPr sz="2000">
                <a:solidFill>
                  <a:srgbClr val="0000FF"/>
                </a:solidFill>
                <a:latin typeface="Arial" charset="0"/>
              </a:defRPr>
            </a:lvl7pPr>
            <a:lvl8pPr marL="3429000" indent="-228600" eaLnBrk="0" fontAlgn="base" hangingPunct="0">
              <a:spcBef>
                <a:spcPct val="20000"/>
              </a:spcBef>
              <a:spcAft>
                <a:spcPct val="0"/>
              </a:spcAft>
              <a:buChar char="»"/>
              <a:defRPr sz="2000">
                <a:solidFill>
                  <a:srgbClr val="0000FF"/>
                </a:solidFill>
                <a:latin typeface="Arial" charset="0"/>
              </a:defRPr>
            </a:lvl8pPr>
            <a:lvl9pPr marL="3886200" indent="-228600" eaLnBrk="0" fontAlgn="base" hangingPunct="0">
              <a:spcBef>
                <a:spcPct val="20000"/>
              </a:spcBef>
              <a:spcAft>
                <a:spcPct val="0"/>
              </a:spcAft>
              <a:buChar char="»"/>
              <a:defRPr sz="2000">
                <a:solidFill>
                  <a:srgbClr val="0000FF"/>
                </a:solidFill>
                <a:latin typeface="Arial" charset="0"/>
              </a:defRPr>
            </a:lvl9pPr>
          </a:lstStyle>
          <a:p>
            <a:pPr algn="r" eaLnBrk="1" hangingPunct="1">
              <a:spcBef>
                <a:spcPct val="0"/>
              </a:spcBef>
              <a:buFontTx/>
              <a:buNone/>
            </a:pPr>
            <a:fld id="{151E07DE-1FD6-7440-AFD9-83DB8D87094E}" type="slidenum">
              <a:rPr lang="ar-SA" altLang="en-US" sz="1400" b="0">
                <a:solidFill>
                  <a:schemeClr val="tx1"/>
                </a:solidFill>
                <a:latin typeface="Comic Sans MS" charset="0"/>
                <a:ea typeface="Arial" charset="0"/>
                <a:cs typeface="Arial" charset="0"/>
              </a:rPr>
              <a:pPr algn="r" eaLnBrk="1" hangingPunct="1">
                <a:spcBef>
                  <a:spcPct val="0"/>
                </a:spcBef>
                <a:buFontTx/>
                <a:buNone/>
              </a:pPr>
              <a:t>60</a:t>
            </a:fld>
            <a:endParaRPr lang="en-US" altLang="en-US" sz="1400" b="0">
              <a:solidFill>
                <a:schemeClr val="tx1"/>
              </a:solidFill>
              <a:latin typeface="Comic Sans MS" charset="0"/>
              <a:ea typeface="Arial" charset="0"/>
              <a:cs typeface="Arial" charset="0"/>
            </a:endParaRPr>
          </a:p>
        </p:txBody>
      </p:sp>
      <p:pic>
        <p:nvPicPr>
          <p:cNvPr id="76804" name="Picture 2" descr="magi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6805" name="Rectangle 3"/>
          <p:cNvSpPr>
            <a:spLocks noGrp="1" noChangeArrowheads="1"/>
          </p:cNvSpPr>
          <p:nvPr>
            <p:ph type="title" idx="4294967295"/>
          </p:nvPr>
        </p:nvSpPr>
        <p:spPr>
          <a:xfrm>
            <a:off x="541338" y="276225"/>
            <a:ext cx="7772400" cy="1143000"/>
          </a:xfrm>
        </p:spPr>
        <p:txBody>
          <a:bodyPr>
            <a:normAutofit fontScale="90000"/>
          </a:bodyPr>
          <a:lstStyle/>
          <a:p>
            <a:r>
              <a:rPr lang="en-US" altLang="en-US" sz="3600">
                <a:latin typeface="Arial" charset="0"/>
              </a:rPr>
              <a:t>Prisoners and a switch puzzle</a:t>
            </a:r>
            <a:br>
              <a:rPr lang="en-US" altLang="en-US" sz="3600">
                <a:latin typeface="Arial" charset="0"/>
              </a:rPr>
            </a:br>
            <a:r>
              <a:rPr lang="en-US" altLang="en-US" sz="3600">
                <a:latin typeface="Arial" charset="0"/>
              </a:rPr>
              <a:t>(Distributed coordination)</a:t>
            </a:r>
          </a:p>
        </p:txBody>
      </p:sp>
      <p:sp>
        <p:nvSpPr>
          <p:cNvPr id="76806" name="Rectangle 4"/>
          <p:cNvSpPr>
            <a:spLocks noGrp="1" noChangeArrowheads="1"/>
          </p:cNvSpPr>
          <p:nvPr>
            <p:ph type="body" idx="4294967295"/>
          </p:nvPr>
        </p:nvSpPr>
        <p:spPr>
          <a:xfrm>
            <a:off x="609600" y="1698625"/>
            <a:ext cx="8534400" cy="4633913"/>
          </a:xfrm>
        </p:spPr>
        <p:txBody>
          <a:bodyPr/>
          <a:lstStyle/>
          <a:p>
            <a:r>
              <a:rPr lang="en-US" altLang="en-US" sz="2800">
                <a:latin typeface="Arial" charset="0"/>
              </a:rPr>
              <a:t>At the start, prisoners get  together and decide a strategy, but later have no communication</a:t>
            </a:r>
          </a:p>
          <a:p>
            <a:r>
              <a:rPr lang="en-US" altLang="en-US" sz="2800">
                <a:latin typeface="Arial" charset="0"/>
              </a:rPr>
              <a:t>Warden’s office has a switch (on/off)</a:t>
            </a:r>
          </a:p>
          <a:p>
            <a:r>
              <a:rPr lang="en-US" altLang="en-US" sz="2800">
                <a:latin typeface="Arial" charset="0"/>
              </a:rPr>
              <a:t>Warden repeatedly picks a prisoner, and brings him to office</a:t>
            </a:r>
          </a:p>
          <a:p>
            <a:r>
              <a:rPr lang="en-US" altLang="en-US" sz="2800">
                <a:latin typeface="Arial" charset="0"/>
              </a:rPr>
              <a:t>Prisoner can declare “all have visited the office at least once”, may toggle the switch, or leave it unchanged. Then warden takes prisoner back to his cell</a:t>
            </a:r>
          </a:p>
        </p:txBody>
      </p:sp>
    </p:spTree>
    <p:extLst>
      <p:ext uri="{BB962C8B-B14F-4D97-AF65-F5344CB8AC3E}">
        <p14:creationId xmlns:p14="http://schemas.microsoft.com/office/powerpoint/2010/main" val="537879179"/>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Footer Placeholder 3"/>
          <p:cNvSpPr txBox="1">
            <a:spLocks noGrp="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rgbClr val="0000FF"/>
                </a:solidFill>
                <a:latin typeface="Arial" charset="0"/>
              </a:defRPr>
            </a:lvl1pPr>
            <a:lvl2pPr marL="742950" indent="-285750">
              <a:spcBef>
                <a:spcPct val="20000"/>
              </a:spcBef>
              <a:buChar char="–"/>
              <a:defRPr sz="2800">
                <a:solidFill>
                  <a:srgbClr val="0000FF"/>
                </a:solidFill>
                <a:latin typeface="Arial" charset="0"/>
              </a:defRPr>
            </a:lvl2pPr>
            <a:lvl3pPr marL="1143000" indent="-228600">
              <a:spcBef>
                <a:spcPct val="20000"/>
              </a:spcBef>
              <a:buChar char="•"/>
              <a:defRPr sz="2400">
                <a:solidFill>
                  <a:srgbClr val="0000FF"/>
                </a:solidFill>
                <a:latin typeface="Arial" charset="0"/>
              </a:defRPr>
            </a:lvl3pPr>
            <a:lvl4pPr marL="1600200" indent="-228600">
              <a:spcBef>
                <a:spcPct val="20000"/>
              </a:spcBef>
              <a:buChar char="–"/>
              <a:defRPr sz="2000">
                <a:solidFill>
                  <a:srgbClr val="0000FF"/>
                </a:solidFill>
                <a:latin typeface="Arial" charset="0"/>
              </a:defRPr>
            </a:lvl4pPr>
            <a:lvl5pPr marL="2057400" indent="-228600">
              <a:spcBef>
                <a:spcPct val="20000"/>
              </a:spcBef>
              <a:buChar char="»"/>
              <a:defRPr sz="2000">
                <a:solidFill>
                  <a:srgbClr val="0000FF"/>
                </a:solidFill>
                <a:latin typeface="Arial" charset="0"/>
              </a:defRPr>
            </a:lvl5pPr>
            <a:lvl6pPr marL="2514600" indent="-228600" eaLnBrk="0" fontAlgn="base" hangingPunct="0">
              <a:spcBef>
                <a:spcPct val="20000"/>
              </a:spcBef>
              <a:spcAft>
                <a:spcPct val="0"/>
              </a:spcAft>
              <a:buChar char="»"/>
              <a:defRPr sz="2000">
                <a:solidFill>
                  <a:srgbClr val="0000FF"/>
                </a:solidFill>
                <a:latin typeface="Arial" charset="0"/>
              </a:defRPr>
            </a:lvl6pPr>
            <a:lvl7pPr marL="2971800" indent="-228600" eaLnBrk="0" fontAlgn="base" hangingPunct="0">
              <a:spcBef>
                <a:spcPct val="20000"/>
              </a:spcBef>
              <a:spcAft>
                <a:spcPct val="0"/>
              </a:spcAft>
              <a:buChar char="»"/>
              <a:defRPr sz="2000">
                <a:solidFill>
                  <a:srgbClr val="0000FF"/>
                </a:solidFill>
                <a:latin typeface="Arial" charset="0"/>
              </a:defRPr>
            </a:lvl7pPr>
            <a:lvl8pPr marL="3429000" indent="-228600" eaLnBrk="0" fontAlgn="base" hangingPunct="0">
              <a:spcBef>
                <a:spcPct val="20000"/>
              </a:spcBef>
              <a:spcAft>
                <a:spcPct val="0"/>
              </a:spcAft>
              <a:buChar char="»"/>
              <a:defRPr sz="2000">
                <a:solidFill>
                  <a:srgbClr val="0000FF"/>
                </a:solidFill>
                <a:latin typeface="Arial" charset="0"/>
              </a:defRPr>
            </a:lvl8pPr>
            <a:lvl9pPr marL="3886200" indent="-228600" eaLnBrk="0" fontAlgn="base" hangingPunct="0">
              <a:spcBef>
                <a:spcPct val="20000"/>
              </a:spcBef>
              <a:spcAft>
                <a:spcPct val="0"/>
              </a:spcAft>
              <a:buChar char="»"/>
              <a:defRPr sz="2000">
                <a:solidFill>
                  <a:srgbClr val="0000FF"/>
                </a:solidFill>
                <a:latin typeface="Arial" charset="0"/>
              </a:defRPr>
            </a:lvl9pPr>
          </a:lstStyle>
          <a:p>
            <a:pPr algn="ctr" eaLnBrk="1" hangingPunct="1">
              <a:spcBef>
                <a:spcPct val="0"/>
              </a:spcBef>
              <a:buFontTx/>
              <a:buNone/>
            </a:pPr>
            <a:r>
              <a:rPr lang="en-US" altLang="en-US" sz="1400" b="0">
                <a:solidFill>
                  <a:schemeClr val="tx1"/>
                </a:solidFill>
                <a:latin typeface="Comic Sans MS" charset="0"/>
                <a:ea typeface="Arial" charset="0"/>
                <a:cs typeface="Arial" charset="0"/>
              </a:rPr>
              <a:t>Art of Multiprocessor Programming</a:t>
            </a:r>
          </a:p>
        </p:txBody>
      </p:sp>
      <p:sp>
        <p:nvSpPr>
          <p:cNvPr id="78851" name="Slide Number Placeholder 4"/>
          <p:cNvSpPr txBox="1">
            <a:spLocks noGrp="1"/>
          </p:cNvSpPr>
          <p:nvPr/>
        </p:nvSpPr>
        <p:spPr bwMode="auto">
          <a:xfrm>
            <a:off x="65532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rgbClr val="0000FF"/>
                </a:solidFill>
                <a:latin typeface="Arial" charset="0"/>
              </a:defRPr>
            </a:lvl1pPr>
            <a:lvl2pPr marL="742950" indent="-285750">
              <a:spcBef>
                <a:spcPct val="20000"/>
              </a:spcBef>
              <a:buChar char="–"/>
              <a:defRPr sz="2800">
                <a:solidFill>
                  <a:srgbClr val="0000FF"/>
                </a:solidFill>
                <a:latin typeface="Arial" charset="0"/>
              </a:defRPr>
            </a:lvl2pPr>
            <a:lvl3pPr marL="1143000" indent="-228600">
              <a:spcBef>
                <a:spcPct val="20000"/>
              </a:spcBef>
              <a:buChar char="•"/>
              <a:defRPr sz="2400">
                <a:solidFill>
                  <a:srgbClr val="0000FF"/>
                </a:solidFill>
                <a:latin typeface="Arial" charset="0"/>
              </a:defRPr>
            </a:lvl3pPr>
            <a:lvl4pPr marL="1600200" indent="-228600">
              <a:spcBef>
                <a:spcPct val="20000"/>
              </a:spcBef>
              <a:buChar char="–"/>
              <a:defRPr sz="2000">
                <a:solidFill>
                  <a:srgbClr val="0000FF"/>
                </a:solidFill>
                <a:latin typeface="Arial" charset="0"/>
              </a:defRPr>
            </a:lvl4pPr>
            <a:lvl5pPr marL="2057400" indent="-228600">
              <a:spcBef>
                <a:spcPct val="20000"/>
              </a:spcBef>
              <a:buChar char="»"/>
              <a:defRPr sz="2000">
                <a:solidFill>
                  <a:srgbClr val="0000FF"/>
                </a:solidFill>
                <a:latin typeface="Arial" charset="0"/>
              </a:defRPr>
            </a:lvl5pPr>
            <a:lvl6pPr marL="2514600" indent="-228600" eaLnBrk="0" fontAlgn="base" hangingPunct="0">
              <a:spcBef>
                <a:spcPct val="20000"/>
              </a:spcBef>
              <a:spcAft>
                <a:spcPct val="0"/>
              </a:spcAft>
              <a:buChar char="»"/>
              <a:defRPr sz="2000">
                <a:solidFill>
                  <a:srgbClr val="0000FF"/>
                </a:solidFill>
                <a:latin typeface="Arial" charset="0"/>
              </a:defRPr>
            </a:lvl6pPr>
            <a:lvl7pPr marL="2971800" indent="-228600" eaLnBrk="0" fontAlgn="base" hangingPunct="0">
              <a:spcBef>
                <a:spcPct val="20000"/>
              </a:spcBef>
              <a:spcAft>
                <a:spcPct val="0"/>
              </a:spcAft>
              <a:buChar char="»"/>
              <a:defRPr sz="2000">
                <a:solidFill>
                  <a:srgbClr val="0000FF"/>
                </a:solidFill>
                <a:latin typeface="Arial" charset="0"/>
              </a:defRPr>
            </a:lvl7pPr>
            <a:lvl8pPr marL="3429000" indent="-228600" eaLnBrk="0" fontAlgn="base" hangingPunct="0">
              <a:spcBef>
                <a:spcPct val="20000"/>
              </a:spcBef>
              <a:spcAft>
                <a:spcPct val="0"/>
              </a:spcAft>
              <a:buChar char="»"/>
              <a:defRPr sz="2000">
                <a:solidFill>
                  <a:srgbClr val="0000FF"/>
                </a:solidFill>
                <a:latin typeface="Arial" charset="0"/>
              </a:defRPr>
            </a:lvl8pPr>
            <a:lvl9pPr marL="3886200" indent="-228600" eaLnBrk="0" fontAlgn="base" hangingPunct="0">
              <a:spcBef>
                <a:spcPct val="20000"/>
              </a:spcBef>
              <a:spcAft>
                <a:spcPct val="0"/>
              </a:spcAft>
              <a:buChar char="»"/>
              <a:defRPr sz="2000">
                <a:solidFill>
                  <a:srgbClr val="0000FF"/>
                </a:solidFill>
                <a:latin typeface="Arial" charset="0"/>
              </a:defRPr>
            </a:lvl9pPr>
          </a:lstStyle>
          <a:p>
            <a:pPr algn="r" eaLnBrk="1" hangingPunct="1">
              <a:spcBef>
                <a:spcPct val="0"/>
              </a:spcBef>
              <a:buFontTx/>
              <a:buNone/>
            </a:pPr>
            <a:fld id="{78A9A2D2-8D28-9C40-8A4B-331A09D69DC8}" type="slidenum">
              <a:rPr lang="ar-SA" altLang="en-US" sz="1400" b="0">
                <a:solidFill>
                  <a:schemeClr val="tx1"/>
                </a:solidFill>
                <a:latin typeface="Comic Sans MS" charset="0"/>
                <a:ea typeface="Arial" charset="0"/>
                <a:cs typeface="Arial" charset="0"/>
              </a:rPr>
              <a:pPr algn="r" eaLnBrk="1" hangingPunct="1">
                <a:spcBef>
                  <a:spcPct val="0"/>
                </a:spcBef>
                <a:buFontTx/>
                <a:buNone/>
              </a:pPr>
              <a:t>61</a:t>
            </a:fld>
            <a:endParaRPr lang="en-US" altLang="en-US" sz="1400" b="0">
              <a:solidFill>
                <a:schemeClr val="tx1"/>
              </a:solidFill>
              <a:latin typeface="Comic Sans MS" charset="0"/>
              <a:ea typeface="Arial" charset="0"/>
              <a:cs typeface="Arial" charset="0"/>
            </a:endParaRPr>
          </a:p>
        </p:txBody>
      </p:sp>
      <p:pic>
        <p:nvPicPr>
          <p:cNvPr id="78852" name="Picture 2" descr="magi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8853" name="Rectangle 3"/>
          <p:cNvSpPr>
            <a:spLocks noGrp="1" noChangeArrowheads="1"/>
          </p:cNvSpPr>
          <p:nvPr>
            <p:ph type="title" idx="4294967295"/>
          </p:nvPr>
        </p:nvSpPr>
        <p:spPr>
          <a:xfrm>
            <a:off x="541338" y="276225"/>
            <a:ext cx="7772400" cy="1143000"/>
          </a:xfrm>
        </p:spPr>
        <p:txBody>
          <a:bodyPr>
            <a:normAutofit fontScale="90000"/>
          </a:bodyPr>
          <a:lstStyle/>
          <a:p>
            <a:r>
              <a:rPr lang="en-US" altLang="en-US" sz="3600">
                <a:latin typeface="Arial" charset="0"/>
              </a:rPr>
              <a:t>Prisoners and a switch puzzle</a:t>
            </a:r>
            <a:br>
              <a:rPr lang="en-US" altLang="en-US" sz="3600">
                <a:latin typeface="Arial" charset="0"/>
              </a:rPr>
            </a:br>
            <a:r>
              <a:rPr lang="en-US" altLang="en-US" sz="3600">
                <a:latin typeface="Arial" charset="0"/>
              </a:rPr>
              <a:t>(Distributed coordination)</a:t>
            </a:r>
          </a:p>
        </p:txBody>
      </p:sp>
      <p:sp>
        <p:nvSpPr>
          <p:cNvPr id="78854" name="Rectangle 4"/>
          <p:cNvSpPr>
            <a:spLocks noGrp="1" noChangeArrowheads="1"/>
          </p:cNvSpPr>
          <p:nvPr>
            <p:ph type="body" idx="4294967295"/>
          </p:nvPr>
        </p:nvSpPr>
        <p:spPr>
          <a:xfrm>
            <a:off x="609600" y="1698625"/>
            <a:ext cx="8534400" cy="4633913"/>
          </a:xfrm>
        </p:spPr>
        <p:txBody>
          <a:bodyPr/>
          <a:lstStyle/>
          <a:p>
            <a:pPr>
              <a:lnSpc>
                <a:spcPct val="90000"/>
              </a:lnSpc>
            </a:pPr>
            <a:r>
              <a:rPr lang="en-US" altLang="en-US">
                <a:latin typeface="Arial" charset="0"/>
              </a:rPr>
              <a:t>Assumption about the order in which prisoners are picked: if the prisoner waits long enough, he will get picked (fair scheduling)</a:t>
            </a:r>
          </a:p>
          <a:p>
            <a:pPr>
              <a:lnSpc>
                <a:spcPct val="90000"/>
              </a:lnSpc>
            </a:pPr>
            <a:r>
              <a:rPr lang="en-US" altLang="en-US">
                <a:latin typeface="Arial" charset="0"/>
              </a:rPr>
              <a:t>Goal: Design winning strategy for prisoners so that (1) declaration is never made prematurely (2) eventually some prisoner makes declaration</a:t>
            </a:r>
          </a:p>
        </p:txBody>
      </p:sp>
    </p:spTree>
    <p:extLst>
      <p:ext uri="{BB962C8B-B14F-4D97-AF65-F5344CB8AC3E}">
        <p14:creationId xmlns:p14="http://schemas.microsoft.com/office/powerpoint/2010/main" val="1060689832"/>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Footer Placeholder 3"/>
          <p:cNvSpPr txBox="1">
            <a:spLocks noGrp="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rgbClr val="0000FF"/>
                </a:solidFill>
                <a:latin typeface="Arial" charset="0"/>
              </a:defRPr>
            </a:lvl1pPr>
            <a:lvl2pPr marL="742950" indent="-285750">
              <a:spcBef>
                <a:spcPct val="20000"/>
              </a:spcBef>
              <a:buChar char="–"/>
              <a:defRPr sz="2800">
                <a:solidFill>
                  <a:srgbClr val="0000FF"/>
                </a:solidFill>
                <a:latin typeface="Arial" charset="0"/>
              </a:defRPr>
            </a:lvl2pPr>
            <a:lvl3pPr marL="1143000" indent="-228600">
              <a:spcBef>
                <a:spcPct val="20000"/>
              </a:spcBef>
              <a:buChar char="•"/>
              <a:defRPr sz="2400">
                <a:solidFill>
                  <a:srgbClr val="0000FF"/>
                </a:solidFill>
                <a:latin typeface="Arial" charset="0"/>
              </a:defRPr>
            </a:lvl3pPr>
            <a:lvl4pPr marL="1600200" indent="-228600">
              <a:spcBef>
                <a:spcPct val="20000"/>
              </a:spcBef>
              <a:buChar char="–"/>
              <a:defRPr sz="2000">
                <a:solidFill>
                  <a:srgbClr val="0000FF"/>
                </a:solidFill>
                <a:latin typeface="Arial" charset="0"/>
              </a:defRPr>
            </a:lvl4pPr>
            <a:lvl5pPr marL="2057400" indent="-228600">
              <a:spcBef>
                <a:spcPct val="20000"/>
              </a:spcBef>
              <a:buChar char="»"/>
              <a:defRPr sz="2000">
                <a:solidFill>
                  <a:srgbClr val="0000FF"/>
                </a:solidFill>
                <a:latin typeface="Arial" charset="0"/>
              </a:defRPr>
            </a:lvl5pPr>
            <a:lvl6pPr marL="2514600" indent="-228600" eaLnBrk="0" fontAlgn="base" hangingPunct="0">
              <a:spcBef>
                <a:spcPct val="20000"/>
              </a:spcBef>
              <a:spcAft>
                <a:spcPct val="0"/>
              </a:spcAft>
              <a:buChar char="»"/>
              <a:defRPr sz="2000">
                <a:solidFill>
                  <a:srgbClr val="0000FF"/>
                </a:solidFill>
                <a:latin typeface="Arial" charset="0"/>
              </a:defRPr>
            </a:lvl6pPr>
            <a:lvl7pPr marL="2971800" indent="-228600" eaLnBrk="0" fontAlgn="base" hangingPunct="0">
              <a:spcBef>
                <a:spcPct val="20000"/>
              </a:spcBef>
              <a:spcAft>
                <a:spcPct val="0"/>
              </a:spcAft>
              <a:buChar char="»"/>
              <a:defRPr sz="2000">
                <a:solidFill>
                  <a:srgbClr val="0000FF"/>
                </a:solidFill>
                <a:latin typeface="Arial" charset="0"/>
              </a:defRPr>
            </a:lvl7pPr>
            <a:lvl8pPr marL="3429000" indent="-228600" eaLnBrk="0" fontAlgn="base" hangingPunct="0">
              <a:spcBef>
                <a:spcPct val="20000"/>
              </a:spcBef>
              <a:spcAft>
                <a:spcPct val="0"/>
              </a:spcAft>
              <a:buChar char="»"/>
              <a:defRPr sz="2000">
                <a:solidFill>
                  <a:srgbClr val="0000FF"/>
                </a:solidFill>
                <a:latin typeface="Arial" charset="0"/>
              </a:defRPr>
            </a:lvl8pPr>
            <a:lvl9pPr marL="3886200" indent="-228600" eaLnBrk="0" fontAlgn="base" hangingPunct="0">
              <a:spcBef>
                <a:spcPct val="20000"/>
              </a:spcBef>
              <a:spcAft>
                <a:spcPct val="0"/>
              </a:spcAft>
              <a:buChar char="»"/>
              <a:defRPr sz="2000">
                <a:solidFill>
                  <a:srgbClr val="0000FF"/>
                </a:solidFill>
                <a:latin typeface="Arial" charset="0"/>
              </a:defRPr>
            </a:lvl9pPr>
          </a:lstStyle>
          <a:p>
            <a:pPr algn="ctr" eaLnBrk="1" hangingPunct="1">
              <a:spcBef>
                <a:spcPct val="0"/>
              </a:spcBef>
              <a:buFontTx/>
              <a:buNone/>
            </a:pPr>
            <a:r>
              <a:rPr lang="en-US" altLang="en-US" sz="1400" b="0">
                <a:solidFill>
                  <a:schemeClr val="tx1"/>
                </a:solidFill>
                <a:latin typeface="Comic Sans MS" charset="0"/>
                <a:ea typeface="Arial" charset="0"/>
                <a:cs typeface="Arial" charset="0"/>
              </a:rPr>
              <a:t>Art of Multiprocessor Programming</a:t>
            </a:r>
          </a:p>
        </p:txBody>
      </p:sp>
      <p:sp>
        <p:nvSpPr>
          <p:cNvPr id="80899" name="Slide Number Placeholder 4"/>
          <p:cNvSpPr txBox="1">
            <a:spLocks noGrp="1"/>
          </p:cNvSpPr>
          <p:nvPr/>
        </p:nvSpPr>
        <p:spPr bwMode="auto">
          <a:xfrm>
            <a:off x="65532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rgbClr val="0000FF"/>
                </a:solidFill>
                <a:latin typeface="Arial" charset="0"/>
              </a:defRPr>
            </a:lvl1pPr>
            <a:lvl2pPr marL="742950" indent="-285750">
              <a:spcBef>
                <a:spcPct val="20000"/>
              </a:spcBef>
              <a:buChar char="–"/>
              <a:defRPr sz="2800">
                <a:solidFill>
                  <a:srgbClr val="0000FF"/>
                </a:solidFill>
                <a:latin typeface="Arial" charset="0"/>
              </a:defRPr>
            </a:lvl2pPr>
            <a:lvl3pPr marL="1143000" indent="-228600">
              <a:spcBef>
                <a:spcPct val="20000"/>
              </a:spcBef>
              <a:buChar char="•"/>
              <a:defRPr sz="2400">
                <a:solidFill>
                  <a:srgbClr val="0000FF"/>
                </a:solidFill>
                <a:latin typeface="Arial" charset="0"/>
              </a:defRPr>
            </a:lvl3pPr>
            <a:lvl4pPr marL="1600200" indent="-228600">
              <a:spcBef>
                <a:spcPct val="20000"/>
              </a:spcBef>
              <a:buChar char="–"/>
              <a:defRPr sz="2000">
                <a:solidFill>
                  <a:srgbClr val="0000FF"/>
                </a:solidFill>
                <a:latin typeface="Arial" charset="0"/>
              </a:defRPr>
            </a:lvl4pPr>
            <a:lvl5pPr marL="2057400" indent="-228600">
              <a:spcBef>
                <a:spcPct val="20000"/>
              </a:spcBef>
              <a:buChar char="»"/>
              <a:defRPr sz="2000">
                <a:solidFill>
                  <a:srgbClr val="0000FF"/>
                </a:solidFill>
                <a:latin typeface="Arial" charset="0"/>
              </a:defRPr>
            </a:lvl5pPr>
            <a:lvl6pPr marL="2514600" indent="-228600" eaLnBrk="0" fontAlgn="base" hangingPunct="0">
              <a:spcBef>
                <a:spcPct val="20000"/>
              </a:spcBef>
              <a:spcAft>
                <a:spcPct val="0"/>
              </a:spcAft>
              <a:buChar char="»"/>
              <a:defRPr sz="2000">
                <a:solidFill>
                  <a:srgbClr val="0000FF"/>
                </a:solidFill>
                <a:latin typeface="Arial" charset="0"/>
              </a:defRPr>
            </a:lvl6pPr>
            <a:lvl7pPr marL="2971800" indent="-228600" eaLnBrk="0" fontAlgn="base" hangingPunct="0">
              <a:spcBef>
                <a:spcPct val="20000"/>
              </a:spcBef>
              <a:spcAft>
                <a:spcPct val="0"/>
              </a:spcAft>
              <a:buChar char="»"/>
              <a:defRPr sz="2000">
                <a:solidFill>
                  <a:srgbClr val="0000FF"/>
                </a:solidFill>
                <a:latin typeface="Arial" charset="0"/>
              </a:defRPr>
            </a:lvl7pPr>
            <a:lvl8pPr marL="3429000" indent="-228600" eaLnBrk="0" fontAlgn="base" hangingPunct="0">
              <a:spcBef>
                <a:spcPct val="20000"/>
              </a:spcBef>
              <a:spcAft>
                <a:spcPct val="0"/>
              </a:spcAft>
              <a:buChar char="»"/>
              <a:defRPr sz="2000">
                <a:solidFill>
                  <a:srgbClr val="0000FF"/>
                </a:solidFill>
                <a:latin typeface="Arial" charset="0"/>
              </a:defRPr>
            </a:lvl8pPr>
            <a:lvl9pPr marL="3886200" indent="-228600" eaLnBrk="0" fontAlgn="base" hangingPunct="0">
              <a:spcBef>
                <a:spcPct val="20000"/>
              </a:spcBef>
              <a:spcAft>
                <a:spcPct val="0"/>
              </a:spcAft>
              <a:buChar char="»"/>
              <a:defRPr sz="2000">
                <a:solidFill>
                  <a:srgbClr val="0000FF"/>
                </a:solidFill>
                <a:latin typeface="Arial" charset="0"/>
              </a:defRPr>
            </a:lvl9pPr>
          </a:lstStyle>
          <a:p>
            <a:pPr algn="r" eaLnBrk="1" hangingPunct="1">
              <a:spcBef>
                <a:spcPct val="0"/>
              </a:spcBef>
              <a:buFontTx/>
              <a:buNone/>
            </a:pPr>
            <a:fld id="{AF60185C-BD2F-8B4B-91CA-DAEA291A0625}" type="slidenum">
              <a:rPr lang="ar-SA" altLang="en-US" sz="1400" b="0">
                <a:solidFill>
                  <a:schemeClr val="tx1"/>
                </a:solidFill>
                <a:latin typeface="Comic Sans MS" charset="0"/>
                <a:ea typeface="Arial" charset="0"/>
                <a:cs typeface="Arial" charset="0"/>
              </a:rPr>
              <a:pPr algn="r" eaLnBrk="1" hangingPunct="1">
                <a:spcBef>
                  <a:spcPct val="0"/>
                </a:spcBef>
                <a:buFontTx/>
                <a:buNone/>
              </a:pPr>
              <a:t>62</a:t>
            </a:fld>
            <a:endParaRPr lang="en-US" altLang="en-US" sz="1400" b="0">
              <a:solidFill>
                <a:schemeClr val="tx1"/>
              </a:solidFill>
              <a:latin typeface="Comic Sans MS" charset="0"/>
              <a:ea typeface="Arial" charset="0"/>
              <a:cs typeface="Arial" charset="0"/>
            </a:endParaRPr>
          </a:p>
        </p:txBody>
      </p:sp>
      <p:pic>
        <p:nvPicPr>
          <p:cNvPr id="80900" name="Picture 2" descr="magi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0901" name="Rectangle 3"/>
          <p:cNvSpPr>
            <a:spLocks noGrp="1" noChangeArrowheads="1"/>
          </p:cNvSpPr>
          <p:nvPr>
            <p:ph type="title" idx="4294967295"/>
          </p:nvPr>
        </p:nvSpPr>
        <p:spPr>
          <a:xfrm>
            <a:off x="541338" y="276225"/>
            <a:ext cx="7772400" cy="1143000"/>
          </a:xfrm>
        </p:spPr>
        <p:txBody>
          <a:bodyPr/>
          <a:lstStyle/>
          <a:p>
            <a:r>
              <a:rPr lang="en-US" altLang="en-US" sz="3600">
                <a:latin typeface="Arial" charset="0"/>
              </a:rPr>
              <a:t>Solution</a:t>
            </a:r>
          </a:p>
        </p:txBody>
      </p:sp>
      <p:sp>
        <p:nvSpPr>
          <p:cNvPr id="80902" name="Rectangle 4"/>
          <p:cNvSpPr>
            <a:spLocks noGrp="1" noChangeArrowheads="1"/>
          </p:cNvSpPr>
          <p:nvPr>
            <p:ph type="body" idx="4294967295"/>
          </p:nvPr>
        </p:nvSpPr>
        <p:spPr>
          <a:xfrm>
            <a:off x="609600" y="1698625"/>
            <a:ext cx="8534400" cy="4633913"/>
          </a:xfrm>
        </p:spPr>
        <p:txBody>
          <a:bodyPr/>
          <a:lstStyle/>
          <a:p>
            <a:r>
              <a:rPr lang="en-US" altLang="en-US">
                <a:latin typeface="Arial" charset="0"/>
              </a:rPr>
              <a:t>At the start, prisoners choose one to be the leader, rest act as followers</a:t>
            </a:r>
          </a:p>
          <a:p>
            <a:r>
              <a:rPr lang="en-US" altLang="en-US">
                <a:latin typeface="Arial" charset="0"/>
              </a:rPr>
              <a:t>Leader will be the only one to turn switch from on to off, and will count how many times he does this</a:t>
            </a:r>
          </a:p>
          <a:p>
            <a:r>
              <a:rPr lang="en-US" altLang="en-US">
                <a:latin typeface="Arial" charset="0"/>
              </a:rPr>
              <a:t>Each follower will turn the switch from off to on, exactly once</a:t>
            </a:r>
          </a:p>
        </p:txBody>
      </p:sp>
    </p:spTree>
    <p:extLst>
      <p:ext uri="{BB962C8B-B14F-4D97-AF65-F5344CB8AC3E}">
        <p14:creationId xmlns:p14="http://schemas.microsoft.com/office/powerpoint/2010/main" val="874512450"/>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Footer Placeholder 3"/>
          <p:cNvSpPr txBox="1">
            <a:spLocks noGrp="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rgbClr val="0000FF"/>
                </a:solidFill>
                <a:latin typeface="Arial" charset="0"/>
              </a:defRPr>
            </a:lvl1pPr>
            <a:lvl2pPr marL="742950" indent="-285750">
              <a:spcBef>
                <a:spcPct val="20000"/>
              </a:spcBef>
              <a:buChar char="–"/>
              <a:defRPr sz="2800">
                <a:solidFill>
                  <a:srgbClr val="0000FF"/>
                </a:solidFill>
                <a:latin typeface="Arial" charset="0"/>
              </a:defRPr>
            </a:lvl2pPr>
            <a:lvl3pPr marL="1143000" indent="-228600">
              <a:spcBef>
                <a:spcPct val="20000"/>
              </a:spcBef>
              <a:buChar char="•"/>
              <a:defRPr sz="2400">
                <a:solidFill>
                  <a:srgbClr val="0000FF"/>
                </a:solidFill>
                <a:latin typeface="Arial" charset="0"/>
              </a:defRPr>
            </a:lvl3pPr>
            <a:lvl4pPr marL="1600200" indent="-228600">
              <a:spcBef>
                <a:spcPct val="20000"/>
              </a:spcBef>
              <a:buChar char="–"/>
              <a:defRPr sz="2000">
                <a:solidFill>
                  <a:srgbClr val="0000FF"/>
                </a:solidFill>
                <a:latin typeface="Arial" charset="0"/>
              </a:defRPr>
            </a:lvl4pPr>
            <a:lvl5pPr marL="2057400" indent="-228600">
              <a:spcBef>
                <a:spcPct val="20000"/>
              </a:spcBef>
              <a:buChar char="»"/>
              <a:defRPr sz="2000">
                <a:solidFill>
                  <a:srgbClr val="0000FF"/>
                </a:solidFill>
                <a:latin typeface="Arial" charset="0"/>
              </a:defRPr>
            </a:lvl5pPr>
            <a:lvl6pPr marL="2514600" indent="-228600" eaLnBrk="0" fontAlgn="base" hangingPunct="0">
              <a:spcBef>
                <a:spcPct val="20000"/>
              </a:spcBef>
              <a:spcAft>
                <a:spcPct val="0"/>
              </a:spcAft>
              <a:buChar char="»"/>
              <a:defRPr sz="2000">
                <a:solidFill>
                  <a:srgbClr val="0000FF"/>
                </a:solidFill>
                <a:latin typeface="Arial" charset="0"/>
              </a:defRPr>
            </a:lvl6pPr>
            <a:lvl7pPr marL="2971800" indent="-228600" eaLnBrk="0" fontAlgn="base" hangingPunct="0">
              <a:spcBef>
                <a:spcPct val="20000"/>
              </a:spcBef>
              <a:spcAft>
                <a:spcPct val="0"/>
              </a:spcAft>
              <a:buChar char="»"/>
              <a:defRPr sz="2000">
                <a:solidFill>
                  <a:srgbClr val="0000FF"/>
                </a:solidFill>
                <a:latin typeface="Arial" charset="0"/>
              </a:defRPr>
            </a:lvl7pPr>
            <a:lvl8pPr marL="3429000" indent="-228600" eaLnBrk="0" fontAlgn="base" hangingPunct="0">
              <a:spcBef>
                <a:spcPct val="20000"/>
              </a:spcBef>
              <a:spcAft>
                <a:spcPct val="0"/>
              </a:spcAft>
              <a:buChar char="»"/>
              <a:defRPr sz="2000">
                <a:solidFill>
                  <a:srgbClr val="0000FF"/>
                </a:solidFill>
                <a:latin typeface="Arial" charset="0"/>
              </a:defRPr>
            </a:lvl8pPr>
            <a:lvl9pPr marL="3886200" indent="-228600" eaLnBrk="0" fontAlgn="base" hangingPunct="0">
              <a:spcBef>
                <a:spcPct val="20000"/>
              </a:spcBef>
              <a:spcAft>
                <a:spcPct val="0"/>
              </a:spcAft>
              <a:buChar char="»"/>
              <a:defRPr sz="2000">
                <a:solidFill>
                  <a:srgbClr val="0000FF"/>
                </a:solidFill>
                <a:latin typeface="Arial" charset="0"/>
              </a:defRPr>
            </a:lvl9pPr>
          </a:lstStyle>
          <a:p>
            <a:pPr algn="ctr" eaLnBrk="1" hangingPunct="1">
              <a:spcBef>
                <a:spcPct val="0"/>
              </a:spcBef>
              <a:buFontTx/>
              <a:buNone/>
            </a:pPr>
            <a:r>
              <a:rPr lang="en-US" altLang="en-US" sz="1400" b="0">
                <a:solidFill>
                  <a:schemeClr val="tx1"/>
                </a:solidFill>
                <a:latin typeface="Comic Sans MS" charset="0"/>
                <a:ea typeface="Arial" charset="0"/>
                <a:cs typeface="Arial" charset="0"/>
              </a:rPr>
              <a:t>Art of Multiprocessor Programming</a:t>
            </a:r>
          </a:p>
        </p:txBody>
      </p:sp>
      <p:sp>
        <p:nvSpPr>
          <p:cNvPr id="82947" name="Slide Number Placeholder 4"/>
          <p:cNvSpPr txBox="1">
            <a:spLocks noGrp="1"/>
          </p:cNvSpPr>
          <p:nvPr/>
        </p:nvSpPr>
        <p:spPr bwMode="auto">
          <a:xfrm>
            <a:off x="65532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rgbClr val="0000FF"/>
                </a:solidFill>
                <a:latin typeface="Arial" charset="0"/>
              </a:defRPr>
            </a:lvl1pPr>
            <a:lvl2pPr marL="742950" indent="-285750">
              <a:spcBef>
                <a:spcPct val="20000"/>
              </a:spcBef>
              <a:buChar char="–"/>
              <a:defRPr sz="2800">
                <a:solidFill>
                  <a:srgbClr val="0000FF"/>
                </a:solidFill>
                <a:latin typeface="Arial" charset="0"/>
              </a:defRPr>
            </a:lvl2pPr>
            <a:lvl3pPr marL="1143000" indent="-228600">
              <a:spcBef>
                <a:spcPct val="20000"/>
              </a:spcBef>
              <a:buChar char="•"/>
              <a:defRPr sz="2400">
                <a:solidFill>
                  <a:srgbClr val="0000FF"/>
                </a:solidFill>
                <a:latin typeface="Arial" charset="0"/>
              </a:defRPr>
            </a:lvl3pPr>
            <a:lvl4pPr marL="1600200" indent="-228600">
              <a:spcBef>
                <a:spcPct val="20000"/>
              </a:spcBef>
              <a:buChar char="–"/>
              <a:defRPr sz="2000">
                <a:solidFill>
                  <a:srgbClr val="0000FF"/>
                </a:solidFill>
                <a:latin typeface="Arial" charset="0"/>
              </a:defRPr>
            </a:lvl4pPr>
            <a:lvl5pPr marL="2057400" indent="-228600">
              <a:spcBef>
                <a:spcPct val="20000"/>
              </a:spcBef>
              <a:buChar char="»"/>
              <a:defRPr sz="2000">
                <a:solidFill>
                  <a:srgbClr val="0000FF"/>
                </a:solidFill>
                <a:latin typeface="Arial" charset="0"/>
              </a:defRPr>
            </a:lvl5pPr>
            <a:lvl6pPr marL="2514600" indent="-228600" eaLnBrk="0" fontAlgn="base" hangingPunct="0">
              <a:spcBef>
                <a:spcPct val="20000"/>
              </a:spcBef>
              <a:spcAft>
                <a:spcPct val="0"/>
              </a:spcAft>
              <a:buChar char="»"/>
              <a:defRPr sz="2000">
                <a:solidFill>
                  <a:srgbClr val="0000FF"/>
                </a:solidFill>
                <a:latin typeface="Arial" charset="0"/>
              </a:defRPr>
            </a:lvl6pPr>
            <a:lvl7pPr marL="2971800" indent="-228600" eaLnBrk="0" fontAlgn="base" hangingPunct="0">
              <a:spcBef>
                <a:spcPct val="20000"/>
              </a:spcBef>
              <a:spcAft>
                <a:spcPct val="0"/>
              </a:spcAft>
              <a:buChar char="»"/>
              <a:defRPr sz="2000">
                <a:solidFill>
                  <a:srgbClr val="0000FF"/>
                </a:solidFill>
                <a:latin typeface="Arial" charset="0"/>
              </a:defRPr>
            </a:lvl7pPr>
            <a:lvl8pPr marL="3429000" indent="-228600" eaLnBrk="0" fontAlgn="base" hangingPunct="0">
              <a:spcBef>
                <a:spcPct val="20000"/>
              </a:spcBef>
              <a:spcAft>
                <a:spcPct val="0"/>
              </a:spcAft>
              <a:buChar char="»"/>
              <a:defRPr sz="2000">
                <a:solidFill>
                  <a:srgbClr val="0000FF"/>
                </a:solidFill>
                <a:latin typeface="Arial" charset="0"/>
              </a:defRPr>
            </a:lvl8pPr>
            <a:lvl9pPr marL="3886200" indent="-228600" eaLnBrk="0" fontAlgn="base" hangingPunct="0">
              <a:spcBef>
                <a:spcPct val="20000"/>
              </a:spcBef>
              <a:spcAft>
                <a:spcPct val="0"/>
              </a:spcAft>
              <a:buChar char="»"/>
              <a:defRPr sz="2000">
                <a:solidFill>
                  <a:srgbClr val="0000FF"/>
                </a:solidFill>
                <a:latin typeface="Arial" charset="0"/>
              </a:defRPr>
            </a:lvl9pPr>
          </a:lstStyle>
          <a:p>
            <a:pPr algn="r" eaLnBrk="1" hangingPunct="1">
              <a:spcBef>
                <a:spcPct val="0"/>
              </a:spcBef>
              <a:buFontTx/>
              <a:buNone/>
            </a:pPr>
            <a:fld id="{6C3B3D50-3BA2-0E4A-ADB9-0AD3B56905ED}" type="slidenum">
              <a:rPr lang="ar-SA" altLang="en-US" sz="1400" b="0">
                <a:solidFill>
                  <a:schemeClr val="tx1"/>
                </a:solidFill>
                <a:latin typeface="Comic Sans MS" charset="0"/>
                <a:ea typeface="Arial" charset="0"/>
                <a:cs typeface="Arial" charset="0"/>
              </a:rPr>
              <a:pPr algn="r" eaLnBrk="1" hangingPunct="1">
                <a:spcBef>
                  <a:spcPct val="0"/>
                </a:spcBef>
                <a:buFontTx/>
                <a:buNone/>
              </a:pPr>
              <a:t>63</a:t>
            </a:fld>
            <a:endParaRPr lang="en-US" altLang="en-US" sz="1400" b="0">
              <a:solidFill>
                <a:schemeClr val="tx1"/>
              </a:solidFill>
              <a:latin typeface="Comic Sans MS" charset="0"/>
              <a:ea typeface="Arial" charset="0"/>
              <a:cs typeface="Arial" charset="0"/>
            </a:endParaRPr>
          </a:p>
        </p:txBody>
      </p:sp>
      <p:pic>
        <p:nvPicPr>
          <p:cNvPr id="82948" name="Picture 2" descr="magi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2949" name="Rectangle 3"/>
          <p:cNvSpPr>
            <a:spLocks noGrp="1" noChangeArrowheads="1"/>
          </p:cNvSpPr>
          <p:nvPr>
            <p:ph type="title" idx="4294967295"/>
          </p:nvPr>
        </p:nvSpPr>
        <p:spPr>
          <a:xfrm>
            <a:off x="541338" y="276225"/>
            <a:ext cx="7772400" cy="1143000"/>
          </a:xfrm>
        </p:spPr>
        <p:txBody>
          <a:bodyPr/>
          <a:lstStyle/>
          <a:p>
            <a:r>
              <a:rPr lang="en-US" altLang="en-US" sz="3600">
                <a:latin typeface="Arial" charset="0"/>
              </a:rPr>
              <a:t>Each Follower’s Strategy</a:t>
            </a:r>
          </a:p>
        </p:txBody>
      </p:sp>
      <p:sp>
        <p:nvSpPr>
          <p:cNvPr id="351238" name="Rectangle 4"/>
          <p:cNvSpPr>
            <a:spLocks noGrp="1" noChangeArrowheads="1"/>
          </p:cNvSpPr>
          <p:nvPr>
            <p:ph type="body" idx="4294967295"/>
          </p:nvPr>
        </p:nvSpPr>
        <p:spPr>
          <a:xfrm>
            <a:off x="609600" y="1698625"/>
            <a:ext cx="8534400" cy="4633913"/>
          </a:xfrm>
        </p:spPr>
        <p:txBody>
          <a:bodyPr/>
          <a:lstStyle/>
          <a:p>
            <a:pPr>
              <a:defRPr/>
            </a:pPr>
            <a:r>
              <a:rPr lang="en-US" sz="2800" dirty="0" smtClean="0"/>
              <a:t>Local variable done, initially False</a:t>
            </a:r>
          </a:p>
          <a:p>
            <a:pPr>
              <a:defRPr/>
            </a:pPr>
            <a:r>
              <a:rPr lang="en-US" sz="2800" dirty="0" smtClean="0"/>
              <a:t>Upon entry to the room</a:t>
            </a:r>
          </a:p>
          <a:p>
            <a:pPr lvl="1">
              <a:defRPr/>
            </a:pPr>
            <a:r>
              <a:rPr lang="en-US" sz="2400" dirty="0" smtClean="0"/>
              <a:t>If Done ==True do nothing</a:t>
            </a:r>
          </a:p>
          <a:p>
            <a:pPr lvl="1">
              <a:defRPr/>
            </a:pPr>
            <a:r>
              <a:rPr lang="en-US" sz="2400" dirty="0" smtClean="0"/>
              <a:t>If switch is on, do nothing</a:t>
            </a:r>
          </a:p>
          <a:p>
            <a:pPr lvl="1">
              <a:defRPr/>
            </a:pPr>
            <a:r>
              <a:rPr lang="en-US" sz="2400" dirty="0" smtClean="0"/>
              <a:t>If switch is off and Done==False, set Done to True  and turn the switch on</a:t>
            </a:r>
          </a:p>
          <a:p>
            <a:pPr>
              <a:defRPr/>
            </a:pPr>
            <a:r>
              <a:rPr lang="en-US" sz="2800" dirty="0" smtClean="0"/>
              <a:t>Exercise: Prove that this solution is correct</a:t>
            </a:r>
          </a:p>
          <a:p>
            <a:pPr marL="457200" lvl="1" indent="0">
              <a:buFontTx/>
              <a:buNone/>
              <a:defRPr/>
            </a:pPr>
            <a:endParaRPr lang="en-US" sz="2400" dirty="0" smtClean="0"/>
          </a:p>
        </p:txBody>
      </p:sp>
    </p:spTree>
    <p:extLst>
      <p:ext uri="{BB962C8B-B14F-4D97-AF65-F5344CB8AC3E}">
        <p14:creationId xmlns:p14="http://schemas.microsoft.com/office/powerpoint/2010/main" val="808873899"/>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Footer Placeholder 3"/>
          <p:cNvSpPr txBox="1">
            <a:spLocks noGrp="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rgbClr val="0000FF"/>
                </a:solidFill>
                <a:latin typeface="Arial" charset="0"/>
              </a:defRPr>
            </a:lvl1pPr>
            <a:lvl2pPr marL="742950" indent="-285750">
              <a:spcBef>
                <a:spcPct val="20000"/>
              </a:spcBef>
              <a:buChar char="–"/>
              <a:defRPr sz="2800">
                <a:solidFill>
                  <a:srgbClr val="0000FF"/>
                </a:solidFill>
                <a:latin typeface="Arial" charset="0"/>
              </a:defRPr>
            </a:lvl2pPr>
            <a:lvl3pPr marL="1143000" indent="-228600">
              <a:spcBef>
                <a:spcPct val="20000"/>
              </a:spcBef>
              <a:buChar char="•"/>
              <a:defRPr sz="2400">
                <a:solidFill>
                  <a:srgbClr val="0000FF"/>
                </a:solidFill>
                <a:latin typeface="Arial" charset="0"/>
              </a:defRPr>
            </a:lvl3pPr>
            <a:lvl4pPr marL="1600200" indent="-228600">
              <a:spcBef>
                <a:spcPct val="20000"/>
              </a:spcBef>
              <a:buChar char="–"/>
              <a:defRPr sz="2000">
                <a:solidFill>
                  <a:srgbClr val="0000FF"/>
                </a:solidFill>
                <a:latin typeface="Arial" charset="0"/>
              </a:defRPr>
            </a:lvl4pPr>
            <a:lvl5pPr marL="2057400" indent="-228600">
              <a:spcBef>
                <a:spcPct val="20000"/>
              </a:spcBef>
              <a:buChar char="»"/>
              <a:defRPr sz="2000">
                <a:solidFill>
                  <a:srgbClr val="0000FF"/>
                </a:solidFill>
                <a:latin typeface="Arial" charset="0"/>
              </a:defRPr>
            </a:lvl5pPr>
            <a:lvl6pPr marL="2514600" indent="-228600" eaLnBrk="0" fontAlgn="base" hangingPunct="0">
              <a:spcBef>
                <a:spcPct val="20000"/>
              </a:spcBef>
              <a:spcAft>
                <a:spcPct val="0"/>
              </a:spcAft>
              <a:buChar char="»"/>
              <a:defRPr sz="2000">
                <a:solidFill>
                  <a:srgbClr val="0000FF"/>
                </a:solidFill>
                <a:latin typeface="Arial" charset="0"/>
              </a:defRPr>
            </a:lvl6pPr>
            <a:lvl7pPr marL="2971800" indent="-228600" eaLnBrk="0" fontAlgn="base" hangingPunct="0">
              <a:spcBef>
                <a:spcPct val="20000"/>
              </a:spcBef>
              <a:spcAft>
                <a:spcPct val="0"/>
              </a:spcAft>
              <a:buChar char="»"/>
              <a:defRPr sz="2000">
                <a:solidFill>
                  <a:srgbClr val="0000FF"/>
                </a:solidFill>
                <a:latin typeface="Arial" charset="0"/>
              </a:defRPr>
            </a:lvl7pPr>
            <a:lvl8pPr marL="3429000" indent="-228600" eaLnBrk="0" fontAlgn="base" hangingPunct="0">
              <a:spcBef>
                <a:spcPct val="20000"/>
              </a:spcBef>
              <a:spcAft>
                <a:spcPct val="0"/>
              </a:spcAft>
              <a:buChar char="»"/>
              <a:defRPr sz="2000">
                <a:solidFill>
                  <a:srgbClr val="0000FF"/>
                </a:solidFill>
                <a:latin typeface="Arial" charset="0"/>
              </a:defRPr>
            </a:lvl8pPr>
            <a:lvl9pPr marL="3886200" indent="-228600" eaLnBrk="0" fontAlgn="base" hangingPunct="0">
              <a:spcBef>
                <a:spcPct val="20000"/>
              </a:spcBef>
              <a:spcAft>
                <a:spcPct val="0"/>
              </a:spcAft>
              <a:buChar char="»"/>
              <a:defRPr sz="2000">
                <a:solidFill>
                  <a:srgbClr val="0000FF"/>
                </a:solidFill>
                <a:latin typeface="Arial" charset="0"/>
              </a:defRPr>
            </a:lvl9pPr>
          </a:lstStyle>
          <a:p>
            <a:pPr algn="ctr" eaLnBrk="1" hangingPunct="1">
              <a:spcBef>
                <a:spcPct val="0"/>
              </a:spcBef>
              <a:buFontTx/>
              <a:buNone/>
            </a:pPr>
            <a:r>
              <a:rPr lang="en-US" altLang="en-US" sz="1400" b="0">
                <a:solidFill>
                  <a:schemeClr val="tx1"/>
                </a:solidFill>
                <a:latin typeface="Comic Sans MS" charset="0"/>
                <a:ea typeface="Arial" charset="0"/>
                <a:cs typeface="Arial" charset="0"/>
              </a:rPr>
              <a:t>Art of Multiprocessor Programming</a:t>
            </a:r>
          </a:p>
        </p:txBody>
      </p:sp>
      <p:sp>
        <p:nvSpPr>
          <p:cNvPr id="84995" name="Slide Number Placeholder 4"/>
          <p:cNvSpPr txBox="1">
            <a:spLocks noGrp="1"/>
          </p:cNvSpPr>
          <p:nvPr/>
        </p:nvSpPr>
        <p:spPr bwMode="auto">
          <a:xfrm>
            <a:off x="65532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rgbClr val="0000FF"/>
                </a:solidFill>
                <a:latin typeface="Arial" charset="0"/>
              </a:defRPr>
            </a:lvl1pPr>
            <a:lvl2pPr marL="742950" indent="-285750">
              <a:spcBef>
                <a:spcPct val="20000"/>
              </a:spcBef>
              <a:buChar char="–"/>
              <a:defRPr sz="2800">
                <a:solidFill>
                  <a:srgbClr val="0000FF"/>
                </a:solidFill>
                <a:latin typeface="Arial" charset="0"/>
              </a:defRPr>
            </a:lvl2pPr>
            <a:lvl3pPr marL="1143000" indent="-228600">
              <a:spcBef>
                <a:spcPct val="20000"/>
              </a:spcBef>
              <a:buChar char="•"/>
              <a:defRPr sz="2400">
                <a:solidFill>
                  <a:srgbClr val="0000FF"/>
                </a:solidFill>
                <a:latin typeface="Arial" charset="0"/>
              </a:defRPr>
            </a:lvl3pPr>
            <a:lvl4pPr marL="1600200" indent="-228600">
              <a:spcBef>
                <a:spcPct val="20000"/>
              </a:spcBef>
              <a:buChar char="–"/>
              <a:defRPr sz="2000">
                <a:solidFill>
                  <a:srgbClr val="0000FF"/>
                </a:solidFill>
                <a:latin typeface="Arial" charset="0"/>
              </a:defRPr>
            </a:lvl4pPr>
            <a:lvl5pPr marL="2057400" indent="-228600">
              <a:spcBef>
                <a:spcPct val="20000"/>
              </a:spcBef>
              <a:buChar char="»"/>
              <a:defRPr sz="2000">
                <a:solidFill>
                  <a:srgbClr val="0000FF"/>
                </a:solidFill>
                <a:latin typeface="Arial" charset="0"/>
              </a:defRPr>
            </a:lvl5pPr>
            <a:lvl6pPr marL="2514600" indent="-228600" eaLnBrk="0" fontAlgn="base" hangingPunct="0">
              <a:spcBef>
                <a:spcPct val="20000"/>
              </a:spcBef>
              <a:spcAft>
                <a:spcPct val="0"/>
              </a:spcAft>
              <a:buChar char="»"/>
              <a:defRPr sz="2000">
                <a:solidFill>
                  <a:srgbClr val="0000FF"/>
                </a:solidFill>
                <a:latin typeface="Arial" charset="0"/>
              </a:defRPr>
            </a:lvl6pPr>
            <a:lvl7pPr marL="2971800" indent="-228600" eaLnBrk="0" fontAlgn="base" hangingPunct="0">
              <a:spcBef>
                <a:spcPct val="20000"/>
              </a:spcBef>
              <a:spcAft>
                <a:spcPct val="0"/>
              </a:spcAft>
              <a:buChar char="»"/>
              <a:defRPr sz="2000">
                <a:solidFill>
                  <a:srgbClr val="0000FF"/>
                </a:solidFill>
                <a:latin typeface="Arial" charset="0"/>
              </a:defRPr>
            </a:lvl7pPr>
            <a:lvl8pPr marL="3429000" indent="-228600" eaLnBrk="0" fontAlgn="base" hangingPunct="0">
              <a:spcBef>
                <a:spcPct val="20000"/>
              </a:spcBef>
              <a:spcAft>
                <a:spcPct val="0"/>
              </a:spcAft>
              <a:buChar char="»"/>
              <a:defRPr sz="2000">
                <a:solidFill>
                  <a:srgbClr val="0000FF"/>
                </a:solidFill>
                <a:latin typeface="Arial" charset="0"/>
              </a:defRPr>
            </a:lvl8pPr>
            <a:lvl9pPr marL="3886200" indent="-228600" eaLnBrk="0" fontAlgn="base" hangingPunct="0">
              <a:spcBef>
                <a:spcPct val="20000"/>
              </a:spcBef>
              <a:spcAft>
                <a:spcPct val="0"/>
              </a:spcAft>
              <a:buChar char="»"/>
              <a:defRPr sz="2000">
                <a:solidFill>
                  <a:srgbClr val="0000FF"/>
                </a:solidFill>
                <a:latin typeface="Arial" charset="0"/>
              </a:defRPr>
            </a:lvl9pPr>
          </a:lstStyle>
          <a:p>
            <a:pPr algn="r" eaLnBrk="1" hangingPunct="1">
              <a:spcBef>
                <a:spcPct val="0"/>
              </a:spcBef>
              <a:buFontTx/>
              <a:buNone/>
            </a:pPr>
            <a:fld id="{5889C321-BA24-7847-9DDC-DCC79DE293BE}" type="slidenum">
              <a:rPr lang="ar-SA" altLang="en-US" sz="1400" b="0">
                <a:solidFill>
                  <a:schemeClr val="tx1"/>
                </a:solidFill>
                <a:latin typeface="Comic Sans MS" charset="0"/>
                <a:ea typeface="Arial" charset="0"/>
                <a:cs typeface="Arial" charset="0"/>
              </a:rPr>
              <a:pPr algn="r" eaLnBrk="1" hangingPunct="1">
                <a:spcBef>
                  <a:spcPct val="0"/>
                </a:spcBef>
                <a:buFontTx/>
                <a:buNone/>
              </a:pPr>
              <a:t>64</a:t>
            </a:fld>
            <a:endParaRPr lang="en-US" altLang="en-US" sz="1400" b="0">
              <a:solidFill>
                <a:schemeClr val="tx1"/>
              </a:solidFill>
              <a:latin typeface="Comic Sans MS" charset="0"/>
              <a:ea typeface="Arial" charset="0"/>
              <a:cs typeface="Arial" charset="0"/>
            </a:endParaRPr>
          </a:p>
        </p:txBody>
      </p:sp>
      <p:pic>
        <p:nvPicPr>
          <p:cNvPr id="84996" name="Picture 2" descr="magi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4997" name="Rectangle 3"/>
          <p:cNvSpPr>
            <a:spLocks noGrp="1" noChangeArrowheads="1"/>
          </p:cNvSpPr>
          <p:nvPr>
            <p:ph type="title" idx="4294967295"/>
          </p:nvPr>
        </p:nvSpPr>
        <p:spPr>
          <a:xfrm>
            <a:off x="541338" y="276225"/>
            <a:ext cx="7772400" cy="1143000"/>
          </a:xfrm>
        </p:spPr>
        <p:txBody>
          <a:bodyPr/>
          <a:lstStyle/>
          <a:p>
            <a:r>
              <a:rPr lang="en-US" altLang="en-US" sz="3600">
                <a:latin typeface="Arial" charset="0"/>
              </a:rPr>
              <a:t>Leader’s Strategy</a:t>
            </a:r>
          </a:p>
        </p:txBody>
      </p:sp>
      <p:sp>
        <p:nvSpPr>
          <p:cNvPr id="84998" name="Rectangle 4"/>
          <p:cNvSpPr>
            <a:spLocks noGrp="1" noChangeArrowheads="1"/>
          </p:cNvSpPr>
          <p:nvPr>
            <p:ph type="body" idx="4294967295"/>
          </p:nvPr>
        </p:nvSpPr>
        <p:spPr>
          <a:xfrm>
            <a:off x="609600" y="1698625"/>
            <a:ext cx="8534400" cy="4633913"/>
          </a:xfrm>
        </p:spPr>
        <p:txBody>
          <a:bodyPr/>
          <a:lstStyle/>
          <a:p>
            <a:r>
              <a:rPr lang="en-US" altLang="en-US">
                <a:latin typeface="Arial" charset="0"/>
              </a:rPr>
              <a:t>Local variable count, initially 0</a:t>
            </a:r>
          </a:p>
          <a:p>
            <a:r>
              <a:rPr lang="en-US" altLang="en-US">
                <a:latin typeface="Arial" charset="0"/>
              </a:rPr>
              <a:t>Upon entry to the room</a:t>
            </a:r>
          </a:p>
          <a:p>
            <a:pPr lvl="1"/>
            <a:r>
              <a:rPr lang="en-US" altLang="en-US">
                <a:latin typeface="Arial" charset="0"/>
              </a:rPr>
              <a:t>If switch is off, do nothing</a:t>
            </a:r>
          </a:p>
          <a:p>
            <a:pPr lvl="1"/>
            <a:r>
              <a:rPr lang="en-US" altLang="en-US">
                <a:latin typeface="Arial" charset="0"/>
              </a:rPr>
              <a:t>If switch is on, increment count and turn the switch off</a:t>
            </a:r>
          </a:p>
          <a:p>
            <a:pPr lvl="1"/>
            <a:r>
              <a:rPr lang="en-US" altLang="en-US">
                <a:latin typeface="Arial" charset="0"/>
              </a:rPr>
              <a:t>If count == N-1 then declare that all prisoners have been to the room at least once</a:t>
            </a:r>
          </a:p>
        </p:txBody>
      </p:sp>
    </p:spTree>
    <p:extLst>
      <p:ext uri="{BB962C8B-B14F-4D97-AF65-F5344CB8AC3E}">
        <p14:creationId xmlns:p14="http://schemas.microsoft.com/office/powerpoint/2010/main" val="120516535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18546"/>
            <a:ext cx="8229600" cy="1143000"/>
          </a:xfrm>
        </p:spPr>
        <p:txBody>
          <a:bodyPr/>
          <a:lstStyle/>
          <a:p>
            <a:r>
              <a:rPr lang="en-US" dirty="0" smtClean="0"/>
              <a:t>Mutual Exclusion: Attempt 2</a:t>
            </a:r>
            <a:endParaRPr lang="en-US" dirty="0"/>
          </a:p>
        </p:txBody>
      </p:sp>
      <p:sp>
        <p:nvSpPr>
          <p:cNvPr id="3" name="Oval 5"/>
          <p:cNvSpPr>
            <a:spLocks noChangeArrowheads="1"/>
          </p:cNvSpPr>
          <p:nvPr/>
        </p:nvSpPr>
        <p:spPr bwMode="auto">
          <a:xfrm>
            <a:off x="1139826" y="1945233"/>
            <a:ext cx="1333500" cy="519351"/>
          </a:xfrm>
          <a:prstGeom prst="ellipse">
            <a:avLst/>
          </a:prstGeom>
          <a:solidFill>
            <a:schemeClr val="bg1"/>
          </a:solidFill>
          <a:ln w="25400" algn="ctr">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spAutoFit/>
          </a:bodyPr>
          <a:lstStyle/>
          <a:p>
            <a:endParaRPr lang="en-US"/>
          </a:p>
        </p:txBody>
      </p:sp>
      <p:sp>
        <p:nvSpPr>
          <p:cNvPr id="4" name="Oval 6"/>
          <p:cNvSpPr>
            <a:spLocks noChangeArrowheads="1"/>
          </p:cNvSpPr>
          <p:nvPr/>
        </p:nvSpPr>
        <p:spPr bwMode="auto">
          <a:xfrm>
            <a:off x="1139826" y="3485901"/>
            <a:ext cx="1333500" cy="519351"/>
          </a:xfrm>
          <a:prstGeom prst="ellipse">
            <a:avLst/>
          </a:prstGeom>
          <a:solidFill>
            <a:schemeClr val="bg1"/>
          </a:solidFill>
          <a:ln w="25400" algn="ctr">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spAutoFit/>
          </a:bodyPr>
          <a:lstStyle/>
          <a:p>
            <a:endParaRPr lang="en-US"/>
          </a:p>
        </p:txBody>
      </p:sp>
      <p:sp>
        <p:nvSpPr>
          <p:cNvPr id="5" name="Oval 7"/>
          <p:cNvSpPr>
            <a:spLocks noChangeArrowheads="1"/>
          </p:cNvSpPr>
          <p:nvPr/>
        </p:nvSpPr>
        <p:spPr bwMode="auto">
          <a:xfrm>
            <a:off x="1139826" y="5214689"/>
            <a:ext cx="1333500" cy="519351"/>
          </a:xfrm>
          <a:prstGeom prst="ellipse">
            <a:avLst/>
          </a:prstGeom>
          <a:solidFill>
            <a:schemeClr val="bg1"/>
          </a:solidFill>
          <a:ln w="25400" algn="ctr">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spAutoFit/>
          </a:bodyPr>
          <a:lstStyle/>
          <a:p>
            <a:endParaRPr lang="en-US" dirty="0"/>
          </a:p>
        </p:txBody>
      </p:sp>
      <p:cxnSp>
        <p:nvCxnSpPr>
          <p:cNvPr id="6" name="AutoShape 8"/>
          <p:cNvCxnSpPr>
            <a:cxnSpLocks noChangeShapeType="1"/>
            <a:stCxn id="3" idx="4"/>
            <a:endCxn id="4" idx="0"/>
          </p:cNvCxnSpPr>
          <p:nvPr/>
        </p:nvCxnSpPr>
        <p:spPr bwMode="auto">
          <a:xfrm rot="5400000">
            <a:off x="1295918" y="2975242"/>
            <a:ext cx="1021317" cy="1588"/>
          </a:xfrm>
          <a:prstGeom prst="straightConnector1">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7" name="AutoShape 9"/>
          <p:cNvCxnSpPr>
            <a:cxnSpLocks noChangeShapeType="1"/>
            <a:stCxn id="4" idx="4"/>
            <a:endCxn id="5" idx="0"/>
          </p:cNvCxnSpPr>
          <p:nvPr/>
        </p:nvCxnSpPr>
        <p:spPr bwMode="auto">
          <a:xfrm rot="5400000">
            <a:off x="1201858" y="4609970"/>
            <a:ext cx="1209437" cy="1588"/>
          </a:xfrm>
          <a:prstGeom prst="straightConnector1">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8" name="AutoShape 10"/>
          <p:cNvCxnSpPr>
            <a:cxnSpLocks noChangeShapeType="1"/>
            <a:endCxn id="3" idx="0"/>
          </p:cNvCxnSpPr>
          <p:nvPr/>
        </p:nvCxnSpPr>
        <p:spPr bwMode="auto">
          <a:xfrm>
            <a:off x="909639" y="1384171"/>
            <a:ext cx="896937" cy="561062"/>
          </a:xfrm>
          <a:prstGeom prst="straightConnector1">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9" name="Text Box 11"/>
          <p:cNvSpPr txBox="1">
            <a:spLocks noChangeArrowheads="1"/>
          </p:cNvSpPr>
          <p:nvPr/>
        </p:nvSpPr>
        <p:spPr bwMode="auto">
          <a:xfrm>
            <a:off x="187326" y="3097083"/>
            <a:ext cx="838200" cy="78483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marL="952500" indent="-952500" eaLnBrk="0" hangingPunct="0">
              <a:defRPr sz="5000">
                <a:solidFill>
                  <a:schemeClr val="tx1"/>
                </a:solidFill>
                <a:latin typeface="Arial" charset="0"/>
              </a:defRPr>
            </a:lvl1pPr>
            <a:lvl2pPr eaLnBrk="0" hangingPunct="0">
              <a:defRPr sz="5000">
                <a:solidFill>
                  <a:schemeClr val="tx1"/>
                </a:solidFill>
                <a:latin typeface="Arial" charset="0"/>
              </a:defRPr>
            </a:lvl2pPr>
            <a:lvl3pPr eaLnBrk="0" hangingPunct="0">
              <a:defRPr sz="5000">
                <a:solidFill>
                  <a:schemeClr val="tx1"/>
                </a:solidFill>
                <a:latin typeface="Arial" charset="0"/>
              </a:defRPr>
            </a:lvl3pPr>
            <a:lvl4pPr eaLnBrk="0" hangingPunct="0">
              <a:defRPr sz="5000">
                <a:solidFill>
                  <a:schemeClr val="tx1"/>
                </a:solidFill>
                <a:latin typeface="Arial" charset="0"/>
              </a:defRPr>
            </a:lvl4pPr>
            <a:lvl5pPr eaLnBrk="0" hangingPunct="0">
              <a:defRPr sz="5000">
                <a:solidFill>
                  <a:schemeClr val="tx1"/>
                </a:solidFill>
                <a:latin typeface="Arial" charset="0"/>
              </a:defRPr>
            </a:lvl5pPr>
            <a:lvl6pPr eaLnBrk="0" fontAlgn="base" hangingPunct="0">
              <a:spcBef>
                <a:spcPct val="0"/>
              </a:spcBef>
              <a:spcAft>
                <a:spcPct val="0"/>
              </a:spcAft>
              <a:defRPr sz="5000">
                <a:solidFill>
                  <a:schemeClr val="tx1"/>
                </a:solidFill>
                <a:latin typeface="Arial" charset="0"/>
              </a:defRPr>
            </a:lvl6pPr>
            <a:lvl7pPr eaLnBrk="0" fontAlgn="base" hangingPunct="0">
              <a:spcBef>
                <a:spcPct val="0"/>
              </a:spcBef>
              <a:spcAft>
                <a:spcPct val="0"/>
              </a:spcAft>
              <a:defRPr sz="5000">
                <a:solidFill>
                  <a:schemeClr val="tx1"/>
                </a:solidFill>
                <a:latin typeface="Arial" charset="0"/>
              </a:defRPr>
            </a:lvl7pPr>
            <a:lvl8pPr eaLnBrk="0" fontAlgn="base" hangingPunct="0">
              <a:spcBef>
                <a:spcPct val="0"/>
              </a:spcBef>
              <a:spcAft>
                <a:spcPct val="0"/>
              </a:spcAft>
              <a:defRPr sz="5000">
                <a:solidFill>
                  <a:schemeClr val="tx1"/>
                </a:solidFill>
                <a:latin typeface="Arial" charset="0"/>
              </a:defRPr>
            </a:lvl8pPr>
            <a:lvl9pPr eaLnBrk="0" fontAlgn="base" hangingPunct="0">
              <a:spcBef>
                <a:spcPct val="0"/>
              </a:spcBef>
              <a:spcAft>
                <a:spcPct val="0"/>
              </a:spcAft>
              <a:defRPr sz="5000">
                <a:solidFill>
                  <a:schemeClr val="tx1"/>
                </a:solidFill>
                <a:latin typeface="Arial" charset="0"/>
              </a:defRPr>
            </a:lvl9pPr>
          </a:lstStyle>
          <a:p>
            <a:pPr eaLnBrk="1" hangingPunct="1">
              <a:spcBef>
                <a:spcPct val="50000"/>
              </a:spcBef>
            </a:pPr>
            <a:r>
              <a:rPr lang="en-US" sz="1800" dirty="0"/>
              <a:t>flag[0</a:t>
            </a:r>
            <a:r>
              <a:rPr lang="en-US" sz="1800" dirty="0" smtClean="0"/>
              <a:t>] </a:t>
            </a:r>
          </a:p>
          <a:p>
            <a:pPr eaLnBrk="1" hangingPunct="1">
              <a:spcBef>
                <a:spcPct val="50000"/>
              </a:spcBef>
            </a:pPr>
            <a:r>
              <a:rPr lang="en-US" sz="1800" dirty="0" smtClean="0"/>
              <a:t>← 0</a:t>
            </a:r>
            <a:endParaRPr lang="en-US" sz="1800" dirty="0"/>
          </a:p>
        </p:txBody>
      </p:sp>
      <p:cxnSp>
        <p:nvCxnSpPr>
          <p:cNvPr id="12" name="AutoShape 15"/>
          <p:cNvCxnSpPr>
            <a:cxnSpLocks noChangeShapeType="1"/>
            <a:stCxn id="5" idx="2"/>
            <a:endCxn id="3" idx="2"/>
          </p:cNvCxnSpPr>
          <p:nvPr/>
        </p:nvCxnSpPr>
        <p:spPr bwMode="auto">
          <a:xfrm rot="10800000">
            <a:off x="1139826" y="2204909"/>
            <a:ext cx="1588" cy="3269456"/>
          </a:xfrm>
          <a:prstGeom prst="curvedConnector3">
            <a:avLst>
              <a:gd name="adj1" fmla="val 14395466"/>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3" name="Text Box 27"/>
          <p:cNvSpPr txBox="1">
            <a:spLocks noChangeArrowheads="1"/>
          </p:cNvSpPr>
          <p:nvPr/>
        </p:nvSpPr>
        <p:spPr bwMode="auto">
          <a:xfrm>
            <a:off x="1254126" y="2030283"/>
            <a:ext cx="1484312" cy="3693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marL="952500" indent="-952500" eaLnBrk="0" hangingPunct="0">
              <a:defRPr sz="5000">
                <a:solidFill>
                  <a:schemeClr val="tx1"/>
                </a:solidFill>
                <a:latin typeface="Arial" charset="0"/>
              </a:defRPr>
            </a:lvl1pPr>
            <a:lvl2pPr eaLnBrk="0" hangingPunct="0">
              <a:defRPr sz="5000">
                <a:solidFill>
                  <a:schemeClr val="tx1"/>
                </a:solidFill>
                <a:latin typeface="Arial" charset="0"/>
              </a:defRPr>
            </a:lvl2pPr>
            <a:lvl3pPr eaLnBrk="0" hangingPunct="0">
              <a:defRPr sz="5000">
                <a:solidFill>
                  <a:schemeClr val="tx1"/>
                </a:solidFill>
                <a:latin typeface="Arial" charset="0"/>
              </a:defRPr>
            </a:lvl3pPr>
            <a:lvl4pPr eaLnBrk="0" hangingPunct="0">
              <a:defRPr sz="5000">
                <a:solidFill>
                  <a:schemeClr val="tx1"/>
                </a:solidFill>
                <a:latin typeface="Arial" charset="0"/>
              </a:defRPr>
            </a:lvl4pPr>
            <a:lvl5pPr eaLnBrk="0" hangingPunct="0">
              <a:defRPr sz="5000">
                <a:solidFill>
                  <a:schemeClr val="tx1"/>
                </a:solidFill>
                <a:latin typeface="Arial" charset="0"/>
              </a:defRPr>
            </a:lvl5pPr>
            <a:lvl6pPr eaLnBrk="0" fontAlgn="base" hangingPunct="0">
              <a:spcBef>
                <a:spcPct val="0"/>
              </a:spcBef>
              <a:spcAft>
                <a:spcPct val="0"/>
              </a:spcAft>
              <a:defRPr sz="5000">
                <a:solidFill>
                  <a:schemeClr val="tx1"/>
                </a:solidFill>
                <a:latin typeface="Arial" charset="0"/>
              </a:defRPr>
            </a:lvl6pPr>
            <a:lvl7pPr eaLnBrk="0" fontAlgn="base" hangingPunct="0">
              <a:spcBef>
                <a:spcPct val="0"/>
              </a:spcBef>
              <a:spcAft>
                <a:spcPct val="0"/>
              </a:spcAft>
              <a:defRPr sz="5000">
                <a:solidFill>
                  <a:schemeClr val="tx1"/>
                </a:solidFill>
                <a:latin typeface="Arial" charset="0"/>
              </a:defRPr>
            </a:lvl7pPr>
            <a:lvl8pPr eaLnBrk="0" fontAlgn="base" hangingPunct="0">
              <a:spcBef>
                <a:spcPct val="0"/>
              </a:spcBef>
              <a:spcAft>
                <a:spcPct val="0"/>
              </a:spcAft>
              <a:defRPr sz="5000">
                <a:solidFill>
                  <a:schemeClr val="tx1"/>
                </a:solidFill>
                <a:latin typeface="Arial" charset="0"/>
              </a:defRPr>
            </a:lvl8pPr>
            <a:lvl9pPr eaLnBrk="0" fontAlgn="base" hangingPunct="0">
              <a:spcBef>
                <a:spcPct val="0"/>
              </a:spcBef>
              <a:spcAft>
                <a:spcPct val="0"/>
              </a:spcAft>
              <a:defRPr sz="5000">
                <a:solidFill>
                  <a:schemeClr val="tx1"/>
                </a:solidFill>
                <a:latin typeface="Arial" charset="0"/>
              </a:defRPr>
            </a:lvl9pPr>
          </a:lstStyle>
          <a:p>
            <a:pPr eaLnBrk="1" hangingPunct="1">
              <a:spcBef>
                <a:spcPct val="50000"/>
              </a:spcBef>
            </a:pPr>
            <a:r>
              <a:rPr lang="en-US" sz="1800" dirty="0" smtClean="0"/>
              <a:t>no access</a:t>
            </a:r>
            <a:endParaRPr lang="en-US" sz="1800" dirty="0"/>
          </a:p>
        </p:txBody>
      </p:sp>
      <p:sp>
        <p:nvSpPr>
          <p:cNvPr id="16" name="Text Box 33"/>
          <p:cNvSpPr txBox="1">
            <a:spLocks noChangeArrowheads="1"/>
          </p:cNvSpPr>
          <p:nvPr/>
        </p:nvSpPr>
        <p:spPr bwMode="auto">
          <a:xfrm>
            <a:off x="1101726" y="1268283"/>
            <a:ext cx="1420813"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952500" indent="-952500" eaLnBrk="0" hangingPunct="0">
              <a:defRPr sz="5000">
                <a:solidFill>
                  <a:schemeClr val="tx1"/>
                </a:solidFill>
                <a:latin typeface="Arial" charset="0"/>
              </a:defRPr>
            </a:lvl1pPr>
            <a:lvl2pPr eaLnBrk="0" hangingPunct="0">
              <a:defRPr sz="5000">
                <a:solidFill>
                  <a:schemeClr val="tx1"/>
                </a:solidFill>
                <a:latin typeface="Arial" charset="0"/>
              </a:defRPr>
            </a:lvl2pPr>
            <a:lvl3pPr eaLnBrk="0" hangingPunct="0">
              <a:defRPr sz="5000">
                <a:solidFill>
                  <a:schemeClr val="tx1"/>
                </a:solidFill>
                <a:latin typeface="Arial" charset="0"/>
              </a:defRPr>
            </a:lvl3pPr>
            <a:lvl4pPr eaLnBrk="0" hangingPunct="0">
              <a:defRPr sz="5000">
                <a:solidFill>
                  <a:schemeClr val="tx1"/>
                </a:solidFill>
                <a:latin typeface="Arial" charset="0"/>
              </a:defRPr>
            </a:lvl4pPr>
            <a:lvl5pPr eaLnBrk="0" hangingPunct="0">
              <a:defRPr sz="5000">
                <a:solidFill>
                  <a:schemeClr val="tx1"/>
                </a:solidFill>
                <a:latin typeface="Arial" charset="0"/>
              </a:defRPr>
            </a:lvl5pPr>
            <a:lvl6pPr eaLnBrk="0" fontAlgn="base" hangingPunct="0">
              <a:spcBef>
                <a:spcPct val="0"/>
              </a:spcBef>
              <a:spcAft>
                <a:spcPct val="0"/>
              </a:spcAft>
              <a:defRPr sz="5000">
                <a:solidFill>
                  <a:schemeClr val="tx1"/>
                </a:solidFill>
                <a:latin typeface="Arial" charset="0"/>
              </a:defRPr>
            </a:lvl6pPr>
            <a:lvl7pPr eaLnBrk="0" fontAlgn="base" hangingPunct="0">
              <a:spcBef>
                <a:spcPct val="0"/>
              </a:spcBef>
              <a:spcAft>
                <a:spcPct val="0"/>
              </a:spcAft>
              <a:defRPr sz="5000">
                <a:solidFill>
                  <a:schemeClr val="tx1"/>
                </a:solidFill>
                <a:latin typeface="Arial" charset="0"/>
              </a:defRPr>
            </a:lvl7pPr>
            <a:lvl8pPr eaLnBrk="0" fontAlgn="base" hangingPunct="0">
              <a:spcBef>
                <a:spcPct val="0"/>
              </a:spcBef>
              <a:spcAft>
                <a:spcPct val="0"/>
              </a:spcAft>
              <a:defRPr sz="5000">
                <a:solidFill>
                  <a:schemeClr val="tx1"/>
                </a:solidFill>
                <a:latin typeface="Arial" charset="0"/>
              </a:defRPr>
            </a:lvl8pPr>
            <a:lvl9pPr eaLnBrk="0" fontAlgn="base" hangingPunct="0">
              <a:spcBef>
                <a:spcPct val="0"/>
              </a:spcBef>
              <a:spcAft>
                <a:spcPct val="0"/>
              </a:spcAft>
              <a:defRPr sz="5000">
                <a:solidFill>
                  <a:schemeClr val="tx1"/>
                </a:solidFill>
                <a:latin typeface="Arial" charset="0"/>
              </a:defRPr>
            </a:lvl9pPr>
          </a:lstStyle>
          <a:p>
            <a:pPr eaLnBrk="1" hangingPunct="1">
              <a:spcBef>
                <a:spcPct val="50000"/>
              </a:spcBef>
            </a:pPr>
            <a:r>
              <a:rPr lang="en-US" sz="1800"/>
              <a:t>flag[0] ←0</a:t>
            </a:r>
          </a:p>
        </p:txBody>
      </p:sp>
      <p:sp>
        <p:nvSpPr>
          <p:cNvPr id="24" name="Text Box 12"/>
          <p:cNvSpPr txBox="1">
            <a:spLocks noChangeArrowheads="1"/>
          </p:cNvSpPr>
          <p:nvPr/>
        </p:nvSpPr>
        <p:spPr bwMode="auto">
          <a:xfrm>
            <a:off x="1939926" y="4468683"/>
            <a:ext cx="1412874" cy="2862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marL="952500" indent="-952500" eaLnBrk="0" hangingPunct="0">
              <a:defRPr sz="5000">
                <a:solidFill>
                  <a:schemeClr val="tx1"/>
                </a:solidFill>
                <a:latin typeface="Arial" charset="0"/>
              </a:defRPr>
            </a:lvl1pPr>
            <a:lvl2pPr eaLnBrk="0" hangingPunct="0">
              <a:defRPr sz="5000">
                <a:solidFill>
                  <a:schemeClr val="tx1"/>
                </a:solidFill>
                <a:latin typeface="Arial" charset="0"/>
              </a:defRPr>
            </a:lvl2pPr>
            <a:lvl3pPr eaLnBrk="0" hangingPunct="0">
              <a:defRPr sz="5000">
                <a:solidFill>
                  <a:schemeClr val="tx1"/>
                </a:solidFill>
                <a:latin typeface="Arial" charset="0"/>
              </a:defRPr>
            </a:lvl3pPr>
            <a:lvl4pPr eaLnBrk="0" hangingPunct="0">
              <a:defRPr sz="5000">
                <a:solidFill>
                  <a:schemeClr val="tx1"/>
                </a:solidFill>
                <a:latin typeface="Arial" charset="0"/>
              </a:defRPr>
            </a:lvl4pPr>
            <a:lvl5pPr eaLnBrk="0" hangingPunct="0">
              <a:defRPr sz="5000">
                <a:solidFill>
                  <a:schemeClr val="tx1"/>
                </a:solidFill>
                <a:latin typeface="Arial" charset="0"/>
              </a:defRPr>
            </a:lvl5pPr>
            <a:lvl6pPr eaLnBrk="0" fontAlgn="base" hangingPunct="0">
              <a:spcBef>
                <a:spcPct val="0"/>
              </a:spcBef>
              <a:spcAft>
                <a:spcPct val="0"/>
              </a:spcAft>
              <a:defRPr sz="5000">
                <a:solidFill>
                  <a:schemeClr val="tx1"/>
                </a:solidFill>
                <a:latin typeface="Arial" charset="0"/>
              </a:defRPr>
            </a:lvl6pPr>
            <a:lvl7pPr eaLnBrk="0" fontAlgn="base" hangingPunct="0">
              <a:spcBef>
                <a:spcPct val="0"/>
              </a:spcBef>
              <a:spcAft>
                <a:spcPct val="0"/>
              </a:spcAft>
              <a:defRPr sz="5000">
                <a:solidFill>
                  <a:schemeClr val="tx1"/>
                </a:solidFill>
                <a:latin typeface="Arial" charset="0"/>
              </a:defRPr>
            </a:lvl7pPr>
            <a:lvl8pPr eaLnBrk="0" fontAlgn="base" hangingPunct="0">
              <a:spcBef>
                <a:spcPct val="0"/>
              </a:spcBef>
              <a:spcAft>
                <a:spcPct val="0"/>
              </a:spcAft>
              <a:defRPr sz="5000">
                <a:solidFill>
                  <a:schemeClr val="tx1"/>
                </a:solidFill>
                <a:latin typeface="Arial" charset="0"/>
              </a:defRPr>
            </a:lvl8pPr>
            <a:lvl9pPr eaLnBrk="0" fontAlgn="base" hangingPunct="0">
              <a:spcBef>
                <a:spcPct val="0"/>
              </a:spcBef>
              <a:spcAft>
                <a:spcPct val="0"/>
              </a:spcAft>
              <a:defRPr sz="5000">
                <a:solidFill>
                  <a:schemeClr val="tx1"/>
                </a:solidFill>
                <a:latin typeface="Arial" charset="0"/>
              </a:defRPr>
            </a:lvl9pPr>
          </a:lstStyle>
          <a:p>
            <a:pPr eaLnBrk="1" hangingPunct="1">
              <a:lnSpc>
                <a:spcPct val="70000"/>
              </a:lnSpc>
              <a:spcBef>
                <a:spcPct val="50000"/>
              </a:spcBef>
            </a:pPr>
            <a:r>
              <a:rPr lang="en-US" sz="1800" dirty="0" smtClean="0"/>
              <a:t>flag[1] == 0 </a:t>
            </a:r>
            <a:endParaRPr lang="en-US" sz="1800" dirty="0"/>
          </a:p>
        </p:txBody>
      </p:sp>
      <p:sp>
        <p:nvSpPr>
          <p:cNvPr id="26" name="Text Box 27"/>
          <p:cNvSpPr txBox="1">
            <a:spLocks noChangeArrowheads="1"/>
          </p:cNvSpPr>
          <p:nvPr/>
        </p:nvSpPr>
        <p:spPr bwMode="auto">
          <a:xfrm>
            <a:off x="1177926" y="5306883"/>
            <a:ext cx="1484312" cy="3693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marL="952500" indent="-952500" eaLnBrk="0" hangingPunct="0">
              <a:defRPr sz="5000">
                <a:solidFill>
                  <a:schemeClr val="tx1"/>
                </a:solidFill>
                <a:latin typeface="Arial" charset="0"/>
              </a:defRPr>
            </a:lvl1pPr>
            <a:lvl2pPr eaLnBrk="0" hangingPunct="0">
              <a:defRPr sz="5000">
                <a:solidFill>
                  <a:schemeClr val="tx1"/>
                </a:solidFill>
                <a:latin typeface="Arial" charset="0"/>
              </a:defRPr>
            </a:lvl2pPr>
            <a:lvl3pPr eaLnBrk="0" hangingPunct="0">
              <a:defRPr sz="5000">
                <a:solidFill>
                  <a:schemeClr val="tx1"/>
                </a:solidFill>
                <a:latin typeface="Arial" charset="0"/>
              </a:defRPr>
            </a:lvl3pPr>
            <a:lvl4pPr eaLnBrk="0" hangingPunct="0">
              <a:defRPr sz="5000">
                <a:solidFill>
                  <a:schemeClr val="tx1"/>
                </a:solidFill>
                <a:latin typeface="Arial" charset="0"/>
              </a:defRPr>
            </a:lvl4pPr>
            <a:lvl5pPr eaLnBrk="0" hangingPunct="0">
              <a:defRPr sz="5000">
                <a:solidFill>
                  <a:schemeClr val="tx1"/>
                </a:solidFill>
                <a:latin typeface="Arial" charset="0"/>
              </a:defRPr>
            </a:lvl5pPr>
            <a:lvl6pPr eaLnBrk="0" fontAlgn="base" hangingPunct="0">
              <a:spcBef>
                <a:spcPct val="0"/>
              </a:spcBef>
              <a:spcAft>
                <a:spcPct val="0"/>
              </a:spcAft>
              <a:defRPr sz="5000">
                <a:solidFill>
                  <a:schemeClr val="tx1"/>
                </a:solidFill>
                <a:latin typeface="Arial" charset="0"/>
              </a:defRPr>
            </a:lvl6pPr>
            <a:lvl7pPr eaLnBrk="0" fontAlgn="base" hangingPunct="0">
              <a:spcBef>
                <a:spcPct val="0"/>
              </a:spcBef>
              <a:spcAft>
                <a:spcPct val="0"/>
              </a:spcAft>
              <a:defRPr sz="5000">
                <a:solidFill>
                  <a:schemeClr val="tx1"/>
                </a:solidFill>
                <a:latin typeface="Arial" charset="0"/>
              </a:defRPr>
            </a:lvl7pPr>
            <a:lvl8pPr eaLnBrk="0" fontAlgn="base" hangingPunct="0">
              <a:spcBef>
                <a:spcPct val="0"/>
              </a:spcBef>
              <a:spcAft>
                <a:spcPct val="0"/>
              </a:spcAft>
              <a:defRPr sz="5000">
                <a:solidFill>
                  <a:schemeClr val="tx1"/>
                </a:solidFill>
                <a:latin typeface="Arial" charset="0"/>
              </a:defRPr>
            </a:lvl8pPr>
            <a:lvl9pPr eaLnBrk="0" fontAlgn="base" hangingPunct="0">
              <a:spcBef>
                <a:spcPct val="0"/>
              </a:spcBef>
              <a:spcAft>
                <a:spcPct val="0"/>
              </a:spcAft>
              <a:defRPr sz="5000">
                <a:solidFill>
                  <a:schemeClr val="tx1"/>
                </a:solidFill>
                <a:latin typeface="Arial" charset="0"/>
              </a:defRPr>
            </a:lvl9pPr>
          </a:lstStyle>
          <a:p>
            <a:pPr eaLnBrk="1" hangingPunct="1">
              <a:spcBef>
                <a:spcPct val="50000"/>
              </a:spcBef>
            </a:pPr>
            <a:r>
              <a:rPr lang="en-US" sz="1800" dirty="0" smtClean="0"/>
              <a:t>  access</a:t>
            </a:r>
            <a:endParaRPr lang="en-US" sz="1800" dirty="0"/>
          </a:p>
        </p:txBody>
      </p:sp>
      <p:sp>
        <p:nvSpPr>
          <p:cNvPr id="27" name="Text Box 27"/>
          <p:cNvSpPr txBox="1">
            <a:spLocks noChangeArrowheads="1"/>
          </p:cNvSpPr>
          <p:nvPr/>
        </p:nvSpPr>
        <p:spPr bwMode="auto">
          <a:xfrm>
            <a:off x="1254126" y="3554283"/>
            <a:ext cx="1484312" cy="3693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marL="952500" indent="-952500" eaLnBrk="0" hangingPunct="0">
              <a:defRPr sz="5000">
                <a:solidFill>
                  <a:schemeClr val="tx1"/>
                </a:solidFill>
                <a:latin typeface="Arial" charset="0"/>
              </a:defRPr>
            </a:lvl1pPr>
            <a:lvl2pPr eaLnBrk="0" hangingPunct="0">
              <a:defRPr sz="5000">
                <a:solidFill>
                  <a:schemeClr val="tx1"/>
                </a:solidFill>
                <a:latin typeface="Arial" charset="0"/>
              </a:defRPr>
            </a:lvl2pPr>
            <a:lvl3pPr eaLnBrk="0" hangingPunct="0">
              <a:defRPr sz="5000">
                <a:solidFill>
                  <a:schemeClr val="tx1"/>
                </a:solidFill>
                <a:latin typeface="Arial" charset="0"/>
              </a:defRPr>
            </a:lvl3pPr>
            <a:lvl4pPr eaLnBrk="0" hangingPunct="0">
              <a:defRPr sz="5000">
                <a:solidFill>
                  <a:schemeClr val="tx1"/>
                </a:solidFill>
                <a:latin typeface="Arial" charset="0"/>
              </a:defRPr>
            </a:lvl4pPr>
            <a:lvl5pPr eaLnBrk="0" hangingPunct="0">
              <a:defRPr sz="5000">
                <a:solidFill>
                  <a:schemeClr val="tx1"/>
                </a:solidFill>
                <a:latin typeface="Arial" charset="0"/>
              </a:defRPr>
            </a:lvl5pPr>
            <a:lvl6pPr eaLnBrk="0" fontAlgn="base" hangingPunct="0">
              <a:spcBef>
                <a:spcPct val="0"/>
              </a:spcBef>
              <a:spcAft>
                <a:spcPct val="0"/>
              </a:spcAft>
              <a:defRPr sz="5000">
                <a:solidFill>
                  <a:schemeClr val="tx1"/>
                </a:solidFill>
                <a:latin typeface="Arial" charset="0"/>
              </a:defRPr>
            </a:lvl6pPr>
            <a:lvl7pPr eaLnBrk="0" fontAlgn="base" hangingPunct="0">
              <a:spcBef>
                <a:spcPct val="0"/>
              </a:spcBef>
              <a:spcAft>
                <a:spcPct val="0"/>
              </a:spcAft>
              <a:defRPr sz="5000">
                <a:solidFill>
                  <a:schemeClr val="tx1"/>
                </a:solidFill>
                <a:latin typeface="Arial" charset="0"/>
              </a:defRPr>
            </a:lvl7pPr>
            <a:lvl8pPr eaLnBrk="0" fontAlgn="base" hangingPunct="0">
              <a:spcBef>
                <a:spcPct val="0"/>
              </a:spcBef>
              <a:spcAft>
                <a:spcPct val="0"/>
              </a:spcAft>
              <a:defRPr sz="5000">
                <a:solidFill>
                  <a:schemeClr val="tx1"/>
                </a:solidFill>
                <a:latin typeface="Arial" charset="0"/>
              </a:defRPr>
            </a:lvl8pPr>
            <a:lvl9pPr eaLnBrk="0" fontAlgn="base" hangingPunct="0">
              <a:spcBef>
                <a:spcPct val="0"/>
              </a:spcBef>
              <a:spcAft>
                <a:spcPct val="0"/>
              </a:spcAft>
              <a:defRPr sz="5000">
                <a:solidFill>
                  <a:schemeClr val="tx1"/>
                </a:solidFill>
                <a:latin typeface="Arial" charset="0"/>
              </a:defRPr>
            </a:lvl9pPr>
          </a:lstStyle>
          <a:p>
            <a:pPr eaLnBrk="1" hangingPunct="1">
              <a:spcBef>
                <a:spcPct val="50000"/>
              </a:spcBef>
            </a:pPr>
            <a:r>
              <a:rPr lang="en-US" sz="1800" dirty="0" smtClean="0"/>
              <a:t>request</a:t>
            </a:r>
            <a:endParaRPr lang="en-US" sz="1800" dirty="0"/>
          </a:p>
        </p:txBody>
      </p:sp>
      <p:sp>
        <p:nvSpPr>
          <p:cNvPr id="28" name="Text Box 11"/>
          <p:cNvSpPr txBox="1">
            <a:spLocks noChangeArrowheads="1"/>
          </p:cNvSpPr>
          <p:nvPr/>
        </p:nvSpPr>
        <p:spPr bwMode="auto">
          <a:xfrm>
            <a:off x="1939926" y="2792283"/>
            <a:ext cx="1333500" cy="3693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marL="952500" indent="-952500" eaLnBrk="0" hangingPunct="0">
              <a:defRPr sz="5000">
                <a:solidFill>
                  <a:schemeClr val="tx1"/>
                </a:solidFill>
                <a:latin typeface="Arial" charset="0"/>
              </a:defRPr>
            </a:lvl1pPr>
            <a:lvl2pPr eaLnBrk="0" hangingPunct="0">
              <a:defRPr sz="5000">
                <a:solidFill>
                  <a:schemeClr val="tx1"/>
                </a:solidFill>
                <a:latin typeface="Arial" charset="0"/>
              </a:defRPr>
            </a:lvl2pPr>
            <a:lvl3pPr eaLnBrk="0" hangingPunct="0">
              <a:defRPr sz="5000">
                <a:solidFill>
                  <a:schemeClr val="tx1"/>
                </a:solidFill>
                <a:latin typeface="Arial" charset="0"/>
              </a:defRPr>
            </a:lvl3pPr>
            <a:lvl4pPr eaLnBrk="0" hangingPunct="0">
              <a:defRPr sz="5000">
                <a:solidFill>
                  <a:schemeClr val="tx1"/>
                </a:solidFill>
                <a:latin typeface="Arial" charset="0"/>
              </a:defRPr>
            </a:lvl4pPr>
            <a:lvl5pPr eaLnBrk="0" hangingPunct="0">
              <a:defRPr sz="5000">
                <a:solidFill>
                  <a:schemeClr val="tx1"/>
                </a:solidFill>
                <a:latin typeface="Arial" charset="0"/>
              </a:defRPr>
            </a:lvl5pPr>
            <a:lvl6pPr eaLnBrk="0" fontAlgn="base" hangingPunct="0">
              <a:spcBef>
                <a:spcPct val="0"/>
              </a:spcBef>
              <a:spcAft>
                <a:spcPct val="0"/>
              </a:spcAft>
              <a:defRPr sz="5000">
                <a:solidFill>
                  <a:schemeClr val="tx1"/>
                </a:solidFill>
                <a:latin typeface="Arial" charset="0"/>
              </a:defRPr>
            </a:lvl6pPr>
            <a:lvl7pPr eaLnBrk="0" fontAlgn="base" hangingPunct="0">
              <a:spcBef>
                <a:spcPct val="0"/>
              </a:spcBef>
              <a:spcAft>
                <a:spcPct val="0"/>
              </a:spcAft>
              <a:defRPr sz="5000">
                <a:solidFill>
                  <a:schemeClr val="tx1"/>
                </a:solidFill>
                <a:latin typeface="Arial" charset="0"/>
              </a:defRPr>
            </a:lvl7pPr>
            <a:lvl8pPr eaLnBrk="0" fontAlgn="base" hangingPunct="0">
              <a:spcBef>
                <a:spcPct val="0"/>
              </a:spcBef>
              <a:spcAft>
                <a:spcPct val="0"/>
              </a:spcAft>
              <a:defRPr sz="5000">
                <a:solidFill>
                  <a:schemeClr val="tx1"/>
                </a:solidFill>
                <a:latin typeface="Arial" charset="0"/>
              </a:defRPr>
            </a:lvl8pPr>
            <a:lvl9pPr eaLnBrk="0" fontAlgn="base" hangingPunct="0">
              <a:spcBef>
                <a:spcPct val="0"/>
              </a:spcBef>
              <a:spcAft>
                <a:spcPct val="0"/>
              </a:spcAft>
              <a:defRPr sz="5000">
                <a:solidFill>
                  <a:schemeClr val="tx1"/>
                </a:solidFill>
                <a:latin typeface="Arial" charset="0"/>
              </a:defRPr>
            </a:lvl9pPr>
          </a:lstStyle>
          <a:p>
            <a:pPr eaLnBrk="1" hangingPunct="1">
              <a:spcBef>
                <a:spcPct val="50000"/>
              </a:spcBef>
            </a:pPr>
            <a:r>
              <a:rPr lang="en-US" sz="1800" dirty="0"/>
              <a:t>flag[0</a:t>
            </a:r>
            <a:r>
              <a:rPr lang="en-US" sz="1800" dirty="0" smtClean="0"/>
              <a:t>] ← 1</a:t>
            </a:r>
            <a:endParaRPr lang="en-US" sz="1800" dirty="0"/>
          </a:p>
        </p:txBody>
      </p:sp>
      <p:sp>
        <p:nvSpPr>
          <p:cNvPr id="18" name="Oval 5"/>
          <p:cNvSpPr>
            <a:spLocks noChangeArrowheads="1"/>
          </p:cNvSpPr>
          <p:nvPr/>
        </p:nvSpPr>
        <p:spPr bwMode="auto">
          <a:xfrm>
            <a:off x="6626226" y="1945233"/>
            <a:ext cx="1333500" cy="519351"/>
          </a:xfrm>
          <a:prstGeom prst="ellipse">
            <a:avLst/>
          </a:prstGeom>
          <a:solidFill>
            <a:schemeClr val="bg1"/>
          </a:solidFill>
          <a:ln w="25400" algn="ctr">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spAutoFit/>
          </a:bodyPr>
          <a:lstStyle/>
          <a:p>
            <a:endParaRPr lang="en-US"/>
          </a:p>
        </p:txBody>
      </p:sp>
      <p:sp>
        <p:nvSpPr>
          <p:cNvPr id="19" name="Oval 6"/>
          <p:cNvSpPr>
            <a:spLocks noChangeArrowheads="1"/>
          </p:cNvSpPr>
          <p:nvPr/>
        </p:nvSpPr>
        <p:spPr bwMode="auto">
          <a:xfrm>
            <a:off x="6626226" y="3485901"/>
            <a:ext cx="1333500" cy="519351"/>
          </a:xfrm>
          <a:prstGeom prst="ellipse">
            <a:avLst/>
          </a:prstGeom>
          <a:solidFill>
            <a:schemeClr val="bg1"/>
          </a:solidFill>
          <a:ln w="25400" algn="ctr">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spAutoFit/>
          </a:bodyPr>
          <a:lstStyle/>
          <a:p>
            <a:endParaRPr lang="en-US"/>
          </a:p>
        </p:txBody>
      </p:sp>
      <p:sp>
        <p:nvSpPr>
          <p:cNvPr id="20" name="Oval 7"/>
          <p:cNvSpPr>
            <a:spLocks noChangeArrowheads="1"/>
          </p:cNvSpPr>
          <p:nvPr/>
        </p:nvSpPr>
        <p:spPr bwMode="auto">
          <a:xfrm>
            <a:off x="6626226" y="5214689"/>
            <a:ext cx="1333500" cy="519351"/>
          </a:xfrm>
          <a:prstGeom prst="ellipse">
            <a:avLst/>
          </a:prstGeom>
          <a:solidFill>
            <a:schemeClr val="bg1"/>
          </a:solidFill>
          <a:ln w="25400" algn="ctr">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spAutoFit/>
          </a:bodyPr>
          <a:lstStyle/>
          <a:p>
            <a:endParaRPr lang="en-US"/>
          </a:p>
        </p:txBody>
      </p:sp>
      <p:cxnSp>
        <p:nvCxnSpPr>
          <p:cNvPr id="21" name="AutoShape 8"/>
          <p:cNvCxnSpPr>
            <a:cxnSpLocks noChangeShapeType="1"/>
            <a:stCxn id="18" idx="4"/>
            <a:endCxn id="19" idx="0"/>
          </p:cNvCxnSpPr>
          <p:nvPr/>
        </p:nvCxnSpPr>
        <p:spPr bwMode="auto">
          <a:xfrm rot="5400000">
            <a:off x="6782318" y="2975242"/>
            <a:ext cx="1021317" cy="1588"/>
          </a:xfrm>
          <a:prstGeom prst="straightConnector1">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2" name="AutoShape 9"/>
          <p:cNvCxnSpPr>
            <a:cxnSpLocks noChangeShapeType="1"/>
            <a:stCxn id="19" idx="4"/>
            <a:endCxn id="20" idx="0"/>
          </p:cNvCxnSpPr>
          <p:nvPr/>
        </p:nvCxnSpPr>
        <p:spPr bwMode="auto">
          <a:xfrm rot="5400000">
            <a:off x="6688258" y="4609970"/>
            <a:ext cx="1209437" cy="1588"/>
          </a:xfrm>
          <a:prstGeom prst="straightConnector1">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3" name="AutoShape 10"/>
          <p:cNvCxnSpPr>
            <a:cxnSpLocks noChangeShapeType="1"/>
            <a:endCxn id="18" idx="0"/>
          </p:cNvCxnSpPr>
          <p:nvPr/>
        </p:nvCxnSpPr>
        <p:spPr bwMode="auto">
          <a:xfrm>
            <a:off x="6396039" y="1384171"/>
            <a:ext cx="896937" cy="561062"/>
          </a:xfrm>
          <a:prstGeom prst="straightConnector1">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25" name="Text Box 11"/>
          <p:cNvSpPr txBox="1">
            <a:spLocks noChangeArrowheads="1"/>
          </p:cNvSpPr>
          <p:nvPr/>
        </p:nvSpPr>
        <p:spPr bwMode="auto">
          <a:xfrm>
            <a:off x="8112126" y="3020883"/>
            <a:ext cx="952500" cy="78483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marL="952500" indent="-952500" eaLnBrk="0" hangingPunct="0">
              <a:defRPr sz="5000">
                <a:solidFill>
                  <a:schemeClr val="tx1"/>
                </a:solidFill>
                <a:latin typeface="Arial" charset="0"/>
              </a:defRPr>
            </a:lvl1pPr>
            <a:lvl2pPr eaLnBrk="0" hangingPunct="0">
              <a:defRPr sz="5000">
                <a:solidFill>
                  <a:schemeClr val="tx1"/>
                </a:solidFill>
                <a:latin typeface="Arial" charset="0"/>
              </a:defRPr>
            </a:lvl2pPr>
            <a:lvl3pPr eaLnBrk="0" hangingPunct="0">
              <a:defRPr sz="5000">
                <a:solidFill>
                  <a:schemeClr val="tx1"/>
                </a:solidFill>
                <a:latin typeface="Arial" charset="0"/>
              </a:defRPr>
            </a:lvl3pPr>
            <a:lvl4pPr eaLnBrk="0" hangingPunct="0">
              <a:defRPr sz="5000">
                <a:solidFill>
                  <a:schemeClr val="tx1"/>
                </a:solidFill>
                <a:latin typeface="Arial" charset="0"/>
              </a:defRPr>
            </a:lvl4pPr>
            <a:lvl5pPr eaLnBrk="0" hangingPunct="0">
              <a:defRPr sz="5000">
                <a:solidFill>
                  <a:schemeClr val="tx1"/>
                </a:solidFill>
                <a:latin typeface="Arial" charset="0"/>
              </a:defRPr>
            </a:lvl5pPr>
            <a:lvl6pPr eaLnBrk="0" fontAlgn="base" hangingPunct="0">
              <a:spcBef>
                <a:spcPct val="0"/>
              </a:spcBef>
              <a:spcAft>
                <a:spcPct val="0"/>
              </a:spcAft>
              <a:defRPr sz="5000">
                <a:solidFill>
                  <a:schemeClr val="tx1"/>
                </a:solidFill>
                <a:latin typeface="Arial" charset="0"/>
              </a:defRPr>
            </a:lvl6pPr>
            <a:lvl7pPr eaLnBrk="0" fontAlgn="base" hangingPunct="0">
              <a:spcBef>
                <a:spcPct val="0"/>
              </a:spcBef>
              <a:spcAft>
                <a:spcPct val="0"/>
              </a:spcAft>
              <a:defRPr sz="5000">
                <a:solidFill>
                  <a:schemeClr val="tx1"/>
                </a:solidFill>
                <a:latin typeface="Arial" charset="0"/>
              </a:defRPr>
            </a:lvl7pPr>
            <a:lvl8pPr eaLnBrk="0" fontAlgn="base" hangingPunct="0">
              <a:spcBef>
                <a:spcPct val="0"/>
              </a:spcBef>
              <a:spcAft>
                <a:spcPct val="0"/>
              </a:spcAft>
              <a:defRPr sz="5000">
                <a:solidFill>
                  <a:schemeClr val="tx1"/>
                </a:solidFill>
                <a:latin typeface="Arial" charset="0"/>
              </a:defRPr>
            </a:lvl8pPr>
            <a:lvl9pPr eaLnBrk="0" fontAlgn="base" hangingPunct="0">
              <a:spcBef>
                <a:spcPct val="0"/>
              </a:spcBef>
              <a:spcAft>
                <a:spcPct val="0"/>
              </a:spcAft>
              <a:defRPr sz="5000">
                <a:solidFill>
                  <a:schemeClr val="tx1"/>
                </a:solidFill>
                <a:latin typeface="Arial" charset="0"/>
              </a:defRPr>
            </a:lvl9pPr>
          </a:lstStyle>
          <a:p>
            <a:pPr eaLnBrk="1" hangingPunct="1">
              <a:spcBef>
                <a:spcPct val="50000"/>
              </a:spcBef>
            </a:pPr>
            <a:r>
              <a:rPr lang="en-US" sz="1800" dirty="0" smtClean="0"/>
              <a:t>flag[1] </a:t>
            </a:r>
          </a:p>
          <a:p>
            <a:pPr eaLnBrk="1" hangingPunct="1">
              <a:spcBef>
                <a:spcPct val="50000"/>
              </a:spcBef>
            </a:pPr>
            <a:r>
              <a:rPr lang="en-US" sz="1800" dirty="0" smtClean="0"/>
              <a:t>← 0</a:t>
            </a:r>
            <a:endParaRPr lang="en-US" sz="1800" dirty="0"/>
          </a:p>
        </p:txBody>
      </p:sp>
      <p:cxnSp>
        <p:nvCxnSpPr>
          <p:cNvPr id="29" name="AutoShape 15"/>
          <p:cNvCxnSpPr>
            <a:cxnSpLocks noChangeShapeType="1"/>
            <a:stCxn id="20" idx="6"/>
            <a:endCxn id="18" idx="6"/>
          </p:cNvCxnSpPr>
          <p:nvPr/>
        </p:nvCxnSpPr>
        <p:spPr bwMode="auto">
          <a:xfrm flipV="1">
            <a:off x="7959726" y="2204909"/>
            <a:ext cx="1588" cy="3269456"/>
          </a:xfrm>
          <a:prstGeom prst="curvedConnector3">
            <a:avLst>
              <a:gd name="adj1" fmla="val 14395466"/>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30" name="Text Box 27"/>
          <p:cNvSpPr txBox="1">
            <a:spLocks noChangeArrowheads="1"/>
          </p:cNvSpPr>
          <p:nvPr/>
        </p:nvSpPr>
        <p:spPr bwMode="auto">
          <a:xfrm>
            <a:off x="6740526" y="2030283"/>
            <a:ext cx="1484312" cy="3693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marL="952500" indent="-952500" eaLnBrk="0" hangingPunct="0">
              <a:defRPr sz="5000">
                <a:solidFill>
                  <a:schemeClr val="tx1"/>
                </a:solidFill>
                <a:latin typeface="Arial" charset="0"/>
              </a:defRPr>
            </a:lvl1pPr>
            <a:lvl2pPr eaLnBrk="0" hangingPunct="0">
              <a:defRPr sz="5000">
                <a:solidFill>
                  <a:schemeClr val="tx1"/>
                </a:solidFill>
                <a:latin typeface="Arial" charset="0"/>
              </a:defRPr>
            </a:lvl2pPr>
            <a:lvl3pPr eaLnBrk="0" hangingPunct="0">
              <a:defRPr sz="5000">
                <a:solidFill>
                  <a:schemeClr val="tx1"/>
                </a:solidFill>
                <a:latin typeface="Arial" charset="0"/>
              </a:defRPr>
            </a:lvl3pPr>
            <a:lvl4pPr eaLnBrk="0" hangingPunct="0">
              <a:defRPr sz="5000">
                <a:solidFill>
                  <a:schemeClr val="tx1"/>
                </a:solidFill>
                <a:latin typeface="Arial" charset="0"/>
              </a:defRPr>
            </a:lvl4pPr>
            <a:lvl5pPr eaLnBrk="0" hangingPunct="0">
              <a:defRPr sz="5000">
                <a:solidFill>
                  <a:schemeClr val="tx1"/>
                </a:solidFill>
                <a:latin typeface="Arial" charset="0"/>
              </a:defRPr>
            </a:lvl5pPr>
            <a:lvl6pPr eaLnBrk="0" fontAlgn="base" hangingPunct="0">
              <a:spcBef>
                <a:spcPct val="0"/>
              </a:spcBef>
              <a:spcAft>
                <a:spcPct val="0"/>
              </a:spcAft>
              <a:defRPr sz="5000">
                <a:solidFill>
                  <a:schemeClr val="tx1"/>
                </a:solidFill>
                <a:latin typeface="Arial" charset="0"/>
              </a:defRPr>
            </a:lvl6pPr>
            <a:lvl7pPr eaLnBrk="0" fontAlgn="base" hangingPunct="0">
              <a:spcBef>
                <a:spcPct val="0"/>
              </a:spcBef>
              <a:spcAft>
                <a:spcPct val="0"/>
              </a:spcAft>
              <a:defRPr sz="5000">
                <a:solidFill>
                  <a:schemeClr val="tx1"/>
                </a:solidFill>
                <a:latin typeface="Arial" charset="0"/>
              </a:defRPr>
            </a:lvl7pPr>
            <a:lvl8pPr eaLnBrk="0" fontAlgn="base" hangingPunct="0">
              <a:spcBef>
                <a:spcPct val="0"/>
              </a:spcBef>
              <a:spcAft>
                <a:spcPct val="0"/>
              </a:spcAft>
              <a:defRPr sz="5000">
                <a:solidFill>
                  <a:schemeClr val="tx1"/>
                </a:solidFill>
                <a:latin typeface="Arial" charset="0"/>
              </a:defRPr>
            </a:lvl8pPr>
            <a:lvl9pPr eaLnBrk="0" fontAlgn="base" hangingPunct="0">
              <a:spcBef>
                <a:spcPct val="0"/>
              </a:spcBef>
              <a:spcAft>
                <a:spcPct val="0"/>
              </a:spcAft>
              <a:defRPr sz="5000">
                <a:solidFill>
                  <a:schemeClr val="tx1"/>
                </a:solidFill>
                <a:latin typeface="Arial" charset="0"/>
              </a:defRPr>
            </a:lvl9pPr>
          </a:lstStyle>
          <a:p>
            <a:pPr eaLnBrk="1" hangingPunct="1">
              <a:spcBef>
                <a:spcPct val="50000"/>
              </a:spcBef>
            </a:pPr>
            <a:r>
              <a:rPr lang="en-US" sz="1800" dirty="0" smtClean="0"/>
              <a:t>no access</a:t>
            </a:r>
            <a:endParaRPr lang="en-US" sz="1800" dirty="0"/>
          </a:p>
        </p:txBody>
      </p:sp>
      <p:sp>
        <p:nvSpPr>
          <p:cNvPr id="31" name="Text Box 33"/>
          <p:cNvSpPr txBox="1">
            <a:spLocks noChangeArrowheads="1"/>
          </p:cNvSpPr>
          <p:nvPr/>
        </p:nvSpPr>
        <p:spPr bwMode="auto">
          <a:xfrm>
            <a:off x="6588126" y="1268283"/>
            <a:ext cx="1420813"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952500" indent="-952500" eaLnBrk="0" hangingPunct="0">
              <a:defRPr sz="5000">
                <a:solidFill>
                  <a:schemeClr val="tx1"/>
                </a:solidFill>
                <a:latin typeface="Arial" charset="0"/>
              </a:defRPr>
            </a:lvl1pPr>
            <a:lvl2pPr eaLnBrk="0" hangingPunct="0">
              <a:defRPr sz="5000">
                <a:solidFill>
                  <a:schemeClr val="tx1"/>
                </a:solidFill>
                <a:latin typeface="Arial" charset="0"/>
              </a:defRPr>
            </a:lvl2pPr>
            <a:lvl3pPr eaLnBrk="0" hangingPunct="0">
              <a:defRPr sz="5000">
                <a:solidFill>
                  <a:schemeClr val="tx1"/>
                </a:solidFill>
                <a:latin typeface="Arial" charset="0"/>
              </a:defRPr>
            </a:lvl3pPr>
            <a:lvl4pPr eaLnBrk="0" hangingPunct="0">
              <a:defRPr sz="5000">
                <a:solidFill>
                  <a:schemeClr val="tx1"/>
                </a:solidFill>
                <a:latin typeface="Arial" charset="0"/>
              </a:defRPr>
            </a:lvl4pPr>
            <a:lvl5pPr eaLnBrk="0" hangingPunct="0">
              <a:defRPr sz="5000">
                <a:solidFill>
                  <a:schemeClr val="tx1"/>
                </a:solidFill>
                <a:latin typeface="Arial" charset="0"/>
              </a:defRPr>
            </a:lvl5pPr>
            <a:lvl6pPr eaLnBrk="0" fontAlgn="base" hangingPunct="0">
              <a:spcBef>
                <a:spcPct val="0"/>
              </a:spcBef>
              <a:spcAft>
                <a:spcPct val="0"/>
              </a:spcAft>
              <a:defRPr sz="5000">
                <a:solidFill>
                  <a:schemeClr val="tx1"/>
                </a:solidFill>
                <a:latin typeface="Arial" charset="0"/>
              </a:defRPr>
            </a:lvl6pPr>
            <a:lvl7pPr eaLnBrk="0" fontAlgn="base" hangingPunct="0">
              <a:spcBef>
                <a:spcPct val="0"/>
              </a:spcBef>
              <a:spcAft>
                <a:spcPct val="0"/>
              </a:spcAft>
              <a:defRPr sz="5000">
                <a:solidFill>
                  <a:schemeClr val="tx1"/>
                </a:solidFill>
                <a:latin typeface="Arial" charset="0"/>
              </a:defRPr>
            </a:lvl7pPr>
            <a:lvl8pPr eaLnBrk="0" fontAlgn="base" hangingPunct="0">
              <a:spcBef>
                <a:spcPct val="0"/>
              </a:spcBef>
              <a:spcAft>
                <a:spcPct val="0"/>
              </a:spcAft>
              <a:defRPr sz="5000">
                <a:solidFill>
                  <a:schemeClr val="tx1"/>
                </a:solidFill>
                <a:latin typeface="Arial" charset="0"/>
              </a:defRPr>
            </a:lvl8pPr>
            <a:lvl9pPr eaLnBrk="0" fontAlgn="base" hangingPunct="0">
              <a:spcBef>
                <a:spcPct val="0"/>
              </a:spcBef>
              <a:spcAft>
                <a:spcPct val="0"/>
              </a:spcAft>
              <a:defRPr sz="5000">
                <a:solidFill>
                  <a:schemeClr val="tx1"/>
                </a:solidFill>
                <a:latin typeface="Arial" charset="0"/>
              </a:defRPr>
            </a:lvl9pPr>
          </a:lstStyle>
          <a:p>
            <a:pPr eaLnBrk="1" hangingPunct="1">
              <a:spcBef>
                <a:spcPct val="50000"/>
              </a:spcBef>
            </a:pPr>
            <a:r>
              <a:rPr lang="en-US" sz="1800" dirty="0" smtClean="0"/>
              <a:t>flag[1] </a:t>
            </a:r>
            <a:r>
              <a:rPr lang="en-US" sz="1800" dirty="0"/>
              <a:t>←0</a:t>
            </a:r>
          </a:p>
        </p:txBody>
      </p:sp>
      <p:sp>
        <p:nvSpPr>
          <p:cNvPr id="32" name="Text Box 12"/>
          <p:cNvSpPr txBox="1">
            <a:spLocks noChangeArrowheads="1"/>
          </p:cNvSpPr>
          <p:nvPr/>
        </p:nvSpPr>
        <p:spPr bwMode="auto">
          <a:xfrm>
            <a:off x="5902326" y="4316283"/>
            <a:ext cx="1389856" cy="2862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marL="952500" indent="-952500" eaLnBrk="0" hangingPunct="0">
              <a:defRPr sz="5000">
                <a:solidFill>
                  <a:schemeClr val="tx1"/>
                </a:solidFill>
                <a:latin typeface="Arial" charset="0"/>
              </a:defRPr>
            </a:lvl1pPr>
            <a:lvl2pPr eaLnBrk="0" hangingPunct="0">
              <a:defRPr sz="5000">
                <a:solidFill>
                  <a:schemeClr val="tx1"/>
                </a:solidFill>
                <a:latin typeface="Arial" charset="0"/>
              </a:defRPr>
            </a:lvl2pPr>
            <a:lvl3pPr eaLnBrk="0" hangingPunct="0">
              <a:defRPr sz="5000">
                <a:solidFill>
                  <a:schemeClr val="tx1"/>
                </a:solidFill>
                <a:latin typeface="Arial" charset="0"/>
              </a:defRPr>
            </a:lvl3pPr>
            <a:lvl4pPr eaLnBrk="0" hangingPunct="0">
              <a:defRPr sz="5000">
                <a:solidFill>
                  <a:schemeClr val="tx1"/>
                </a:solidFill>
                <a:latin typeface="Arial" charset="0"/>
              </a:defRPr>
            </a:lvl4pPr>
            <a:lvl5pPr eaLnBrk="0" hangingPunct="0">
              <a:defRPr sz="5000">
                <a:solidFill>
                  <a:schemeClr val="tx1"/>
                </a:solidFill>
                <a:latin typeface="Arial" charset="0"/>
              </a:defRPr>
            </a:lvl5pPr>
            <a:lvl6pPr eaLnBrk="0" fontAlgn="base" hangingPunct="0">
              <a:spcBef>
                <a:spcPct val="0"/>
              </a:spcBef>
              <a:spcAft>
                <a:spcPct val="0"/>
              </a:spcAft>
              <a:defRPr sz="5000">
                <a:solidFill>
                  <a:schemeClr val="tx1"/>
                </a:solidFill>
                <a:latin typeface="Arial" charset="0"/>
              </a:defRPr>
            </a:lvl6pPr>
            <a:lvl7pPr eaLnBrk="0" fontAlgn="base" hangingPunct="0">
              <a:spcBef>
                <a:spcPct val="0"/>
              </a:spcBef>
              <a:spcAft>
                <a:spcPct val="0"/>
              </a:spcAft>
              <a:defRPr sz="5000">
                <a:solidFill>
                  <a:schemeClr val="tx1"/>
                </a:solidFill>
                <a:latin typeface="Arial" charset="0"/>
              </a:defRPr>
            </a:lvl7pPr>
            <a:lvl8pPr eaLnBrk="0" fontAlgn="base" hangingPunct="0">
              <a:spcBef>
                <a:spcPct val="0"/>
              </a:spcBef>
              <a:spcAft>
                <a:spcPct val="0"/>
              </a:spcAft>
              <a:defRPr sz="5000">
                <a:solidFill>
                  <a:schemeClr val="tx1"/>
                </a:solidFill>
                <a:latin typeface="Arial" charset="0"/>
              </a:defRPr>
            </a:lvl8pPr>
            <a:lvl9pPr eaLnBrk="0" fontAlgn="base" hangingPunct="0">
              <a:spcBef>
                <a:spcPct val="0"/>
              </a:spcBef>
              <a:spcAft>
                <a:spcPct val="0"/>
              </a:spcAft>
              <a:defRPr sz="5000">
                <a:solidFill>
                  <a:schemeClr val="tx1"/>
                </a:solidFill>
                <a:latin typeface="Arial" charset="0"/>
              </a:defRPr>
            </a:lvl9pPr>
          </a:lstStyle>
          <a:p>
            <a:pPr eaLnBrk="1" hangingPunct="1">
              <a:lnSpc>
                <a:spcPct val="70000"/>
              </a:lnSpc>
              <a:spcBef>
                <a:spcPct val="50000"/>
              </a:spcBef>
            </a:pPr>
            <a:r>
              <a:rPr lang="en-US" sz="1800" dirty="0" smtClean="0"/>
              <a:t>flag[0] == 0</a:t>
            </a:r>
            <a:endParaRPr lang="en-US" sz="1800" dirty="0"/>
          </a:p>
        </p:txBody>
      </p:sp>
      <p:sp>
        <p:nvSpPr>
          <p:cNvPr id="33" name="Text Box 27"/>
          <p:cNvSpPr txBox="1">
            <a:spLocks noChangeArrowheads="1"/>
          </p:cNvSpPr>
          <p:nvPr/>
        </p:nvSpPr>
        <p:spPr bwMode="auto">
          <a:xfrm>
            <a:off x="6664326" y="5306883"/>
            <a:ext cx="1484312" cy="3693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marL="952500" indent="-952500" eaLnBrk="0" hangingPunct="0">
              <a:defRPr sz="5000">
                <a:solidFill>
                  <a:schemeClr val="tx1"/>
                </a:solidFill>
                <a:latin typeface="Arial" charset="0"/>
              </a:defRPr>
            </a:lvl1pPr>
            <a:lvl2pPr eaLnBrk="0" hangingPunct="0">
              <a:defRPr sz="5000">
                <a:solidFill>
                  <a:schemeClr val="tx1"/>
                </a:solidFill>
                <a:latin typeface="Arial" charset="0"/>
              </a:defRPr>
            </a:lvl2pPr>
            <a:lvl3pPr eaLnBrk="0" hangingPunct="0">
              <a:defRPr sz="5000">
                <a:solidFill>
                  <a:schemeClr val="tx1"/>
                </a:solidFill>
                <a:latin typeface="Arial" charset="0"/>
              </a:defRPr>
            </a:lvl3pPr>
            <a:lvl4pPr eaLnBrk="0" hangingPunct="0">
              <a:defRPr sz="5000">
                <a:solidFill>
                  <a:schemeClr val="tx1"/>
                </a:solidFill>
                <a:latin typeface="Arial" charset="0"/>
              </a:defRPr>
            </a:lvl4pPr>
            <a:lvl5pPr eaLnBrk="0" hangingPunct="0">
              <a:defRPr sz="5000">
                <a:solidFill>
                  <a:schemeClr val="tx1"/>
                </a:solidFill>
                <a:latin typeface="Arial" charset="0"/>
              </a:defRPr>
            </a:lvl5pPr>
            <a:lvl6pPr eaLnBrk="0" fontAlgn="base" hangingPunct="0">
              <a:spcBef>
                <a:spcPct val="0"/>
              </a:spcBef>
              <a:spcAft>
                <a:spcPct val="0"/>
              </a:spcAft>
              <a:defRPr sz="5000">
                <a:solidFill>
                  <a:schemeClr val="tx1"/>
                </a:solidFill>
                <a:latin typeface="Arial" charset="0"/>
              </a:defRPr>
            </a:lvl6pPr>
            <a:lvl7pPr eaLnBrk="0" fontAlgn="base" hangingPunct="0">
              <a:spcBef>
                <a:spcPct val="0"/>
              </a:spcBef>
              <a:spcAft>
                <a:spcPct val="0"/>
              </a:spcAft>
              <a:defRPr sz="5000">
                <a:solidFill>
                  <a:schemeClr val="tx1"/>
                </a:solidFill>
                <a:latin typeface="Arial" charset="0"/>
              </a:defRPr>
            </a:lvl7pPr>
            <a:lvl8pPr eaLnBrk="0" fontAlgn="base" hangingPunct="0">
              <a:spcBef>
                <a:spcPct val="0"/>
              </a:spcBef>
              <a:spcAft>
                <a:spcPct val="0"/>
              </a:spcAft>
              <a:defRPr sz="5000">
                <a:solidFill>
                  <a:schemeClr val="tx1"/>
                </a:solidFill>
                <a:latin typeface="Arial" charset="0"/>
              </a:defRPr>
            </a:lvl8pPr>
            <a:lvl9pPr eaLnBrk="0" fontAlgn="base" hangingPunct="0">
              <a:spcBef>
                <a:spcPct val="0"/>
              </a:spcBef>
              <a:spcAft>
                <a:spcPct val="0"/>
              </a:spcAft>
              <a:defRPr sz="5000">
                <a:solidFill>
                  <a:schemeClr val="tx1"/>
                </a:solidFill>
                <a:latin typeface="Arial" charset="0"/>
              </a:defRPr>
            </a:lvl9pPr>
          </a:lstStyle>
          <a:p>
            <a:pPr eaLnBrk="1" hangingPunct="1">
              <a:spcBef>
                <a:spcPct val="50000"/>
              </a:spcBef>
            </a:pPr>
            <a:r>
              <a:rPr lang="en-US" sz="1800" dirty="0" smtClean="0"/>
              <a:t>  access</a:t>
            </a:r>
            <a:endParaRPr lang="en-US" sz="1800" dirty="0"/>
          </a:p>
        </p:txBody>
      </p:sp>
      <p:sp>
        <p:nvSpPr>
          <p:cNvPr id="34" name="Text Box 27"/>
          <p:cNvSpPr txBox="1">
            <a:spLocks noChangeArrowheads="1"/>
          </p:cNvSpPr>
          <p:nvPr/>
        </p:nvSpPr>
        <p:spPr bwMode="auto">
          <a:xfrm>
            <a:off x="6740526" y="3554283"/>
            <a:ext cx="1484312" cy="3693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marL="952500" indent="-952500" eaLnBrk="0" hangingPunct="0">
              <a:defRPr sz="5000">
                <a:solidFill>
                  <a:schemeClr val="tx1"/>
                </a:solidFill>
                <a:latin typeface="Arial" charset="0"/>
              </a:defRPr>
            </a:lvl1pPr>
            <a:lvl2pPr eaLnBrk="0" hangingPunct="0">
              <a:defRPr sz="5000">
                <a:solidFill>
                  <a:schemeClr val="tx1"/>
                </a:solidFill>
                <a:latin typeface="Arial" charset="0"/>
              </a:defRPr>
            </a:lvl2pPr>
            <a:lvl3pPr eaLnBrk="0" hangingPunct="0">
              <a:defRPr sz="5000">
                <a:solidFill>
                  <a:schemeClr val="tx1"/>
                </a:solidFill>
                <a:latin typeface="Arial" charset="0"/>
              </a:defRPr>
            </a:lvl3pPr>
            <a:lvl4pPr eaLnBrk="0" hangingPunct="0">
              <a:defRPr sz="5000">
                <a:solidFill>
                  <a:schemeClr val="tx1"/>
                </a:solidFill>
                <a:latin typeface="Arial" charset="0"/>
              </a:defRPr>
            </a:lvl4pPr>
            <a:lvl5pPr eaLnBrk="0" hangingPunct="0">
              <a:defRPr sz="5000">
                <a:solidFill>
                  <a:schemeClr val="tx1"/>
                </a:solidFill>
                <a:latin typeface="Arial" charset="0"/>
              </a:defRPr>
            </a:lvl5pPr>
            <a:lvl6pPr eaLnBrk="0" fontAlgn="base" hangingPunct="0">
              <a:spcBef>
                <a:spcPct val="0"/>
              </a:spcBef>
              <a:spcAft>
                <a:spcPct val="0"/>
              </a:spcAft>
              <a:defRPr sz="5000">
                <a:solidFill>
                  <a:schemeClr val="tx1"/>
                </a:solidFill>
                <a:latin typeface="Arial" charset="0"/>
              </a:defRPr>
            </a:lvl6pPr>
            <a:lvl7pPr eaLnBrk="0" fontAlgn="base" hangingPunct="0">
              <a:spcBef>
                <a:spcPct val="0"/>
              </a:spcBef>
              <a:spcAft>
                <a:spcPct val="0"/>
              </a:spcAft>
              <a:defRPr sz="5000">
                <a:solidFill>
                  <a:schemeClr val="tx1"/>
                </a:solidFill>
                <a:latin typeface="Arial" charset="0"/>
              </a:defRPr>
            </a:lvl7pPr>
            <a:lvl8pPr eaLnBrk="0" fontAlgn="base" hangingPunct="0">
              <a:spcBef>
                <a:spcPct val="0"/>
              </a:spcBef>
              <a:spcAft>
                <a:spcPct val="0"/>
              </a:spcAft>
              <a:defRPr sz="5000">
                <a:solidFill>
                  <a:schemeClr val="tx1"/>
                </a:solidFill>
                <a:latin typeface="Arial" charset="0"/>
              </a:defRPr>
            </a:lvl8pPr>
            <a:lvl9pPr eaLnBrk="0" fontAlgn="base" hangingPunct="0">
              <a:spcBef>
                <a:spcPct val="0"/>
              </a:spcBef>
              <a:spcAft>
                <a:spcPct val="0"/>
              </a:spcAft>
              <a:defRPr sz="5000">
                <a:solidFill>
                  <a:schemeClr val="tx1"/>
                </a:solidFill>
                <a:latin typeface="Arial" charset="0"/>
              </a:defRPr>
            </a:lvl9pPr>
          </a:lstStyle>
          <a:p>
            <a:pPr eaLnBrk="1" hangingPunct="1">
              <a:spcBef>
                <a:spcPct val="50000"/>
              </a:spcBef>
            </a:pPr>
            <a:r>
              <a:rPr lang="en-US" sz="1800" dirty="0" smtClean="0"/>
              <a:t>request</a:t>
            </a:r>
            <a:endParaRPr lang="en-US" sz="1800" dirty="0"/>
          </a:p>
        </p:txBody>
      </p:sp>
      <p:sp>
        <p:nvSpPr>
          <p:cNvPr id="35" name="Text Box 11"/>
          <p:cNvSpPr txBox="1">
            <a:spLocks noChangeArrowheads="1"/>
          </p:cNvSpPr>
          <p:nvPr/>
        </p:nvSpPr>
        <p:spPr bwMode="auto">
          <a:xfrm>
            <a:off x="5826126" y="2792283"/>
            <a:ext cx="1333500" cy="3693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marL="952500" indent="-952500" eaLnBrk="0" hangingPunct="0">
              <a:defRPr sz="5000">
                <a:solidFill>
                  <a:schemeClr val="tx1"/>
                </a:solidFill>
                <a:latin typeface="Arial" charset="0"/>
              </a:defRPr>
            </a:lvl1pPr>
            <a:lvl2pPr eaLnBrk="0" hangingPunct="0">
              <a:defRPr sz="5000">
                <a:solidFill>
                  <a:schemeClr val="tx1"/>
                </a:solidFill>
                <a:latin typeface="Arial" charset="0"/>
              </a:defRPr>
            </a:lvl2pPr>
            <a:lvl3pPr eaLnBrk="0" hangingPunct="0">
              <a:defRPr sz="5000">
                <a:solidFill>
                  <a:schemeClr val="tx1"/>
                </a:solidFill>
                <a:latin typeface="Arial" charset="0"/>
              </a:defRPr>
            </a:lvl3pPr>
            <a:lvl4pPr eaLnBrk="0" hangingPunct="0">
              <a:defRPr sz="5000">
                <a:solidFill>
                  <a:schemeClr val="tx1"/>
                </a:solidFill>
                <a:latin typeface="Arial" charset="0"/>
              </a:defRPr>
            </a:lvl4pPr>
            <a:lvl5pPr eaLnBrk="0" hangingPunct="0">
              <a:defRPr sz="5000">
                <a:solidFill>
                  <a:schemeClr val="tx1"/>
                </a:solidFill>
                <a:latin typeface="Arial" charset="0"/>
              </a:defRPr>
            </a:lvl5pPr>
            <a:lvl6pPr eaLnBrk="0" fontAlgn="base" hangingPunct="0">
              <a:spcBef>
                <a:spcPct val="0"/>
              </a:spcBef>
              <a:spcAft>
                <a:spcPct val="0"/>
              </a:spcAft>
              <a:defRPr sz="5000">
                <a:solidFill>
                  <a:schemeClr val="tx1"/>
                </a:solidFill>
                <a:latin typeface="Arial" charset="0"/>
              </a:defRPr>
            </a:lvl6pPr>
            <a:lvl7pPr eaLnBrk="0" fontAlgn="base" hangingPunct="0">
              <a:spcBef>
                <a:spcPct val="0"/>
              </a:spcBef>
              <a:spcAft>
                <a:spcPct val="0"/>
              </a:spcAft>
              <a:defRPr sz="5000">
                <a:solidFill>
                  <a:schemeClr val="tx1"/>
                </a:solidFill>
                <a:latin typeface="Arial" charset="0"/>
              </a:defRPr>
            </a:lvl7pPr>
            <a:lvl8pPr eaLnBrk="0" fontAlgn="base" hangingPunct="0">
              <a:spcBef>
                <a:spcPct val="0"/>
              </a:spcBef>
              <a:spcAft>
                <a:spcPct val="0"/>
              </a:spcAft>
              <a:defRPr sz="5000">
                <a:solidFill>
                  <a:schemeClr val="tx1"/>
                </a:solidFill>
                <a:latin typeface="Arial" charset="0"/>
              </a:defRPr>
            </a:lvl8pPr>
            <a:lvl9pPr eaLnBrk="0" fontAlgn="base" hangingPunct="0">
              <a:spcBef>
                <a:spcPct val="0"/>
              </a:spcBef>
              <a:spcAft>
                <a:spcPct val="0"/>
              </a:spcAft>
              <a:defRPr sz="5000">
                <a:solidFill>
                  <a:schemeClr val="tx1"/>
                </a:solidFill>
                <a:latin typeface="Arial" charset="0"/>
              </a:defRPr>
            </a:lvl9pPr>
          </a:lstStyle>
          <a:p>
            <a:pPr eaLnBrk="1" hangingPunct="1">
              <a:spcBef>
                <a:spcPct val="50000"/>
              </a:spcBef>
            </a:pPr>
            <a:r>
              <a:rPr lang="en-US" sz="1800" dirty="0" smtClean="0"/>
              <a:t>flag[1] ← 1</a:t>
            </a:r>
            <a:endParaRPr lang="en-US" sz="1800" dirty="0"/>
          </a:p>
        </p:txBody>
      </p:sp>
      <p:sp>
        <p:nvSpPr>
          <p:cNvPr id="38" name="Text Box 14"/>
          <p:cNvSpPr txBox="1">
            <a:spLocks noChangeArrowheads="1"/>
          </p:cNvSpPr>
          <p:nvPr/>
        </p:nvSpPr>
        <p:spPr bwMode="auto">
          <a:xfrm>
            <a:off x="152400" y="793621"/>
            <a:ext cx="1177925" cy="46166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marL="952500" indent="-952500" eaLnBrk="0" hangingPunct="0">
              <a:defRPr sz="5000">
                <a:solidFill>
                  <a:schemeClr val="tx1"/>
                </a:solidFill>
                <a:latin typeface="Arial" charset="0"/>
              </a:defRPr>
            </a:lvl1pPr>
            <a:lvl2pPr eaLnBrk="0" hangingPunct="0">
              <a:defRPr sz="5000">
                <a:solidFill>
                  <a:schemeClr val="tx1"/>
                </a:solidFill>
                <a:latin typeface="Arial" charset="0"/>
              </a:defRPr>
            </a:lvl2pPr>
            <a:lvl3pPr eaLnBrk="0" hangingPunct="0">
              <a:defRPr sz="5000">
                <a:solidFill>
                  <a:schemeClr val="tx1"/>
                </a:solidFill>
                <a:latin typeface="Arial" charset="0"/>
              </a:defRPr>
            </a:lvl3pPr>
            <a:lvl4pPr eaLnBrk="0" hangingPunct="0">
              <a:defRPr sz="5000">
                <a:solidFill>
                  <a:schemeClr val="tx1"/>
                </a:solidFill>
                <a:latin typeface="Arial" charset="0"/>
              </a:defRPr>
            </a:lvl4pPr>
            <a:lvl5pPr eaLnBrk="0" hangingPunct="0">
              <a:defRPr sz="5000">
                <a:solidFill>
                  <a:schemeClr val="tx1"/>
                </a:solidFill>
                <a:latin typeface="Arial" charset="0"/>
              </a:defRPr>
            </a:lvl5pPr>
            <a:lvl6pPr eaLnBrk="0" fontAlgn="base" hangingPunct="0">
              <a:spcBef>
                <a:spcPct val="0"/>
              </a:spcBef>
              <a:spcAft>
                <a:spcPct val="0"/>
              </a:spcAft>
              <a:defRPr sz="5000">
                <a:solidFill>
                  <a:schemeClr val="tx1"/>
                </a:solidFill>
                <a:latin typeface="Arial" charset="0"/>
              </a:defRPr>
            </a:lvl6pPr>
            <a:lvl7pPr eaLnBrk="0" fontAlgn="base" hangingPunct="0">
              <a:spcBef>
                <a:spcPct val="0"/>
              </a:spcBef>
              <a:spcAft>
                <a:spcPct val="0"/>
              </a:spcAft>
              <a:defRPr sz="5000">
                <a:solidFill>
                  <a:schemeClr val="tx1"/>
                </a:solidFill>
                <a:latin typeface="Arial" charset="0"/>
              </a:defRPr>
            </a:lvl7pPr>
            <a:lvl8pPr eaLnBrk="0" fontAlgn="base" hangingPunct="0">
              <a:spcBef>
                <a:spcPct val="0"/>
              </a:spcBef>
              <a:spcAft>
                <a:spcPct val="0"/>
              </a:spcAft>
              <a:defRPr sz="5000">
                <a:solidFill>
                  <a:schemeClr val="tx1"/>
                </a:solidFill>
                <a:latin typeface="Arial" charset="0"/>
              </a:defRPr>
            </a:lvl8pPr>
            <a:lvl9pPr eaLnBrk="0" fontAlgn="base" hangingPunct="0">
              <a:spcBef>
                <a:spcPct val="0"/>
              </a:spcBef>
              <a:spcAft>
                <a:spcPct val="0"/>
              </a:spcAft>
              <a:defRPr sz="5000">
                <a:solidFill>
                  <a:schemeClr val="tx1"/>
                </a:solidFill>
                <a:latin typeface="Arial" charset="0"/>
              </a:defRPr>
            </a:lvl9pPr>
          </a:lstStyle>
          <a:p>
            <a:pPr eaLnBrk="1" hangingPunct="1">
              <a:spcBef>
                <a:spcPct val="50000"/>
              </a:spcBef>
            </a:pPr>
            <a:r>
              <a:rPr lang="en-US" sz="2400" b="1" dirty="0" smtClean="0"/>
              <a:t>Alice</a:t>
            </a:r>
            <a:endParaRPr lang="en-US" sz="2400" b="1" dirty="0"/>
          </a:p>
        </p:txBody>
      </p:sp>
      <p:sp>
        <p:nvSpPr>
          <p:cNvPr id="39" name="Text Box 14"/>
          <p:cNvSpPr txBox="1">
            <a:spLocks noChangeArrowheads="1"/>
          </p:cNvSpPr>
          <p:nvPr/>
        </p:nvSpPr>
        <p:spPr bwMode="auto">
          <a:xfrm>
            <a:off x="6359526" y="811083"/>
            <a:ext cx="1177925" cy="46166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marL="952500" indent="-952500" eaLnBrk="0" hangingPunct="0">
              <a:defRPr sz="5000">
                <a:solidFill>
                  <a:schemeClr val="tx1"/>
                </a:solidFill>
                <a:latin typeface="Arial" charset="0"/>
              </a:defRPr>
            </a:lvl1pPr>
            <a:lvl2pPr eaLnBrk="0" hangingPunct="0">
              <a:defRPr sz="5000">
                <a:solidFill>
                  <a:schemeClr val="tx1"/>
                </a:solidFill>
                <a:latin typeface="Arial" charset="0"/>
              </a:defRPr>
            </a:lvl2pPr>
            <a:lvl3pPr eaLnBrk="0" hangingPunct="0">
              <a:defRPr sz="5000">
                <a:solidFill>
                  <a:schemeClr val="tx1"/>
                </a:solidFill>
                <a:latin typeface="Arial" charset="0"/>
              </a:defRPr>
            </a:lvl3pPr>
            <a:lvl4pPr eaLnBrk="0" hangingPunct="0">
              <a:defRPr sz="5000">
                <a:solidFill>
                  <a:schemeClr val="tx1"/>
                </a:solidFill>
                <a:latin typeface="Arial" charset="0"/>
              </a:defRPr>
            </a:lvl4pPr>
            <a:lvl5pPr eaLnBrk="0" hangingPunct="0">
              <a:defRPr sz="5000">
                <a:solidFill>
                  <a:schemeClr val="tx1"/>
                </a:solidFill>
                <a:latin typeface="Arial" charset="0"/>
              </a:defRPr>
            </a:lvl5pPr>
            <a:lvl6pPr eaLnBrk="0" fontAlgn="base" hangingPunct="0">
              <a:spcBef>
                <a:spcPct val="0"/>
              </a:spcBef>
              <a:spcAft>
                <a:spcPct val="0"/>
              </a:spcAft>
              <a:defRPr sz="5000">
                <a:solidFill>
                  <a:schemeClr val="tx1"/>
                </a:solidFill>
                <a:latin typeface="Arial" charset="0"/>
              </a:defRPr>
            </a:lvl6pPr>
            <a:lvl7pPr eaLnBrk="0" fontAlgn="base" hangingPunct="0">
              <a:spcBef>
                <a:spcPct val="0"/>
              </a:spcBef>
              <a:spcAft>
                <a:spcPct val="0"/>
              </a:spcAft>
              <a:defRPr sz="5000">
                <a:solidFill>
                  <a:schemeClr val="tx1"/>
                </a:solidFill>
                <a:latin typeface="Arial" charset="0"/>
              </a:defRPr>
            </a:lvl7pPr>
            <a:lvl8pPr eaLnBrk="0" fontAlgn="base" hangingPunct="0">
              <a:spcBef>
                <a:spcPct val="0"/>
              </a:spcBef>
              <a:spcAft>
                <a:spcPct val="0"/>
              </a:spcAft>
              <a:defRPr sz="5000">
                <a:solidFill>
                  <a:schemeClr val="tx1"/>
                </a:solidFill>
                <a:latin typeface="Arial" charset="0"/>
              </a:defRPr>
            </a:lvl8pPr>
            <a:lvl9pPr eaLnBrk="0" fontAlgn="base" hangingPunct="0">
              <a:spcBef>
                <a:spcPct val="0"/>
              </a:spcBef>
              <a:spcAft>
                <a:spcPct val="0"/>
              </a:spcAft>
              <a:defRPr sz="5000">
                <a:solidFill>
                  <a:schemeClr val="tx1"/>
                </a:solidFill>
                <a:latin typeface="Arial" charset="0"/>
              </a:defRPr>
            </a:lvl9pPr>
          </a:lstStyle>
          <a:p>
            <a:pPr eaLnBrk="1" hangingPunct="1">
              <a:spcBef>
                <a:spcPct val="50000"/>
              </a:spcBef>
            </a:pPr>
            <a:r>
              <a:rPr lang="en-US" sz="2400" b="1" dirty="0" smtClean="0"/>
              <a:t>Bob</a:t>
            </a:r>
            <a:endParaRPr lang="en-US" sz="2400" b="1" dirty="0"/>
          </a:p>
        </p:txBody>
      </p:sp>
      <p:sp>
        <p:nvSpPr>
          <p:cNvPr id="41" name="Explosion 2 40"/>
          <p:cNvSpPr/>
          <p:nvPr/>
        </p:nvSpPr>
        <p:spPr>
          <a:xfrm>
            <a:off x="3084908" y="4468683"/>
            <a:ext cx="3124200" cy="1524000"/>
          </a:xfrm>
          <a:prstGeom prst="irregularSeal2">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Now what?!</a:t>
            </a:r>
            <a:endParaRPr lang="en-US" dirty="0"/>
          </a:p>
        </p:txBody>
      </p:sp>
    </p:spTree>
    <p:extLst>
      <p:ext uri="{BB962C8B-B14F-4D97-AF65-F5344CB8AC3E}">
        <p14:creationId xmlns:p14="http://schemas.microsoft.com/office/powerpoint/2010/main" val="12963467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500" fill="hold"/>
                                        <p:tgtEl>
                                          <p:spTgt spid="3"/>
                                        </p:tgtEl>
                                        <p:attrNameLst>
                                          <p:attrName>fillcolor</p:attrName>
                                        </p:attrNameLst>
                                      </p:cBhvr>
                                      <p:to>
                                        <a:schemeClr val="accent2"/>
                                      </p:to>
                                    </p:animClr>
                                    <p:set>
                                      <p:cBhvr>
                                        <p:cTn id="7" dur="500" fill="hold"/>
                                        <p:tgtEl>
                                          <p:spTgt spid="3"/>
                                        </p:tgtEl>
                                        <p:attrNameLst>
                                          <p:attrName>fill.type</p:attrName>
                                        </p:attrNameLst>
                                      </p:cBhvr>
                                      <p:to>
                                        <p:strVal val="solid"/>
                                      </p:to>
                                    </p:set>
                                    <p:set>
                                      <p:cBhvr>
                                        <p:cTn id="8" dur="500" fill="hold"/>
                                        <p:tgtEl>
                                          <p:spTgt spid="3"/>
                                        </p:tgtEl>
                                        <p:attrNameLst>
                                          <p:attrName>fill.on</p:attrName>
                                        </p:attrNameLst>
                                      </p:cBhvr>
                                      <p:to>
                                        <p:strVal val="true"/>
                                      </p:to>
                                    </p:set>
                                  </p:childTnLst>
                                </p:cTn>
                              </p:par>
                            </p:childTnLst>
                          </p:cTn>
                        </p:par>
                      </p:childTnLst>
                    </p:cTn>
                  </p:par>
                  <p:par>
                    <p:cTn id="9" fill="hold">
                      <p:stCondLst>
                        <p:cond delay="indefinite"/>
                      </p:stCondLst>
                      <p:childTnLst>
                        <p:par>
                          <p:cTn id="10" fill="hold">
                            <p:stCondLst>
                              <p:cond delay="0"/>
                            </p:stCondLst>
                            <p:childTnLst>
                              <p:par>
                                <p:cTn id="11" presetID="1" presetClass="emph" presetSubtype="2" fill="hold" nodeType="clickEffect">
                                  <p:stCondLst>
                                    <p:cond delay="0"/>
                                  </p:stCondLst>
                                  <p:childTnLst>
                                    <p:animClr clrSpc="rgb" dir="cw">
                                      <p:cBhvr>
                                        <p:cTn id="12" dur="500" fill="hold"/>
                                        <p:tgtEl>
                                          <p:spTgt spid="18"/>
                                        </p:tgtEl>
                                        <p:attrNameLst>
                                          <p:attrName>fillcolor</p:attrName>
                                        </p:attrNameLst>
                                      </p:cBhvr>
                                      <p:to>
                                        <a:schemeClr val="accent2"/>
                                      </p:to>
                                    </p:animClr>
                                    <p:set>
                                      <p:cBhvr>
                                        <p:cTn id="13" dur="500" fill="hold"/>
                                        <p:tgtEl>
                                          <p:spTgt spid="18"/>
                                        </p:tgtEl>
                                        <p:attrNameLst>
                                          <p:attrName>fill.type</p:attrName>
                                        </p:attrNameLst>
                                      </p:cBhvr>
                                      <p:to>
                                        <p:strVal val="solid"/>
                                      </p:to>
                                    </p:set>
                                    <p:set>
                                      <p:cBhvr>
                                        <p:cTn id="14" dur="500" fill="hold"/>
                                        <p:tgtEl>
                                          <p:spTgt spid="18"/>
                                        </p:tgtEl>
                                        <p:attrNameLst>
                                          <p:attrName>fill.on</p:attrName>
                                        </p:attrNameLst>
                                      </p:cBhvr>
                                      <p:to>
                                        <p:strVal val="true"/>
                                      </p:to>
                                    </p:set>
                                  </p:childTnLst>
                                </p:cTn>
                              </p:par>
                            </p:childTnLst>
                          </p:cTn>
                        </p:par>
                      </p:childTnLst>
                    </p:cTn>
                  </p:par>
                  <p:par>
                    <p:cTn id="15" fill="hold">
                      <p:stCondLst>
                        <p:cond delay="indefinite"/>
                      </p:stCondLst>
                      <p:childTnLst>
                        <p:par>
                          <p:cTn id="16" fill="hold">
                            <p:stCondLst>
                              <p:cond delay="0"/>
                            </p:stCondLst>
                            <p:childTnLst>
                              <p:par>
                                <p:cTn id="17" presetID="1" presetClass="emph" presetSubtype="2" fill="hold" nodeType="clickEffect">
                                  <p:stCondLst>
                                    <p:cond delay="0"/>
                                  </p:stCondLst>
                                  <p:childTnLst>
                                    <p:animClr clrSpc="rgb" dir="cw">
                                      <p:cBhvr>
                                        <p:cTn id="18" dur="500" fill="hold"/>
                                        <p:tgtEl>
                                          <p:spTgt spid="3"/>
                                        </p:tgtEl>
                                        <p:attrNameLst>
                                          <p:attrName>fillcolor</p:attrName>
                                        </p:attrNameLst>
                                      </p:cBhvr>
                                      <p:to>
                                        <a:schemeClr val="bg1"/>
                                      </p:to>
                                    </p:animClr>
                                    <p:set>
                                      <p:cBhvr>
                                        <p:cTn id="19" dur="500" fill="hold"/>
                                        <p:tgtEl>
                                          <p:spTgt spid="3"/>
                                        </p:tgtEl>
                                        <p:attrNameLst>
                                          <p:attrName>fill.type</p:attrName>
                                        </p:attrNameLst>
                                      </p:cBhvr>
                                      <p:to>
                                        <p:strVal val="solid"/>
                                      </p:to>
                                    </p:set>
                                    <p:set>
                                      <p:cBhvr>
                                        <p:cTn id="20" dur="500" fill="hold"/>
                                        <p:tgtEl>
                                          <p:spTgt spid="3"/>
                                        </p:tgtEl>
                                        <p:attrNameLst>
                                          <p:attrName>fill.on</p:attrName>
                                        </p:attrNameLst>
                                      </p:cBhvr>
                                      <p:to>
                                        <p:strVal val="true"/>
                                      </p:to>
                                    </p:set>
                                  </p:childTnLst>
                                </p:cTn>
                              </p:par>
                              <p:par>
                                <p:cTn id="21" presetID="1" presetClass="emph" presetSubtype="2" fill="hold" nodeType="withEffect">
                                  <p:stCondLst>
                                    <p:cond delay="0"/>
                                  </p:stCondLst>
                                  <p:childTnLst>
                                    <p:animClr clrSpc="rgb" dir="cw">
                                      <p:cBhvr>
                                        <p:cTn id="22" dur="500" fill="hold"/>
                                        <p:tgtEl>
                                          <p:spTgt spid="4"/>
                                        </p:tgtEl>
                                        <p:attrNameLst>
                                          <p:attrName>fillcolor</p:attrName>
                                        </p:attrNameLst>
                                      </p:cBhvr>
                                      <p:to>
                                        <a:schemeClr val="accent2"/>
                                      </p:to>
                                    </p:animClr>
                                    <p:set>
                                      <p:cBhvr>
                                        <p:cTn id="23" dur="500" fill="hold"/>
                                        <p:tgtEl>
                                          <p:spTgt spid="4"/>
                                        </p:tgtEl>
                                        <p:attrNameLst>
                                          <p:attrName>fill.type</p:attrName>
                                        </p:attrNameLst>
                                      </p:cBhvr>
                                      <p:to>
                                        <p:strVal val="solid"/>
                                      </p:to>
                                    </p:set>
                                    <p:set>
                                      <p:cBhvr>
                                        <p:cTn id="24" dur="500" fill="hold"/>
                                        <p:tgtEl>
                                          <p:spTgt spid="4"/>
                                        </p:tgtEl>
                                        <p:attrNameLst>
                                          <p:attrName>fill.on</p:attrName>
                                        </p:attrNameLst>
                                      </p:cBhvr>
                                      <p:to>
                                        <p:strVal val="true"/>
                                      </p:to>
                                    </p:set>
                                  </p:childTnLst>
                                </p:cTn>
                              </p:par>
                            </p:childTnLst>
                          </p:cTn>
                        </p:par>
                      </p:childTnLst>
                    </p:cTn>
                  </p:par>
                  <p:par>
                    <p:cTn id="25" fill="hold">
                      <p:stCondLst>
                        <p:cond delay="indefinite"/>
                      </p:stCondLst>
                      <p:childTnLst>
                        <p:par>
                          <p:cTn id="26" fill="hold">
                            <p:stCondLst>
                              <p:cond delay="0"/>
                            </p:stCondLst>
                            <p:childTnLst>
                              <p:par>
                                <p:cTn id="27" presetID="1" presetClass="emph" presetSubtype="2" fill="hold" nodeType="clickEffect">
                                  <p:stCondLst>
                                    <p:cond delay="0"/>
                                  </p:stCondLst>
                                  <p:childTnLst>
                                    <p:animClr clrSpc="rgb" dir="cw">
                                      <p:cBhvr>
                                        <p:cTn id="28" dur="500" fill="hold"/>
                                        <p:tgtEl>
                                          <p:spTgt spid="18"/>
                                        </p:tgtEl>
                                        <p:attrNameLst>
                                          <p:attrName>fillcolor</p:attrName>
                                        </p:attrNameLst>
                                      </p:cBhvr>
                                      <p:to>
                                        <a:schemeClr val="bg1"/>
                                      </p:to>
                                    </p:animClr>
                                    <p:set>
                                      <p:cBhvr>
                                        <p:cTn id="29" dur="500" fill="hold"/>
                                        <p:tgtEl>
                                          <p:spTgt spid="18"/>
                                        </p:tgtEl>
                                        <p:attrNameLst>
                                          <p:attrName>fill.type</p:attrName>
                                        </p:attrNameLst>
                                      </p:cBhvr>
                                      <p:to>
                                        <p:strVal val="solid"/>
                                      </p:to>
                                    </p:set>
                                    <p:set>
                                      <p:cBhvr>
                                        <p:cTn id="30" dur="500" fill="hold"/>
                                        <p:tgtEl>
                                          <p:spTgt spid="18"/>
                                        </p:tgtEl>
                                        <p:attrNameLst>
                                          <p:attrName>fill.on</p:attrName>
                                        </p:attrNameLst>
                                      </p:cBhvr>
                                      <p:to>
                                        <p:strVal val="true"/>
                                      </p:to>
                                    </p:set>
                                  </p:childTnLst>
                                </p:cTn>
                              </p:par>
                              <p:par>
                                <p:cTn id="31" presetID="1" presetClass="emph" presetSubtype="2" fill="hold" nodeType="withEffect">
                                  <p:stCondLst>
                                    <p:cond delay="0"/>
                                  </p:stCondLst>
                                  <p:childTnLst>
                                    <p:animClr clrSpc="rgb" dir="cw">
                                      <p:cBhvr>
                                        <p:cTn id="32" dur="500" fill="hold"/>
                                        <p:tgtEl>
                                          <p:spTgt spid="19"/>
                                        </p:tgtEl>
                                        <p:attrNameLst>
                                          <p:attrName>fillcolor</p:attrName>
                                        </p:attrNameLst>
                                      </p:cBhvr>
                                      <p:to>
                                        <a:schemeClr val="accent2"/>
                                      </p:to>
                                    </p:animClr>
                                    <p:set>
                                      <p:cBhvr>
                                        <p:cTn id="33" dur="500" fill="hold"/>
                                        <p:tgtEl>
                                          <p:spTgt spid="19"/>
                                        </p:tgtEl>
                                        <p:attrNameLst>
                                          <p:attrName>fill.type</p:attrName>
                                        </p:attrNameLst>
                                      </p:cBhvr>
                                      <p:to>
                                        <p:strVal val="solid"/>
                                      </p:to>
                                    </p:set>
                                    <p:set>
                                      <p:cBhvr>
                                        <p:cTn id="34" dur="500" fill="hold"/>
                                        <p:tgtEl>
                                          <p:spTgt spid="19"/>
                                        </p:tgtEl>
                                        <p:attrNameLst>
                                          <p:attrName>fill.on</p:attrName>
                                        </p:attrNameLst>
                                      </p:cBhvr>
                                      <p:to>
                                        <p:strVal val="true"/>
                                      </p:to>
                                    </p:set>
                                  </p:childTnLst>
                                </p:cTn>
                              </p:par>
                              <p:par>
                                <p:cTn id="35" presetID="55" presetClass="entr" presetSubtype="0" fill="hold" grpId="0" nodeType="withEffect">
                                  <p:stCondLst>
                                    <p:cond delay="0"/>
                                  </p:stCondLst>
                                  <p:childTnLst>
                                    <p:set>
                                      <p:cBhvr>
                                        <p:cTn id="36" dur="1" fill="hold">
                                          <p:stCondLst>
                                            <p:cond delay="0"/>
                                          </p:stCondLst>
                                        </p:cTn>
                                        <p:tgtEl>
                                          <p:spTgt spid="41"/>
                                        </p:tgtEl>
                                        <p:attrNameLst>
                                          <p:attrName>style.visibility</p:attrName>
                                        </p:attrNameLst>
                                      </p:cBhvr>
                                      <p:to>
                                        <p:strVal val="visible"/>
                                      </p:to>
                                    </p:set>
                                    <p:anim calcmode="lin" valueType="num">
                                      <p:cBhvr>
                                        <p:cTn id="37" dur="1000" fill="hold"/>
                                        <p:tgtEl>
                                          <p:spTgt spid="41"/>
                                        </p:tgtEl>
                                        <p:attrNameLst>
                                          <p:attrName>ppt_w</p:attrName>
                                        </p:attrNameLst>
                                      </p:cBhvr>
                                      <p:tavLst>
                                        <p:tav tm="0">
                                          <p:val>
                                            <p:strVal val="#ppt_w*0.70"/>
                                          </p:val>
                                        </p:tav>
                                        <p:tav tm="100000">
                                          <p:val>
                                            <p:strVal val="#ppt_w"/>
                                          </p:val>
                                        </p:tav>
                                      </p:tavLst>
                                    </p:anim>
                                    <p:anim calcmode="lin" valueType="num">
                                      <p:cBhvr>
                                        <p:cTn id="38" dur="1000" fill="hold"/>
                                        <p:tgtEl>
                                          <p:spTgt spid="41"/>
                                        </p:tgtEl>
                                        <p:attrNameLst>
                                          <p:attrName>ppt_h</p:attrName>
                                        </p:attrNameLst>
                                      </p:cBhvr>
                                      <p:tavLst>
                                        <p:tav tm="0">
                                          <p:val>
                                            <p:strVal val="#ppt_h"/>
                                          </p:val>
                                        </p:tav>
                                        <p:tav tm="100000">
                                          <p:val>
                                            <p:strVal val="#ppt_h"/>
                                          </p:val>
                                        </p:tav>
                                      </p:tavLst>
                                    </p:anim>
                                    <p:animEffect transition="in" filter="fade">
                                      <p:cBhvr>
                                        <p:cTn id="39" dur="10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888" y="-164068"/>
            <a:ext cx="8229600" cy="1143000"/>
          </a:xfrm>
        </p:spPr>
        <p:txBody>
          <a:bodyPr/>
          <a:lstStyle/>
          <a:p>
            <a:r>
              <a:rPr lang="en-US" dirty="0" smtClean="0"/>
              <a:t>Mutual Exclusion: Attempt 3</a:t>
            </a:r>
            <a:endParaRPr lang="en-US" dirty="0"/>
          </a:p>
        </p:txBody>
      </p:sp>
      <p:sp>
        <p:nvSpPr>
          <p:cNvPr id="3" name="Oval 5"/>
          <p:cNvSpPr>
            <a:spLocks noChangeArrowheads="1"/>
          </p:cNvSpPr>
          <p:nvPr/>
        </p:nvSpPr>
        <p:spPr bwMode="auto">
          <a:xfrm>
            <a:off x="1181100" y="1896150"/>
            <a:ext cx="1333500" cy="519351"/>
          </a:xfrm>
          <a:prstGeom prst="ellipse">
            <a:avLst/>
          </a:prstGeom>
          <a:solidFill>
            <a:schemeClr val="bg1"/>
          </a:solidFill>
          <a:ln w="25400" algn="ctr">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spAutoFit/>
          </a:bodyPr>
          <a:lstStyle/>
          <a:p>
            <a:endParaRPr lang="en-US"/>
          </a:p>
        </p:txBody>
      </p:sp>
      <p:sp>
        <p:nvSpPr>
          <p:cNvPr id="4" name="Oval 6"/>
          <p:cNvSpPr>
            <a:spLocks noChangeArrowheads="1"/>
          </p:cNvSpPr>
          <p:nvPr/>
        </p:nvSpPr>
        <p:spPr bwMode="auto">
          <a:xfrm>
            <a:off x="1181100" y="3436818"/>
            <a:ext cx="1333500" cy="519351"/>
          </a:xfrm>
          <a:prstGeom prst="ellipse">
            <a:avLst/>
          </a:prstGeom>
          <a:solidFill>
            <a:schemeClr val="bg1"/>
          </a:solidFill>
          <a:ln w="25400" algn="ctr">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spAutoFit/>
          </a:bodyPr>
          <a:lstStyle/>
          <a:p>
            <a:endParaRPr lang="en-US"/>
          </a:p>
        </p:txBody>
      </p:sp>
      <p:sp>
        <p:nvSpPr>
          <p:cNvPr id="5" name="Oval 7"/>
          <p:cNvSpPr>
            <a:spLocks noChangeArrowheads="1"/>
          </p:cNvSpPr>
          <p:nvPr/>
        </p:nvSpPr>
        <p:spPr bwMode="auto">
          <a:xfrm>
            <a:off x="1181100" y="5165606"/>
            <a:ext cx="1333500" cy="519351"/>
          </a:xfrm>
          <a:prstGeom prst="ellipse">
            <a:avLst/>
          </a:prstGeom>
          <a:solidFill>
            <a:schemeClr val="bg1"/>
          </a:solidFill>
          <a:ln w="25400" algn="ctr">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spAutoFit/>
          </a:bodyPr>
          <a:lstStyle/>
          <a:p>
            <a:endParaRPr lang="en-US" dirty="0"/>
          </a:p>
        </p:txBody>
      </p:sp>
      <p:cxnSp>
        <p:nvCxnSpPr>
          <p:cNvPr id="6" name="AutoShape 8"/>
          <p:cNvCxnSpPr>
            <a:cxnSpLocks noChangeShapeType="1"/>
            <a:stCxn id="3" idx="4"/>
            <a:endCxn id="4" idx="0"/>
          </p:cNvCxnSpPr>
          <p:nvPr/>
        </p:nvCxnSpPr>
        <p:spPr bwMode="auto">
          <a:xfrm rot="5400000">
            <a:off x="1337192" y="2926159"/>
            <a:ext cx="1021317" cy="1588"/>
          </a:xfrm>
          <a:prstGeom prst="straightConnector1">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7" name="AutoShape 9"/>
          <p:cNvCxnSpPr>
            <a:cxnSpLocks noChangeShapeType="1"/>
            <a:stCxn id="4" idx="4"/>
            <a:endCxn id="5" idx="0"/>
          </p:cNvCxnSpPr>
          <p:nvPr/>
        </p:nvCxnSpPr>
        <p:spPr bwMode="auto">
          <a:xfrm rot="5400000">
            <a:off x="1243132" y="4560887"/>
            <a:ext cx="1209437" cy="1588"/>
          </a:xfrm>
          <a:prstGeom prst="straightConnector1">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8" name="AutoShape 10"/>
          <p:cNvCxnSpPr>
            <a:cxnSpLocks noChangeShapeType="1"/>
            <a:endCxn id="3" idx="0"/>
          </p:cNvCxnSpPr>
          <p:nvPr/>
        </p:nvCxnSpPr>
        <p:spPr bwMode="auto">
          <a:xfrm>
            <a:off x="950913" y="1335088"/>
            <a:ext cx="896937" cy="561062"/>
          </a:xfrm>
          <a:prstGeom prst="straightConnector1">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9" name="Text Box 11"/>
          <p:cNvSpPr txBox="1">
            <a:spLocks noChangeArrowheads="1"/>
          </p:cNvSpPr>
          <p:nvPr/>
        </p:nvSpPr>
        <p:spPr bwMode="auto">
          <a:xfrm>
            <a:off x="228600" y="3048000"/>
            <a:ext cx="838200" cy="78483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marL="952500" indent="-952500" eaLnBrk="0" hangingPunct="0">
              <a:defRPr sz="5000">
                <a:solidFill>
                  <a:schemeClr val="tx1"/>
                </a:solidFill>
                <a:latin typeface="Arial" charset="0"/>
              </a:defRPr>
            </a:lvl1pPr>
            <a:lvl2pPr eaLnBrk="0" hangingPunct="0">
              <a:defRPr sz="5000">
                <a:solidFill>
                  <a:schemeClr val="tx1"/>
                </a:solidFill>
                <a:latin typeface="Arial" charset="0"/>
              </a:defRPr>
            </a:lvl2pPr>
            <a:lvl3pPr eaLnBrk="0" hangingPunct="0">
              <a:defRPr sz="5000">
                <a:solidFill>
                  <a:schemeClr val="tx1"/>
                </a:solidFill>
                <a:latin typeface="Arial" charset="0"/>
              </a:defRPr>
            </a:lvl3pPr>
            <a:lvl4pPr eaLnBrk="0" hangingPunct="0">
              <a:defRPr sz="5000">
                <a:solidFill>
                  <a:schemeClr val="tx1"/>
                </a:solidFill>
                <a:latin typeface="Arial" charset="0"/>
              </a:defRPr>
            </a:lvl4pPr>
            <a:lvl5pPr eaLnBrk="0" hangingPunct="0">
              <a:defRPr sz="5000">
                <a:solidFill>
                  <a:schemeClr val="tx1"/>
                </a:solidFill>
                <a:latin typeface="Arial" charset="0"/>
              </a:defRPr>
            </a:lvl5pPr>
            <a:lvl6pPr eaLnBrk="0" fontAlgn="base" hangingPunct="0">
              <a:spcBef>
                <a:spcPct val="0"/>
              </a:spcBef>
              <a:spcAft>
                <a:spcPct val="0"/>
              </a:spcAft>
              <a:defRPr sz="5000">
                <a:solidFill>
                  <a:schemeClr val="tx1"/>
                </a:solidFill>
                <a:latin typeface="Arial" charset="0"/>
              </a:defRPr>
            </a:lvl6pPr>
            <a:lvl7pPr eaLnBrk="0" fontAlgn="base" hangingPunct="0">
              <a:spcBef>
                <a:spcPct val="0"/>
              </a:spcBef>
              <a:spcAft>
                <a:spcPct val="0"/>
              </a:spcAft>
              <a:defRPr sz="5000">
                <a:solidFill>
                  <a:schemeClr val="tx1"/>
                </a:solidFill>
                <a:latin typeface="Arial" charset="0"/>
              </a:defRPr>
            </a:lvl7pPr>
            <a:lvl8pPr eaLnBrk="0" fontAlgn="base" hangingPunct="0">
              <a:spcBef>
                <a:spcPct val="0"/>
              </a:spcBef>
              <a:spcAft>
                <a:spcPct val="0"/>
              </a:spcAft>
              <a:defRPr sz="5000">
                <a:solidFill>
                  <a:schemeClr val="tx1"/>
                </a:solidFill>
                <a:latin typeface="Arial" charset="0"/>
              </a:defRPr>
            </a:lvl8pPr>
            <a:lvl9pPr eaLnBrk="0" fontAlgn="base" hangingPunct="0">
              <a:spcBef>
                <a:spcPct val="0"/>
              </a:spcBef>
              <a:spcAft>
                <a:spcPct val="0"/>
              </a:spcAft>
              <a:defRPr sz="5000">
                <a:solidFill>
                  <a:schemeClr val="tx1"/>
                </a:solidFill>
                <a:latin typeface="Arial" charset="0"/>
              </a:defRPr>
            </a:lvl9pPr>
          </a:lstStyle>
          <a:p>
            <a:pPr eaLnBrk="1" hangingPunct="1">
              <a:spcBef>
                <a:spcPct val="50000"/>
              </a:spcBef>
            </a:pPr>
            <a:r>
              <a:rPr lang="en-US" sz="1800" dirty="0"/>
              <a:t>flag[0</a:t>
            </a:r>
            <a:r>
              <a:rPr lang="en-US" sz="1800" dirty="0" smtClean="0"/>
              <a:t>] </a:t>
            </a:r>
          </a:p>
          <a:p>
            <a:pPr eaLnBrk="1" hangingPunct="1">
              <a:spcBef>
                <a:spcPct val="50000"/>
              </a:spcBef>
            </a:pPr>
            <a:r>
              <a:rPr lang="en-US" sz="1800" dirty="0" smtClean="0"/>
              <a:t>← 0</a:t>
            </a:r>
            <a:endParaRPr lang="en-US" sz="1800" dirty="0"/>
          </a:p>
        </p:txBody>
      </p:sp>
      <p:cxnSp>
        <p:nvCxnSpPr>
          <p:cNvPr id="12" name="AutoShape 15"/>
          <p:cNvCxnSpPr>
            <a:cxnSpLocks noChangeShapeType="1"/>
            <a:stCxn id="5" idx="2"/>
            <a:endCxn id="3" idx="2"/>
          </p:cNvCxnSpPr>
          <p:nvPr/>
        </p:nvCxnSpPr>
        <p:spPr bwMode="auto">
          <a:xfrm rot="10800000">
            <a:off x="1181100" y="2155826"/>
            <a:ext cx="1588" cy="3269456"/>
          </a:xfrm>
          <a:prstGeom prst="curvedConnector3">
            <a:avLst>
              <a:gd name="adj1" fmla="val 14395466"/>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3" name="Text Box 27"/>
          <p:cNvSpPr txBox="1">
            <a:spLocks noChangeArrowheads="1"/>
          </p:cNvSpPr>
          <p:nvPr/>
        </p:nvSpPr>
        <p:spPr bwMode="auto">
          <a:xfrm>
            <a:off x="1295400" y="1981200"/>
            <a:ext cx="1484312" cy="3693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marL="952500" indent="-952500" eaLnBrk="0" hangingPunct="0">
              <a:defRPr sz="5000">
                <a:solidFill>
                  <a:schemeClr val="tx1"/>
                </a:solidFill>
                <a:latin typeface="Arial" charset="0"/>
              </a:defRPr>
            </a:lvl1pPr>
            <a:lvl2pPr eaLnBrk="0" hangingPunct="0">
              <a:defRPr sz="5000">
                <a:solidFill>
                  <a:schemeClr val="tx1"/>
                </a:solidFill>
                <a:latin typeface="Arial" charset="0"/>
              </a:defRPr>
            </a:lvl2pPr>
            <a:lvl3pPr eaLnBrk="0" hangingPunct="0">
              <a:defRPr sz="5000">
                <a:solidFill>
                  <a:schemeClr val="tx1"/>
                </a:solidFill>
                <a:latin typeface="Arial" charset="0"/>
              </a:defRPr>
            </a:lvl3pPr>
            <a:lvl4pPr eaLnBrk="0" hangingPunct="0">
              <a:defRPr sz="5000">
                <a:solidFill>
                  <a:schemeClr val="tx1"/>
                </a:solidFill>
                <a:latin typeface="Arial" charset="0"/>
              </a:defRPr>
            </a:lvl4pPr>
            <a:lvl5pPr eaLnBrk="0" hangingPunct="0">
              <a:defRPr sz="5000">
                <a:solidFill>
                  <a:schemeClr val="tx1"/>
                </a:solidFill>
                <a:latin typeface="Arial" charset="0"/>
              </a:defRPr>
            </a:lvl5pPr>
            <a:lvl6pPr eaLnBrk="0" fontAlgn="base" hangingPunct="0">
              <a:spcBef>
                <a:spcPct val="0"/>
              </a:spcBef>
              <a:spcAft>
                <a:spcPct val="0"/>
              </a:spcAft>
              <a:defRPr sz="5000">
                <a:solidFill>
                  <a:schemeClr val="tx1"/>
                </a:solidFill>
                <a:latin typeface="Arial" charset="0"/>
              </a:defRPr>
            </a:lvl6pPr>
            <a:lvl7pPr eaLnBrk="0" fontAlgn="base" hangingPunct="0">
              <a:spcBef>
                <a:spcPct val="0"/>
              </a:spcBef>
              <a:spcAft>
                <a:spcPct val="0"/>
              </a:spcAft>
              <a:defRPr sz="5000">
                <a:solidFill>
                  <a:schemeClr val="tx1"/>
                </a:solidFill>
                <a:latin typeface="Arial" charset="0"/>
              </a:defRPr>
            </a:lvl7pPr>
            <a:lvl8pPr eaLnBrk="0" fontAlgn="base" hangingPunct="0">
              <a:spcBef>
                <a:spcPct val="0"/>
              </a:spcBef>
              <a:spcAft>
                <a:spcPct val="0"/>
              </a:spcAft>
              <a:defRPr sz="5000">
                <a:solidFill>
                  <a:schemeClr val="tx1"/>
                </a:solidFill>
                <a:latin typeface="Arial" charset="0"/>
              </a:defRPr>
            </a:lvl8pPr>
            <a:lvl9pPr eaLnBrk="0" fontAlgn="base" hangingPunct="0">
              <a:spcBef>
                <a:spcPct val="0"/>
              </a:spcBef>
              <a:spcAft>
                <a:spcPct val="0"/>
              </a:spcAft>
              <a:defRPr sz="5000">
                <a:solidFill>
                  <a:schemeClr val="tx1"/>
                </a:solidFill>
                <a:latin typeface="Arial" charset="0"/>
              </a:defRPr>
            </a:lvl9pPr>
          </a:lstStyle>
          <a:p>
            <a:pPr eaLnBrk="1" hangingPunct="1">
              <a:spcBef>
                <a:spcPct val="50000"/>
              </a:spcBef>
            </a:pPr>
            <a:r>
              <a:rPr lang="en-US" sz="1800" dirty="0" smtClean="0"/>
              <a:t>no access</a:t>
            </a:r>
            <a:endParaRPr lang="en-US" sz="1800" dirty="0"/>
          </a:p>
        </p:txBody>
      </p:sp>
      <p:sp>
        <p:nvSpPr>
          <p:cNvPr id="16" name="Text Box 33"/>
          <p:cNvSpPr txBox="1">
            <a:spLocks noChangeArrowheads="1"/>
          </p:cNvSpPr>
          <p:nvPr/>
        </p:nvSpPr>
        <p:spPr bwMode="auto">
          <a:xfrm>
            <a:off x="1143000" y="1219200"/>
            <a:ext cx="2171700" cy="3693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marL="952500" indent="-952500" eaLnBrk="0" hangingPunct="0">
              <a:defRPr sz="5000">
                <a:solidFill>
                  <a:schemeClr val="tx1"/>
                </a:solidFill>
                <a:latin typeface="Arial" charset="0"/>
              </a:defRPr>
            </a:lvl1pPr>
            <a:lvl2pPr eaLnBrk="0" hangingPunct="0">
              <a:defRPr sz="5000">
                <a:solidFill>
                  <a:schemeClr val="tx1"/>
                </a:solidFill>
                <a:latin typeface="Arial" charset="0"/>
              </a:defRPr>
            </a:lvl2pPr>
            <a:lvl3pPr eaLnBrk="0" hangingPunct="0">
              <a:defRPr sz="5000">
                <a:solidFill>
                  <a:schemeClr val="tx1"/>
                </a:solidFill>
                <a:latin typeface="Arial" charset="0"/>
              </a:defRPr>
            </a:lvl3pPr>
            <a:lvl4pPr eaLnBrk="0" hangingPunct="0">
              <a:defRPr sz="5000">
                <a:solidFill>
                  <a:schemeClr val="tx1"/>
                </a:solidFill>
                <a:latin typeface="Arial" charset="0"/>
              </a:defRPr>
            </a:lvl4pPr>
            <a:lvl5pPr eaLnBrk="0" hangingPunct="0">
              <a:defRPr sz="5000">
                <a:solidFill>
                  <a:schemeClr val="tx1"/>
                </a:solidFill>
                <a:latin typeface="Arial" charset="0"/>
              </a:defRPr>
            </a:lvl5pPr>
            <a:lvl6pPr eaLnBrk="0" fontAlgn="base" hangingPunct="0">
              <a:spcBef>
                <a:spcPct val="0"/>
              </a:spcBef>
              <a:spcAft>
                <a:spcPct val="0"/>
              </a:spcAft>
              <a:defRPr sz="5000">
                <a:solidFill>
                  <a:schemeClr val="tx1"/>
                </a:solidFill>
                <a:latin typeface="Arial" charset="0"/>
              </a:defRPr>
            </a:lvl6pPr>
            <a:lvl7pPr eaLnBrk="0" fontAlgn="base" hangingPunct="0">
              <a:spcBef>
                <a:spcPct val="0"/>
              </a:spcBef>
              <a:spcAft>
                <a:spcPct val="0"/>
              </a:spcAft>
              <a:defRPr sz="5000">
                <a:solidFill>
                  <a:schemeClr val="tx1"/>
                </a:solidFill>
                <a:latin typeface="Arial" charset="0"/>
              </a:defRPr>
            </a:lvl7pPr>
            <a:lvl8pPr eaLnBrk="0" fontAlgn="base" hangingPunct="0">
              <a:spcBef>
                <a:spcPct val="0"/>
              </a:spcBef>
              <a:spcAft>
                <a:spcPct val="0"/>
              </a:spcAft>
              <a:defRPr sz="5000">
                <a:solidFill>
                  <a:schemeClr val="tx1"/>
                </a:solidFill>
                <a:latin typeface="Arial" charset="0"/>
              </a:defRPr>
            </a:lvl8pPr>
            <a:lvl9pPr eaLnBrk="0" fontAlgn="base" hangingPunct="0">
              <a:spcBef>
                <a:spcPct val="0"/>
              </a:spcBef>
              <a:spcAft>
                <a:spcPct val="0"/>
              </a:spcAft>
              <a:defRPr sz="5000">
                <a:solidFill>
                  <a:schemeClr val="tx1"/>
                </a:solidFill>
                <a:latin typeface="Arial" charset="0"/>
              </a:defRPr>
            </a:lvl9pPr>
          </a:lstStyle>
          <a:p>
            <a:pPr eaLnBrk="1" hangingPunct="1">
              <a:spcBef>
                <a:spcPct val="50000"/>
              </a:spcBef>
            </a:pPr>
            <a:r>
              <a:rPr lang="en-US" sz="1800" dirty="0"/>
              <a:t>flag[0] ←</a:t>
            </a:r>
            <a:r>
              <a:rPr lang="en-US" sz="1800" dirty="0" smtClean="0"/>
              <a:t>0, </a:t>
            </a:r>
            <a:r>
              <a:rPr lang="en-US" sz="1800" dirty="0"/>
              <a:t>x[0] ←0</a:t>
            </a:r>
          </a:p>
        </p:txBody>
      </p:sp>
      <p:sp>
        <p:nvSpPr>
          <p:cNvPr id="24" name="Text Box 12"/>
          <p:cNvSpPr txBox="1">
            <a:spLocks noChangeArrowheads="1"/>
          </p:cNvSpPr>
          <p:nvPr/>
        </p:nvSpPr>
        <p:spPr bwMode="auto">
          <a:xfrm>
            <a:off x="1981200" y="4419600"/>
            <a:ext cx="1676400" cy="62273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marL="952500" indent="-952500" eaLnBrk="0" hangingPunct="0">
              <a:defRPr sz="5000">
                <a:solidFill>
                  <a:schemeClr val="tx1"/>
                </a:solidFill>
                <a:latin typeface="Arial" charset="0"/>
              </a:defRPr>
            </a:lvl1pPr>
            <a:lvl2pPr eaLnBrk="0" hangingPunct="0">
              <a:defRPr sz="5000">
                <a:solidFill>
                  <a:schemeClr val="tx1"/>
                </a:solidFill>
                <a:latin typeface="Arial" charset="0"/>
              </a:defRPr>
            </a:lvl2pPr>
            <a:lvl3pPr eaLnBrk="0" hangingPunct="0">
              <a:defRPr sz="5000">
                <a:solidFill>
                  <a:schemeClr val="tx1"/>
                </a:solidFill>
                <a:latin typeface="Arial" charset="0"/>
              </a:defRPr>
            </a:lvl3pPr>
            <a:lvl4pPr eaLnBrk="0" hangingPunct="0">
              <a:defRPr sz="5000">
                <a:solidFill>
                  <a:schemeClr val="tx1"/>
                </a:solidFill>
                <a:latin typeface="Arial" charset="0"/>
              </a:defRPr>
            </a:lvl4pPr>
            <a:lvl5pPr eaLnBrk="0" hangingPunct="0">
              <a:defRPr sz="5000">
                <a:solidFill>
                  <a:schemeClr val="tx1"/>
                </a:solidFill>
                <a:latin typeface="Arial" charset="0"/>
              </a:defRPr>
            </a:lvl5pPr>
            <a:lvl6pPr eaLnBrk="0" fontAlgn="base" hangingPunct="0">
              <a:spcBef>
                <a:spcPct val="0"/>
              </a:spcBef>
              <a:spcAft>
                <a:spcPct val="0"/>
              </a:spcAft>
              <a:defRPr sz="5000">
                <a:solidFill>
                  <a:schemeClr val="tx1"/>
                </a:solidFill>
                <a:latin typeface="Arial" charset="0"/>
              </a:defRPr>
            </a:lvl6pPr>
            <a:lvl7pPr eaLnBrk="0" fontAlgn="base" hangingPunct="0">
              <a:spcBef>
                <a:spcPct val="0"/>
              </a:spcBef>
              <a:spcAft>
                <a:spcPct val="0"/>
              </a:spcAft>
              <a:defRPr sz="5000">
                <a:solidFill>
                  <a:schemeClr val="tx1"/>
                </a:solidFill>
                <a:latin typeface="Arial" charset="0"/>
              </a:defRPr>
            </a:lvl7pPr>
            <a:lvl8pPr eaLnBrk="0" fontAlgn="base" hangingPunct="0">
              <a:spcBef>
                <a:spcPct val="0"/>
              </a:spcBef>
              <a:spcAft>
                <a:spcPct val="0"/>
              </a:spcAft>
              <a:defRPr sz="5000">
                <a:solidFill>
                  <a:schemeClr val="tx1"/>
                </a:solidFill>
                <a:latin typeface="Arial" charset="0"/>
              </a:defRPr>
            </a:lvl8pPr>
            <a:lvl9pPr eaLnBrk="0" fontAlgn="base" hangingPunct="0">
              <a:spcBef>
                <a:spcPct val="0"/>
              </a:spcBef>
              <a:spcAft>
                <a:spcPct val="0"/>
              </a:spcAft>
              <a:defRPr sz="5000">
                <a:solidFill>
                  <a:schemeClr val="tx1"/>
                </a:solidFill>
                <a:latin typeface="Arial" charset="0"/>
              </a:defRPr>
            </a:lvl9pPr>
          </a:lstStyle>
          <a:p>
            <a:pPr eaLnBrk="1" hangingPunct="1">
              <a:lnSpc>
                <a:spcPct val="70000"/>
              </a:lnSpc>
              <a:spcBef>
                <a:spcPct val="50000"/>
              </a:spcBef>
            </a:pPr>
            <a:r>
              <a:rPr lang="en-US" sz="1800" dirty="0" smtClean="0"/>
              <a:t>flag[1] == 0  or </a:t>
            </a:r>
          </a:p>
          <a:p>
            <a:pPr eaLnBrk="1" hangingPunct="1">
              <a:lnSpc>
                <a:spcPct val="70000"/>
              </a:lnSpc>
              <a:spcBef>
                <a:spcPct val="50000"/>
              </a:spcBef>
            </a:pPr>
            <a:r>
              <a:rPr lang="en-US" sz="1800" dirty="0" smtClean="0"/>
              <a:t>x[0] </a:t>
            </a:r>
            <a:r>
              <a:rPr lang="en-US" sz="1800" dirty="0"/>
              <a:t>!</a:t>
            </a:r>
            <a:r>
              <a:rPr lang="en-US" sz="1800" dirty="0" smtClean="0"/>
              <a:t>= x[1]</a:t>
            </a:r>
            <a:endParaRPr lang="en-US" sz="1800" dirty="0"/>
          </a:p>
        </p:txBody>
      </p:sp>
      <p:sp>
        <p:nvSpPr>
          <p:cNvPr id="26" name="Text Box 27"/>
          <p:cNvSpPr txBox="1">
            <a:spLocks noChangeArrowheads="1"/>
          </p:cNvSpPr>
          <p:nvPr/>
        </p:nvSpPr>
        <p:spPr bwMode="auto">
          <a:xfrm>
            <a:off x="1219200" y="5257800"/>
            <a:ext cx="1484312" cy="3693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marL="952500" indent="-952500" eaLnBrk="0" hangingPunct="0">
              <a:defRPr sz="5000">
                <a:solidFill>
                  <a:schemeClr val="tx1"/>
                </a:solidFill>
                <a:latin typeface="Arial" charset="0"/>
              </a:defRPr>
            </a:lvl1pPr>
            <a:lvl2pPr eaLnBrk="0" hangingPunct="0">
              <a:defRPr sz="5000">
                <a:solidFill>
                  <a:schemeClr val="tx1"/>
                </a:solidFill>
                <a:latin typeface="Arial" charset="0"/>
              </a:defRPr>
            </a:lvl2pPr>
            <a:lvl3pPr eaLnBrk="0" hangingPunct="0">
              <a:defRPr sz="5000">
                <a:solidFill>
                  <a:schemeClr val="tx1"/>
                </a:solidFill>
                <a:latin typeface="Arial" charset="0"/>
              </a:defRPr>
            </a:lvl3pPr>
            <a:lvl4pPr eaLnBrk="0" hangingPunct="0">
              <a:defRPr sz="5000">
                <a:solidFill>
                  <a:schemeClr val="tx1"/>
                </a:solidFill>
                <a:latin typeface="Arial" charset="0"/>
              </a:defRPr>
            </a:lvl4pPr>
            <a:lvl5pPr eaLnBrk="0" hangingPunct="0">
              <a:defRPr sz="5000">
                <a:solidFill>
                  <a:schemeClr val="tx1"/>
                </a:solidFill>
                <a:latin typeface="Arial" charset="0"/>
              </a:defRPr>
            </a:lvl5pPr>
            <a:lvl6pPr eaLnBrk="0" fontAlgn="base" hangingPunct="0">
              <a:spcBef>
                <a:spcPct val="0"/>
              </a:spcBef>
              <a:spcAft>
                <a:spcPct val="0"/>
              </a:spcAft>
              <a:defRPr sz="5000">
                <a:solidFill>
                  <a:schemeClr val="tx1"/>
                </a:solidFill>
                <a:latin typeface="Arial" charset="0"/>
              </a:defRPr>
            </a:lvl6pPr>
            <a:lvl7pPr eaLnBrk="0" fontAlgn="base" hangingPunct="0">
              <a:spcBef>
                <a:spcPct val="0"/>
              </a:spcBef>
              <a:spcAft>
                <a:spcPct val="0"/>
              </a:spcAft>
              <a:defRPr sz="5000">
                <a:solidFill>
                  <a:schemeClr val="tx1"/>
                </a:solidFill>
                <a:latin typeface="Arial" charset="0"/>
              </a:defRPr>
            </a:lvl7pPr>
            <a:lvl8pPr eaLnBrk="0" fontAlgn="base" hangingPunct="0">
              <a:spcBef>
                <a:spcPct val="0"/>
              </a:spcBef>
              <a:spcAft>
                <a:spcPct val="0"/>
              </a:spcAft>
              <a:defRPr sz="5000">
                <a:solidFill>
                  <a:schemeClr val="tx1"/>
                </a:solidFill>
                <a:latin typeface="Arial" charset="0"/>
              </a:defRPr>
            </a:lvl8pPr>
            <a:lvl9pPr eaLnBrk="0" fontAlgn="base" hangingPunct="0">
              <a:spcBef>
                <a:spcPct val="0"/>
              </a:spcBef>
              <a:spcAft>
                <a:spcPct val="0"/>
              </a:spcAft>
              <a:defRPr sz="5000">
                <a:solidFill>
                  <a:schemeClr val="tx1"/>
                </a:solidFill>
                <a:latin typeface="Arial" charset="0"/>
              </a:defRPr>
            </a:lvl9pPr>
          </a:lstStyle>
          <a:p>
            <a:pPr eaLnBrk="1" hangingPunct="1">
              <a:spcBef>
                <a:spcPct val="50000"/>
              </a:spcBef>
            </a:pPr>
            <a:r>
              <a:rPr lang="en-US" sz="1800" dirty="0" smtClean="0"/>
              <a:t>  access</a:t>
            </a:r>
            <a:endParaRPr lang="en-US" sz="1800" dirty="0"/>
          </a:p>
        </p:txBody>
      </p:sp>
      <p:sp>
        <p:nvSpPr>
          <p:cNvPr id="27" name="Text Box 27"/>
          <p:cNvSpPr txBox="1">
            <a:spLocks noChangeArrowheads="1"/>
          </p:cNvSpPr>
          <p:nvPr/>
        </p:nvSpPr>
        <p:spPr bwMode="auto">
          <a:xfrm>
            <a:off x="1295400" y="3505200"/>
            <a:ext cx="1484312" cy="3693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marL="952500" indent="-952500" eaLnBrk="0" hangingPunct="0">
              <a:defRPr sz="5000">
                <a:solidFill>
                  <a:schemeClr val="tx1"/>
                </a:solidFill>
                <a:latin typeface="Arial" charset="0"/>
              </a:defRPr>
            </a:lvl1pPr>
            <a:lvl2pPr eaLnBrk="0" hangingPunct="0">
              <a:defRPr sz="5000">
                <a:solidFill>
                  <a:schemeClr val="tx1"/>
                </a:solidFill>
                <a:latin typeface="Arial" charset="0"/>
              </a:defRPr>
            </a:lvl2pPr>
            <a:lvl3pPr eaLnBrk="0" hangingPunct="0">
              <a:defRPr sz="5000">
                <a:solidFill>
                  <a:schemeClr val="tx1"/>
                </a:solidFill>
                <a:latin typeface="Arial" charset="0"/>
              </a:defRPr>
            </a:lvl3pPr>
            <a:lvl4pPr eaLnBrk="0" hangingPunct="0">
              <a:defRPr sz="5000">
                <a:solidFill>
                  <a:schemeClr val="tx1"/>
                </a:solidFill>
                <a:latin typeface="Arial" charset="0"/>
              </a:defRPr>
            </a:lvl4pPr>
            <a:lvl5pPr eaLnBrk="0" hangingPunct="0">
              <a:defRPr sz="5000">
                <a:solidFill>
                  <a:schemeClr val="tx1"/>
                </a:solidFill>
                <a:latin typeface="Arial" charset="0"/>
              </a:defRPr>
            </a:lvl5pPr>
            <a:lvl6pPr eaLnBrk="0" fontAlgn="base" hangingPunct="0">
              <a:spcBef>
                <a:spcPct val="0"/>
              </a:spcBef>
              <a:spcAft>
                <a:spcPct val="0"/>
              </a:spcAft>
              <a:defRPr sz="5000">
                <a:solidFill>
                  <a:schemeClr val="tx1"/>
                </a:solidFill>
                <a:latin typeface="Arial" charset="0"/>
              </a:defRPr>
            </a:lvl6pPr>
            <a:lvl7pPr eaLnBrk="0" fontAlgn="base" hangingPunct="0">
              <a:spcBef>
                <a:spcPct val="0"/>
              </a:spcBef>
              <a:spcAft>
                <a:spcPct val="0"/>
              </a:spcAft>
              <a:defRPr sz="5000">
                <a:solidFill>
                  <a:schemeClr val="tx1"/>
                </a:solidFill>
                <a:latin typeface="Arial" charset="0"/>
              </a:defRPr>
            </a:lvl7pPr>
            <a:lvl8pPr eaLnBrk="0" fontAlgn="base" hangingPunct="0">
              <a:spcBef>
                <a:spcPct val="0"/>
              </a:spcBef>
              <a:spcAft>
                <a:spcPct val="0"/>
              </a:spcAft>
              <a:defRPr sz="5000">
                <a:solidFill>
                  <a:schemeClr val="tx1"/>
                </a:solidFill>
                <a:latin typeface="Arial" charset="0"/>
              </a:defRPr>
            </a:lvl8pPr>
            <a:lvl9pPr eaLnBrk="0" fontAlgn="base" hangingPunct="0">
              <a:spcBef>
                <a:spcPct val="0"/>
              </a:spcBef>
              <a:spcAft>
                <a:spcPct val="0"/>
              </a:spcAft>
              <a:defRPr sz="5000">
                <a:solidFill>
                  <a:schemeClr val="tx1"/>
                </a:solidFill>
                <a:latin typeface="Arial" charset="0"/>
              </a:defRPr>
            </a:lvl9pPr>
          </a:lstStyle>
          <a:p>
            <a:pPr eaLnBrk="1" hangingPunct="1">
              <a:spcBef>
                <a:spcPct val="50000"/>
              </a:spcBef>
            </a:pPr>
            <a:r>
              <a:rPr lang="en-US" sz="1800" dirty="0" smtClean="0"/>
              <a:t>request</a:t>
            </a:r>
            <a:endParaRPr lang="en-US" sz="1800" dirty="0"/>
          </a:p>
        </p:txBody>
      </p:sp>
      <p:sp>
        <p:nvSpPr>
          <p:cNvPr id="28" name="Text Box 11"/>
          <p:cNvSpPr txBox="1">
            <a:spLocks noChangeArrowheads="1"/>
          </p:cNvSpPr>
          <p:nvPr/>
        </p:nvSpPr>
        <p:spPr bwMode="auto">
          <a:xfrm>
            <a:off x="1981200" y="2590800"/>
            <a:ext cx="1333500" cy="78483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marL="952500" indent="-952500" eaLnBrk="0" hangingPunct="0">
              <a:defRPr sz="5000">
                <a:solidFill>
                  <a:schemeClr val="tx1"/>
                </a:solidFill>
                <a:latin typeface="Arial" charset="0"/>
              </a:defRPr>
            </a:lvl1pPr>
            <a:lvl2pPr eaLnBrk="0" hangingPunct="0">
              <a:defRPr sz="5000">
                <a:solidFill>
                  <a:schemeClr val="tx1"/>
                </a:solidFill>
                <a:latin typeface="Arial" charset="0"/>
              </a:defRPr>
            </a:lvl2pPr>
            <a:lvl3pPr eaLnBrk="0" hangingPunct="0">
              <a:defRPr sz="5000">
                <a:solidFill>
                  <a:schemeClr val="tx1"/>
                </a:solidFill>
                <a:latin typeface="Arial" charset="0"/>
              </a:defRPr>
            </a:lvl3pPr>
            <a:lvl4pPr eaLnBrk="0" hangingPunct="0">
              <a:defRPr sz="5000">
                <a:solidFill>
                  <a:schemeClr val="tx1"/>
                </a:solidFill>
                <a:latin typeface="Arial" charset="0"/>
              </a:defRPr>
            </a:lvl4pPr>
            <a:lvl5pPr eaLnBrk="0" hangingPunct="0">
              <a:defRPr sz="5000">
                <a:solidFill>
                  <a:schemeClr val="tx1"/>
                </a:solidFill>
                <a:latin typeface="Arial" charset="0"/>
              </a:defRPr>
            </a:lvl5pPr>
            <a:lvl6pPr eaLnBrk="0" fontAlgn="base" hangingPunct="0">
              <a:spcBef>
                <a:spcPct val="0"/>
              </a:spcBef>
              <a:spcAft>
                <a:spcPct val="0"/>
              </a:spcAft>
              <a:defRPr sz="5000">
                <a:solidFill>
                  <a:schemeClr val="tx1"/>
                </a:solidFill>
                <a:latin typeface="Arial" charset="0"/>
              </a:defRPr>
            </a:lvl6pPr>
            <a:lvl7pPr eaLnBrk="0" fontAlgn="base" hangingPunct="0">
              <a:spcBef>
                <a:spcPct val="0"/>
              </a:spcBef>
              <a:spcAft>
                <a:spcPct val="0"/>
              </a:spcAft>
              <a:defRPr sz="5000">
                <a:solidFill>
                  <a:schemeClr val="tx1"/>
                </a:solidFill>
                <a:latin typeface="Arial" charset="0"/>
              </a:defRPr>
            </a:lvl7pPr>
            <a:lvl8pPr eaLnBrk="0" fontAlgn="base" hangingPunct="0">
              <a:spcBef>
                <a:spcPct val="0"/>
              </a:spcBef>
              <a:spcAft>
                <a:spcPct val="0"/>
              </a:spcAft>
              <a:defRPr sz="5000">
                <a:solidFill>
                  <a:schemeClr val="tx1"/>
                </a:solidFill>
                <a:latin typeface="Arial" charset="0"/>
              </a:defRPr>
            </a:lvl8pPr>
            <a:lvl9pPr eaLnBrk="0" fontAlgn="base" hangingPunct="0">
              <a:spcBef>
                <a:spcPct val="0"/>
              </a:spcBef>
              <a:spcAft>
                <a:spcPct val="0"/>
              </a:spcAft>
              <a:defRPr sz="5000">
                <a:solidFill>
                  <a:schemeClr val="tx1"/>
                </a:solidFill>
                <a:latin typeface="Arial" charset="0"/>
              </a:defRPr>
            </a:lvl9pPr>
          </a:lstStyle>
          <a:p>
            <a:pPr eaLnBrk="1" hangingPunct="1">
              <a:spcBef>
                <a:spcPct val="50000"/>
              </a:spcBef>
            </a:pPr>
            <a:r>
              <a:rPr lang="en-US" sz="1800" dirty="0"/>
              <a:t>flag[0</a:t>
            </a:r>
            <a:r>
              <a:rPr lang="en-US" sz="1800" dirty="0" smtClean="0"/>
              <a:t>] ← 1</a:t>
            </a:r>
          </a:p>
          <a:p>
            <a:pPr eaLnBrk="1" hangingPunct="1">
              <a:spcBef>
                <a:spcPct val="50000"/>
              </a:spcBef>
            </a:pPr>
            <a:r>
              <a:rPr lang="en-US" sz="1800" dirty="0" smtClean="0"/>
              <a:t>x[0] ← x[1]</a:t>
            </a:r>
          </a:p>
        </p:txBody>
      </p:sp>
      <p:sp>
        <p:nvSpPr>
          <p:cNvPr id="18" name="Oval 5"/>
          <p:cNvSpPr>
            <a:spLocks noChangeArrowheads="1"/>
          </p:cNvSpPr>
          <p:nvPr/>
        </p:nvSpPr>
        <p:spPr bwMode="auto">
          <a:xfrm>
            <a:off x="6667500" y="1896150"/>
            <a:ext cx="1333500" cy="519351"/>
          </a:xfrm>
          <a:prstGeom prst="ellipse">
            <a:avLst/>
          </a:prstGeom>
          <a:solidFill>
            <a:schemeClr val="bg1"/>
          </a:solidFill>
          <a:ln w="25400" algn="ctr">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spAutoFit/>
          </a:bodyPr>
          <a:lstStyle/>
          <a:p>
            <a:endParaRPr lang="en-US"/>
          </a:p>
        </p:txBody>
      </p:sp>
      <p:sp>
        <p:nvSpPr>
          <p:cNvPr id="19" name="Oval 6"/>
          <p:cNvSpPr>
            <a:spLocks noChangeArrowheads="1"/>
          </p:cNvSpPr>
          <p:nvPr/>
        </p:nvSpPr>
        <p:spPr bwMode="auto">
          <a:xfrm>
            <a:off x="6667500" y="3436818"/>
            <a:ext cx="1333500" cy="519351"/>
          </a:xfrm>
          <a:prstGeom prst="ellipse">
            <a:avLst/>
          </a:prstGeom>
          <a:solidFill>
            <a:schemeClr val="bg1"/>
          </a:solidFill>
          <a:ln w="25400" algn="ctr">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spAutoFit/>
          </a:bodyPr>
          <a:lstStyle/>
          <a:p>
            <a:endParaRPr lang="en-US"/>
          </a:p>
        </p:txBody>
      </p:sp>
      <p:sp>
        <p:nvSpPr>
          <p:cNvPr id="20" name="Oval 7"/>
          <p:cNvSpPr>
            <a:spLocks noChangeArrowheads="1"/>
          </p:cNvSpPr>
          <p:nvPr/>
        </p:nvSpPr>
        <p:spPr bwMode="auto">
          <a:xfrm>
            <a:off x="6667500" y="5165606"/>
            <a:ext cx="1333500" cy="519351"/>
          </a:xfrm>
          <a:prstGeom prst="ellipse">
            <a:avLst/>
          </a:prstGeom>
          <a:solidFill>
            <a:schemeClr val="bg1"/>
          </a:solidFill>
          <a:ln w="25400" algn="ctr">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spAutoFit/>
          </a:bodyPr>
          <a:lstStyle/>
          <a:p>
            <a:endParaRPr lang="en-US"/>
          </a:p>
        </p:txBody>
      </p:sp>
      <p:cxnSp>
        <p:nvCxnSpPr>
          <p:cNvPr id="21" name="AutoShape 8"/>
          <p:cNvCxnSpPr>
            <a:cxnSpLocks noChangeShapeType="1"/>
            <a:stCxn id="18" idx="4"/>
            <a:endCxn id="19" idx="0"/>
          </p:cNvCxnSpPr>
          <p:nvPr/>
        </p:nvCxnSpPr>
        <p:spPr bwMode="auto">
          <a:xfrm rot="5400000">
            <a:off x="6823592" y="2926159"/>
            <a:ext cx="1021317" cy="1588"/>
          </a:xfrm>
          <a:prstGeom prst="straightConnector1">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2" name="AutoShape 9"/>
          <p:cNvCxnSpPr>
            <a:cxnSpLocks noChangeShapeType="1"/>
            <a:stCxn id="19" idx="4"/>
            <a:endCxn id="20" idx="0"/>
          </p:cNvCxnSpPr>
          <p:nvPr/>
        </p:nvCxnSpPr>
        <p:spPr bwMode="auto">
          <a:xfrm rot="5400000">
            <a:off x="6729532" y="4560887"/>
            <a:ext cx="1209437" cy="1588"/>
          </a:xfrm>
          <a:prstGeom prst="straightConnector1">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3" name="AutoShape 10"/>
          <p:cNvCxnSpPr>
            <a:cxnSpLocks noChangeShapeType="1"/>
            <a:endCxn id="18" idx="0"/>
          </p:cNvCxnSpPr>
          <p:nvPr/>
        </p:nvCxnSpPr>
        <p:spPr bwMode="auto">
          <a:xfrm>
            <a:off x="6437313" y="1335088"/>
            <a:ext cx="896937" cy="561062"/>
          </a:xfrm>
          <a:prstGeom prst="straightConnector1">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25" name="Text Box 11"/>
          <p:cNvSpPr txBox="1">
            <a:spLocks noChangeArrowheads="1"/>
          </p:cNvSpPr>
          <p:nvPr/>
        </p:nvSpPr>
        <p:spPr bwMode="auto">
          <a:xfrm>
            <a:off x="8153400" y="2971800"/>
            <a:ext cx="952500" cy="78483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marL="952500" indent="-952500" eaLnBrk="0" hangingPunct="0">
              <a:defRPr sz="5000">
                <a:solidFill>
                  <a:schemeClr val="tx1"/>
                </a:solidFill>
                <a:latin typeface="Arial" charset="0"/>
              </a:defRPr>
            </a:lvl1pPr>
            <a:lvl2pPr eaLnBrk="0" hangingPunct="0">
              <a:defRPr sz="5000">
                <a:solidFill>
                  <a:schemeClr val="tx1"/>
                </a:solidFill>
                <a:latin typeface="Arial" charset="0"/>
              </a:defRPr>
            </a:lvl2pPr>
            <a:lvl3pPr eaLnBrk="0" hangingPunct="0">
              <a:defRPr sz="5000">
                <a:solidFill>
                  <a:schemeClr val="tx1"/>
                </a:solidFill>
                <a:latin typeface="Arial" charset="0"/>
              </a:defRPr>
            </a:lvl3pPr>
            <a:lvl4pPr eaLnBrk="0" hangingPunct="0">
              <a:defRPr sz="5000">
                <a:solidFill>
                  <a:schemeClr val="tx1"/>
                </a:solidFill>
                <a:latin typeface="Arial" charset="0"/>
              </a:defRPr>
            </a:lvl4pPr>
            <a:lvl5pPr eaLnBrk="0" hangingPunct="0">
              <a:defRPr sz="5000">
                <a:solidFill>
                  <a:schemeClr val="tx1"/>
                </a:solidFill>
                <a:latin typeface="Arial" charset="0"/>
              </a:defRPr>
            </a:lvl5pPr>
            <a:lvl6pPr eaLnBrk="0" fontAlgn="base" hangingPunct="0">
              <a:spcBef>
                <a:spcPct val="0"/>
              </a:spcBef>
              <a:spcAft>
                <a:spcPct val="0"/>
              </a:spcAft>
              <a:defRPr sz="5000">
                <a:solidFill>
                  <a:schemeClr val="tx1"/>
                </a:solidFill>
                <a:latin typeface="Arial" charset="0"/>
              </a:defRPr>
            </a:lvl6pPr>
            <a:lvl7pPr eaLnBrk="0" fontAlgn="base" hangingPunct="0">
              <a:spcBef>
                <a:spcPct val="0"/>
              </a:spcBef>
              <a:spcAft>
                <a:spcPct val="0"/>
              </a:spcAft>
              <a:defRPr sz="5000">
                <a:solidFill>
                  <a:schemeClr val="tx1"/>
                </a:solidFill>
                <a:latin typeface="Arial" charset="0"/>
              </a:defRPr>
            </a:lvl7pPr>
            <a:lvl8pPr eaLnBrk="0" fontAlgn="base" hangingPunct="0">
              <a:spcBef>
                <a:spcPct val="0"/>
              </a:spcBef>
              <a:spcAft>
                <a:spcPct val="0"/>
              </a:spcAft>
              <a:defRPr sz="5000">
                <a:solidFill>
                  <a:schemeClr val="tx1"/>
                </a:solidFill>
                <a:latin typeface="Arial" charset="0"/>
              </a:defRPr>
            </a:lvl8pPr>
            <a:lvl9pPr eaLnBrk="0" fontAlgn="base" hangingPunct="0">
              <a:spcBef>
                <a:spcPct val="0"/>
              </a:spcBef>
              <a:spcAft>
                <a:spcPct val="0"/>
              </a:spcAft>
              <a:defRPr sz="5000">
                <a:solidFill>
                  <a:schemeClr val="tx1"/>
                </a:solidFill>
                <a:latin typeface="Arial" charset="0"/>
              </a:defRPr>
            </a:lvl9pPr>
          </a:lstStyle>
          <a:p>
            <a:pPr eaLnBrk="1" hangingPunct="1">
              <a:spcBef>
                <a:spcPct val="50000"/>
              </a:spcBef>
            </a:pPr>
            <a:r>
              <a:rPr lang="en-US" sz="1800" dirty="0" smtClean="0"/>
              <a:t>flag[1] </a:t>
            </a:r>
          </a:p>
          <a:p>
            <a:pPr eaLnBrk="1" hangingPunct="1">
              <a:spcBef>
                <a:spcPct val="50000"/>
              </a:spcBef>
            </a:pPr>
            <a:r>
              <a:rPr lang="en-US" sz="1800" dirty="0" smtClean="0"/>
              <a:t>← 0</a:t>
            </a:r>
            <a:endParaRPr lang="en-US" sz="1800" dirty="0"/>
          </a:p>
        </p:txBody>
      </p:sp>
      <p:cxnSp>
        <p:nvCxnSpPr>
          <p:cNvPr id="29" name="AutoShape 15"/>
          <p:cNvCxnSpPr>
            <a:cxnSpLocks noChangeShapeType="1"/>
            <a:stCxn id="20" idx="6"/>
            <a:endCxn id="18" idx="6"/>
          </p:cNvCxnSpPr>
          <p:nvPr/>
        </p:nvCxnSpPr>
        <p:spPr bwMode="auto">
          <a:xfrm flipV="1">
            <a:off x="8001000" y="2155826"/>
            <a:ext cx="1588" cy="3269456"/>
          </a:xfrm>
          <a:prstGeom prst="curvedConnector3">
            <a:avLst>
              <a:gd name="adj1" fmla="val 14395466"/>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30" name="Text Box 27"/>
          <p:cNvSpPr txBox="1">
            <a:spLocks noChangeArrowheads="1"/>
          </p:cNvSpPr>
          <p:nvPr/>
        </p:nvSpPr>
        <p:spPr bwMode="auto">
          <a:xfrm>
            <a:off x="6781800" y="1981200"/>
            <a:ext cx="1484312" cy="3693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marL="952500" indent="-952500" eaLnBrk="0" hangingPunct="0">
              <a:defRPr sz="5000">
                <a:solidFill>
                  <a:schemeClr val="tx1"/>
                </a:solidFill>
                <a:latin typeface="Arial" charset="0"/>
              </a:defRPr>
            </a:lvl1pPr>
            <a:lvl2pPr eaLnBrk="0" hangingPunct="0">
              <a:defRPr sz="5000">
                <a:solidFill>
                  <a:schemeClr val="tx1"/>
                </a:solidFill>
                <a:latin typeface="Arial" charset="0"/>
              </a:defRPr>
            </a:lvl2pPr>
            <a:lvl3pPr eaLnBrk="0" hangingPunct="0">
              <a:defRPr sz="5000">
                <a:solidFill>
                  <a:schemeClr val="tx1"/>
                </a:solidFill>
                <a:latin typeface="Arial" charset="0"/>
              </a:defRPr>
            </a:lvl3pPr>
            <a:lvl4pPr eaLnBrk="0" hangingPunct="0">
              <a:defRPr sz="5000">
                <a:solidFill>
                  <a:schemeClr val="tx1"/>
                </a:solidFill>
                <a:latin typeface="Arial" charset="0"/>
              </a:defRPr>
            </a:lvl4pPr>
            <a:lvl5pPr eaLnBrk="0" hangingPunct="0">
              <a:defRPr sz="5000">
                <a:solidFill>
                  <a:schemeClr val="tx1"/>
                </a:solidFill>
                <a:latin typeface="Arial" charset="0"/>
              </a:defRPr>
            </a:lvl5pPr>
            <a:lvl6pPr eaLnBrk="0" fontAlgn="base" hangingPunct="0">
              <a:spcBef>
                <a:spcPct val="0"/>
              </a:spcBef>
              <a:spcAft>
                <a:spcPct val="0"/>
              </a:spcAft>
              <a:defRPr sz="5000">
                <a:solidFill>
                  <a:schemeClr val="tx1"/>
                </a:solidFill>
                <a:latin typeface="Arial" charset="0"/>
              </a:defRPr>
            </a:lvl6pPr>
            <a:lvl7pPr eaLnBrk="0" fontAlgn="base" hangingPunct="0">
              <a:spcBef>
                <a:spcPct val="0"/>
              </a:spcBef>
              <a:spcAft>
                <a:spcPct val="0"/>
              </a:spcAft>
              <a:defRPr sz="5000">
                <a:solidFill>
                  <a:schemeClr val="tx1"/>
                </a:solidFill>
                <a:latin typeface="Arial" charset="0"/>
              </a:defRPr>
            </a:lvl7pPr>
            <a:lvl8pPr eaLnBrk="0" fontAlgn="base" hangingPunct="0">
              <a:spcBef>
                <a:spcPct val="0"/>
              </a:spcBef>
              <a:spcAft>
                <a:spcPct val="0"/>
              </a:spcAft>
              <a:defRPr sz="5000">
                <a:solidFill>
                  <a:schemeClr val="tx1"/>
                </a:solidFill>
                <a:latin typeface="Arial" charset="0"/>
              </a:defRPr>
            </a:lvl8pPr>
            <a:lvl9pPr eaLnBrk="0" fontAlgn="base" hangingPunct="0">
              <a:spcBef>
                <a:spcPct val="0"/>
              </a:spcBef>
              <a:spcAft>
                <a:spcPct val="0"/>
              </a:spcAft>
              <a:defRPr sz="5000">
                <a:solidFill>
                  <a:schemeClr val="tx1"/>
                </a:solidFill>
                <a:latin typeface="Arial" charset="0"/>
              </a:defRPr>
            </a:lvl9pPr>
          </a:lstStyle>
          <a:p>
            <a:pPr eaLnBrk="1" hangingPunct="1">
              <a:spcBef>
                <a:spcPct val="50000"/>
              </a:spcBef>
            </a:pPr>
            <a:r>
              <a:rPr lang="en-US" sz="1800" dirty="0" smtClean="0"/>
              <a:t>no access</a:t>
            </a:r>
            <a:endParaRPr lang="en-US" sz="1800" dirty="0"/>
          </a:p>
        </p:txBody>
      </p:sp>
      <p:sp>
        <p:nvSpPr>
          <p:cNvPr id="31" name="Text Box 33"/>
          <p:cNvSpPr txBox="1">
            <a:spLocks noChangeArrowheads="1"/>
          </p:cNvSpPr>
          <p:nvPr/>
        </p:nvSpPr>
        <p:spPr bwMode="auto">
          <a:xfrm>
            <a:off x="6629400" y="1219200"/>
            <a:ext cx="2362200" cy="3693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marL="952500" indent="-952500" eaLnBrk="0" hangingPunct="0">
              <a:defRPr sz="5000">
                <a:solidFill>
                  <a:schemeClr val="tx1"/>
                </a:solidFill>
                <a:latin typeface="Arial" charset="0"/>
              </a:defRPr>
            </a:lvl1pPr>
            <a:lvl2pPr eaLnBrk="0" hangingPunct="0">
              <a:defRPr sz="5000">
                <a:solidFill>
                  <a:schemeClr val="tx1"/>
                </a:solidFill>
                <a:latin typeface="Arial" charset="0"/>
              </a:defRPr>
            </a:lvl2pPr>
            <a:lvl3pPr eaLnBrk="0" hangingPunct="0">
              <a:defRPr sz="5000">
                <a:solidFill>
                  <a:schemeClr val="tx1"/>
                </a:solidFill>
                <a:latin typeface="Arial" charset="0"/>
              </a:defRPr>
            </a:lvl3pPr>
            <a:lvl4pPr eaLnBrk="0" hangingPunct="0">
              <a:defRPr sz="5000">
                <a:solidFill>
                  <a:schemeClr val="tx1"/>
                </a:solidFill>
                <a:latin typeface="Arial" charset="0"/>
              </a:defRPr>
            </a:lvl4pPr>
            <a:lvl5pPr eaLnBrk="0" hangingPunct="0">
              <a:defRPr sz="5000">
                <a:solidFill>
                  <a:schemeClr val="tx1"/>
                </a:solidFill>
                <a:latin typeface="Arial" charset="0"/>
              </a:defRPr>
            </a:lvl5pPr>
            <a:lvl6pPr eaLnBrk="0" fontAlgn="base" hangingPunct="0">
              <a:spcBef>
                <a:spcPct val="0"/>
              </a:spcBef>
              <a:spcAft>
                <a:spcPct val="0"/>
              </a:spcAft>
              <a:defRPr sz="5000">
                <a:solidFill>
                  <a:schemeClr val="tx1"/>
                </a:solidFill>
                <a:latin typeface="Arial" charset="0"/>
              </a:defRPr>
            </a:lvl6pPr>
            <a:lvl7pPr eaLnBrk="0" fontAlgn="base" hangingPunct="0">
              <a:spcBef>
                <a:spcPct val="0"/>
              </a:spcBef>
              <a:spcAft>
                <a:spcPct val="0"/>
              </a:spcAft>
              <a:defRPr sz="5000">
                <a:solidFill>
                  <a:schemeClr val="tx1"/>
                </a:solidFill>
                <a:latin typeface="Arial" charset="0"/>
              </a:defRPr>
            </a:lvl7pPr>
            <a:lvl8pPr eaLnBrk="0" fontAlgn="base" hangingPunct="0">
              <a:spcBef>
                <a:spcPct val="0"/>
              </a:spcBef>
              <a:spcAft>
                <a:spcPct val="0"/>
              </a:spcAft>
              <a:defRPr sz="5000">
                <a:solidFill>
                  <a:schemeClr val="tx1"/>
                </a:solidFill>
                <a:latin typeface="Arial" charset="0"/>
              </a:defRPr>
            </a:lvl8pPr>
            <a:lvl9pPr eaLnBrk="0" fontAlgn="base" hangingPunct="0">
              <a:spcBef>
                <a:spcPct val="0"/>
              </a:spcBef>
              <a:spcAft>
                <a:spcPct val="0"/>
              </a:spcAft>
              <a:defRPr sz="5000">
                <a:solidFill>
                  <a:schemeClr val="tx1"/>
                </a:solidFill>
                <a:latin typeface="Arial" charset="0"/>
              </a:defRPr>
            </a:lvl9pPr>
          </a:lstStyle>
          <a:p>
            <a:pPr eaLnBrk="1" hangingPunct="1">
              <a:spcBef>
                <a:spcPct val="50000"/>
              </a:spcBef>
            </a:pPr>
            <a:r>
              <a:rPr lang="en-US" sz="1800" dirty="0" smtClean="0"/>
              <a:t>flag[1] </a:t>
            </a:r>
            <a:r>
              <a:rPr lang="en-US" sz="1800" dirty="0"/>
              <a:t>←0, </a:t>
            </a:r>
            <a:r>
              <a:rPr lang="en-US" sz="1800" dirty="0" smtClean="0"/>
              <a:t>x[1] </a:t>
            </a:r>
            <a:r>
              <a:rPr lang="en-US" sz="1800" dirty="0"/>
              <a:t>←</a:t>
            </a:r>
            <a:r>
              <a:rPr lang="en-US" sz="1800" dirty="0" smtClean="0"/>
              <a:t>0</a:t>
            </a:r>
            <a:endParaRPr lang="en-US" sz="1800" dirty="0"/>
          </a:p>
        </p:txBody>
      </p:sp>
      <p:sp>
        <p:nvSpPr>
          <p:cNvPr id="33" name="Text Box 27"/>
          <p:cNvSpPr txBox="1">
            <a:spLocks noChangeArrowheads="1"/>
          </p:cNvSpPr>
          <p:nvPr/>
        </p:nvSpPr>
        <p:spPr bwMode="auto">
          <a:xfrm>
            <a:off x="6705600" y="5257800"/>
            <a:ext cx="1484312" cy="3693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marL="952500" indent="-952500" eaLnBrk="0" hangingPunct="0">
              <a:defRPr sz="5000">
                <a:solidFill>
                  <a:schemeClr val="tx1"/>
                </a:solidFill>
                <a:latin typeface="Arial" charset="0"/>
              </a:defRPr>
            </a:lvl1pPr>
            <a:lvl2pPr eaLnBrk="0" hangingPunct="0">
              <a:defRPr sz="5000">
                <a:solidFill>
                  <a:schemeClr val="tx1"/>
                </a:solidFill>
                <a:latin typeface="Arial" charset="0"/>
              </a:defRPr>
            </a:lvl2pPr>
            <a:lvl3pPr eaLnBrk="0" hangingPunct="0">
              <a:defRPr sz="5000">
                <a:solidFill>
                  <a:schemeClr val="tx1"/>
                </a:solidFill>
                <a:latin typeface="Arial" charset="0"/>
              </a:defRPr>
            </a:lvl3pPr>
            <a:lvl4pPr eaLnBrk="0" hangingPunct="0">
              <a:defRPr sz="5000">
                <a:solidFill>
                  <a:schemeClr val="tx1"/>
                </a:solidFill>
                <a:latin typeface="Arial" charset="0"/>
              </a:defRPr>
            </a:lvl4pPr>
            <a:lvl5pPr eaLnBrk="0" hangingPunct="0">
              <a:defRPr sz="5000">
                <a:solidFill>
                  <a:schemeClr val="tx1"/>
                </a:solidFill>
                <a:latin typeface="Arial" charset="0"/>
              </a:defRPr>
            </a:lvl5pPr>
            <a:lvl6pPr eaLnBrk="0" fontAlgn="base" hangingPunct="0">
              <a:spcBef>
                <a:spcPct val="0"/>
              </a:spcBef>
              <a:spcAft>
                <a:spcPct val="0"/>
              </a:spcAft>
              <a:defRPr sz="5000">
                <a:solidFill>
                  <a:schemeClr val="tx1"/>
                </a:solidFill>
                <a:latin typeface="Arial" charset="0"/>
              </a:defRPr>
            </a:lvl6pPr>
            <a:lvl7pPr eaLnBrk="0" fontAlgn="base" hangingPunct="0">
              <a:spcBef>
                <a:spcPct val="0"/>
              </a:spcBef>
              <a:spcAft>
                <a:spcPct val="0"/>
              </a:spcAft>
              <a:defRPr sz="5000">
                <a:solidFill>
                  <a:schemeClr val="tx1"/>
                </a:solidFill>
                <a:latin typeface="Arial" charset="0"/>
              </a:defRPr>
            </a:lvl7pPr>
            <a:lvl8pPr eaLnBrk="0" fontAlgn="base" hangingPunct="0">
              <a:spcBef>
                <a:spcPct val="0"/>
              </a:spcBef>
              <a:spcAft>
                <a:spcPct val="0"/>
              </a:spcAft>
              <a:defRPr sz="5000">
                <a:solidFill>
                  <a:schemeClr val="tx1"/>
                </a:solidFill>
                <a:latin typeface="Arial" charset="0"/>
              </a:defRPr>
            </a:lvl8pPr>
            <a:lvl9pPr eaLnBrk="0" fontAlgn="base" hangingPunct="0">
              <a:spcBef>
                <a:spcPct val="0"/>
              </a:spcBef>
              <a:spcAft>
                <a:spcPct val="0"/>
              </a:spcAft>
              <a:defRPr sz="5000">
                <a:solidFill>
                  <a:schemeClr val="tx1"/>
                </a:solidFill>
                <a:latin typeface="Arial" charset="0"/>
              </a:defRPr>
            </a:lvl9pPr>
          </a:lstStyle>
          <a:p>
            <a:pPr eaLnBrk="1" hangingPunct="1">
              <a:spcBef>
                <a:spcPct val="50000"/>
              </a:spcBef>
            </a:pPr>
            <a:r>
              <a:rPr lang="en-US" sz="1800" dirty="0" smtClean="0"/>
              <a:t>  access</a:t>
            </a:r>
            <a:endParaRPr lang="en-US" sz="1800" dirty="0"/>
          </a:p>
        </p:txBody>
      </p:sp>
      <p:sp>
        <p:nvSpPr>
          <p:cNvPr id="34" name="Text Box 27"/>
          <p:cNvSpPr txBox="1">
            <a:spLocks noChangeArrowheads="1"/>
          </p:cNvSpPr>
          <p:nvPr/>
        </p:nvSpPr>
        <p:spPr bwMode="auto">
          <a:xfrm>
            <a:off x="6781800" y="3505200"/>
            <a:ext cx="1484312" cy="3693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marL="952500" indent="-952500" eaLnBrk="0" hangingPunct="0">
              <a:defRPr sz="5000">
                <a:solidFill>
                  <a:schemeClr val="tx1"/>
                </a:solidFill>
                <a:latin typeface="Arial" charset="0"/>
              </a:defRPr>
            </a:lvl1pPr>
            <a:lvl2pPr eaLnBrk="0" hangingPunct="0">
              <a:defRPr sz="5000">
                <a:solidFill>
                  <a:schemeClr val="tx1"/>
                </a:solidFill>
                <a:latin typeface="Arial" charset="0"/>
              </a:defRPr>
            </a:lvl2pPr>
            <a:lvl3pPr eaLnBrk="0" hangingPunct="0">
              <a:defRPr sz="5000">
                <a:solidFill>
                  <a:schemeClr val="tx1"/>
                </a:solidFill>
                <a:latin typeface="Arial" charset="0"/>
              </a:defRPr>
            </a:lvl3pPr>
            <a:lvl4pPr eaLnBrk="0" hangingPunct="0">
              <a:defRPr sz="5000">
                <a:solidFill>
                  <a:schemeClr val="tx1"/>
                </a:solidFill>
                <a:latin typeface="Arial" charset="0"/>
              </a:defRPr>
            </a:lvl4pPr>
            <a:lvl5pPr eaLnBrk="0" hangingPunct="0">
              <a:defRPr sz="5000">
                <a:solidFill>
                  <a:schemeClr val="tx1"/>
                </a:solidFill>
                <a:latin typeface="Arial" charset="0"/>
              </a:defRPr>
            </a:lvl5pPr>
            <a:lvl6pPr eaLnBrk="0" fontAlgn="base" hangingPunct="0">
              <a:spcBef>
                <a:spcPct val="0"/>
              </a:spcBef>
              <a:spcAft>
                <a:spcPct val="0"/>
              </a:spcAft>
              <a:defRPr sz="5000">
                <a:solidFill>
                  <a:schemeClr val="tx1"/>
                </a:solidFill>
                <a:latin typeface="Arial" charset="0"/>
              </a:defRPr>
            </a:lvl6pPr>
            <a:lvl7pPr eaLnBrk="0" fontAlgn="base" hangingPunct="0">
              <a:spcBef>
                <a:spcPct val="0"/>
              </a:spcBef>
              <a:spcAft>
                <a:spcPct val="0"/>
              </a:spcAft>
              <a:defRPr sz="5000">
                <a:solidFill>
                  <a:schemeClr val="tx1"/>
                </a:solidFill>
                <a:latin typeface="Arial" charset="0"/>
              </a:defRPr>
            </a:lvl7pPr>
            <a:lvl8pPr eaLnBrk="0" fontAlgn="base" hangingPunct="0">
              <a:spcBef>
                <a:spcPct val="0"/>
              </a:spcBef>
              <a:spcAft>
                <a:spcPct val="0"/>
              </a:spcAft>
              <a:defRPr sz="5000">
                <a:solidFill>
                  <a:schemeClr val="tx1"/>
                </a:solidFill>
                <a:latin typeface="Arial" charset="0"/>
              </a:defRPr>
            </a:lvl8pPr>
            <a:lvl9pPr eaLnBrk="0" fontAlgn="base" hangingPunct="0">
              <a:spcBef>
                <a:spcPct val="0"/>
              </a:spcBef>
              <a:spcAft>
                <a:spcPct val="0"/>
              </a:spcAft>
              <a:defRPr sz="5000">
                <a:solidFill>
                  <a:schemeClr val="tx1"/>
                </a:solidFill>
                <a:latin typeface="Arial" charset="0"/>
              </a:defRPr>
            </a:lvl9pPr>
          </a:lstStyle>
          <a:p>
            <a:pPr eaLnBrk="1" hangingPunct="1">
              <a:spcBef>
                <a:spcPct val="50000"/>
              </a:spcBef>
            </a:pPr>
            <a:r>
              <a:rPr lang="en-US" sz="1800" dirty="0" smtClean="0"/>
              <a:t>request</a:t>
            </a:r>
            <a:endParaRPr lang="en-US" sz="1800" dirty="0"/>
          </a:p>
        </p:txBody>
      </p:sp>
      <mc:AlternateContent xmlns:mc="http://schemas.openxmlformats.org/markup-compatibility/2006" xmlns:a14="http://schemas.microsoft.com/office/drawing/2010/main">
        <mc:Choice Requires="a14">
          <p:sp>
            <p:nvSpPr>
              <p:cNvPr id="35" name="Text Box 11"/>
              <p:cNvSpPr txBox="1">
                <a:spLocks noChangeArrowheads="1"/>
              </p:cNvSpPr>
              <p:nvPr/>
            </p:nvSpPr>
            <p:spPr bwMode="auto">
              <a:xfrm>
                <a:off x="5725510" y="2494588"/>
                <a:ext cx="1600200" cy="784830"/>
              </a:xfrm>
              <a:prstGeom prst="rect">
                <a:avLst/>
              </a:prstGeom>
              <a:noFill/>
              <a:ln>
                <a:noFill/>
              </a:ln>
              <a:effectLst/>
              <a:extLst>
                <a:ext uri="{909E8E84-426E-40DD-AFC4-6F175D3DCCD1}">
                  <a14:hiddenFill>
                    <a:solidFill>
                      <a:schemeClr val="bg1"/>
                    </a:solidFill>
                  </a14:hiddenFill>
                </a:ext>
                <a:ext uri="{91240B29-F687-4F45-9708-019B960494DF}">
                  <a14:hiddenLine w="25400" algn="ctr">
                    <a:solidFill>
                      <a:srgbClr val="FF0000"/>
                    </a:solidFill>
                    <a:miter lim="800000"/>
                    <a:headEnd/>
                    <a:tailEnd/>
                  </a14:hiddenLine>
                </a:ext>
                <a:ext uri="{AF507438-7753-43E0-B8FC-AC1667EBCBE1}">
                  <a14:hiddenEffects>
                    <a:effectLst>
                      <a:outerShdw dist="35921" dir="2700000" algn="ctr" rotWithShape="0">
                        <a:srgbClr val="808080"/>
                      </a:outerShdw>
                    </a:effectLst>
                  </a14:hiddenEffects>
                </a:ext>
              </a:extLst>
            </p:spPr>
            <p:txBody>
              <a:bodyPr wrap="square">
                <a:spAutoFit/>
              </a:bodyPr>
              <a:lstStyle>
                <a:lvl1pPr marL="952500" indent="-952500" eaLnBrk="0" hangingPunct="0">
                  <a:defRPr sz="5000">
                    <a:solidFill>
                      <a:schemeClr val="tx1"/>
                    </a:solidFill>
                    <a:latin typeface="Arial" charset="0"/>
                  </a:defRPr>
                </a:lvl1pPr>
                <a:lvl2pPr eaLnBrk="0" hangingPunct="0">
                  <a:defRPr sz="5000">
                    <a:solidFill>
                      <a:schemeClr val="tx1"/>
                    </a:solidFill>
                    <a:latin typeface="Arial" charset="0"/>
                  </a:defRPr>
                </a:lvl2pPr>
                <a:lvl3pPr eaLnBrk="0" hangingPunct="0">
                  <a:defRPr sz="5000">
                    <a:solidFill>
                      <a:schemeClr val="tx1"/>
                    </a:solidFill>
                    <a:latin typeface="Arial" charset="0"/>
                  </a:defRPr>
                </a:lvl3pPr>
                <a:lvl4pPr eaLnBrk="0" hangingPunct="0">
                  <a:defRPr sz="5000">
                    <a:solidFill>
                      <a:schemeClr val="tx1"/>
                    </a:solidFill>
                    <a:latin typeface="Arial" charset="0"/>
                  </a:defRPr>
                </a:lvl4pPr>
                <a:lvl5pPr eaLnBrk="0" hangingPunct="0">
                  <a:defRPr sz="5000">
                    <a:solidFill>
                      <a:schemeClr val="tx1"/>
                    </a:solidFill>
                    <a:latin typeface="Arial" charset="0"/>
                  </a:defRPr>
                </a:lvl5pPr>
                <a:lvl6pPr eaLnBrk="0" fontAlgn="base" hangingPunct="0">
                  <a:spcBef>
                    <a:spcPct val="0"/>
                  </a:spcBef>
                  <a:spcAft>
                    <a:spcPct val="0"/>
                  </a:spcAft>
                  <a:defRPr sz="5000">
                    <a:solidFill>
                      <a:schemeClr val="tx1"/>
                    </a:solidFill>
                    <a:latin typeface="Arial" charset="0"/>
                  </a:defRPr>
                </a:lvl6pPr>
                <a:lvl7pPr eaLnBrk="0" fontAlgn="base" hangingPunct="0">
                  <a:spcBef>
                    <a:spcPct val="0"/>
                  </a:spcBef>
                  <a:spcAft>
                    <a:spcPct val="0"/>
                  </a:spcAft>
                  <a:defRPr sz="5000">
                    <a:solidFill>
                      <a:schemeClr val="tx1"/>
                    </a:solidFill>
                    <a:latin typeface="Arial" charset="0"/>
                  </a:defRPr>
                </a:lvl7pPr>
                <a:lvl8pPr eaLnBrk="0" fontAlgn="base" hangingPunct="0">
                  <a:spcBef>
                    <a:spcPct val="0"/>
                  </a:spcBef>
                  <a:spcAft>
                    <a:spcPct val="0"/>
                  </a:spcAft>
                  <a:defRPr sz="5000">
                    <a:solidFill>
                      <a:schemeClr val="tx1"/>
                    </a:solidFill>
                    <a:latin typeface="Arial" charset="0"/>
                  </a:defRPr>
                </a:lvl8pPr>
                <a:lvl9pPr eaLnBrk="0" fontAlgn="base" hangingPunct="0">
                  <a:spcBef>
                    <a:spcPct val="0"/>
                  </a:spcBef>
                  <a:spcAft>
                    <a:spcPct val="0"/>
                  </a:spcAft>
                  <a:defRPr sz="5000">
                    <a:solidFill>
                      <a:schemeClr val="tx1"/>
                    </a:solidFill>
                    <a:latin typeface="Arial" charset="0"/>
                  </a:defRPr>
                </a:lvl9pPr>
              </a:lstStyle>
              <a:p>
                <a:pPr eaLnBrk="1" hangingPunct="1">
                  <a:spcBef>
                    <a:spcPct val="50000"/>
                  </a:spcBef>
                </a:pPr>
                <a:r>
                  <a:rPr lang="en-US" sz="1800" dirty="0" smtClean="0"/>
                  <a:t>flag[1] ← 1</a:t>
                </a:r>
              </a:p>
              <a:p>
                <a:pPr eaLnBrk="1" hangingPunct="1">
                  <a:spcBef>
                    <a:spcPct val="50000"/>
                  </a:spcBef>
                </a:pPr>
                <a:r>
                  <a:rPr lang="en-US" sz="1800" dirty="0"/>
                  <a:t>x</a:t>
                </a:r>
                <a:r>
                  <a:rPr lang="en-US" sz="1800" dirty="0" smtClean="0"/>
                  <a:t>[1] ← </a:t>
                </a:r>
                <a14:m>
                  <m:oMath xmlns:m="http://schemas.openxmlformats.org/officeDocument/2006/math">
                    <m:r>
                      <a:rPr lang="en-US" sz="1800" b="0" i="1" smtClean="0">
                        <a:latin typeface="Cambria Math" panose="02040503050406030204" pitchFamily="18" charset="0"/>
                      </a:rPr>
                      <m:t>¬</m:t>
                    </m:r>
                  </m:oMath>
                </a14:m>
                <a:r>
                  <a:rPr lang="en-US" sz="1800" dirty="0" smtClean="0"/>
                  <a:t>x[0]</a:t>
                </a:r>
              </a:p>
            </p:txBody>
          </p:sp>
        </mc:Choice>
        <mc:Fallback xmlns="">
          <p:sp>
            <p:nvSpPr>
              <p:cNvPr id="35" name="Text Box 11"/>
              <p:cNvSpPr txBox="1">
                <a:spLocks noRot="1" noChangeAspect="1" noMove="1" noResize="1" noEditPoints="1" noAdjustHandles="1" noChangeArrowheads="1" noChangeShapeType="1" noTextEdit="1"/>
              </p:cNvSpPr>
              <p:nvPr/>
            </p:nvSpPr>
            <p:spPr bwMode="auto">
              <a:xfrm>
                <a:off x="5725510" y="2494588"/>
                <a:ext cx="1600200" cy="784830"/>
              </a:xfrm>
              <a:prstGeom prst="rect">
                <a:avLst/>
              </a:prstGeom>
              <a:blipFill rotWithShape="0">
                <a:blip r:embed="rId2"/>
                <a:stretch>
                  <a:fillRect l="-3042" t="-3876" b="-11628"/>
                </a:stretch>
              </a:blip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r>
                  <a:rPr lang="en-US">
                    <a:noFill/>
                  </a:rPr>
                  <a:t> </a:t>
                </a:r>
              </a:p>
            </p:txBody>
          </p:sp>
        </mc:Fallback>
      </mc:AlternateContent>
      <p:sp>
        <p:nvSpPr>
          <p:cNvPr id="38" name="Text Box 14"/>
          <p:cNvSpPr txBox="1">
            <a:spLocks noChangeArrowheads="1"/>
          </p:cNvSpPr>
          <p:nvPr/>
        </p:nvSpPr>
        <p:spPr bwMode="auto">
          <a:xfrm>
            <a:off x="193674" y="744538"/>
            <a:ext cx="1177925" cy="46166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marL="952500" indent="-952500" eaLnBrk="0" hangingPunct="0">
              <a:defRPr sz="5000">
                <a:solidFill>
                  <a:schemeClr val="tx1"/>
                </a:solidFill>
                <a:latin typeface="Arial" charset="0"/>
              </a:defRPr>
            </a:lvl1pPr>
            <a:lvl2pPr eaLnBrk="0" hangingPunct="0">
              <a:defRPr sz="5000">
                <a:solidFill>
                  <a:schemeClr val="tx1"/>
                </a:solidFill>
                <a:latin typeface="Arial" charset="0"/>
              </a:defRPr>
            </a:lvl2pPr>
            <a:lvl3pPr eaLnBrk="0" hangingPunct="0">
              <a:defRPr sz="5000">
                <a:solidFill>
                  <a:schemeClr val="tx1"/>
                </a:solidFill>
                <a:latin typeface="Arial" charset="0"/>
              </a:defRPr>
            </a:lvl3pPr>
            <a:lvl4pPr eaLnBrk="0" hangingPunct="0">
              <a:defRPr sz="5000">
                <a:solidFill>
                  <a:schemeClr val="tx1"/>
                </a:solidFill>
                <a:latin typeface="Arial" charset="0"/>
              </a:defRPr>
            </a:lvl4pPr>
            <a:lvl5pPr eaLnBrk="0" hangingPunct="0">
              <a:defRPr sz="5000">
                <a:solidFill>
                  <a:schemeClr val="tx1"/>
                </a:solidFill>
                <a:latin typeface="Arial" charset="0"/>
              </a:defRPr>
            </a:lvl5pPr>
            <a:lvl6pPr eaLnBrk="0" fontAlgn="base" hangingPunct="0">
              <a:spcBef>
                <a:spcPct val="0"/>
              </a:spcBef>
              <a:spcAft>
                <a:spcPct val="0"/>
              </a:spcAft>
              <a:defRPr sz="5000">
                <a:solidFill>
                  <a:schemeClr val="tx1"/>
                </a:solidFill>
                <a:latin typeface="Arial" charset="0"/>
              </a:defRPr>
            </a:lvl6pPr>
            <a:lvl7pPr eaLnBrk="0" fontAlgn="base" hangingPunct="0">
              <a:spcBef>
                <a:spcPct val="0"/>
              </a:spcBef>
              <a:spcAft>
                <a:spcPct val="0"/>
              </a:spcAft>
              <a:defRPr sz="5000">
                <a:solidFill>
                  <a:schemeClr val="tx1"/>
                </a:solidFill>
                <a:latin typeface="Arial" charset="0"/>
              </a:defRPr>
            </a:lvl7pPr>
            <a:lvl8pPr eaLnBrk="0" fontAlgn="base" hangingPunct="0">
              <a:spcBef>
                <a:spcPct val="0"/>
              </a:spcBef>
              <a:spcAft>
                <a:spcPct val="0"/>
              </a:spcAft>
              <a:defRPr sz="5000">
                <a:solidFill>
                  <a:schemeClr val="tx1"/>
                </a:solidFill>
                <a:latin typeface="Arial" charset="0"/>
              </a:defRPr>
            </a:lvl8pPr>
            <a:lvl9pPr eaLnBrk="0" fontAlgn="base" hangingPunct="0">
              <a:spcBef>
                <a:spcPct val="0"/>
              </a:spcBef>
              <a:spcAft>
                <a:spcPct val="0"/>
              </a:spcAft>
              <a:defRPr sz="5000">
                <a:solidFill>
                  <a:schemeClr val="tx1"/>
                </a:solidFill>
                <a:latin typeface="Arial" charset="0"/>
              </a:defRPr>
            </a:lvl9pPr>
          </a:lstStyle>
          <a:p>
            <a:pPr eaLnBrk="1" hangingPunct="1">
              <a:spcBef>
                <a:spcPct val="50000"/>
              </a:spcBef>
            </a:pPr>
            <a:r>
              <a:rPr lang="en-US" sz="2400" b="1" dirty="0" smtClean="0"/>
              <a:t>Alice</a:t>
            </a:r>
            <a:endParaRPr lang="en-US" sz="2400" b="1" dirty="0"/>
          </a:p>
        </p:txBody>
      </p:sp>
      <p:sp>
        <p:nvSpPr>
          <p:cNvPr id="39" name="Text Box 14"/>
          <p:cNvSpPr txBox="1">
            <a:spLocks noChangeArrowheads="1"/>
          </p:cNvSpPr>
          <p:nvPr/>
        </p:nvSpPr>
        <p:spPr bwMode="auto">
          <a:xfrm>
            <a:off x="6400800" y="762000"/>
            <a:ext cx="1177925" cy="46166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marL="952500" indent="-952500" eaLnBrk="0" hangingPunct="0">
              <a:defRPr sz="5000">
                <a:solidFill>
                  <a:schemeClr val="tx1"/>
                </a:solidFill>
                <a:latin typeface="Arial" charset="0"/>
              </a:defRPr>
            </a:lvl1pPr>
            <a:lvl2pPr eaLnBrk="0" hangingPunct="0">
              <a:defRPr sz="5000">
                <a:solidFill>
                  <a:schemeClr val="tx1"/>
                </a:solidFill>
                <a:latin typeface="Arial" charset="0"/>
              </a:defRPr>
            </a:lvl2pPr>
            <a:lvl3pPr eaLnBrk="0" hangingPunct="0">
              <a:defRPr sz="5000">
                <a:solidFill>
                  <a:schemeClr val="tx1"/>
                </a:solidFill>
                <a:latin typeface="Arial" charset="0"/>
              </a:defRPr>
            </a:lvl3pPr>
            <a:lvl4pPr eaLnBrk="0" hangingPunct="0">
              <a:defRPr sz="5000">
                <a:solidFill>
                  <a:schemeClr val="tx1"/>
                </a:solidFill>
                <a:latin typeface="Arial" charset="0"/>
              </a:defRPr>
            </a:lvl4pPr>
            <a:lvl5pPr eaLnBrk="0" hangingPunct="0">
              <a:defRPr sz="5000">
                <a:solidFill>
                  <a:schemeClr val="tx1"/>
                </a:solidFill>
                <a:latin typeface="Arial" charset="0"/>
              </a:defRPr>
            </a:lvl5pPr>
            <a:lvl6pPr eaLnBrk="0" fontAlgn="base" hangingPunct="0">
              <a:spcBef>
                <a:spcPct val="0"/>
              </a:spcBef>
              <a:spcAft>
                <a:spcPct val="0"/>
              </a:spcAft>
              <a:defRPr sz="5000">
                <a:solidFill>
                  <a:schemeClr val="tx1"/>
                </a:solidFill>
                <a:latin typeface="Arial" charset="0"/>
              </a:defRPr>
            </a:lvl6pPr>
            <a:lvl7pPr eaLnBrk="0" fontAlgn="base" hangingPunct="0">
              <a:spcBef>
                <a:spcPct val="0"/>
              </a:spcBef>
              <a:spcAft>
                <a:spcPct val="0"/>
              </a:spcAft>
              <a:defRPr sz="5000">
                <a:solidFill>
                  <a:schemeClr val="tx1"/>
                </a:solidFill>
                <a:latin typeface="Arial" charset="0"/>
              </a:defRPr>
            </a:lvl7pPr>
            <a:lvl8pPr eaLnBrk="0" fontAlgn="base" hangingPunct="0">
              <a:spcBef>
                <a:spcPct val="0"/>
              </a:spcBef>
              <a:spcAft>
                <a:spcPct val="0"/>
              </a:spcAft>
              <a:defRPr sz="5000">
                <a:solidFill>
                  <a:schemeClr val="tx1"/>
                </a:solidFill>
                <a:latin typeface="Arial" charset="0"/>
              </a:defRPr>
            </a:lvl8pPr>
            <a:lvl9pPr eaLnBrk="0" fontAlgn="base" hangingPunct="0">
              <a:spcBef>
                <a:spcPct val="0"/>
              </a:spcBef>
              <a:spcAft>
                <a:spcPct val="0"/>
              </a:spcAft>
              <a:defRPr sz="5000">
                <a:solidFill>
                  <a:schemeClr val="tx1"/>
                </a:solidFill>
                <a:latin typeface="Arial" charset="0"/>
              </a:defRPr>
            </a:lvl9pPr>
          </a:lstStyle>
          <a:p>
            <a:pPr eaLnBrk="1" hangingPunct="1">
              <a:spcBef>
                <a:spcPct val="50000"/>
              </a:spcBef>
            </a:pPr>
            <a:r>
              <a:rPr lang="en-US" sz="2400" b="1" dirty="0" smtClean="0"/>
              <a:t>Bob</a:t>
            </a:r>
            <a:endParaRPr lang="en-US" sz="2400" b="1" dirty="0"/>
          </a:p>
        </p:txBody>
      </p:sp>
      <p:sp>
        <p:nvSpPr>
          <p:cNvPr id="36" name="Text Box 12"/>
          <p:cNvSpPr txBox="1">
            <a:spLocks noChangeArrowheads="1"/>
          </p:cNvSpPr>
          <p:nvPr/>
        </p:nvSpPr>
        <p:spPr bwMode="auto">
          <a:xfrm>
            <a:off x="5638800" y="4343400"/>
            <a:ext cx="1676400" cy="62273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marL="952500" indent="-952500" eaLnBrk="0" hangingPunct="0">
              <a:defRPr sz="5000">
                <a:solidFill>
                  <a:schemeClr val="tx1"/>
                </a:solidFill>
                <a:latin typeface="Arial" charset="0"/>
              </a:defRPr>
            </a:lvl1pPr>
            <a:lvl2pPr eaLnBrk="0" hangingPunct="0">
              <a:defRPr sz="5000">
                <a:solidFill>
                  <a:schemeClr val="tx1"/>
                </a:solidFill>
                <a:latin typeface="Arial" charset="0"/>
              </a:defRPr>
            </a:lvl2pPr>
            <a:lvl3pPr eaLnBrk="0" hangingPunct="0">
              <a:defRPr sz="5000">
                <a:solidFill>
                  <a:schemeClr val="tx1"/>
                </a:solidFill>
                <a:latin typeface="Arial" charset="0"/>
              </a:defRPr>
            </a:lvl3pPr>
            <a:lvl4pPr eaLnBrk="0" hangingPunct="0">
              <a:defRPr sz="5000">
                <a:solidFill>
                  <a:schemeClr val="tx1"/>
                </a:solidFill>
                <a:latin typeface="Arial" charset="0"/>
              </a:defRPr>
            </a:lvl4pPr>
            <a:lvl5pPr eaLnBrk="0" hangingPunct="0">
              <a:defRPr sz="5000">
                <a:solidFill>
                  <a:schemeClr val="tx1"/>
                </a:solidFill>
                <a:latin typeface="Arial" charset="0"/>
              </a:defRPr>
            </a:lvl5pPr>
            <a:lvl6pPr eaLnBrk="0" fontAlgn="base" hangingPunct="0">
              <a:spcBef>
                <a:spcPct val="0"/>
              </a:spcBef>
              <a:spcAft>
                <a:spcPct val="0"/>
              </a:spcAft>
              <a:defRPr sz="5000">
                <a:solidFill>
                  <a:schemeClr val="tx1"/>
                </a:solidFill>
                <a:latin typeface="Arial" charset="0"/>
              </a:defRPr>
            </a:lvl6pPr>
            <a:lvl7pPr eaLnBrk="0" fontAlgn="base" hangingPunct="0">
              <a:spcBef>
                <a:spcPct val="0"/>
              </a:spcBef>
              <a:spcAft>
                <a:spcPct val="0"/>
              </a:spcAft>
              <a:defRPr sz="5000">
                <a:solidFill>
                  <a:schemeClr val="tx1"/>
                </a:solidFill>
                <a:latin typeface="Arial" charset="0"/>
              </a:defRPr>
            </a:lvl7pPr>
            <a:lvl8pPr eaLnBrk="0" fontAlgn="base" hangingPunct="0">
              <a:spcBef>
                <a:spcPct val="0"/>
              </a:spcBef>
              <a:spcAft>
                <a:spcPct val="0"/>
              </a:spcAft>
              <a:defRPr sz="5000">
                <a:solidFill>
                  <a:schemeClr val="tx1"/>
                </a:solidFill>
                <a:latin typeface="Arial" charset="0"/>
              </a:defRPr>
            </a:lvl8pPr>
            <a:lvl9pPr eaLnBrk="0" fontAlgn="base" hangingPunct="0">
              <a:spcBef>
                <a:spcPct val="0"/>
              </a:spcBef>
              <a:spcAft>
                <a:spcPct val="0"/>
              </a:spcAft>
              <a:defRPr sz="5000">
                <a:solidFill>
                  <a:schemeClr val="tx1"/>
                </a:solidFill>
                <a:latin typeface="Arial" charset="0"/>
              </a:defRPr>
            </a:lvl9pPr>
          </a:lstStyle>
          <a:p>
            <a:pPr eaLnBrk="1" hangingPunct="1">
              <a:lnSpc>
                <a:spcPct val="70000"/>
              </a:lnSpc>
              <a:spcBef>
                <a:spcPct val="50000"/>
              </a:spcBef>
            </a:pPr>
            <a:r>
              <a:rPr lang="en-US" sz="1800" dirty="0" smtClean="0"/>
              <a:t>flag[0] == 0  or </a:t>
            </a:r>
          </a:p>
          <a:p>
            <a:pPr eaLnBrk="1" hangingPunct="1">
              <a:lnSpc>
                <a:spcPct val="70000"/>
              </a:lnSpc>
              <a:spcBef>
                <a:spcPct val="50000"/>
              </a:spcBef>
            </a:pPr>
            <a:r>
              <a:rPr lang="en-US" sz="1800" dirty="0"/>
              <a:t>x</a:t>
            </a:r>
            <a:r>
              <a:rPr lang="en-US" sz="1800" dirty="0" smtClean="0"/>
              <a:t>[0] == x[1]</a:t>
            </a:r>
            <a:endParaRPr lang="en-US" sz="1800" dirty="0"/>
          </a:p>
        </p:txBody>
      </p:sp>
      <p:sp>
        <p:nvSpPr>
          <p:cNvPr id="37" name="Explosion 2 36"/>
          <p:cNvSpPr/>
          <p:nvPr/>
        </p:nvSpPr>
        <p:spPr>
          <a:xfrm>
            <a:off x="3019028" y="4513995"/>
            <a:ext cx="3124200" cy="1524000"/>
          </a:xfrm>
          <a:prstGeom prst="irregularSeal2">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OK,  works!</a:t>
            </a:r>
            <a:endParaRPr lang="en-US" dirty="0"/>
          </a:p>
        </p:txBody>
      </p:sp>
    </p:spTree>
    <p:extLst>
      <p:ext uri="{BB962C8B-B14F-4D97-AF65-F5344CB8AC3E}">
        <p14:creationId xmlns:p14="http://schemas.microsoft.com/office/powerpoint/2010/main" val="14346501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500" fill="hold"/>
                                        <p:tgtEl>
                                          <p:spTgt spid="3"/>
                                        </p:tgtEl>
                                        <p:attrNameLst>
                                          <p:attrName>fillcolor</p:attrName>
                                        </p:attrNameLst>
                                      </p:cBhvr>
                                      <p:to>
                                        <a:schemeClr val="accent2"/>
                                      </p:to>
                                    </p:animClr>
                                    <p:set>
                                      <p:cBhvr>
                                        <p:cTn id="7" dur="500" fill="hold"/>
                                        <p:tgtEl>
                                          <p:spTgt spid="3"/>
                                        </p:tgtEl>
                                        <p:attrNameLst>
                                          <p:attrName>fill.type</p:attrName>
                                        </p:attrNameLst>
                                      </p:cBhvr>
                                      <p:to>
                                        <p:strVal val="solid"/>
                                      </p:to>
                                    </p:set>
                                    <p:set>
                                      <p:cBhvr>
                                        <p:cTn id="8" dur="500" fill="hold"/>
                                        <p:tgtEl>
                                          <p:spTgt spid="3"/>
                                        </p:tgtEl>
                                        <p:attrNameLst>
                                          <p:attrName>fill.on</p:attrName>
                                        </p:attrNameLst>
                                      </p:cBhvr>
                                      <p:to>
                                        <p:strVal val="true"/>
                                      </p:to>
                                    </p:set>
                                  </p:childTnLst>
                                </p:cTn>
                              </p:par>
                            </p:childTnLst>
                          </p:cTn>
                        </p:par>
                      </p:childTnLst>
                    </p:cTn>
                  </p:par>
                  <p:par>
                    <p:cTn id="9" fill="hold">
                      <p:stCondLst>
                        <p:cond delay="indefinite"/>
                      </p:stCondLst>
                      <p:childTnLst>
                        <p:par>
                          <p:cTn id="10" fill="hold">
                            <p:stCondLst>
                              <p:cond delay="0"/>
                            </p:stCondLst>
                            <p:childTnLst>
                              <p:par>
                                <p:cTn id="11" presetID="1" presetClass="emph" presetSubtype="2" fill="hold" nodeType="clickEffect">
                                  <p:stCondLst>
                                    <p:cond delay="0"/>
                                  </p:stCondLst>
                                  <p:childTnLst>
                                    <p:animClr clrSpc="rgb" dir="cw">
                                      <p:cBhvr>
                                        <p:cTn id="12" dur="500" fill="hold"/>
                                        <p:tgtEl>
                                          <p:spTgt spid="18"/>
                                        </p:tgtEl>
                                        <p:attrNameLst>
                                          <p:attrName>fillcolor</p:attrName>
                                        </p:attrNameLst>
                                      </p:cBhvr>
                                      <p:to>
                                        <a:schemeClr val="accent2"/>
                                      </p:to>
                                    </p:animClr>
                                    <p:set>
                                      <p:cBhvr>
                                        <p:cTn id="13" dur="500" fill="hold"/>
                                        <p:tgtEl>
                                          <p:spTgt spid="18"/>
                                        </p:tgtEl>
                                        <p:attrNameLst>
                                          <p:attrName>fill.type</p:attrName>
                                        </p:attrNameLst>
                                      </p:cBhvr>
                                      <p:to>
                                        <p:strVal val="solid"/>
                                      </p:to>
                                    </p:set>
                                    <p:set>
                                      <p:cBhvr>
                                        <p:cTn id="14" dur="500" fill="hold"/>
                                        <p:tgtEl>
                                          <p:spTgt spid="18"/>
                                        </p:tgtEl>
                                        <p:attrNameLst>
                                          <p:attrName>fill.on</p:attrName>
                                        </p:attrNameLst>
                                      </p:cBhvr>
                                      <p:to>
                                        <p:strVal val="true"/>
                                      </p:to>
                                    </p:set>
                                  </p:childTnLst>
                                </p:cTn>
                              </p:par>
                            </p:childTnLst>
                          </p:cTn>
                        </p:par>
                      </p:childTnLst>
                    </p:cTn>
                  </p:par>
                  <p:par>
                    <p:cTn id="15" fill="hold">
                      <p:stCondLst>
                        <p:cond delay="indefinite"/>
                      </p:stCondLst>
                      <p:childTnLst>
                        <p:par>
                          <p:cTn id="16" fill="hold">
                            <p:stCondLst>
                              <p:cond delay="0"/>
                            </p:stCondLst>
                            <p:childTnLst>
                              <p:par>
                                <p:cTn id="17" presetID="1" presetClass="emph" presetSubtype="2" fill="hold" nodeType="clickEffect">
                                  <p:stCondLst>
                                    <p:cond delay="0"/>
                                  </p:stCondLst>
                                  <p:childTnLst>
                                    <p:animClr clrSpc="rgb" dir="cw">
                                      <p:cBhvr>
                                        <p:cTn id="18" dur="500" fill="hold"/>
                                        <p:tgtEl>
                                          <p:spTgt spid="3"/>
                                        </p:tgtEl>
                                        <p:attrNameLst>
                                          <p:attrName>fillcolor</p:attrName>
                                        </p:attrNameLst>
                                      </p:cBhvr>
                                      <p:to>
                                        <a:schemeClr val="bg1"/>
                                      </p:to>
                                    </p:animClr>
                                    <p:set>
                                      <p:cBhvr>
                                        <p:cTn id="19" dur="500" fill="hold"/>
                                        <p:tgtEl>
                                          <p:spTgt spid="3"/>
                                        </p:tgtEl>
                                        <p:attrNameLst>
                                          <p:attrName>fill.type</p:attrName>
                                        </p:attrNameLst>
                                      </p:cBhvr>
                                      <p:to>
                                        <p:strVal val="solid"/>
                                      </p:to>
                                    </p:set>
                                    <p:set>
                                      <p:cBhvr>
                                        <p:cTn id="20" dur="500" fill="hold"/>
                                        <p:tgtEl>
                                          <p:spTgt spid="3"/>
                                        </p:tgtEl>
                                        <p:attrNameLst>
                                          <p:attrName>fill.on</p:attrName>
                                        </p:attrNameLst>
                                      </p:cBhvr>
                                      <p:to>
                                        <p:strVal val="true"/>
                                      </p:to>
                                    </p:set>
                                  </p:childTnLst>
                                </p:cTn>
                              </p:par>
                              <p:par>
                                <p:cTn id="21" presetID="1" presetClass="emph" presetSubtype="2" fill="hold" nodeType="withEffect">
                                  <p:stCondLst>
                                    <p:cond delay="0"/>
                                  </p:stCondLst>
                                  <p:childTnLst>
                                    <p:animClr clrSpc="rgb" dir="cw">
                                      <p:cBhvr>
                                        <p:cTn id="22" dur="500" fill="hold"/>
                                        <p:tgtEl>
                                          <p:spTgt spid="4"/>
                                        </p:tgtEl>
                                        <p:attrNameLst>
                                          <p:attrName>fillcolor</p:attrName>
                                        </p:attrNameLst>
                                      </p:cBhvr>
                                      <p:to>
                                        <a:schemeClr val="accent2"/>
                                      </p:to>
                                    </p:animClr>
                                    <p:set>
                                      <p:cBhvr>
                                        <p:cTn id="23" dur="500" fill="hold"/>
                                        <p:tgtEl>
                                          <p:spTgt spid="4"/>
                                        </p:tgtEl>
                                        <p:attrNameLst>
                                          <p:attrName>fill.type</p:attrName>
                                        </p:attrNameLst>
                                      </p:cBhvr>
                                      <p:to>
                                        <p:strVal val="solid"/>
                                      </p:to>
                                    </p:set>
                                    <p:set>
                                      <p:cBhvr>
                                        <p:cTn id="24" dur="500" fill="hold"/>
                                        <p:tgtEl>
                                          <p:spTgt spid="4"/>
                                        </p:tgtEl>
                                        <p:attrNameLst>
                                          <p:attrName>fill.on</p:attrName>
                                        </p:attrNameLst>
                                      </p:cBhvr>
                                      <p:to>
                                        <p:strVal val="true"/>
                                      </p:to>
                                    </p:set>
                                  </p:childTnLst>
                                </p:cTn>
                              </p:par>
                            </p:childTnLst>
                          </p:cTn>
                        </p:par>
                      </p:childTnLst>
                    </p:cTn>
                  </p:par>
                  <p:par>
                    <p:cTn id="25" fill="hold">
                      <p:stCondLst>
                        <p:cond delay="indefinite"/>
                      </p:stCondLst>
                      <p:childTnLst>
                        <p:par>
                          <p:cTn id="26" fill="hold">
                            <p:stCondLst>
                              <p:cond delay="0"/>
                            </p:stCondLst>
                            <p:childTnLst>
                              <p:par>
                                <p:cTn id="27" presetID="1" presetClass="emph" presetSubtype="2" fill="hold" nodeType="clickEffect">
                                  <p:stCondLst>
                                    <p:cond delay="0"/>
                                  </p:stCondLst>
                                  <p:childTnLst>
                                    <p:animClr clrSpc="rgb" dir="cw">
                                      <p:cBhvr>
                                        <p:cTn id="28" dur="500" fill="hold"/>
                                        <p:tgtEl>
                                          <p:spTgt spid="18"/>
                                        </p:tgtEl>
                                        <p:attrNameLst>
                                          <p:attrName>fillcolor</p:attrName>
                                        </p:attrNameLst>
                                      </p:cBhvr>
                                      <p:to>
                                        <a:schemeClr val="bg1"/>
                                      </p:to>
                                    </p:animClr>
                                    <p:set>
                                      <p:cBhvr>
                                        <p:cTn id="29" dur="500" fill="hold"/>
                                        <p:tgtEl>
                                          <p:spTgt spid="18"/>
                                        </p:tgtEl>
                                        <p:attrNameLst>
                                          <p:attrName>fill.type</p:attrName>
                                        </p:attrNameLst>
                                      </p:cBhvr>
                                      <p:to>
                                        <p:strVal val="solid"/>
                                      </p:to>
                                    </p:set>
                                    <p:set>
                                      <p:cBhvr>
                                        <p:cTn id="30" dur="500" fill="hold"/>
                                        <p:tgtEl>
                                          <p:spTgt spid="18"/>
                                        </p:tgtEl>
                                        <p:attrNameLst>
                                          <p:attrName>fill.on</p:attrName>
                                        </p:attrNameLst>
                                      </p:cBhvr>
                                      <p:to>
                                        <p:strVal val="true"/>
                                      </p:to>
                                    </p:set>
                                  </p:childTnLst>
                                </p:cTn>
                              </p:par>
                              <p:par>
                                <p:cTn id="31" presetID="1" presetClass="emph" presetSubtype="2" fill="hold" nodeType="withEffect">
                                  <p:stCondLst>
                                    <p:cond delay="0"/>
                                  </p:stCondLst>
                                  <p:childTnLst>
                                    <p:animClr clrSpc="rgb" dir="cw">
                                      <p:cBhvr>
                                        <p:cTn id="32" dur="500" fill="hold"/>
                                        <p:tgtEl>
                                          <p:spTgt spid="19"/>
                                        </p:tgtEl>
                                        <p:attrNameLst>
                                          <p:attrName>fillcolor</p:attrName>
                                        </p:attrNameLst>
                                      </p:cBhvr>
                                      <p:to>
                                        <a:schemeClr val="accent2"/>
                                      </p:to>
                                    </p:animClr>
                                    <p:set>
                                      <p:cBhvr>
                                        <p:cTn id="33" dur="500" fill="hold"/>
                                        <p:tgtEl>
                                          <p:spTgt spid="19"/>
                                        </p:tgtEl>
                                        <p:attrNameLst>
                                          <p:attrName>fill.type</p:attrName>
                                        </p:attrNameLst>
                                      </p:cBhvr>
                                      <p:to>
                                        <p:strVal val="solid"/>
                                      </p:to>
                                    </p:set>
                                    <p:set>
                                      <p:cBhvr>
                                        <p:cTn id="34" dur="500" fill="hold"/>
                                        <p:tgtEl>
                                          <p:spTgt spid="19"/>
                                        </p:tgtEl>
                                        <p:attrNameLst>
                                          <p:attrName>fill.on</p:attrName>
                                        </p:attrNameLst>
                                      </p:cBhvr>
                                      <p:to>
                                        <p:strVal val="true"/>
                                      </p:to>
                                    </p:set>
                                  </p:childTnLst>
                                </p:cTn>
                              </p:par>
                            </p:childTnLst>
                          </p:cTn>
                        </p:par>
                      </p:childTnLst>
                    </p:cTn>
                  </p:par>
                  <p:par>
                    <p:cTn id="35" fill="hold">
                      <p:stCondLst>
                        <p:cond delay="indefinite"/>
                      </p:stCondLst>
                      <p:childTnLst>
                        <p:par>
                          <p:cTn id="36" fill="hold">
                            <p:stCondLst>
                              <p:cond delay="0"/>
                            </p:stCondLst>
                            <p:childTnLst>
                              <p:par>
                                <p:cTn id="37" presetID="1" presetClass="emph" presetSubtype="2" fill="hold" nodeType="clickEffect">
                                  <p:stCondLst>
                                    <p:cond delay="0"/>
                                  </p:stCondLst>
                                  <p:childTnLst>
                                    <p:animClr clrSpc="rgb" dir="cw">
                                      <p:cBhvr>
                                        <p:cTn id="38" dur="500" fill="hold"/>
                                        <p:tgtEl>
                                          <p:spTgt spid="4"/>
                                        </p:tgtEl>
                                        <p:attrNameLst>
                                          <p:attrName>fillcolor</p:attrName>
                                        </p:attrNameLst>
                                      </p:cBhvr>
                                      <p:to>
                                        <a:schemeClr val="bg1"/>
                                      </p:to>
                                    </p:animClr>
                                    <p:set>
                                      <p:cBhvr>
                                        <p:cTn id="39" dur="500" fill="hold"/>
                                        <p:tgtEl>
                                          <p:spTgt spid="4"/>
                                        </p:tgtEl>
                                        <p:attrNameLst>
                                          <p:attrName>fill.type</p:attrName>
                                        </p:attrNameLst>
                                      </p:cBhvr>
                                      <p:to>
                                        <p:strVal val="solid"/>
                                      </p:to>
                                    </p:set>
                                    <p:set>
                                      <p:cBhvr>
                                        <p:cTn id="40" dur="500" fill="hold"/>
                                        <p:tgtEl>
                                          <p:spTgt spid="4"/>
                                        </p:tgtEl>
                                        <p:attrNameLst>
                                          <p:attrName>fill.on</p:attrName>
                                        </p:attrNameLst>
                                      </p:cBhvr>
                                      <p:to>
                                        <p:strVal val="true"/>
                                      </p:to>
                                    </p:set>
                                  </p:childTnLst>
                                </p:cTn>
                              </p:par>
                              <p:par>
                                <p:cTn id="41" presetID="1" presetClass="emph" presetSubtype="2" fill="hold" nodeType="withEffect">
                                  <p:stCondLst>
                                    <p:cond delay="0"/>
                                  </p:stCondLst>
                                  <p:childTnLst>
                                    <p:animClr clrSpc="rgb" dir="cw">
                                      <p:cBhvr>
                                        <p:cTn id="42" dur="1000" fill="hold"/>
                                        <p:tgtEl>
                                          <p:spTgt spid="5"/>
                                        </p:tgtEl>
                                        <p:attrNameLst>
                                          <p:attrName>fillcolor</p:attrName>
                                        </p:attrNameLst>
                                      </p:cBhvr>
                                      <p:to>
                                        <a:schemeClr val="accent2"/>
                                      </p:to>
                                    </p:animClr>
                                    <p:set>
                                      <p:cBhvr>
                                        <p:cTn id="43" dur="1000" fill="hold"/>
                                        <p:tgtEl>
                                          <p:spTgt spid="5"/>
                                        </p:tgtEl>
                                        <p:attrNameLst>
                                          <p:attrName>fill.type</p:attrName>
                                        </p:attrNameLst>
                                      </p:cBhvr>
                                      <p:to>
                                        <p:strVal val="solid"/>
                                      </p:to>
                                    </p:set>
                                    <p:set>
                                      <p:cBhvr>
                                        <p:cTn id="44" dur="1000" fill="hold"/>
                                        <p:tgtEl>
                                          <p:spTgt spid="5"/>
                                        </p:tgtEl>
                                        <p:attrNameLst>
                                          <p:attrName>fill.on</p:attrName>
                                        </p:attrNameLst>
                                      </p:cBhvr>
                                      <p:to>
                                        <p:strVal val="true"/>
                                      </p:to>
                                    </p:set>
                                  </p:childTnLst>
                                </p:cTn>
                              </p:par>
                            </p:childTnLst>
                          </p:cTn>
                        </p:par>
                      </p:childTnLst>
                    </p:cTn>
                  </p:par>
                  <p:par>
                    <p:cTn id="45" fill="hold">
                      <p:stCondLst>
                        <p:cond delay="indefinite"/>
                      </p:stCondLst>
                      <p:childTnLst>
                        <p:par>
                          <p:cTn id="46" fill="hold">
                            <p:stCondLst>
                              <p:cond delay="0"/>
                            </p:stCondLst>
                            <p:childTnLst>
                              <p:par>
                                <p:cTn id="47" presetID="1" presetClass="emph" presetSubtype="2" fill="hold" nodeType="clickEffect">
                                  <p:stCondLst>
                                    <p:cond delay="0"/>
                                  </p:stCondLst>
                                  <p:childTnLst>
                                    <p:animClr clrSpc="rgb" dir="cw">
                                      <p:cBhvr>
                                        <p:cTn id="48" dur="500" fill="hold"/>
                                        <p:tgtEl>
                                          <p:spTgt spid="5"/>
                                        </p:tgtEl>
                                        <p:attrNameLst>
                                          <p:attrName>fillcolor</p:attrName>
                                        </p:attrNameLst>
                                      </p:cBhvr>
                                      <p:to>
                                        <a:schemeClr val="bg1"/>
                                      </p:to>
                                    </p:animClr>
                                    <p:set>
                                      <p:cBhvr>
                                        <p:cTn id="49" dur="500" fill="hold"/>
                                        <p:tgtEl>
                                          <p:spTgt spid="5"/>
                                        </p:tgtEl>
                                        <p:attrNameLst>
                                          <p:attrName>fill.type</p:attrName>
                                        </p:attrNameLst>
                                      </p:cBhvr>
                                      <p:to>
                                        <p:strVal val="solid"/>
                                      </p:to>
                                    </p:set>
                                    <p:set>
                                      <p:cBhvr>
                                        <p:cTn id="50" dur="500" fill="hold"/>
                                        <p:tgtEl>
                                          <p:spTgt spid="5"/>
                                        </p:tgtEl>
                                        <p:attrNameLst>
                                          <p:attrName>fill.on</p:attrName>
                                        </p:attrNameLst>
                                      </p:cBhvr>
                                      <p:to>
                                        <p:strVal val="true"/>
                                      </p:to>
                                    </p:set>
                                  </p:childTnLst>
                                </p:cTn>
                              </p:par>
                              <p:par>
                                <p:cTn id="51" presetID="1" presetClass="emph" presetSubtype="2" fill="hold" nodeType="withEffect">
                                  <p:stCondLst>
                                    <p:cond delay="0"/>
                                  </p:stCondLst>
                                  <p:childTnLst>
                                    <p:animClr clrSpc="rgb" dir="cw">
                                      <p:cBhvr>
                                        <p:cTn id="52" dur="500" fill="hold"/>
                                        <p:tgtEl>
                                          <p:spTgt spid="3"/>
                                        </p:tgtEl>
                                        <p:attrNameLst>
                                          <p:attrName>fillcolor</p:attrName>
                                        </p:attrNameLst>
                                      </p:cBhvr>
                                      <p:to>
                                        <a:schemeClr val="accent2"/>
                                      </p:to>
                                    </p:animClr>
                                    <p:set>
                                      <p:cBhvr>
                                        <p:cTn id="53" dur="500" fill="hold"/>
                                        <p:tgtEl>
                                          <p:spTgt spid="3"/>
                                        </p:tgtEl>
                                        <p:attrNameLst>
                                          <p:attrName>fill.type</p:attrName>
                                        </p:attrNameLst>
                                      </p:cBhvr>
                                      <p:to>
                                        <p:strVal val="solid"/>
                                      </p:to>
                                    </p:set>
                                    <p:set>
                                      <p:cBhvr>
                                        <p:cTn id="54" dur="500" fill="hold"/>
                                        <p:tgtEl>
                                          <p:spTgt spid="3"/>
                                        </p:tgtEl>
                                        <p:attrNameLst>
                                          <p:attrName>fill.on</p:attrName>
                                        </p:attrNameLst>
                                      </p:cBhvr>
                                      <p:to>
                                        <p:strVal val="true"/>
                                      </p:to>
                                    </p:set>
                                  </p:childTnLst>
                                </p:cTn>
                              </p:par>
                              <p:par>
                                <p:cTn id="55" presetID="55" presetClass="entr" presetSubtype="0" fill="hold" grpId="0" nodeType="withEffect">
                                  <p:stCondLst>
                                    <p:cond delay="0"/>
                                  </p:stCondLst>
                                  <p:childTnLst>
                                    <p:set>
                                      <p:cBhvr>
                                        <p:cTn id="56" dur="1" fill="hold">
                                          <p:stCondLst>
                                            <p:cond delay="0"/>
                                          </p:stCondLst>
                                        </p:cTn>
                                        <p:tgtEl>
                                          <p:spTgt spid="37"/>
                                        </p:tgtEl>
                                        <p:attrNameLst>
                                          <p:attrName>style.visibility</p:attrName>
                                        </p:attrNameLst>
                                      </p:cBhvr>
                                      <p:to>
                                        <p:strVal val="visible"/>
                                      </p:to>
                                    </p:set>
                                    <p:anim calcmode="lin" valueType="num">
                                      <p:cBhvr>
                                        <p:cTn id="57" dur="1000" fill="hold"/>
                                        <p:tgtEl>
                                          <p:spTgt spid="37"/>
                                        </p:tgtEl>
                                        <p:attrNameLst>
                                          <p:attrName>ppt_w</p:attrName>
                                        </p:attrNameLst>
                                      </p:cBhvr>
                                      <p:tavLst>
                                        <p:tav tm="0">
                                          <p:val>
                                            <p:strVal val="#ppt_w*0.70"/>
                                          </p:val>
                                        </p:tav>
                                        <p:tav tm="100000">
                                          <p:val>
                                            <p:strVal val="#ppt_w"/>
                                          </p:val>
                                        </p:tav>
                                      </p:tavLst>
                                    </p:anim>
                                    <p:anim calcmode="lin" valueType="num">
                                      <p:cBhvr>
                                        <p:cTn id="58" dur="1000" fill="hold"/>
                                        <p:tgtEl>
                                          <p:spTgt spid="37"/>
                                        </p:tgtEl>
                                        <p:attrNameLst>
                                          <p:attrName>ppt_h</p:attrName>
                                        </p:attrNameLst>
                                      </p:cBhvr>
                                      <p:tavLst>
                                        <p:tav tm="0">
                                          <p:val>
                                            <p:strVal val="#ppt_h"/>
                                          </p:val>
                                        </p:tav>
                                        <p:tav tm="100000">
                                          <p:val>
                                            <p:strVal val="#ppt_h"/>
                                          </p:val>
                                        </p:tav>
                                      </p:tavLst>
                                    </p:anim>
                                    <p:animEffect transition="in" filter="fade">
                                      <p:cBhvr>
                                        <p:cTn id="59" dur="10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24000" y="2667000"/>
            <a:ext cx="6629400" cy="769441"/>
          </a:xfrm>
          <a:prstGeom prst="rect">
            <a:avLst/>
          </a:prstGeom>
          <a:noFill/>
        </p:spPr>
        <p:txBody>
          <a:bodyPr wrap="square" rtlCol="0">
            <a:spAutoFit/>
          </a:bodyPr>
          <a:lstStyle/>
          <a:p>
            <a:r>
              <a:rPr lang="en-US" sz="4400" dirty="0" smtClean="0">
                <a:latin typeface="Verdana" pitchFamily="34" charset="0"/>
                <a:ea typeface="Verdana" pitchFamily="34" charset="0"/>
                <a:cs typeface="Verdana" pitchFamily="34" charset="0"/>
              </a:rPr>
              <a:t>More about the course</a:t>
            </a:r>
            <a:endParaRPr lang="en-US" sz="4400" dirty="0">
              <a:latin typeface="Verdana" pitchFamily="34" charset="0"/>
              <a:ea typeface="Verdana" pitchFamily="34" charset="0"/>
              <a:cs typeface="Verdana" pitchFamily="34" charset="0"/>
            </a:endParaRPr>
          </a:p>
        </p:txBody>
      </p:sp>
    </p:spTree>
    <p:extLst>
      <p:ext uri="{BB962C8B-B14F-4D97-AF65-F5344CB8AC3E}">
        <p14:creationId xmlns:p14="http://schemas.microsoft.com/office/powerpoint/2010/main" val="231418395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17841</TotalTime>
  <Words>3887</Words>
  <Application>Microsoft Office PowerPoint</Application>
  <PresentationFormat>On-screen Show (4:3)</PresentationFormat>
  <Paragraphs>683</Paragraphs>
  <Slides>64</Slides>
  <Notes>41</Notes>
  <HiddenSlides>1</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64</vt:i4>
      </vt:variant>
    </vt:vector>
  </HeadingPairs>
  <TitlesOfParts>
    <vt:vector size="76" baseType="lpstr">
      <vt:lpstr>Arial</vt:lpstr>
      <vt:lpstr>Calibri</vt:lpstr>
      <vt:lpstr>Cambria Math</vt:lpstr>
      <vt:lpstr>Comic Sans MS</vt:lpstr>
      <vt:lpstr>Consolas</vt:lpstr>
      <vt:lpstr>Courier New</vt:lpstr>
      <vt:lpstr>Lucida Console</vt:lpstr>
      <vt:lpstr>Marlett</vt:lpstr>
      <vt:lpstr>Times New Roman</vt:lpstr>
      <vt:lpstr>Verdana</vt:lpstr>
      <vt:lpstr>Wingdings</vt:lpstr>
      <vt:lpstr>Office Theme</vt:lpstr>
      <vt:lpstr>PowerPoint Presentation</vt:lpstr>
      <vt:lpstr>PowerPoint Presentation</vt:lpstr>
      <vt:lpstr>Welcome</vt:lpstr>
      <vt:lpstr>PowerPoint Presentation</vt:lpstr>
      <vt:lpstr>Example: Mutual Exclusion</vt:lpstr>
      <vt:lpstr>Mutual Exclusion</vt:lpstr>
      <vt:lpstr>Mutual Exclusion: Attempt 2</vt:lpstr>
      <vt:lpstr>Mutual Exclusion: Attempt 3</vt:lpstr>
      <vt:lpstr>PowerPoint Presentation</vt:lpstr>
      <vt:lpstr>PowerPoint Presentation</vt:lpstr>
      <vt:lpstr>How many of you have seen…?</vt:lpstr>
      <vt:lpstr>PowerPoint Presentation</vt:lpstr>
      <vt:lpstr>PowerPoint Presentation</vt:lpstr>
      <vt:lpstr>Sample Project 1: Web server</vt:lpstr>
      <vt:lpstr>Sample Project 2: Irregular data parallelism</vt:lpstr>
      <vt:lpstr>PowerPoint Presentation</vt:lpstr>
      <vt:lpstr>Sample Project 2: Irregular data parallelism</vt:lpstr>
      <vt:lpstr>Sample Project 3: Performance measurement/ performance model for concurrent programs</vt:lpstr>
      <vt:lpstr>PowerPoint Presentation</vt:lpstr>
      <vt:lpstr>PowerPoint Presentation</vt:lpstr>
      <vt:lpstr>PowerPoint Presentation</vt:lpstr>
      <vt:lpstr>Project 9: Your own!</vt:lpstr>
      <vt:lpstr>PowerPoint Presentation</vt:lpstr>
      <vt:lpstr>PowerPoint Presentation</vt:lpstr>
      <vt:lpstr>Concurrency in Java</vt:lpstr>
      <vt:lpstr>Moore’s Law</vt:lpstr>
      <vt:lpstr>Moore’s Law (in practice)</vt:lpstr>
      <vt:lpstr>Nearly Extinct: the Uniprocesor</vt:lpstr>
      <vt:lpstr>The New Boss:  The Multicore Processor </vt:lpstr>
      <vt:lpstr>Why do we care? </vt:lpstr>
      <vt:lpstr>Traditional Scaling Process</vt:lpstr>
      <vt:lpstr>Ideal Scaling Process</vt:lpstr>
      <vt:lpstr>Actual Scaling Process</vt:lpstr>
      <vt:lpstr>Multicore Programming: Course Overview</vt:lpstr>
      <vt:lpstr>Sequential Computation</vt:lpstr>
      <vt:lpstr>Concurrent Computation</vt:lpstr>
      <vt:lpstr>Asynchrony</vt:lpstr>
      <vt:lpstr>Model Summary</vt:lpstr>
      <vt:lpstr>Road Map</vt:lpstr>
      <vt:lpstr>Concurrency Jargon</vt:lpstr>
      <vt:lpstr>Computer Science isn’t really About Programming</vt:lpstr>
      <vt:lpstr>Nevertheless</vt:lpstr>
      <vt:lpstr>Other Languages</vt:lpstr>
      <vt:lpstr>Threads</vt:lpstr>
      <vt:lpstr>Threads in Java</vt:lpstr>
      <vt:lpstr>Creating a Thread</vt:lpstr>
      <vt:lpstr>A Runnable Class</vt:lpstr>
      <vt:lpstr>A Runnable Class</vt:lpstr>
      <vt:lpstr>Creating a Thread</vt:lpstr>
      <vt:lpstr>Creating a Thread</vt:lpstr>
      <vt:lpstr>Creating a Thread</vt:lpstr>
      <vt:lpstr>Syntactic Help</vt:lpstr>
      <vt:lpstr>Anonymous Inner Class</vt:lpstr>
      <vt:lpstr>Anonymous Inner Class</vt:lpstr>
      <vt:lpstr>Anonymous Inner Class</vt:lpstr>
      <vt:lpstr>Starting a Thread</vt:lpstr>
      <vt:lpstr>Joining a Thread</vt:lpstr>
      <vt:lpstr>Demo</vt:lpstr>
      <vt:lpstr>Puzzle</vt:lpstr>
      <vt:lpstr>Prisoners and a switch puzzle (Distributed coordination)</vt:lpstr>
      <vt:lpstr>Prisoners and a switch puzzle (Distributed coordination)</vt:lpstr>
      <vt:lpstr>Solution</vt:lpstr>
      <vt:lpstr>Each Follower’s Strategy</vt:lpstr>
      <vt:lpstr>Leader’s Strategy</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waldo</dc:creator>
  <cp:lastModifiedBy>pavol</cp:lastModifiedBy>
  <cp:revision>312</cp:revision>
  <dcterms:created xsi:type="dcterms:W3CDTF">2010-10-28T17:57:07Z</dcterms:created>
  <dcterms:modified xsi:type="dcterms:W3CDTF">2017-01-18T04:19:05Z</dcterms:modified>
</cp:coreProperties>
</file>