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43" autoAdjust="0"/>
    <p:restoredTop sz="94660"/>
  </p:normalViewPr>
  <p:slideViewPr>
    <p:cSldViewPr>
      <p:cViewPr varScale="1">
        <p:scale>
          <a:sx n="93" d="100"/>
          <a:sy n="93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83EF2-A169-4E4F-98E7-BC0C18C6E0BC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0A96-98B3-485F-8E60-DFD00D9A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79C2-7319-438A-96E4-F9B09D12820E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3810000" y="304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 Login</a:t>
            </a:r>
            <a:endParaRPr lang="en-US" sz="1000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3810000" y="1295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3. Home</a:t>
            </a:r>
            <a:endParaRPr lang="en-US" sz="1000" dirty="0"/>
          </a:p>
        </p:txBody>
      </p:sp>
      <p:cxnSp>
        <p:nvCxnSpPr>
          <p:cNvPr id="24" name="Elbow Connector 23"/>
          <p:cNvCxnSpPr>
            <a:stCxn id="2" idx="2"/>
            <a:endCxn id="22" idx="0"/>
          </p:cNvCxnSpPr>
          <p:nvPr/>
        </p:nvCxnSpPr>
        <p:spPr>
          <a:xfrm rot="5400000">
            <a:off x="3924300" y="10287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96200" y="36576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6. Manage Cash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219200" y="2209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8. Add Portfolio</a:t>
            </a:r>
          </a:p>
        </p:txBody>
      </p:sp>
      <p:sp>
        <p:nvSpPr>
          <p:cNvPr id="27" name="Rounded Rectangle 26">
            <a:hlinkClick r:id="rId5" action="ppaction://hlinksldjump"/>
          </p:cNvPr>
          <p:cNvSpPr/>
          <p:nvPr/>
        </p:nvSpPr>
        <p:spPr>
          <a:xfrm>
            <a:off x="3733800" y="22098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5. Portfolio Summary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1143000" y="3048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9. Search for New Stocks</a:t>
            </a:r>
          </a:p>
        </p:txBody>
      </p:sp>
      <p:cxnSp>
        <p:nvCxnSpPr>
          <p:cNvPr id="37" name="Elbow Connector 36"/>
          <p:cNvCxnSpPr>
            <a:stCxn id="26" idx="2"/>
            <a:endCxn id="35" idx="0"/>
          </p:cNvCxnSpPr>
          <p:nvPr/>
        </p:nvCxnSpPr>
        <p:spPr>
          <a:xfrm rot="5400000">
            <a:off x="1409700" y="2857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696200" y="4343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7. </a:t>
            </a:r>
            <a:r>
              <a:rPr lang="en-US" sz="1000" dirty="0" err="1" smtClean="0"/>
              <a:t>Confim</a:t>
            </a:r>
            <a:endParaRPr lang="en-US" sz="1000" dirty="0"/>
          </a:p>
        </p:txBody>
      </p:sp>
      <p:cxnSp>
        <p:nvCxnSpPr>
          <p:cNvPr id="105" name="Elbow Connector 104"/>
          <p:cNvCxnSpPr>
            <a:stCxn id="22" idx="2"/>
            <a:endCxn id="27" idx="0"/>
          </p:cNvCxnSpPr>
          <p:nvPr/>
        </p:nvCxnSpPr>
        <p:spPr>
          <a:xfrm rot="5400000">
            <a:off x="3962400" y="19812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2667000" y="53340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10. Buy Selected Stocks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105400" y="5410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11. Sell</a:t>
            </a:r>
          </a:p>
          <a:p>
            <a:pPr algn="ctr"/>
            <a:r>
              <a:rPr lang="en-US" sz="1000" dirty="0" smtClean="0"/>
              <a:t>Selected Stocks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7315200" y="1981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14. A/P</a:t>
            </a:r>
          </a:p>
          <a:p>
            <a:pPr algn="ctr"/>
            <a:r>
              <a:rPr lang="en-US" sz="1000" dirty="0" smtClean="0"/>
              <a:t>Stocks</a:t>
            </a:r>
          </a:p>
        </p:txBody>
      </p:sp>
      <p:cxnSp>
        <p:nvCxnSpPr>
          <p:cNvPr id="139" name="Straight Arrow Connector 138"/>
          <p:cNvCxnSpPr>
            <a:stCxn id="27" idx="2"/>
            <a:endCxn id="35" idx="0"/>
          </p:cNvCxnSpPr>
          <p:nvPr/>
        </p:nvCxnSpPr>
        <p:spPr>
          <a:xfrm rot="5400000">
            <a:off x="2705100" y="1562100"/>
            <a:ext cx="381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27" idx="2"/>
            <a:endCxn id="25" idx="0"/>
          </p:cNvCxnSpPr>
          <p:nvPr/>
        </p:nvCxnSpPr>
        <p:spPr>
          <a:xfrm rot="16200000" flipH="1">
            <a:off x="5657850" y="1200150"/>
            <a:ext cx="990600" cy="392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6" idx="2"/>
            <a:endCxn id="26" idx="2"/>
          </p:cNvCxnSpPr>
          <p:nvPr/>
        </p:nvCxnSpPr>
        <p:spPr>
          <a:xfrm rot="5400000">
            <a:off x="1600200" y="2667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5" idx="2"/>
            <a:endCxn id="120" idx="1"/>
          </p:cNvCxnSpPr>
          <p:nvPr/>
        </p:nvCxnSpPr>
        <p:spPr>
          <a:xfrm rot="16200000" flipH="1">
            <a:off x="1104900" y="4000500"/>
            <a:ext cx="2057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5" idx="2"/>
            <a:endCxn id="83" idx="0"/>
          </p:cNvCxnSpPr>
          <p:nvPr/>
        </p:nvCxnSpPr>
        <p:spPr>
          <a:xfrm rot="5400000">
            <a:off x="8001000" y="4229100"/>
            <a:ext cx="228600" cy="1588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120" idx="0"/>
            <a:endCxn id="27" idx="2"/>
          </p:cNvCxnSpPr>
          <p:nvPr/>
        </p:nvCxnSpPr>
        <p:spPr>
          <a:xfrm rot="5400000" flipH="1" flipV="1">
            <a:off x="2286000" y="3429000"/>
            <a:ext cx="2667000" cy="11430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21" idx="0"/>
            <a:endCxn id="27" idx="2"/>
          </p:cNvCxnSpPr>
          <p:nvPr/>
        </p:nvCxnSpPr>
        <p:spPr>
          <a:xfrm rot="16200000" flipV="1">
            <a:off x="3467100" y="3390900"/>
            <a:ext cx="2743200" cy="12954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123" idx="0"/>
            <a:endCxn id="27" idx="2"/>
          </p:cNvCxnSpPr>
          <p:nvPr/>
        </p:nvCxnSpPr>
        <p:spPr>
          <a:xfrm rot="16200000" flipH="1" flipV="1">
            <a:off x="5600700" y="571500"/>
            <a:ext cx="685800" cy="35052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6" idx="0"/>
            <a:endCxn id="22" idx="2"/>
          </p:cNvCxnSpPr>
          <p:nvPr/>
        </p:nvCxnSpPr>
        <p:spPr>
          <a:xfrm rot="5400000" flipH="1" flipV="1">
            <a:off x="2667000" y="685800"/>
            <a:ext cx="457200" cy="25908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83" idx="1"/>
            <a:endCxn id="27" idx="2"/>
          </p:cNvCxnSpPr>
          <p:nvPr/>
        </p:nvCxnSpPr>
        <p:spPr>
          <a:xfrm rot="10800000">
            <a:off x="4191000" y="2667000"/>
            <a:ext cx="3505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- Sell Selected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Enter Amount:</a:t>
            </a:r>
          </a:p>
          <a:p>
            <a:pPr lvl="1">
              <a:buNone/>
            </a:pPr>
            <a:r>
              <a:rPr lang="en-US" dirty="0" smtClean="0"/>
              <a:t>Enter Date Sold: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Stock Five</a:t>
            </a:r>
          </a:p>
          <a:p>
            <a:pPr lvl="1">
              <a:buNone/>
            </a:pPr>
            <a:r>
              <a:rPr lang="en-US" dirty="0" smtClean="0"/>
              <a:t>		Stock Six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362200" y="4572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352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8100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 and Predict </a:t>
            </a:r>
            <a:r>
              <a:rPr lang="en-US" dirty="0" smtClean="0"/>
              <a:t>Stocks</a:t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 smtClean="0"/>
              <a:t>Date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Stock Two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Stock Three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Stock Four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0512" y="2049105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99" y="2042204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28800" y="20574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048000" y="21336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3733800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46287" y="3726899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828800" y="38100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48000" y="38862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0512" y="5249505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7999" y="5242604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828800" y="52578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048000" y="53340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Username:</a:t>
            </a:r>
          </a:p>
          <a:p>
            <a:pPr algn="r"/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1336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53340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4384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7432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Hello Jane….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hlinkClick r:id="rId3" action="ppaction://hlinksldjump"/>
              </a:rPr>
              <a:t>Portfolio One </a:t>
            </a:r>
            <a:r>
              <a:rPr lang="en-US" dirty="0" smtClean="0"/>
              <a:t>…………………………………… $1,000</a:t>
            </a:r>
          </a:p>
          <a:p>
            <a:pPr algn="just"/>
            <a:r>
              <a:rPr lang="en-US" dirty="0" smtClean="0">
                <a:hlinkClick r:id="rId3" action="ppaction://hlinksldjump"/>
              </a:rPr>
              <a:t>Portfolio Two </a:t>
            </a:r>
            <a:r>
              <a:rPr lang="en-US" dirty="0" smtClean="0"/>
              <a:t>…………………………………… $2,000</a:t>
            </a:r>
          </a:p>
          <a:p>
            <a:pPr algn="just"/>
            <a:r>
              <a:rPr lang="en-US" dirty="0" smtClean="0"/>
              <a:t>Net Worth ……………………………………….  $  </a:t>
            </a:r>
            <a:endParaRPr lang="en-US" dirty="0"/>
          </a:p>
        </p:txBody>
      </p:sp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12192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Portfolio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Trading Strategy is: Buy and Hold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Two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Four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One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Three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Cash Amount is ….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7010400" y="2438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New Stocks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7010400" y="152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ounded Rectangle 5">
            <a:hlinkClick r:id="rId5" action="ppaction://hlinksldjump"/>
          </p:cNvPr>
          <p:cNvSpPr/>
          <p:nvPr/>
        </p:nvSpPr>
        <p:spPr>
          <a:xfrm>
            <a:off x="7010400" y="9906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7010400" y="3200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Analyze/Predict</a:t>
            </a:r>
            <a:endParaRPr lang="en-US" dirty="0"/>
          </a:p>
        </p:txBody>
      </p:sp>
      <p:sp>
        <p:nvSpPr>
          <p:cNvPr id="10" name="Rounded Rectangle 9">
            <a:hlinkClick r:id="rId7" action="ppaction://hlinksldjump"/>
          </p:cNvPr>
          <p:cNvSpPr/>
          <p:nvPr/>
        </p:nvSpPr>
        <p:spPr>
          <a:xfrm>
            <a:off x="1066800" y="44196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1" name="Rounded Rectangle 10">
            <a:hlinkClick r:id="rId8" action="ppaction://hlinksldjump"/>
          </p:cNvPr>
          <p:cNvSpPr/>
          <p:nvPr/>
        </p:nvSpPr>
        <p:spPr>
          <a:xfrm>
            <a:off x="3048000" y="44196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7010400" y="1752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Portfolio </a:t>
            </a:r>
            <a:endParaRPr lang="en-US" dirty="0"/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7010400" y="54102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Cash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You have $500 available.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Account Info: </a:t>
            </a:r>
          </a:p>
          <a:p>
            <a:pPr algn="r">
              <a:buNone/>
            </a:pPr>
            <a:r>
              <a:rPr lang="en-US" dirty="0" smtClean="0"/>
              <a:t>Amount :</a:t>
            </a:r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22860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</a:t>
            </a:r>
            <a:endParaRPr lang="en-US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51054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28956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Transaction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Wish to Deposit/Withdraw $XXXXX 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2192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0386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Portfolio Name: </a:t>
            </a:r>
          </a:p>
          <a:p>
            <a:endParaRPr lang="en-US" dirty="0" smtClean="0"/>
          </a:p>
          <a:p>
            <a:r>
              <a:rPr lang="en-US" dirty="0" smtClean="0"/>
              <a:t>Select Trading Strategy [Dropdown]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447800" y="40386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267200" y="40386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6764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New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Search: 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Five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Six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5943600" y="1752600"/>
            <a:ext cx="1905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676400"/>
            <a:ext cx="2057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2362200" y="4572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- Buy Selected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Enter Amount:</a:t>
            </a:r>
          </a:p>
          <a:p>
            <a:pPr lvl="1">
              <a:buNone/>
            </a:pPr>
            <a:r>
              <a:rPr lang="en-US" dirty="0" smtClean="0"/>
              <a:t>Enter Date Purchased</a:t>
            </a:r>
            <a:r>
              <a:rPr lang="en-US" dirty="0" smtClean="0"/>
              <a:t>: [default is today]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Stock Five</a:t>
            </a:r>
          </a:p>
          <a:p>
            <a:pPr lvl="1">
              <a:buNone/>
            </a:pPr>
            <a:r>
              <a:rPr lang="en-US" dirty="0" smtClean="0"/>
              <a:t>		Stock Six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362200" y="4572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352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8100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214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Login</vt:lpstr>
      <vt:lpstr>Home Page</vt:lpstr>
      <vt:lpstr>Portfolio Summary</vt:lpstr>
      <vt:lpstr>Cash Management</vt:lpstr>
      <vt:lpstr>Cash Transaction Confirmation</vt:lpstr>
      <vt:lpstr>Add Portfolio</vt:lpstr>
      <vt:lpstr>Search for New Stocks</vt:lpstr>
      <vt:lpstr>Confirm - Buy Selected Stocks</vt:lpstr>
      <vt:lpstr>Confirm - Sell Selected Stocks</vt:lpstr>
      <vt:lpstr>Analyze and Predict Stocks End Date Selection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Irene</dc:creator>
  <cp:lastModifiedBy>Irene</cp:lastModifiedBy>
  <cp:revision>36</cp:revision>
  <dcterms:created xsi:type="dcterms:W3CDTF">2010-10-25T07:05:07Z</dcterms:created>
  <dcterms:modified xsi:type="dcterms:W3CDTF">2010-11-03T18:11:04Z</dcterms:modified>
</cp:coreProperties>
</file>