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3" autoAdjust="0"/>
    <p:restoredTop sz="94660"/>
  </p:normalViewPr>
  <p:slideViewPr>
    <p:cSldViewPr>
      <p:cViewPr varScale="1">
        <p:scale>
          <a:sx n="78" d="100"/>
          <a:sy n="78" d="100"/>
        </p:scale>
        <p:origin x="-87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83EF2-A169-4E4F-98E7-BC0C18C6E0BC}" type="datetimeFigureOut">
              <a:rPr lang="en-US" smtClean="0"/>
              <a:pPr/>
              <a:t>11/11/2010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90A96-98B3-485F-8E60-DFD00D9A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0A96-98B3-485F-8E60-DFD00D9A8BC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73E9-663A-461C-BE59-D2D739A251D6}" type="datetime1">
              <a:rPr lang="en-US" smtClean="0"/>
              <a:t>11/11/2010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2F85-50B9-49C6-90F2-EE368E42BE70}" type="datetime1">
              <a:rPr lang="en-US" smtClean="0"/>
              <a:t>11/11/2010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5A26-5247-4F19-8552-DABE94A49FA3}" type="datetime1">
              <a:rPr lang="en-US" smtClean="0"/>
              <a:t>11/11/2010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6517-EA4C-498F-A2FE-D9E8C8504AB9}" type="datetime1">
              <a:rPr lang="en-US" smtClean="0"/>
              <a:t>11/11/2010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2F3E-F3D6-423C-B2FA-DC3BC45FCD6F}" type="datetime1">
              <a:rPr lang="en-US" smtClean="0"/>
              <a:t>11/11/2010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9612-EB05-4A3D-8A8B-18A59A4BCB74}" type="datetime1">
              <a:rPr lang="en-US" smtClean="0"/>
              <a:t>11/11/2010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BD0F-86A3-4D20-860C-A155CF75F8BD}" type="datetime1">
              <a:rPr lang="en-US" smtClean="0"/>
              <a:t>11/11/2010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D274-0B61-4F2E-AF3B-CDA3852CB025}" type="datetime1">
              <a:rPr lang="en-US" smtClean="0"/>
              <a:t>11/11/2010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5D52-41C1-4825-8D94-E99C0B2A22D9}" type="datetime1">
              <a:rPr lang="en-US" smtClean="0"/>
              <a:t>11/11/2010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C890-E70A-419F-A072-1E4C8A0C9315}" type="datetime1">
              <a:rPr lang="en-US" smtClean="0"/>
              <a:t>11/11/2010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9D15-FC20-4D38-B270-2A4DCA6CF962}" type="datetime1">
              <a:rPr lang="en-US" smtClean="0"/>
              <a:t>11/11/2010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78475-78A6-4A1D-AB20-08B67EB52370}" type="datetime1">
              <a:rPr lang="en-US" smtClean="0"/>
              <a:t>11/11/2010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78B60-1448-486C-BA6D-779A9B0B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hlinkClick r:id="rId3" action="ppaction://hlinksldjump"/>
          </p:cNvPr>
          <p:cNvSpPr/>
          <p:nvPr/>
        </p:nvSpPr>
        <p:spPr>
          <a:xfrm>
            <a:off x="3810000" y="30480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2. Login</a:t>
            </a:r>
            <a:endParaRPr lang="en-US" sz="1000" dirty="0"/>
          </a:p>
        </p:txBody>
      </p:sp>
      <p:sp>
        <p:nvSpPr>
          <p:cNvPr id="22" name="Rounded Rectangle 21">
            <a:hlinkClick r:id="rId4" action="ppaction://hlinksldjump"/>
          </p:cNvPr>
          <p:cNvSpPr/>
          <p:nvPr/>
        </p:nvSpPr>
        <p:spPr>
          <a:xfrm>
            <a:off x="3810000" y="129540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3. Home</a:t>
            </a:r>
            <a:endParaRPr lang="en-US" sz="1000" dirty="0"/>
          </a:p>
        </p:txBody>
      </p:sp>
      <p:cxnSp>
        <p:nvCxnSpPr>
          <p:cNvPr id="24" name="Elbow Connector 23"/>
          <p:cNvCxnSpPr>
            <a:stCxn id="2" idx="2"/>
            <a:endCxn id="22" idx="0"/>
          </p:cNvCxnSpPr>
          <p:nvPr/>
        </p:nvCxnSpPr>
        <p:spPr>
          <a:xfrm rot="5400000">
            <a:off x="3924300" y="1028700"/>
            <a:ext cx="533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696200" y="3657600"/>
            <a:ext cx="838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6. Manage Cash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219200" y="220980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8. Add Portfolio</a:t>
            </a:r>
          </a:p>
        </p:txBody>
      </p:sp>
      <p:sp>
        <p:nvSpPr>
          <p:cNvPr id="27" name="Rounded Rectangle 26">
            <a:hlinkClick r:id="rId5" action="ppaction://hlinksldjump"/>
          </p:cNvPr>
          <p:cNvSpPr/>
          <p:nvPr/>
        </p:nvSpPr>
        <p:spPr>
          <a:xfrm>
            <a:off x="3733800" y="2209800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5. Portfolio Summary</a:t>
            </a:r>
            <a:endParaRPr lang="en-US" sz="1000" dirty="0"/>
          </a:p>
        </p:txBody>
      </p:sp>
      <p:sp>
        <p:nvSpPr>
          <p:cNvPr id="35" name="Rounded Rectangle 34"/>
          <p:cNvSpPr/>
          <p:nvPr/>
        </p:nvSpPr>
        <p:spPr>
          <a:xfrm>
            <a:off x="1143000" y="3048000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9. Search for New Stocks</a:t>
            </a:r>
          </a:p>
        </p:txBody>
      </p:sp>
      <p:cxnSp>
        <p:nvCxnSpPr>
          <p:cNvPr id="37" name="Elbow Connector 36"/>
          <p:cNvCxnSpPr>
            <a:stCxn id="26" idx="2"/>
            <a:endCxn id="35" idx="0"/>
          </p:cNvCxnSpPr>
          <p:nvPr/>
        </p:nvCxnSpPr>
        <p:spPr>
          <a:xfrm rot="5400000">
            <a:off x="1409700" y="2857500"/>
            <a:ext cx="381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7696200" y="4343400"/>
            <a:ext cx="838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7. </a:t>
            </a:r>
            <a:r>
              <a:rPr lang="en-US" sz="1000" dirty="0" err="1" smtClean="0"/>
              <a:t>Confim</a:t>
            </a:r>
            <a:endParaRPr lang="en-US" sz="1000" dirty="0"/>
          </a:p>
        </p:txBody>
      </p:sp>
      <p:cxnSp>
        <p:nvCxnSpPr>
          <p:cNvPr id="105" name="Elbow Connector 104"/>
          <p:cNvCxnSpPr>
            <a:stCxn id="22" idx="2"/>
            <a:endCxn id="27" idx="0"/>
          </p:cNvCxnSpPr>
          <p:nvPr/>
        </p:nvCxnSpPr>
        <p:spPr>
          <a:xfrm rot="5400000">
            <a:off x="3962400" y="1981200"/>
            <a:ext cx="4572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2667000" y="533400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10. Buy Selected Stocks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5105400" y="541020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11. Sell</a:t>
            </a:r>
          </a:p>
          <a:p>
            <a:pPr algn="ctr"/>
            <a:r>
              <a:rPr lang="en-US" sz="1000" dirty="0" smtClean="0"/>
              <a:t>Selected Stocks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7315200" y="198120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14. A/P</a:t>
            </a:r>
          </a:p>
          <a:p>
            <a:pPr algn="ctr"/>
            <a:r>
              <a:rPr lang="en-US" sz="1000" dirty="0" smtClean="0"/>
              <a:t>Stocks</a:t>
            </a:r>
          </a:p>
        </p:txBody>
      </p:sp>
      <p:cxnSp>
        <p:nvCxnSpPr>
          <p:cNvPr id="139" name="Straight Arrow Connector 138"/>
          <p:cNvCxnSpPr>
            <a:stCxn id="27" idx="2"/>
            <a:endCxn id="35" idx="0"/>
          </p:cNvCxnSpPr>
          <p:nvPr/>
        </p:nvCxnSpPr>
        <p:spPr>
          <a:xfrm rot="5400000">
            <a:off x="2705100" y="1562100"/>
            <a:ext cx="38100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27" idx="2"/>
            <a:endCxn id="25" idx="0"/>
          </p:cNvCxnSpPr>
          <p:nvPr/>
        </p:nvCxnSpPr>
        <p:spPr>
          <a:xfrm rot="16200000" flipH="1">
            <a:off x="5657850" y="1200150"/>
            <a:ext cx="990600" cy="392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26" idx="2"/>
            <a:endCxn id="26" idx="2"/>
          </p:cNvCxnSpPr>
          <p:nvPr/>
        </p:nvCxnSpPr>
        <p:spPr>
          <a:xfrm rot="5400000">
            <a:off x="1600200" y="2667000"/>
            <a:ext cx="15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35" idx="2"/>
            <a:endCxn id="120" idx="1"/>
          </p:cNvCxnSpPr>
          <p:nvPr/>
        </p:nvCxnSpPr>
        <p:spPr>
          <a:xfrm rot="16200000" flipH="1">
            <a:off x="1104900" y="4000500"/>
            <a:ext cx="2057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25" idx="2"/>
            <a:endCxn id="83" idx="0"/>
          </p:cNvCxnSpPr>
          <p:nvPr/>
        </p:nvCxnSpPr>
        <p:spPr>
          <a:xfrm rot="5400000">
            <a:off x="8001000" y="4229100"/>
            <a:ext cx="228600" cy="1588"/>
          </a:xfrm>
          <a:prstGeom prst="straightConnector1">
            <a:avLst/>
          </a:prstGeom>
          <a:ln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/>
          <p:cNvCxnSpPr>
            <a:stCxn id="120" idx="0"/>
            <a:endCxn id="27" idx="2"/>
          </p:cNvCxnSpPr>
          <p:nvPr/>
        </p:nvCxnSpPr>
        <p:spPr>
          <a:xfrm rot="5400000" flipH="1" flipV="1">
            <a:off x="2286000" y="3429000"/>
            <a:ext cx="2667000" cy="1143000"/>
          </a:xfrm>
          <a:prstGeom prst="straightConnector1">
            <a:avLst/>
          </a:prstGeom>
          <a:ln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>
            <a:stCxn id="121" idx="0"/>
            <a:endCxn id="27" idx="2"/>
          </p:cNvCxnSpPr>
          <p:nvPr/>
        </p:nvCxnSpPr>
        <p:spPr>
          <a:xfrm rot="16200000" flipV="1">
            <a:off x="3467100" y="3390900"/>
            <a:ext cx="2743200" cy="1295400"/>
          </a:xfrm>
          <a:prstGeom prst="straightConnector1">
            <a:avLst/>
          </a:prstGeom>
          <a:ln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/>
          <p:cNvCxnSpPr>
            <a:stCxn id="123" idx="0"/>
            <a:endCxn id="27" idx="2"/>
          </p:cNvCxnSpPr>
          <p:nvPr/>
        </p:nvCxnSpPr>
        <p:spPr>
          <a:xfrm rot="16200000" flipH="1" flipV="1">
            <a:off x="5600700" y="571500"/>
            <a:ext cx="685800" cy="3505200"/>
          </a:xfrm>
          <a:prstGeom prst="straightConnector1">
            <a:avLst/>
          </a:prstGeom>
          <a:ln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/>
          <p:cNvCxnSpPr>
            <a:stCxn id="26" idx="0"/>
            <a:endCxn id="22" idx="2"/>
          </p:cNvCxnSpPr>
          <p:nvPr/>
        </p:nvCxnSpPr>
        <p:spPr>
          <a:xfrm rot="5400000" flipH="1" flipV="1">
            <a:off x="2667000" y="685800"/>
            <a:ext cx="457200" cy="2590800"/>
          </a:xfrm>
          <a:prstGeom prst="straightConnector1">
            <a:avLst/>
          </a:prstGeom>
          <a:ln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/>
          <p:cNvCxnSpPr>
            <a:stCxn id="83" idx="1"/>
            <a:endCxn id="27" idx="2"/>
          </p:cNvCxnSpPr>
          <p:nvPr/>
        </p:nvCxnSpPr>
        <p:spPr>
          <a:xfrm rot="10800000">
            <a:off x="4191000" y="2667000"/>
            <a:ext cx="35052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 - Sell Selected Stocks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162800" cy="4830763"/>
          </a:xfrm>
        </p:spPr>
        <p:txBody>
          <a:bodyPr/>
          <a:lstStyle/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Enter Amount:</a:t>
            </a:r>
          </a:p>
          <a:p>
            <a:pPr lvl="1">
              <a:buNone/>
            </a:pPr>
            <a:r>
              <a:rPr lang="en-US" dirty="0" smtClean="0"/>
              <a:t>Enter Date Sold: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	Stock Five</a:t>
            </a:r>
          </a:p>
          <a:p>
            <a:pPr lvl="1">
              <a:buNone/>
            </a:pPr>
            <a:r>
              <a:rPr lang="en-US" dirty="0" smtClean="0"/>
              <a:t>		Stock Six</a:t>
            </a:r>
          </a:p>
          <a:p>
            <a:pPr lvl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Rounded Rectangle 5">
            <a:hlinkClick r:id="rId3" action="ppaction://hlinksldjump"/>
          </p:cNvPr>
          <p:cNvSpPr/>
          <p:nvPr/>
        </p:nvSpPr>
        <p:spPr>
          <a:xfrm>
            <a:off x="2362200" y="4572000"/>
            <a:ext cx="2286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95400" y="33528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95400" y="38100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Analyze and Predict Stocks</a:t>
            </a:r>
            <a:br>
              <a:rPr lang="en-US" dirty="0" smtClean="0"/>
            </a:br>
            <a:r>
              <a:rPr lang="en-US" dirty="0" smtClean="0"/>
              <a:t>End Date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162800" cy="4830763"/>
          </a:xfrm>
        </p:spPr>
        <p:txBody>
          <a:bodyPr>
            <a:normAutofit lnSpcReduction="10000"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Stock Two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Stock Three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Stock Four</a:t>
            </a:r>
          </a:p>
          <a:p>
            <a:pPr lvl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30512" y="2049105"/>
            <a:ext cx="957943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7999" y="2042204"/>
            <a:ext cx="914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28800" y="2057400"/>
            <a:ext cx="925653" cy="480584"/>
          </a:xfrm>
          <a:custGeom>
            <a:avLst/>
            <a:gdLst>
              <a:gd name="connsiteX0" fmla="*/ 0 w 1777429"/>
              <a:gd name="connsiteY0" fmla="*/ 873304 h 873304"/>
              <a:gd name="connsiteX1" fmla="*/ 41096 w 1777429"/>
              <a:gd name="connsiteY1" fmla="*/ 832207 h 873304"/>
              <a:gd name="connsiteX2" fmla="*/ 51370 w 1777429"/>
              <a:gd name="connsiteY2" fmla="*/ 801385 h 873304"/>
              <a:gd name="connsiteX3" fmla="*/ 71919 w 1777429"/>
              <a:gd name="connsiteY3" fmla="*/ 770562 h 873304"/>
              <a:gd name="connsiteX4" fmla="*/ 92467 w 1777429"/>
              <a:gd name="connsiteY4" fmla="*/ 719191 h 873304"/>
              <a:gd name="connsiteX5" fmla="*/ 113015 w 1777429"/>
              <a:gd name="connsiteY5" fmla="*/ 678095 h 873304"/>
              <a:gd name="connsiteX6" fmla="*/ 123290 w 1777429"/>
              <a:gd name="connsiteY6" fmla="*/ 647272 h 873304"/>
              <a:gd name="connsiteX7" fmla="*/ 143838 w 1777429"/>
              <a:gd name="connsiteY7" fmla="*/ 616450 h 873304"/>
              <a:gd name="connsiteX8" fmla="*/ 226031 w 1777429"/>
              <a:gd name="connsiteY8" fmla="*/ 493160 h 873304"/>
              <a:gd name="connsiteX9" fmla="*/ 277402 w 1777429"/>
              <a:gd name="connsiteY9" fmla="*/ 452063 h 873304"/>
              <a:gd name="connsiteX10" fmla="*/ 349321 w 1777429"/>
              <a:gd name="connsiteY10" fmla="*/ 421241 h 873304"/>
              <a:gd name="connsiteX11" fmla="*/ 410966 w 1777429"/>
              <a:gd name="connsiteY11" fmla="*/ 400692 h 873304"/>
              <a:gd name="connsiteX12" fmla="*/ 523982 w 1777429"/>
              <a:gd name="connsiteY12" fmla="*/ 410967 h 873304"/>
              <a:gd name="connsiteX13" fmla="*/ 565078 w 1777429"/>
              <a:gd name="connsiteY13" fmla="*/ 431515 h 873304"/>
              <a:gd name="connsiteX14" fmla="*/ 657546 w 1777429"/>
              <a:gd name="connsiteY14" fmla="*/ 452063 h 873304"/>
              <a:gd name="connsiteX15" fmla="*/ 883577 w 1777429"/>
              <a:gd name="connsiteY15" fmla="*/ 441789 h 873304"/>
              <a:gd name="connsiteX16" fmla="*/ 1027415 w 1777429"/>
              <a:gd name="connsiteY16" fmla="*/ 359596 h 873304"/>
              <a:gd name="connsiteX17" fmla="*/ 1058238 w 1777429"/>
              <a:gd name="connsiteY17" fmla="*/ 328773 h 873304"/>
              <a:gd name="connsiteX18" fmla="*/ 1119883 w 1777429"/>
              <a:gd name="connsiteY18" fmla="*/ 277403 h 873304"/>
              <a:gd name="connsiteX19" fmla="*/ 1140431 w 1777429"/>
              <a:gd name="connsiteY19" fmla="*/ 246580 h 873304"/>
              <a:gd name="connsiteX20" fmla="*/ 1222624 w 1777429"/>
              <a:gd name="connsiteY20" fmla="*/ 205483 h 873304"/>
              <a:gd name="connsiteX21" fmla="*/ 1243173 w 1777429"/>
              <a:gd name="connsiteY21" fmla="*/ 184935 h 873304"/>
              <a:gd name="connsiteX22" fmla="*/ 1273995 w 1777429"/>
              <a:gd name="connsiteY22" fmla="*/ 174661 h 873304"/>
              <a:gd name="connsiteX23" fmla="*/ 1489752 w 1777429"/>
              <a:gd name="connsiteY23" fmla="*/ 184935 h 873304"/>
              <a:gd name="connsiteX24" fmla="*/ 1592494 w 1777429"/>
              <a:gd name="connsiteY24" fmla="*/ 174661 h 873304"/>
              <a:gd name="connsiteX25" fmla="*/ 1654139 w 1777429"/>
              <a:gd name="connsiteY25" fmla="*/ 133564 h 873304"/>
              <a:gd name="connsiteX26" fmla="*/ 1674687 w 1777429"/>
              <a:gd name="connsiteY26" fmla="*/ 102742 h 873304"/>
              <a:gd name="connsiteX27" fmla="*/ 1715784 w 1777429"/>
              <a:gd name="connsiteY27" fmla="*/ 61645 h 873304"/>
              <a:gd name="connsiteX28" fmla="*/ 1777429 w 1777429"/>
              <a:gd name="connsiteY28" fmla="*/ 0 h 873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7429" h="873304">
                <a:moveTo>
                  <a:pt x="0" y="873304"/>
                </a:moveTo>
                <a:cubicBezTo>
                  <a:pt x="13699" y="859605"/>
                  <a:pt x="29836" y="847972"/>
                  <a:pt x="41096" y="832207"/>
                </a:cubicBezTo>
                <a:cubicBezTo>
                  <a:pt x="47391" y="823394"/>
                  <a:pt x="46527" y="811071"/>
                  <a:pt x="51370" y="801385"/>
                </a:cubicBezTo>
                <a:cubicBezTo>
                  <a:pt x="56892" y="790340"/>
                  <a:pt x="66397" y="781607"/>
                  <a:pt x="71919" y="770562"/>
                </a:cubicBezTo>
                <a:cubicBezTo>
                  <a:pt x="80167" y="754066"/>
                  <a:pt x="84977" y="736044"/>
                  <a:pt x="92467" y="719191"/>
                </a:cubicBezTo>
                <a:cubicBezTo>
                  <a:pt x="98687" y="705195"/>
                  <a:pt x="106982" y="692172"/>
                  <a:pt x="113015" y="678095"/>
                </a:cubicBezTo>
                <a:cubicBezTo>
                  <a:pt x="117281" y="668141"/>
                  <a:pt x="118447" y="656959"/>
                  <a:pt x="123290" y="647272"/>
                </a:cubicBezTo>
                <a:cubicBezTo>
                  <a:pt x="128812" y="636228"/>
                  <a:pt x="136989" y="626724"/>
                  <a:pt x="143838" y="616450"/>
                </a:cubicBezTo>
                <a:cubicBezTo>
                  <a:pt x="192698" y="469867"/>
                  <a:pt x="123414" y="647090"/>
                  <a:pt x="226031" y="493160"/>
                </a:cubicBezTo>
                <a:cubicBezTo>
                  <a:pt x="252586" y="453326"/>
                  <a:pt x="234865" y="466242"/>
                  <a:pt x="277402" y="452063"/>
                </a:cubicBezTo>
                <a:cubicBezTo>
                  <a:pt x="326303" y="419462"/>
                  <a:pt x="289006" y="439336"/>
                  <a:pt x="349321" y="421241"/>
                </a:cubicBezTo>
                <a:cubicBezTo>
                  <a:pt x="370067" y="415017"/>
                  <a:pt x="410966" y="400692"/>
                  <a:pt x="410966" y="400692"/>
                </a:cubicBezTo>
                <a:cubicBezTo>
                  <a:pt x="448638" y="404117"/>
                  <a:pt x="486889" y="403548"/>
                  <a:pt x="523982" y="410967"/>
                </a:cubicBezTo>
                <a:cubicBezTo>
                  <a:pt x="539000" y="413971"/>
                  <a:pt x="551001" y="425482"/>
                  <a:pt x="565078" y="431515"/>
                </a:cubicBezTo>
                <a:cubicBezTo>
                  <a:pt x="597268" y="445310"/>
                  <a:pt x="620603" y="445906"/>
                  <a:pt x="657546" y="452063"/>
                </a:cubicBezTo>
                <a:cubicBezTo>
                  <a:pt x="743262" y="480635"/>
                  <a:pt x="720963" y="477926"/>
                  <a:pt x="883577" y="441789"/>
                </a:cubicBezTo>
                <a:cubicBezTo>
                  <a:pt x="904295" y="437185"/>
                  <a:pt x="1007654" y="379357"/>
                  <a:pt x="1027415" y="359596"/>
                </a:cubicBezTo>
                <a:cubicBezTo>
                  <a:pt x="1037689" y="349322"/>
                  <a:pt x="1047076" y="338075"/>
                  <a:pt x="1058238" y="328773"/>
                </a:cubicBezTo>
                <a:cubicBezTo>
                  <a:pt x="1102318" y="292040"/>
                  <a:pt x="1078954" y="326517"/>
                  <a:pt x="1119883" y="277403"/>
                </a:cubicBezTo>
                <a:cubicBezTo>
                  <a:pt x="1127788" y="267917"/>
                  <a:pt x="1131700" y="255311"/>
                  <a:pt x="1140431" y="246580"/>
                </a:cubicBezTo>
                <a:cubicBezTo>
                  <a:pt x="1160948" y="226063"/>
                  <a:pt x="1198101" y="215293"/>
                  <a:pt x="1222624" y="205483"/>
                </a:cubicBezTo>
                <a:cubicBezTo>
                  <a:pt x="1229474" y="198634"/>
                  <a:pt x="1234867" y="189919"/>
                  <a:pt x="1243173" y="184935"/>
                </a:cubicBezTo>
                <a:cubicBezTo>
                  <a:pt x="1252459" y="179363"/>
                  <a:pt x="1263165" y="174661"/>
                  <a:pt x="1273995" y="174661"/>
                </a:cubicBezTo>
                <a:cubicBezTo>
                  <a:pt x="1345995" y="174661"/>
                  <a:pt x="1417833" y="181510"/>
                  <a:pt x="1489752" y="184935"/>
                </a:cubicBezTo>
                <a:cubicBezTo>
                  <a:pt x="1523999" y="181510"/>
                  <a:pt x="1559643" y="184927"/>
                  <a:pt x="1592494" y="174661"/>
                </a:cubicBezTo>
                <a:cubicBezTo>
                  <a:pt x="1616066" y="167295"/>
                  <a:pt x="1654139" y="133564"/>
                  <a:pt x="1654139" y="133564"/>
                </a:cubicBezTo>
                <a:cubicBezTo>
                  <a:pt x="1660988" y="123290"/>
                  <a:pt x="1666651" y="112117"/>
                  <a:pt x="1674687" y="102742"/>
                </a:cubicBezTo>
                <a:cubicBezTo>
                  <a:pt x="1687295" y="88033"/>
                  <a:pt x="1702085" y="75344"/>
                  <a:pt x="1715784" y="61645"/>
                </a:cubicBezTo>
                <a:lnTo>
                  <a:pt x="1777429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048000" y="2133600"/>
            <a:ext cx="887506" cy="442003"/>
          </a:xfrm>
          <a:custGeom>
            <a:avLst/>
            <a:gdLst>
              <a:gd name="connsiteX0" fmla="*/ 0 w 1707676"/>
              <a:gd name="connsiteY0" fmla="*/ 205483 h 832207"/>
              <a:gd name="connsiteX1" fmla="*/ 30822 w 1707676"/>
              <a:gd name="connsiteY1" fmla="*/ 195209 h 832207"/>
              <a:gd name="connsiteX2" fmla="*/ 143838 w 1707676"/>
              <a:gd name="connsiteY2" fmla="*/ 215757 h 832207"/>
              <a:gd name="connsiteX3" fmla="*/ 174660 w 1707676"/>
              <a:gd name="connsiteY3" fmla="*/ 277402 h 832207"/>
              <a:gd name="connsiteX4" fmla="*/ 246580 w 1707676"/>
              <a:gd name="connsiteY4" fmla="*/ 359595 h 832207"/>
              <a:gd name="connsiteX5" fmla="*/ 277402 w 1707676"/>
              <a:gd name="connsiteY5" fmla="*/ 369870 h 832207"/>
              <a:gd name="connsiteX6" fmla="*/ 380144 w 1707676"/>
              <a:gd name="connsiteY6" fmla="*/ 359595 h 832207"/>
              <a:gd name="connsiteX7" fmla="*/ 441789 w 1707676"/>
              <a:gd name="connsiteY7" fmla="*/ 339047 h 832207"/>
              <a:gd name="connsiteX8" fmla="*/ 513708 w 1707676"/>
              <a:gd name="connsiteY8" fmla="*/ 318499 h 832207"/>
              <a:gd name="connsiteX9" fmla="*/ 534256 w 1707676"/>
              <a:gd name="connsiteY9" fmla="*/ 297950 h 832207"/>
              <a:gd name="connsiteX10" fmla="*/ 565078 w 1707676"/>
              <a:gd name="connsiteY10" fmla="*/ 277402 h 832207"/>
              <a:gd name="connsiteX11" fmla="*/ 636998 w 1707676"/>
              <a:gd name="connsiteY11" fmla="*/ 205483 h 832207"/>
              <a:gd name="connsiteX12" fmla="*/ 678094 w 1707676"/>
              <a:gd name="connsiteY12" fmla="*/ 143838 h 832207"/>
              <a:gd name="connsiteX13" fmla="*/ 688368 w 1707676"/>
              <a:gd name="connsiteY13" fmla="*/ 113016 h 832207"/>
              <a:gd name="connsiteX14" fmla="*/ 739739 w 1707676"/>
              <a:gd name="connsiteY14" fmla="*/ 41096 h 832207"/>
              <a:gd name="connsiteX15" fmla="*/ 770562 w 1707676"/>
              <a:gd name="connsiteY15" fmla="*/ 30822 h 832207"/>
              <a:gd name="connsiteX16" fmla="*/ 821932 w 1707676"/>
              <a:gd name="connsiteY16" fmla="*/ 41096 h 832207"/>
              <a:gd name="connsiteX17" fmla="*/ 842481 w 1707676"/>
              <a:gd name="connsiteY17" fmla="*/ 71919 h 832207"/>
              <a:gd name="connsiteX18" fmla="*/ 873303 w 1707676"/>
              <a:gd name="connsiteY18" fmla="*/ 92467 h 832207"/>
              <a:gd name="connsiteX19" fmla="*/ 914400 w 1707676"/>
              <a:gd name="connsiteY19" fmla="*/ 154112 h 832207"/>
              <a:gd name="connsiteX20" fmla="*/ 934948 w 1707676"/>
              <a:gd name="connsiteY20" fmla="*/ 184935 h 832207"/>
              <a:gd name="connsiteX21" fmla="*/ 965771 w 1707676"/>
              <a:gd name="connsiteY21" fmla="*/ 195209 h 832207"/>
              <a:gd name="connsiteX22" fmla="*/ 996593 w 1707676"/>
              <a:gd name="connsiteY22" fmla="*/ 226031 h 832207"/>
              <a:gd name="connsiteX23" fmla="*/ 1191802 w 1707676"/>
              <a:gd name="connsiteY23" fmla="*/ 226031 h 832207"/>
              <a:gd name="connsiteX24" fmla="*/ 1284269 w 1707676"/>
              <a:gd name="connsiteY24" fmla="*/ 164386 h 832207"/>
              <a:gd name="connsiteX25" fmla="*/ 1304818 w 1707676"/>
              <a:gd name="connsiteY25" fmla="*/ 133564 h 832207"/>
              <a:gd name="connsiteX26" fmla="*/ 1345914 w 1707676"/>
              <a:gd name="connsiteY26" fmla="*/ 92467 h 832207"/>
              <a:gd name="connsiteX27" fmla="*/ 1417833 w 1707676"/>
              <a:gd name="connsiteY27" fmla="*/ 0 h 832207"/>
              <a:gd name="connsiteX28" fmla="*/ 1438382 w 1707676"/>
              <a:gd name="connsiteY28" fmla="*/ 41096 h 832207"/>
              <a:gd name="connsiteX29" fmla="*/ 1458930 w 1707676"/>
              <a:gd name="connsiteY29" fmla="*/ 71919 h 832207"/>
              <a:gd name="connsiteX30" fmla="*/ 1469204 w 1707676"/>
              <a:gd name="connsiteY30" fmla="*/ 123290 h 832207"/>
              <a:gd name="connsiteX31" fmla="*/ 1479478 w 1707676"/>
              <a:gd name="connsiteY31" fmla="*/ 164386 h 832207"/>
              <a:gd name="connsiteX32" fmla="*/ 1489753 w 1707676"/>
              <a:gd name="connsiteY32" fmla="*/ 215757 h 832207"/>
              <a:gd name="connsiteX33" fmla="*/ 1510301 w 1707676"/>
              <a:gd name="connsiteY33" fmla="*/ 277402 h 832207"/>
              <a:gd name="connsiteX34" fmla="*/ 1520575 w 1707676"/>
              <a:gd name="connsiteY34" fmla="*/ 308225 h 832207"/>
              <a:gd name="connsiteX35" fmla="*/ 1530849 w 1707676"/>
              <a:gd name="connsiteY35" fmla="*/ 339047 h 832207"/>
              <a:gd name="connsiteX36" fmla="*/ 1561672 w 1707676"/>
              <a:gd name="connsiteY36" fmla="*/ 390418 h 832207"/>
              <a:gd name="connsiteX37" fmla="*/ 1582220 w 1707676"/>
              <a:gd name="connsiteY37" fmla="*/ 452063 h 832207"/>
              <a:gd name="connsiteX38" fmla="*/ 1592494 w 1707676"/>
              <a:gd name="connsiteY38" fmla="*/ 482885 h 832207"/>
              <a:gd name="connsiteX39" fmla="*/ 1602768 w 1707676"/>
              <a:gd name="connsiteY39" fmla="*/ 534256 h 832207"/>
              <a:gd name="connsiteX40" fmla="*/ 1623317 w 1707676"/>
              <a:gd name="connsiteY40" fmla="*/ 554804 h 832207"/>
              <a:gd name="connsiteX41" fmla="*/ 1633591 w 1707676"/>
              <a:gd name="connsiteY41" fmla="*/ 606175 h 832207"/>
              <a:gd name="connsiteX42" fmla="*/ 1643865 w 1707676"/>
              <a:gd name="connsiteY42" fmla="*/ 636998 h 832207"/>
              <a:gd name="connsiteX43" fmla="*/ 1654139 w 1707676"/>
              <a:gd name="connsiteY43" fmla="*/ 698643 h 832207"/>
              <a:gd name="connsiteX44" fmla="*/ 1695236 w 1707676"/>
              <a:gd name="connsiteY44" fmla="*/ 780836 h 832207"/>
              <a:gd name="connsiteX45" fmla="*/ 1705510 w 1707676"/>
              <a:gd name="connsiteY45" fmla="*/ 832207 h 832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707676" h="832207">
                <a:moveTo>
                  <a:pt x="0" y="205483"/>
                </a:moveTo>
                <a:cubicBezTo>
                  <a:pt x="10274" y="202058"/>
                  <a:pt x="19992" y="195209"/>
                  <a:pt x="30822" y="195209"/>
                </a:cubicBezTo>
                <a:cubicBezTo>
                  <a:pt x="88910" y="195209"/>
                  <a:pt x="100491" y="201308"/>
                  <a:pt x="143838" y="215757"/>
                </a:cubicBezTo>
                <a:cubicBezTo>
                  <a:pt x="202733" y="304102"/>
                  <a:pt x="132118" y="192319"/>
                  <a:pt x="174660" y="277402"/>
                </a:cubicBezTo>
                <a:cubicBezTo>
                  <a:pt x="186189" y="300459"/>
                  <a:pt x="230511" y="354238"/>
                  <a:pt x="246580" y="359595"/>
                </a:cubicBezTo>
                <a:lnTo>
                  <a:pt x="277402" y="369870"/>
                </a:lnTo>
                <a:cubicBezTo>
                  <a:pt x="311649" y="366445"/>
                  <a:pt x="346315" y="365938"/>
                  <a:pt x="380144" y="359595"/>
                </a:cubicBezTo>
                <a:cubicBezTo>
                  <a:pt x="401433" y="355603"/>
                  <a:pt x="420776" y="344300"/>
                  <a:pt x="441789" y="339047"/>
                </a:cubicBezTo>
                <a:cubicBezTo>
                  <a:pt x="493392" y="326146"/>
                  <a:pt x="469489" y="333238"/>
                  <a:pt x="513708" y="318499"/>
                </a:cubicBezTo>
                <a:cubicBezTo>
                  <a:pt x="520557" y="311649"/>
                  <a:pt x="526692" y="304001"/>
                  <a:pt x="534256" y="297950"/>
                </a:cubicBezTo>
                <a:cubicBezTo>
                  <a:pt x="543898" y="290236"/>
                  <a:pt x="555900" y="285662"/>
                  <a:pt x="565078" y="277402"/>
                </a:cubicBezTo>
                <a:cubicBezTo>
                  <a:pt x="590278" y="254722"/>
                  <a:pt x="636998" y="205483"/>
                  <a:pt x="636998" y="205483"/>
                </a:cubicBezTo>
                <a:cubicBezTo>
                  <a:pt x="660593" y="111101"/>
                  <a:pt x="626493" y="208339"/>
                  <a:pt x="678094" y="143838"/>
                </a:cubicBezTo>
                <a:cubicBezTo>
                  <a:pt x="684859" y="135381"/>
                  <a:pt x="684102" y="122970"/>
                  <a:pt x="688368" y="113016"/>
                </a:cubicBezTo>
                <a:cubicBezTo>
                  <a:pt x="701223" y="83021"/>
                  <a:pt x="711550" y="59889"/>
                  <a:pt x="739739" y="41096"/>
                </a:cubicBezTo>
                <a:cubicBezTo>
                  <a:pt x="748750" y="35089"/>
                  <a:pt x="760288" y="34247"/>
                  <a:pt x="770562" y="30822"/>
                </a:cubicBezTo>
                <a:cubicBezTo>
                  <a:pt x="787685" y="34247"/>
                  <a:pt x="806770" y="32432"/>
                  <a:pt x="821932" y="41096"/>
                </a:cubicBezTo>
                <a:cubicBezTo>
                  <a:pt x="832653" y="47223"/>
                  <a:pt x="833749" y="63187"/>
                  <a:pt x="842481" y="71919"/>
                </a:cubicBezTo>
                <a:cubicBezTo>
                  <a:pt x="851212" y="80650"/>
                  <a:pt x="863029" y="85618"/>
                  <a:pt x="873303" y="92467"/>
                </a:cubicBezTo>
                <a:cubicBezTo>
                  <a:pt x="914723" y="175309"/>
                  <a:pt x="872560" y="101812"/>
                  <a:pt x="914400" y="154112"/>
                </a:cubicBezTo>
                <a:cubicBezTo>
                  <a:pt x="922114" y="163754"/>
                  <a:pt x="925306" y="177221"/>
                  <a:pt x="934948" y="184935"/>
                </a:cubicBezTo>
                <a:cubicBezTo>
                  <a:pt x="943405" y="191701"/>
                  <a:pt x="955497" y="191784"/>
                  <a:pt x="965771" y="195209"/>
                </a:cubicBezTo>
                <a:cubicBezTo>
                  <a:pt x="976045" y="205483"/>
                  <a:pt x="985431" y="216729"/>
                  <a:pt x="996593" y="226031"/>
                </a:cubicBezTo>
                <a:cubicBezTo>
                  <a:pt x="1060013" y="278881"/>
                  <a:pt x="1074867" y="240648"/>
                  <a:pt x="1191802" y="226031"/>
                </a:cubicBezTo>
                <a:cubicBezTo>
                  <a:pt x="1222624" y="205483"/>
                  <a:pt x="1255599" y="187843"/>
                  <a:pt x="1284269" y="164386"/>
                </a:cubicBezTo>
                <a:cubicBezTo>
                  <a:pt x="1293826" y="156567"/>
                  <a:pt x="1296782" y="142939"/>
                  <a:pt x="1304818" y="133564"/>
                </a:cubicBezTo>
                <a:cubicBezTo>
                  <a:pt x="1317426" y="118855"/>
                  <a:pt x="1332954" y="106867"/>
                  <a:pt x="1345914" y="92467"/>
                </a:cubicBezTo>
                <a:cubicBezTo>
                  <a:pt x="1391643" y="41657"/>
                  <a:pt x="1388702" y="43697"/>
                  <a:pt x="1417833" y="0"/>
                </a:cubicBezTo>
                <a:cubicBezTo>
                  <a:pt x="1424683" y="13699"/>
                  <a:pt x="1430783" y="27798"/>
                  <a:pt x="1438382" y="41096"/>
                </a:cubicBezTo>
                <a:cubicBezTo>
                  <a:pt x="1444508" y="51817"/>
                  <a:pt x="1454594" y="60357"/>
                  <a:pt x="1458930" y="71919"/>
                </a:cubicBezTo>
                <a:cubicBezTo>
                  <a:pt x="1465061" y="88270"/>
                  <a:pt x="1465416" y="106243"/>
                  <a:pt x="1469204" y="123290"/>
                </a:cubicBezTo>
                <a:cubicBezTo>
                  <a:pt x="1472267" y="137074"/>
                  <a:pt x="1476415" y="150602"/>
                  <a:pt x="1479478" y="164386"/>
                </a:cubicBezTo>
                <a:cubicBezTo>
                  <a:pt x="1483266" y="181433"/>
                  <a:pt x="1485158" y="198910"/>
                  <a:pt x="1489753" y="215757"/>
                </a:cubicBezTo>
                <a:cubicBezTo>
                  <a:pt x="1495452" y="236654"/>
                  <a:pt x="1503452" y="256854"/>
                  <a:pt x="1510301" y="277402"/>
                </a:cubicBezTo>
                <a:lnTo>
                  <a:pt x="1520575" y="308225"/>
                </a:lnTo>
                <a:cubicBezTo>
                  <a:pt x="1524000" y="318499"/>
                  <a:pt x="1525277" y="329761"/>
                  <a:pt x="1530849" y="339047"/>
                </a:cubicBezTo>
                <a:cubicBezTo>
                  <a:pt x="1541123" y="356171"/>
                  <a:pt x="1553409" y="372238"/>
                  <a:pt x="1561672" y="390418"/>
                </a:cubicBezTo>
                <a:cubicBezTo>
                  <a:pt x="1570635" y="410136"/>
                  <a:pt x="1575371" y="431515"/>
                  <a:pt x="1582220" y="452063"/>
                </a:cubicBezTo>
                <a:cubicBezTo>
                  <a:pt x="1585645" y="462337"/>
                  <a:pt x="1590370" y="472266"/>
                  <a:pt x="1592494" y="482885"/>
                </a:cubicBezTo>
                <a:cubicBezTo>
                  <a:pt x="1595919" y="500009"/>
                  <a:pt x="1595889" y="518205"/>
                  <a:pt x="1602768" y="534256"/>
                </a:cubicBezTo>
                <a:cubicBezTo>
                  <a:pt x="1606584" y="543159"/>
                  <a:pt x="1616467" y="547955"/>
                  <a:pt x="1623317" y="554804"/>
                </a:cubicBezTo>
                <a:cubicBezTo>
                  <a:pt x="1626742" y="571928"/>
                  <a:pt x="1629356" y="589234"/>
                  <a:pt x="1633591" y="606175"/>
                </a:cubicBezTo>
                <a:cubicBezTo>
                  <a:pt x="1636218" y="616682"/>
                  <a:pt x="1641516" y="626426"/>
                  <a:pt x="1643865" y="636998"/>
                </a:cubicBezTo>
                <a:cubicBezTo>
                  <a:pt x="1648384" y="657334"/>
                  <a:pt x="1648658" y="678545"/>
                  <a:pt x="1654139" y="698643"/>
                </a:cubicBezTo>
                <a:cubicBezTo>
                  <a:pt x="1665739" y="741178"/>
                  <a:pt x="1673519" y="748260"/>
                  <a:pt x="1695236" y="780836"/>
                </a:cubicBezTo>
                <a:cubicBezTo>
                  <a:pt x="1707676" y="818156"/>
                  <a:pt x="1705510" y="800828"/>
                  <a:pt x="1705510" y="83220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828800" y="3733800"/>
            <a:ext cx="957943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046287" y="3726899"/>
            <a:ext cx="914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1828800" y="3810000"/>
            <a:ext cx="925653" cy="480584"/>
          </a:xfrm>
          <a:custGeom>
            <a:avLst/>
            <a:gdLst>
              <a:gd name="connsiteX0" fmla="*/ 0 w 1777429"/>
              <a:gd name="connsiteY0" fmla="*/ 873304 h 873304"/>
              <a:gd name="connsiteX1" fmla="*/ 41096 w 1777429"/>
              <a:gd name="connsiteY1" fmla="*/ 832207 h 873304"/>
              <a:gd name="connsiteX2" fmla="*/ 51370 w 1777429"/>
              <a:gd name="connsiteY2" fmla="*/ 801385 h 873304"/>
              <a:gd name="connsiteX3" fmla="*/ 71919 w 1777429"/>
              <a:gd name="connsiteY3" fmla="*/ 770562 h 873304"/>
              <a:gd name="connsiteX4" fmla="*/ 92467 w 1777429"/>
              <a:gd name="connsiteY4" fmla="*/ 719191 h 873304"/>
              <a:gd name="connsiteX5" fmla="*/ 113015 w 1777429"/>
              <a:gd name="connsiteY5" fmla="*/ 678095 h 873304"/>
              <a:gd name="connsiteX6" fmla="*/ 123290 w 1777429"/>
              <a:gd name="connsiteY6" fmla="*/ 647272 h 873304"/>
              <a:gd name="connsiteX7" fmla="*/ 143838 w 1777429"/>
              <a:gd name="connsiteY7" fmla="*/ 616450 h 873304"/>
              <a:gd name="connsiteX8" fmla="*/ 226031 w 1777429"/>
              <a:gd name="connsiteY8" fmla="*/ 493160 h 873304"/>
              <a:gd name="connsiteX9" fmla="*/ 277402 w 1777429"/>
              <a:gd name="connsiteY9" fmla="*/ 452063 h 873304"/>
              <a:gd name="connsiteX10" fmla="*/ 349321 w 1777429"/>
              <a:gd name="connsiteY10" fmla="*/ 421241 h 873304"/>
              <a:gd name="connsiteX11" fmla="*/ 410966 w 1777429"/>
              <a:gd name="connsiteY11" fmla="*/ 400692 h 873304"/>
              <a:gd name="connsiteX12" fmla="*/ 523982 w 1777429"/>
              <a:gd name="connsiteY12" fmla="*/ 410967 h 873304"/>
              <a:gd name="connsiteX13" fmla="*/ 565078 w 1777429"/>
              <a:gd name="connsiteY13" fmla="*/ 431515 h 873304"/>
              <a:gd name="connsiteX14" fmla="*/ 657546 w 1777429"/>
              <a:gd name="connsiteY14" fmla="*/ 452063 h 873304"/>
              <a:gd name="connsiteX15" fmla="*/ 883577 w 1777429"/>
              <a:gd name="connsiteY15" fmla="*/ 441789 h 873304"/>
              <a:gd name="connsiteX16" fmla="*/ 1027415 w 1777429"/>
              <a:gd name="connsiteY16" fmla="*/ 359596 h 873304"/>
              <a:gd name="connsiteX17" fmla="*/ 1058238 w 1777429"/>
              <a:gd name="connsiteY17" fmla="*/ 328773 h 873304"/>
              <a:gd name="connsiteX18" fmla="*/ 1119883 w 1777429"/>
              <a:gd name="connsiteY18" fmla="*/ 277403 h 873304"/>
              <a:gd name="connsiteX19" fmla="*/ 1140431 w 1777429"/>
              <a:gd name="connsiteY19" fmla="*/ 246580 h 873304"/>
              <a:gd name="connsiteX20" fmla="*/ 1222624 w 1777429"/>
              <a:gd name="connsiteY20" fmla="*/ 205483 h 873304"/>
              <a:gd name="connsiteX21" fmla="*/ 1243173 w 1777429"/>
              <a:gd name="connsiteY21" fmla="*/ 184935 h 873304"/>
              <a:gd name="connsiteX22" fmla="*/ 1273995 w 1777429"/>
              <a:gd name="connsiteY22" fmla="*/ 174661 h 873304"/>
              <a:gd name="connsiteX23" fmla="*/ 1489752 w 1777429"/>
              <a:gd name="connsiteY23" fmla="*/ 184935 h 873304"/>
              <a:gd name="connsiteX24" fmla="*/ 1592494 w 1777429"/>
              <a:gd name="connsiteY24" fmla="*/ 174661 h 873304"/>
              <a:gd name="connsiteX25" fmla="*/ 1654139 w 1777429"/>
              <a:gd name="connsiteY25" fmla="*/ 133564 h 873304"/>
              <a:gd name="connsiteX26" fmla="*/ 1674687 w 1777429"/>
              <a:gd name="connsiteY26" fmla="*/ 102742 h 873304"/>
              <a:gd name="connsiteX27" fmla="*/ 1715784 w 1777429"/>
              <a:gd name="connsiteY27" fmla="*/ 61645 h 873304"/>
              <a:gd name="connsiteX28" fmla="*/ 1777429 w 1777429"/>
              <a:gd name="connsiteY28" fmla="*/ 0 h 873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7429" h="873304">
                <a:moveTo>
                  <a:pt x="0" y="873304"/>
                </a:moveTo>
                <a:cubicBezTo>
                  <a:pt x="13699" y="859605"/>
                  <a:pt x="29836" y="847972"/>
                  <a:pt x="41096" y="832207"/>
                </a:cubicBezTo>
                <a:cubicBezTo>
                  <a:pt x="47391" y="823394"/>
                  <a:pt x="46527" y="811071"/>
                  <a:pt x="51370" y="801385"/>
                </a:cubicBezTo>
                <a:cubicBezTo>
                  <a:pt x="56892" y="790340"/>
                  <a:pt x="66397" y="781607"/>
                  <a:pt x="71919" y="770562"/>
                </a:cubicBezTo>
                <a:cubicBezTo>
                  <a:pt x="80167" y="754066"/>
                  <a:pt x="84977" y="736044"/>
                  <a:pt x="92467" y="719191"/>
                </a:cubicBezTo>
                <a:cubicBezTo>
                  <a:pt x="98687" y="705195"/>
                  <a:pt x="106982" y="692172"/>
                  <a:pt x="113015" y="678095"/>
                </a:cubicBezTo>
                <a:cubicBezTo>
                  <a:pt x="117281" y="668141"/>
                  <a:pt x="118447" y="656959"/>
                  <a:pt x="123290" y="647272"/>
                </a:cubicBezTo>
                <a:cubicBezTo>
                  <a:pt x="128812" y="636228"/>
                  <a:pt x="136989" y="626724"/>
                  <a:pt x="143838" y="616450"/>
                </a:cubicBezTo>
                <a:cubicBezTo>
                  <a:pt x="192698" y="469867"/>
                  <a:pt x="123414" y="647090"/>
                  <a:pt x="226031" y="493160"/>
                </a:cubicBezTo>
                <a:cubicBezTo>
                  <a:pt x="252586" y="453326"/>
                  <a:pt x="234865" y="466242"/>
                  <a:pt x="277402" y="452063"/>
                </a:cubicBezTo>
                <a:cubicBezTo>
                  <a:pt x="326303" y="419462"/>
                  <a:pt x="289006" y="439336"/>
                  <a:pt x="349321" y="421241"/>
                </a:cubicBezTo>
                <a:cubicBezTo>
                  <a:pt x="370067" y="415017"/>
                  <a:pt x="410966" y="400692"/>
                  <a:pt x="410966" y="400692"/>
                </a:cubicBezTo>
                <a:cubicBezTo>
                  <a:pt x="448638" y="404117"/>
                  <a:pt x="486889" y="403548"/>
                  <a:pt x="523982" y="410967"/>
                </a:cubicBezTo>
                <a:cubicBezTo>
                  <a:pt x="539000" y="413971"/>
                  <a:pt x="551001" y="425482"/>
                  <a:pt x="565078" y="431515"/>
                </a:cubicBezTo>
                <a:cubicBezTo>
                  <a:pt x="597268" y="445310"/>
                  <a:pt x="620603" y="445906"/>
                  <a:pt x="657546" y="452063"/>
                </a:cubicBezTo>
                <a:cubicBezTo>
                  <a:pt x="743262" y="480635"/>
                  <a:pt x="720963" y="477926"/>
                  <a:pt x="883577" y="441789"/>
                </a:cubicBezTo>
                <a:cubicBezTo>
                  <a:pt x="904295" y="437185"/>
                  <a:pt x="1007654" y="379357"/>
                  <a:pt x="1027415" y="359596"/>
                </a:cubicBezTo>
                <a:cubicBezTo>
                  <a:pt x="1037689" y="349322"/>
                  <a:pt x="1047076" y="338075"/>
                  <a:pt x="1058238" y="328773"/>
                </a:cubicBezTo>
                <a:cubicBezTo>
                  <a:pt x="1102318" y="292040"/>
                  <a:pt x="1078954" y="326517"/>
                  <a:pt x="1119883" y="277403"/>
                </a:cubicBezTo>
                <a:cubicBezTo>
                  <a:pt x="1127788" y="267917"/>
                  <a:pt x="1131700" y="255311"/>
                  <a:pt x="1140431" y="246580"/>
                </a:cubicBezTo>
                <a:cubicBezTo>
                  <a:pt x="1160948" y="226063"/>
                  <a:pt x="1198101" y="215293"/>
                  <a:pt x="1222624" y="205483"/>
                </a:cubicBezTo>
                <a:cubicBezTo>
                  <a:pt x="1229474" y="198634"/>
                  <a:pt x="1234867" y="189919"/>
                  <a:pt x="1243173" y="184935"/>
                </a:cubicBezTo>
                <a:cubicBezTo>
                  <a:pt x="1252459" y="179363"/>
                  <a:pt x="1263165" y="174661"/>
                  <a:pt x="1273995" y="174661"/>
                </a:cubicBezTo>
                <a:cubicBezTo>
                  <a:pt x="1345995" y="174661"/>
                  <a:pt x="1417833" y="181510"/>
                  <a:pt x="1489752" y="184935"/>
                </a:cubicBezTo>
                <a:cubicBezTo>
                  <a:pt x="1523999" y="181510"/>
                  <a:pt x="1559643" y="184927"/>
                  <a:pt x="1592494" y="174661"/>
                </a:cubicBezTo>
                <a:cubicBezTo>
                  <a:pt x="1616066" y="167295"/>
                  <a:pt x="1654139" y="133564"/>
                  <a:pt x="1654139" y="133564"/>
                </a:cubicBezTo>
                <a:cubicBezTo>
                  <a:pt x="1660988" y="123290"/>
                  <a:pt x="1666651" y="112117"/>
                  <a:pt x="1674687" y="102742"/>
                </a:cubicBezTo>
                <a:cubicBezTo>
                  <a:pt x="1687295" y="88033"/>
                  <a:pt x="1702085" y="75344"/>
                  <a:pt x="1715784" y="61645"/>
                </a:cubicBezTo>
                <a:lnTo>
                  <a:pt x="1777429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3048000" y="3886200"/>
            <a:ext cx="887506" cy="442003"/>
          </a:xfrm>
          <a:custGeom>
            <a:avLst/>
            <a:gdLst>
              <a:gd name="connsiteX0" fmla="*/ 0 w 1707676"/>
              <a:gd name="connsiteY0" fmla="*/ 205483 h 832207"/>
              <a:gd name="connsiteX1" fmla="*/ 30822 w 1707676"/>
              <a:gd name="connsiteY1" fmla="*/ 195209 h 832207"/>
              <a:gd name="connsiteX2" fmla="*/ 143838 w 1707676"/>
              <a:gd name="connsiteY2" fmla="*/ 215757 h 832207"/>
              <a:gd name="connsiteX3" fmla="*/ 174660 w 1707676"/>
              <a:gd name="connsiteY3" fmla="*/ 277402 h 832207"/>
              <a:gd name="connsiteX4" fmla="*/ 246580 w 1707676"/>
              <a:gd name="connsiteY4" fmla="*/ 359595 h 832207"/>
              <a:gd name="connsiteX5" fmla="*/ 277402 w 1707676"/>
              <a:gd name="connsiteY5" fmla="*/ 369870 h 832207"/>
              <a:gd name="connsiteX6" fmla="*/ 380144 w 1707676"/>
              <a:gd name="connsiteY6" fmla="*/ 359595 h 832207"/>
              <a:gd name="connsiteX7" fmla="*/ 441789 w 1707676"/>
              <a:gd name="connsiteY7" fmla="*/ 339047 h 832207"/>
              <a:gd name="connsiteX8" fmla="*/ 513708 w 1707676"/>
              <a:gd name="connsiteY8" fmla="*/ 318499 h 832207"/>
              <a:gd name="connsiteX9" fmla="*/ 534256 w 1707676"/>
              <a:gd name="connsiteY9" fmla="*/ 297950 h 832207"/>
              <a:gd name="connsiteX10" fmla="*/ 565078 w 1707676"/>
              <a:gd name="connsiteY10" fmla="*/ 277402 h 832207"/>
              <a:gd name="connsiteX11" fmla="*/ 636998 w 1707676"/>
              <a:gd name="connsiteY11" fmla="*/ 205483 h 832207"/>
              <a:gd name="connsiteX12" fmla="*/ 678094 w 1707676"/>
              <a:gd name="connsiteY12" fmla="*/ 143838 h 832207"/>
              <a:gd name="connsiteX13" fmla="*/ 688368 w 1707676"/>
              <a:gd name="connsiteY13" fmla="*/ 113016 h 832207"/>
              <a:gd name="connsiteX14" fmla="*/ 739739 w 1707676"/>
              <a:gd name="connsiteY14" fmla="*/ 41096 h 832207"/>
              <a:gd name="connsiteX15" fmla="*/ 770562 w 1707676"/>
              <a:gd name="connsiteY15" fmla="*/ 30822 h 832207"/>
              <a:gd name="connsiteX16" fmla="*/ 821932 w 1707676"/>
              <a:gd name="connsiteY16" fmla="*/ 41096 h 832207"/>
              <a:gd name="connsiteX17" fmla="*/ 842481 w 1707676"/>
              <a:gd name="connsiteY17" fmla="*/ 71919 h 832207"/>
              <a:gd name="connsiteX18" fmla="*/ 873303 w 1707676"/>
              <a:gd name="connsiteY18" fmla="*/ 92467 h 832207"/>
              <a:gd name="connsiteX19" fmla="*/ 914400 w 1707676"/>
              <a:gd name="connsiteY19" fmla="*/ 154112 h 832207"/>
              <a:gd name="connsiteX20" fmla="*/ 934948 w 1707676"/>
              <a:gd name="connsiteY20" fmla="*/ 184935 h 832207"/>
              <a:gd name="connsiteX21" fmla="*/ 965771 w 1707676"/>
              <a:gd name="connsiteY21" fmla="*/ 195209 h 832207"/>
              <a:gd name="connsiteX22" fmla="*/ 996593 w 1707676"/>
              <a:gd name="connsiteY22" fmla="*/ 226031 h 832207"/>
              <a:gd name="connsiteX23" fmla="*/ 1191802 w 1707676"/>
              <a:gd name="connsiteY23" fmla="*/ 226031 h 832207"/>
              <a:gd name="connsiteX24" fmla="*/ 1284269 w 1707676"/>
              <a:gd name="connsiteY24" fmla="*/ 164386 h 832207"/>
              <a:gd name="connsiteX25" fmla="*/ 1304818 w 1707676"/>
              <a:gd name="connsiteY25" fmla="*/ 133564 h 832207"/>
              <a:gd name="connsiteX26" fmla="*/ 1345914 w 1707676"/>
              <a:gd name="connsiteY26" fmla="*/ 92467 h 832207"/>
              <a:gd name="connsiteX27" fmla="*/ 1417833 w 1707676"/>
              <a:gd name="connsiteY27" fmla="*/ 0 h 832207"/>
              <a:gd name="connsiteX28" fmla="*/ 1438382 w 1707676"/>
              <a:gd name="connsiteY28" fmla="*/ 41096 h 832207"/>
              <a:gd name="connsiteX29" fmla="*/ 1458930 w 1707676"/>
              <a:gd name="connsiteY29" fmla="*/ 71919 h 832207"/>
              <a:gd name="connsiteX30" fmla="*/ 1469204 w 1707676"/>
              <a:gd name="connsiteY30" fmla="*/ 123290 h 832207"/>
              <a:gd name="connsiteX31" fmla="*/ 1479478 w 1707676"/>
              <a:gd name="connsiteY31" fmla="*/ 164386 h 832207"/>
              <a:gd name="connsiteX32" fmla="*/ 1489753 w 1707676"/>
              <a:gd name="connsiteY32" fmla="*/ 215757 h 832207"/>
              <a:gd name="connsiteX33" fmla="*/ 1510301 w 1707676"/>
              <a:gd name="connsiteY33" fmla="*/ 277402 h 832207"/>
              <a:gd name="connsiteX34" fmla="*/ 1520575 w 1707676"/>
              <a:gd name="connsiteY34" fmla="*/ 308225 h 832207"/>
              <a:gd name="connsiteX35" fmla="*/ 1530849 w 1707676"/>
              <a:gd name="connsiteY35" fmla="*/ 339047 h 832207"/>
              <a:gd name="connsiteX36" fmla="*/ 1561672 w 1707676"/>
              <a:gd name="connsiteY36" fmla="*/ 390418 h 832207"/>
              <a:gd name="connsiteX37" fmla="*/ 1582220 w 1707676"/>
              <a:gd name="connsiteY37" fmla="*/ 452063 h 832207"/>
              <a:gd name="connsiteX38" fmla="*/ 1592494 w 1707676"/>
              <a:gd name="connsiteY38" fmla="*/ 482885 h 832207"/>
              <a:gd name="connsiteX39" fmla="*/ 1602768 w 1707676"/>
              <a:gd name="connsiteY39" fmla="*/ 534256 h 832207"/>
              <a:gd name="connsiteX40" fmla="*/ 1623317 w 1707676"/>
              <a:gd name="connsiteY40" fmla="*/ 554804 h 832207"/>
              <a:gd name="connsiteX41" fmla="*/ 1633591 w 1707676"/>
              <a:gd name="connsiteY41" fmla="*/ 606175 h 832207"/>
              <a:gd name="connsiteX42" fmla="*/ 1643865 w 1707676"/>
              <a:gd name="connsiteY42" fmla="*/ 636998 h 832207"/>
              <a:gd name="connsiteX43" fmla="*/ 1654139 w 1707676"/>
              <a:gd name="connsiteY43" fmla="*/ 698643 h 832207"/>
              <a:gd name="connsiteX44" fmla="*/ 1695236 w 1707676"/>
              <a:gd name="connsiteY44" fmla="*/ 780836 h 832207"/>
              <a:gd name="connsiteX45" fmla="*/ 1705510 w 1707676"/>
              <a:gd name="connsiteY45" fmla="*/ 832207 h 832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707676" h="832207">
                <a:moveTo>
                  <a:pt x="0" y="205483"/>
                </a:moveTo>
                <a:cubicBezTo>
                  <a:pt x="10274" y="202058"/>
                  <a:pt x="19992" y="195209"/>
                  <a:pt x="30822" y="195209"/>
                </a:cubicBezTo>
                <a:cubicBezTo>
                  <a:pt x="88910" y="195209"/>
                  <a:pt x="100491" y="201308"/>
                  <a:pt x="143838" y="215757"/>
                </a:cubicBezTo>
                <a:cubicBezTo>
                  <a:pt x="202733" y="304102"/>
                  <a:pt x="132118" y="192319"/>
                  <a:pt x="174660" y="277402"/>
                </a:cubicBezTo>
                <a:cubicBezTo>
                  <a:pt x="186189" y="300459"/>
                  <a:pt x="230511" y="354238"/>
                  <a:pt x="246580" y="359595"/>
                </a:cubicBezTo>
                <a:lnTo>
                  <a:pt x="277402" y="369870"/>
                </a:lnTo>
                <a:cubicBezTo>
                  <a:pt x="311649" y="366445"/>
                  <a:pt x="346315" y="365938"/>
                  <a:pt x="380144" y="359595"/>
                </a:cubicBezTo>
                <a:cubicBezTo>
                  <a:pt x="401433" y="355603"/>
                  <a:pt x="420776" y="344300"/>
                  <a:pt x="441789" y="339047"/>
                </a:cubicBezTo>
                <a:cubicBezTo>
                  <a:pt x="493392" y="326146"/>
                  <a:pt x="469489" y="333238"/>
                  <a:pt x="513708" y="318499"/>
                </a:cubicBezTo>
                <a:cubicBezTo>
                  <a:pt x="520557" y="311649"/>
                  <a:pt x="526692" y="304001"/>
                  <a:pt x="534256" y="297950"/>
                </a:cubicBezTo>
                <a:cubicBezTo>
                  <a:pt x="543898" y="290236"/>
                  <a:pt x="555900" y="285662"/>
                  <a:pt x="565078" y="277402"/>
                </a:cubicBezTo>
                <a:cubicBezTo>
                  <a:pt x="590278" y="254722"/>
                  <a:pt x="636998" y="205483"/>
                  <a:pt x="636998" y="205483"/>
                </a:cubicBezTo>
                <a:cubicBezTo>
                  <a:pt x="660593" y="111101"/>
                  <a:pt x="626493" y="208339"/>
                  <a:pt x="678094" y="143838"/>
                </a:cubicBezTo>
                <a:cubicBezTo>
                  <a:pt x="684859" y="135381"/>
                  <a:pt x="684102" y="122970"/>
                  <a:pt x="688368" y="113016"/>
                </a:cubicBezTo>
                <a:cubicBezTo>
                  <a:pt x="701223" y="83021"/>
                  <a:pt x="711550" y="59889"/>
                  <a:pt x="739739" y="41096"/>
                </a:cubicBezTo>
                <a:cubicBezTo>
                  <a:pt x="748750" y="35089"/>
                  <a:pt x="760288" y="34247"/>
                  <a:pt x="770562" y="30822"/>
                </a:cubicBezTo>
                <a:cubicBezTo>
                  <a:pt x="787685" y="34247"/>
                  <a:pt x="806770" y="32432"/>
                  <a:pt x="821932" y="41096"/>
                </a:cubicBezTo>
                <a:cubicBezTo>
                  <a:pt x="832653" y="47223"/>
                  <a:pt x="833749" y="63187"/>
                  <a:pt x="842481" y="71919"/>
                </a:cubicBezTo>
                <a:cubicBezTo>
                  <a:pt x="851212" y="80650"/>
                  <a:pt x="863029" y="85618"/>
                  <a:pt x="873303" y="92467"/>
                </a:cubicBezTo>
                <a:cubicBezTo>
                  <a:pt x="914723" y="175309"/>
                  <a:pt x="872560" y="101812"/>
                  <a:pt x="914400" y="154112"/>
                </a:cubicBezTo>
                <a:cubicBezTo>
                  <a:pt x="922114" y="163754"/>
                  <a:pt x="925306" y="177221"/>
                  <a:pt x="934948" y="184935"/>
                </a:cubicBezTo>
                <a:cubicBezTo>
                  <a:pt x="943405" y="191701"/>
                  <a:pt x="955497" y="191784"/>
                  <a:pt x="965771" y="195209"/>
                </a:cubicBezTo>
                <a:cubicBezTo>
                  <a:pt x="976045" y="205483"/>
                  <a:pt x="985431" y="216729"/>
                  <a:pt x="996593" y="226031"/>
                </a:cubicBezTo>
                <a:cubicBezTo>
                  <a:pt x="1060013" y="278881"/>
                  <a:pt x="1074867" y="240648"/>
                  <a:pt x="1191802" y="226031"/>
                </a:cubicBezTo>
                <a:cubicBezTo>
                  <a:pt x="1222624" y="205483"/>
                  <a:pt x="1255599" y="187843"/>
                  <a:pt x="1284269" y="164386"/>
                </a:cubicBezTo>
                <a:cubicBezTo>
                  <a:pt x="1293826" y="156567"/>
                  <a:pt x="1296782" y="142939"/>
                  <a:pt x="1304818" y="133564"/>
                </a:cubicBezTo>
                <a:cubicBezTo>
                  <a:pt x="1317426" y="118855"/>
                  <a:pt x="1332954" y="106867"/>
                  <a:pt x="1345914" y="92467"/>
                </a:cubicBezTo>
                <a:cubicBezTo>
                  <a:pt x="1391643" y="41657"/>
                  <a:pt x="1388702" y="43697"/>
                  <a:pt x="1417833" y="0"/>
                </a:cubicBezTo>
                <a:cubicBezTo>
                  <a:pt x="1424683" y="13699"/>
                  <a:pt x="1430783" y="27798"/>
                  <a:pt x="1438382" y="41096"/>
                </a:cubicBezTo>
                <a:cubicBezTo>
                  <a:pt x="1444508" y="51817"/>
                  <a:pt x="1454594" y="60357"/>
                  <a:pt x="1458930" y="71919"/>
                </a:cubicBezTo>
                <a:cubicBezTo>
                  <a:pt x="1465061" y="88270"/>
                  <a:pt x="1465416" y="106243"/>
                  <a:pt x="1469204" y="123290"/>
                </a:cubicBezTo>
                <a:cubicBezTo>
                  <a:pt x="1472267" y="137074"/>
                  <a:pt x="1476415" y="150602"/>
                  <a:pt x="1479478" y="164386"/>
                </a:cubicBezTo>
                <a:cubicBezTo>
                  <a:pt x="1483266" y="181433"/>
                  <a:pt x="1485158" y="198910"/>
                  <a:pt x="1489753" y="215757"/>
                </a:cubicBezTo>
                <a:cubicBezTo>
                  <a:pt x="1495452" y="236654"/>
                  <a:pt x="1503452" y="256854"/>
                  <a:pt x="1510301" y="277402"/>
                </a:cubicBezTo>
                <a:lnTo>
                  <a:pt x="1520575" y="308225"/>
                </a:lnTo>
                <a:cubicBezTo>
                  <a:pt x="1524000" y="318499"/>
                  <a:pt x="1525277" y="329761"/>
                  <a:pt x="1530849" y="339047"/>
                </a:cubicBezTo>
                <a:cubicBezTo>
                  <a:pt x="1541123" y="356171"/>
                  <a:pt x="1553409" y="372238"/>
                  <a:pt x="1561672" y="390418"/>
                </a:cubicBezTo>
                <a:cubicBezTo>
                  <a:pt x="1570635" y="410136"/>
                  <a:pt x="1575371" y="431515"/>
                  <a:pt x="1582220" y="452063"/>
                </a:cubicBezTo>
                <a:cubicBezTo>
                  <a:pt x="1585645" y="462337"/>
                  <a:pt x="1590370" y="472266"/>
                  <a:pt x="1592494" y="482885"/>
                </a:cubicBezTo>
                <a:cubicBezTo>
                  <a:pt x="1595919" y="500009"/>
                  <a:pt x="1595889" y="518205"/>
                  <a:pt x="1602768" y="534256"/>
                </a:cubicBezTo>
                <a:cubicBezTo>
                  <a:pt x="1606584" y="543159"/>
                  <a:pt x="1616467" y="547955"/>
                  <a:pt x="1623317" y="554804"/>
                </a:cubicBezTo>
                <a:cubicBezTo>
                  <a:pt x="1626742" y="571928"/>
                  <a:pt x="1629356" y="589234"/>
                  <a:pt x="1633591" y="606175"/>
                </a:cubicBezTo>
                <a:cubicBezTo>
                  <a:pt x="1636218" y="616682"/>
                  <a:pt x="1641516" y="626426"/>
                  <a:pt x="1643865" y="636998"/>
                </a:cubicBezTo>
                <a:cubicBezTo>
                  <a:pt x="1648384" y="657334"/>
                  <a:pt x="1648658" y="678545"/>
                  <a:pt x="1654139" y="698643"/>
                </a:cubicBezTo>
                <a:cubicBezTo>
                  <a:pt x="1665739" y="741178"/>
                  <a:pt x="1673519" y="748260"/>
                  <a:pt x="1695236" y="780836"/>
                </a:cubicBezTo>
                <a:cubicBezTo>
                  <a:pt x="1707676" y="818156"/>
                  <a:pt x="1705510" y="800828"/>
                  <a:pt x="1705510" y="83220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830512" y="5249505"/>
            <a:ext cx="957943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047999" y="5242604"/>
            <a:ext cx="914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1828800" y="5257800"/>
            <a:ext cx="925653" cy="480584"/>
          </a:xfrm>
          <a:custGeom>
            <a:avLst/>
            <a:gdLst>
              <a:gd name="connsiteX0" fmla="*/ 0 w 1777429"/>
              <a:gd name="connsiteY0" fmla="*/ 873304 h 873304"/>
              <a:gd name="connsiteX1" fmla="*/ 41096 w 1777429"/>
              <a:gd name="connsiteY1" fmla="*/ 832207 h 873304"/>
              <a:gd name="connsiteX2" fmla="*/ 51370 w 1777429"/>
              <a:gd name="connsiteY2" fmla="*/ 801385 h 873304"/>
              <a:gd name="connsiteX3" fmla="*/ 71919 w 1777429"/>
              <a:gd name="connsiteY3" fmla="*/ 770562 h 873304"/>
              <a:gd name="connsiteX4" fmla="*/ 92467 w 1777429"/>
              <a:gd name="connsiteY4" fmla="*/ 719191 h 873304"/>
              <a:gd name="connsiteX5" fmla="*/ 113015 w 1777429"/>
              <a:gd name="connsiteY5" fmla="*/ 678095 h 873304"/>
              <a:gd name="connsiteX6" fmla="*/ 123290 w 1777429"/>
              <a:gd name="connsiteY6" fmla="*/ 647272 h 873304"/>
              <a:gd name="connsiteX7" fmla="*/ 143838 w 1777429"/>
              <a:gd name="connsiteY7" fmla="*/ 616450 h 873304"/>
              <a:gd name="connsiteX8" fmla="*/ 226031 w 1777429"/>
              <a:gd name="connsiteY8" fmla="*/ 493160 h 873304"/>
              <a:gd name="connsiteX9" fmla="*/ 277402 w 1777429"/>
              <a:gd name="connsiteY9" fmla="*/ 452063 h 873304"/>
              <a:gd name="connsiteX10" fmla="*/ 349321 w 1777429"/>
              <a:gd name="connsiteY10" fmla="*/ 421241 h 873304"/>
              <a:gd name="connsiteX11" fmla="*/ 410966 w 1777429"/>
              <a:gd name="connsiteY11" fmla="*/ 400692 h 873304"/>
              <a:gd name="connsiteX12" fmla="*/ 523982 w 1777429"/>
              <a:gd name="connsiteY12" fmla="*/ 410967 h 873304"/>
              <a:gd name="connsiteX13" fmla="*/ 565078 w 1777429"/>
              <a:gd name="connsiteY13" fmla="*/ 431515 h 873304"/>
              <a:gd name="connsiteX14" fmla="*/ 657546 w 1777429"/>
              <a:gd name="connsiteY14" fmla="*/ 452063 h 873304"/>
              <a:gd name="connsiteX15" fmla="*/ 883577 w 1777429"/>
              <a:gd name="connsiteY15" fmla="*/ 441789 h 873304"/>
              <a:gd name="connsiteX16" fmla="*/ 1027415 w 1777429"/>
              <a:gd name="connsiteY16" fmla="*/ 359596 h 873304"/>
              <a:gd name="connsiteX17" fmla="*/ 1058238 w 1777429"/>
              <a:gd name="connsiteY17" fmla="*/ 328773 h 873304"/>
              <a:gd name="connsiteX18" fmla="*/ 1119883 w 1777429"/>
              <a:gd name="connsiteY18" fmla="*/ 277403 h 873304"/>
              <a:gd name="connsiteX19" fmla="*/ 1140431 w 1777429"/>
              <a:gd name="connsiteY19" fmla="*/ 246580 h 873304"/>
              <a:gd name="connsiteX20" fmla="*/ 1222624 w 1777429"/>
              <a:gd name="connsiteY20" fmla="*/ 205483 h 873304"/>
              <a:gd name="connsiteX21" fmla="*/ 1243173 w 1777429"/>
              <a:gd name="connsiteY21" fmla="*/ 184935 h 873304"/>
              <a:gd name="connsiteX22" fmla="*/ 1273995 w 1777429"/>
              <a:gd name="connsiteY22" fmla="*/ 174661 h 873304"/>
              <a:gd name="connsiteX23" fmla="*/ 1489752 w 1777429"/>
              <a:gd name="connsiteY23" fmla="*/ 184935 h 873304"/>
              <a:gd name="connsiteX24" fmla="*/ 1592494 w 1777429"/>
              <a:gd name="connsiteY24" fmla="*/ 174661 h 873304"/>
              <a:gd name="connsiteX25" fmla="*/ 1654139 w 1777429"/>
              <a:gd name="connsiteY25" fmla="*/ 133564 h 873304"/>
              <a:gd name="connsiteX26" fmla="*/ 1674687 w 1777429"/>
              <a:gd name="connsiteY26" fmla="*/ 102742 h 873304"/>
              <a:gd name="connsiteX27" fmla="*/ 1715784 w 1777429"/>
              <a:gd name="connsiteY27" fmla="*/ 61645 h 873304"/>
              <a:gd name="connsiteX28" fmla="*/ 1777429 w 1777429"/>
              <a:gd name="connsiteY28" fmla="*/ 0 h 873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7429" h="873304">
                <a:moveTo>
                  <a:pt x="0" y="873304"/>
                </a:moveTo>
                <a:cubicBezTo>
                  <a:pt x="13699" y="859605"/>
                  <a:pt x="29836" y="847972"/>
                  <a:pt x="41096" y="832207"/>
                </a:cubicBezTo>
                <a:cubicBezTo>
                  <a:pt x="47391" y="823394"/>
                  <a:pt x="46527" y="811071"/>
                  <a:pt x="51370" y="801385"/>
                </a:cubicBezTo>
                <a:cubicBezTo>
                  <a:pt x="56892" y="790340"/>
                  <a:pt x="66397" y="781607"/>
                  <a:pt x="71919" y="770562"/>
                </a:cubicBezTo>
                <a:cubicBezTo>
                  <a:pt x="80167" y="754066"/>
                  <a:pt x="84977" y="736044"/>
                  <a:pt x="92467" y="719191"/>
                </a:cubicBezTo>
                <a:cubicBezTo>
                  <a:pt x="98687" y="705195"/>
                  <a:pt x="106982" y="692172"/>
                  <a:pt x="113015" y="678095"/>
                </a:cubicBezTo>
                <a:cubicBezTo>
                  <a:pt x="117281" y="668141"/>
                  <a:pt x="118447" y="656959"/>
                  <a:pt x="123290" y="647272"/>
                </a:cubicBezTo>
                <a:cubicBezTo>
                  <a:pt x="128812" y="636228"/>
                  <a:pt x="136989" y="626724"/>
                  <a:pt x="143838" y="616450"/>
                </a:cubicBezTo>
                <a:cubicBezTo>
                  <a:pt x="192698" y="469867"/>
                  <a:pt x="123414" y="647090"/>
                  <a:pt x="226031" y="493160"/>
                </a:cubicBezTo>
                <a:cubicBezTo>
                  <a:pt x="252586" y="453326"/>
                  <a:pt x="234865" y="466242"/>
                  <a:pt x="277402" y="452063"/>
                </a:cubicBezTo>
                <a:cubicBezTo>
                  <a:pt x="326303" y="419462"/>
                  <a:pt x="289006" y="439336"/>
                  <a:pt x="349321" y="421241"/>
                </a:cubicBezTo>
                <a:cubicBezTo>
                  <a:pt x="370067" y="415017"/>
                  <a:pt x="410966" y="400692"/>
                  <a:pt x="410966" y="400692"/>
                </a:cubicBezTo>
                <a:cubicBezTo>
                  <a:pt x="448638" y="404117"/>
                  <a:pt x="486889" y="403548"/>
                  <a:pt x="523982" y="410967"/>
                </a:cubicBezTo>
                <a:cubicBezTo>
                  <a:pt x="539000" y="413971"/>
                  <a:pt x="551001" y="425482"/>
                  <a:pt x="565078" y="431515"/>
                </a:cubicBezTo>
                <a:cubicBezTo>
                  <a:pt x="597268" y="445310"/>
                  <a:pt x="620603" y="445906"/>
                  <a:pt x="657546" y="452063"/>
                </a:cubicBezTo>
                <a:cubicBezTo>
                  <a:pt x="743262" y="480635"/>
                  <a:pt x="720963" y="477926"/>
                  <a:pt x="883577" y="441789"/>
                </a:cubicBezTo>
                <a:cubicBezTo>
                  <a:pt x="904295" y="437185"/>
                  <a:pt x="1007654" y="379357"/>
                  <a:pt x="1027415" y="359596"/>
                </a:cubicBezTo>
                <a:cubicBezTo>
                  <a:pt x="1037689" y="349322"/>
                  <a:pt x="1047076" y="338075"/>
                  <a:pt x="1058238" y="328773"/>
                </a:cubicBezTo>
                <a:cubicBezTo>
                  <a:pt x="1102318" y="292040"/>
                  <a:pt x="1078954" y="326517"/>
                  <a:pt x="1119883" y="277403"/>
                </a:cubicBezTo>
                <a:cubicBezTo>
                  <a:pt x="1127788" y="267917"/>
                  <a:pt x="1131700" y="255311"/>
                  <a:pt x="1140431" y="246580"/>
                </a:cubicBezTo>
                <a:cubicBezTo>
                  <a:pt x="1160948" y="226063"/>
                  <a:pt x="1198101" y="215293"/>
                  <a:pt x="1222624" y="205483"/>
                </a:cubicBezTo>
                <a:cubicBezTo>
                  <a:pt x="1229474" y="198634"/>
                  <a:pt x="1234867" y="189919"/>
                  <a:pt x="1243173" y="184935"/>
                </a:cubicBezTo>
                <a:cubicBezTo>
                  <a:pt x="1252459" y="179363"/>
                  <a:pt x="1263165" y="174661"/>
                  <a:pt x="1273995" y="174661"/>
                </a:cubicBezTo>
                <a:cubicBezTo>
                  <a:pt x="1345995" y="174661"/>
                  <a:pt x="1417833" y="181510"/>
                  <a:pt x="1489752" y="184935"/>
                </a:cubicBezTo>
                <a:cubicBezTo>
                  <a:pt x="1523999" y="181510"/>
                  <a:pt x="1559643" y="184927"/>
                  <a:pt x="1592494" y="174661"/>
                </a:cubicBezTo>
                <a:cubicBezTo>
                  <a:pt x="1616066" y="167295"/>
                  <a:pt x="1654139" y="133564"/>
                  <a:pt x="1654139" y="133564"/>
                </a:cubicBezTo>
                <a:cubicBezTo>
                  <a:pt x="1660988" y="123290"/>
                  <a:pt x="1666651" y="112117"/>
                  <a:pt x="1674687" y="102742"/>
                </a:cubicBezTo>
                <a:cubicBezTo>
                  <a:pt x="1687295" y="88033"/>
                  <a:pt x="1702085" y="75344"/>
                  <a:pt x="1715784" y="61645"/>
                </a:cubicBezTo>
                <a:lnTo>
                  <a:pt x="1777429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3048000" y="5334000"/>
            <a:ext cx="887506" cy="442003"/>
          </a:xfrm>
          <a:custGeom>
            <a:avLst/>
            <a:gdLst>
              <a:gd name="connsiteX0" fmla="*/ 0 w 1707676"/>
              <a:gd name="connsiteY0" fmla="*/ 205483 h 832207"/>
              <a:gd name="connsiteX1" fmla="*/ 30822 w 1707676"/>
              <a:gd name="connsiteY1" fmla="*/ 195209 h 832207"/>
              <a:gd name="connsiteX2" fmla="*/ 143838 w 1707676"/>
              <a:gd name="connsiteY2" fmla="*/ 215757 h 832207"/>
              <a:gd name="connsiteX3" fmla="*/ 174660 w 1707676"/>
              <a:gd name="connsiteY3" fmla="*/ 277402 h 832207"/>
              <a:gd name="connsiteX4" fmla="*/ 246580 w 1707676"/>
              <a:gd name="connsiteY4" fmla="*/ 359595 h 832207"/>
              <a:gd name="connsiteX5" fmla="*/ 277402 w 1707676"/>
              <a:gd name="connsiteY5" fmla="*/ 369870 h 832207"/>
              <a:gd name="connsiteX6" fmla="*/ 380144 w 1707676"/>
              <a:gd name="connsiteY6" fmla="*/ 359595 h 832207"/>
              <a:gd name="connsiteX7" fmla="*/ 441789 w 1707676"/>
              <a:gd name="connsiteY7" fmla="*/ 339047 h 832207"/>
              <a:gd name="connsiteX8" fmla="*/ 513708 w 1707676"/>
              <a:gd name="connsiteY8" fmla="*/ 318499 h 832207"/>
              <a:gd name="connsiteX9" fmla="*/ 534256 w 1707676"/>
              <a:gd name="connsiteY9" fmla="*/ 297950 h 832207"/>
              <a:gd name="connsiteX10" fmla="*/ 565078 w 1707676"/>
              <a:gd name="connsiteY10" fmla="*/ 277402 h 832207"/>
              <a:gd name="connsiteX11" fmla="*/ 636998 w 1707676"/>
              <a:gd name="connsiteY11" fmla="*/ 205483 h 832207"/>
              <a:gd name="connsiteX12" fmla="*/ 678094 w 1707676"/>
              <a:gd name="connsiteY12" fmla="*/ 143838 h 832207"/>
              <a:gd name="connsiteX13" fmla="*/ 688368 w 1707676"/>
              <a:gd name="connsiteY13" fmla="*/ 113016 h 832207"/>
              <a:gd name="connsiteX14" fmla="*/ 739739 w 1707676"/>
              <a:gd name="connsiteY14" fmla="*/ 41096 h 832207"/>
              <a:gd name="connsiteX15" fmla="*/ 770562 w 1707676"/>
              <a:gd name="connsiteY15" fmla="*/ 30822 h 832207"/>
              <a:gd name="connsiteX16" fmla="*/ 821932 w 1707676"/>
              <a:gd name="connsiteY16" fmla="*/ 41096 h 832207"/>
              <a:gd name="connsiteX17" fmla="*/ 842481 w 1707676"/>
              <a:gd name="connsiteY17" fmla="*/ 71919 h 832207"/>
              <a:gd name="connsiteX18" fmla="*/ 873303 w 1707676"/>
              <a:gd name="connsiteY18" fmla="*/ 92467 h 832207"/>
              <a:gd name="connsiteX19" fmla="*/ 914400 w 1707676"/>
              <a:gd name="connsiteY19" fmla="*/ 154112 h 832207"/>
              <a:gd name="connsiteX20" fmla="*/ 934948 w 1707676"/>
              <a:gd name="connsiteY20" fmla="*/ 184935 h 832207"/>
              <a:gd name="connsiteX21" fmla="*/ 965771 w 1707676"/>
              <a:gd name="connsiteY21" fmla="*/ 195209 h 832207"/>
              <a:gd name="connsiteX22" fmla="*/ 996593 w 1707676"/>
              <a:gd name="connsiteY22" fmla="*/ 226031 h 832207"/>
              <a:gd name="connsiteX23" fmla="*/ 1191802 w 1707676"/>
              <a:gd name="connsiteY23" fmla="*/ 226031 h 832207"/>
              <a:gd name="connsiteX24" fmla="*/ 1284269 w 1707676"/>
              <a:gd name="connsiteY24" fmla="*/ 164386 h 832207"/>
              <a:gd name="connsiteX25" fmla="*/ 1304818 w 1707676"/>
              <a:gd name="connsiteY25" fmla="*/ 133564 h 832207"/>
              <a:gd name="connsiteX26" fmla="*/ 1345914 w 1707676"/>
              <a:gd name="connsiteY26" fmla="*/ 92467 h 832207"/>
              <a:gd name="connsiteX27" fmla="*/ 1417833 w 1707676"/>
              <a:gd name="connsiteY27" fmla="*/ 0 h 832207"/>
              <a:gd name="connsiteX28" fmla="*/ 1438382 w 1707676"/>
              <a:gd name="connsiteY28" fmla="*/ 41096 h 832207"/>
              <a:gd name="connsiteX29" fmla="*/ 1458930 w 1707676"/>
              <a:gd name="connsiteY29" fmla="*/ 71919 h 832207"/>
              <a:gd name="connsiteX30" fmla="*/ 1469204 w 1707676"/>
              <a:gd name="connsiteY30" fmla="*/ 123290 h 832207"/>
              <a:gd name="connsiteX31" fmla="*/ 1479478 w 1707676"/>
              <a:gd name="connsiteY31" fmla="*/ 164386 h 832207"/>
              <a:gd name="connsiteX32" fmla="*/ 1489753 w 1707676"/>
              <a:gd name="connsiteY32" fmla="*/ 215757 h 832207"/>
              <a:gd name="connsiteX33" fmla="*/ 1510301 w 1707676"/>
              <a:gd name="connsiteY33" fmla="*/ 277402 h 832207"/>
              <a:gd name="connsiteX34" fmla="*/ 1520575 w 1707676"/>
              <a:gd name="connsiteY34" fmla="*/ 308225 h 832207"/>
              <a:gd name="connsiteX35" fmla="*/ 1530849 w 1707676"/>
              <a:gd name="connsiteY35" fmla="*/ 339047 h 832207"/>
              <a:gd name="connsiteX36" fmla="*/ 1561672 w 1707676"/>
              <a:gd name="connsiteY36" fmla="*/ 390418 h 832207"/>
              <a:gd name="connsiteX37" fmla="*/ 1582220 w 1707676"/>
              <a:gd name="connsiteY37" fmla="*/ 452063 h 832207"/>
              <a:gd name="connsiteX38" fmla="*/ 1592494 w 1707676"/>
              <a:gd name="connsiteY38" fmla="*/ 482885 h 832207"/>
              <a:gd name="connsiteX39" fmla="*/ 1602768 w 1707676"/>
              <a:gd name="connsiteY39" fmla="*/ 534256 h 832207"/>
              <a:gd name="connsiteX40" fmla="*/ 1623317 w 1707676"/>
              <a:gd name="connsiteY40" fmla="*/ 554804 h 832207"/>
              <a:gd name="connsiteX41" fmla="*/ 1633591 w 1707676"/>
              <a:gd name="connsiteY41" fmla="*/ 606175 h 832207"/>
              <a:gd name="connsiteX42" fmla="*/ 1643865 w 1707676"/>
              <a:gd name="connsiteY42" fmla="*/ 636998 h 832207"/>
              <a:gd name="connsiteX43" fmla="*/ 1654139 w 1707676"/>
              <a:gd name="connsiteY43" fmla="*/ 698643 h 832207"/>
              <a:gd name="connsiteX44" fmla="*/ 1695236 w 1707676"/>
              <a:gd name="connsiteY44" fmla="*/ 780836 h 832207"/>
              <a:gd name="connsiteX45" fmla="*/ 1705510 w 1707676"/>
              <a:gd name="connsiteY45" fmla="*/ 832207 h 832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707676" h="832207">
                <a:moveTo>
                  <a:pt x="0" y="205483"/>
                </a:moveTo>
                <a:cubicBezTo>
                  <a:pt x="10274" y="202058"/>
                  <a:pt x="19992" y="195209"/>
                  <a:pt x="30822" y="195209"/>
                </a:cubicBezTo>
                <a:cubicBezTo>
                  <a:pt x="88910" y="195209"/>
                  <a:pt x="100491" y="201308"/>
                  <a:pt x="143838" y="215757"/>
                </a:cubicBezTo>
                <a:cubicBezTo>
                  <a:pt x="202733" y="304102"/>
                  <a:pt x="132118" y="192319"/>
                  <a:pt x="174660" y="277402"/>
                </a:cubicBezTo>
                <a:cubicBezTo>
                  <a:pt x="186189" y="300459"/>
                  <a:pt x="230511" y="354238"/>
                  <a:pt x="246580" y="359595"/>
                </a:cubicBezTo>
                <a:lnTo>
                  <a:pt x="277402" y="369870"/>
                </a:lnTo>
                <a:cubicBezTo>
                  <a:pt x="311649" y="366445"/>
                  <a:pt x="346315" y="365938"/>
                  <a:pt x="380144" y="359595"/>
                </a:cubicBezTo>
                <a:cubicBezTo>
                  <a:pt x="401433" y="355603"/>
                  <a:pt x="420776" y="344300"/>
                  <a:pt x="441789" y="339047"/>
                </a:cubicBezTo>
                <a:cubicBezTo>
                  <a:pt x="493392" y="326146"/>
                  <a:pt x="469489" y="333238"/>
                  <a:pt x="513708" y="318499"/>
                </a:cubicBezTo>
                <a:cubicBezTo>
                  <a:pt x="520557" y="311649"/>
                  <a:pt x="526692" y="304001"/>
                  <a:pt x="534256" y="297950"/>
                </a:cubicBezTo>
                <a:cubicBezTo>
                  <a:pt x="543898" y="290236"/>
                  <a:pt x="555900" y="285662"/>
                  <a:pt x="565078" y="277402"/>
                </a:cubicBezTo>
                <a:cubicBezTo>
                  <a:pt x="590278" y="254722"/>
                  <a:pt x="636998" y="205483"/>
                  <a:pt x="636998" y="205483"/>
                </a:cubicBezTo>
                <a:cubicBezTo>
                  <a:pt x="660593" y="111101"/>
                  <a:pt x="626493" y="208339"/>
                  <a:pt x="678094" y="143838"/>
                </a:cubicBezTo>
                <a:cubicBezTo>
                  <a:pt x="684859" y="135381"/>
                  <a:pt x="684102" y="122970"/>
                  <a:pt x="688368" y="113016"/>
                </a:cubicBezTo>
                <a:cubicBezTo>
                  <a:pt x="701223" y="83021"/>
                  <a:pt x="711550" y="59889"/>
                  <a:pt x="739739" y="41096"/>
                </a:cubicBezTo>
                <a:cubicBezTo>
                  <a:pt x="748750" y="35089"/>
                  <a:pt x="760288" y="34247"/>
                  <a:pt x="770562" y="30822"/>
                </a:cubicBezTo>
                <a:cubicBezTo>
                  <a:pt x="787685" y="34247"/>
                  <a:pt x="806770" y="32432"/>
                  <a:pt x="821932" y="41096"/>
                </a:cubicBezTo>
                <a:cubicBezTo>
                  <a:pt x="832653" y="47223"/>
                  <a:pt x="833749" y="63187"/>
                  <a:pt x="842481" y="71919"/>
                </a:cubicBezTo>
                <a:cubicBezTo>
                  <a:pt x="851212" y="80650"/>
                  <a:pt x="863029" y="85618"/>
                  <a:pt x="873303" y="92467"/>
                </a:cubicBezTo>
                <a:cubicBezTo>
                  <a:pt x="914723" y="175309"/>
                  <a:pt x="872560" y="101812"/>
                  <a:pt x="914400" y="154112"/>
                </a:cubicBezTo>
                <a:cubicBezTo>
                  <a:pt x="922114" y="163754"/>
                  <a:pt x="925306" y="177221"/>
                  <a:pt x="934948" y="184935"/>
                </a:cubicBezTo>
                <a:cubicBezTo>
                  <a:pt x="943405" y="191701"/>
                  <a:pt x="955497" y="191784"/>
                  <a:pt x="965771" y="195209"/>
                </a:cubicBezTo>
                <a:cubicBezTo>
                  <a:pt x="976045" y="205483"/>
                  <a:pt x="985431" y="216729"/>
                  <a:pt x="996593" y="226031"/>
                </a:cubicBezTo>
                <a:cubicBezTo>
                  <a:pt x="1060013" y="278881"/>
                  <a:pt x="1074867" y="240648"/>
                  <a:pt x="1191802" y="226031"/>
                </a:cubicBezTo>
                <a:cubicBezTo>
                  <a:pt x="1222624" y="205483"/>
                  <a:pt x="1255599" y="187843"/>
                  <a:pt x="1284269" y="164386"/>
                </a:cubicBezTo>
                <a:cubicBezTo>
                  <a:pt x="1293826" y="156567"/>
                  <a:pt x="1296782" y="142939"/>
                  <a:pt x="1304818" y="133564"/>
                </a:cubicBezTo>
                <a:cubicBezTo>
                  <a:pt x="1317426" y="118855"/>
                  <a:pt x="1332954" y="106867"/>
                  <a:pt x="1345914" y="92467"/>
                </a:cubicBezTo>
                <a:cubicBezTo>
                  <a:pt x="1391643" y="41657"/>
                  <a:pt x="1388702" y="43697"/>
                  <a:pt x="1417833" y="0"/>
                </a:cubicBezTo>
                <a:cubicBezTo>
                  <a:pt x="1424683" y="13699"/>
                  <a:pt x="1430783" y="27798"/>
                  <a:pt x="1438382" y="41096"/>
                </a:cubicBezTo>
                <a:cubicBezTo>
                  <a:pt x="1444508" y="51817"/>
                  <a:pt x="1454594" y="60357"/>
                  <a:pt x="1458930" y="71919"/>
                </a:cubicBezTo>
                <a:cubicBezTo>
                  <a:pt x="1465061" y="88270"/>
                  <a:pt x="1465416" y="106243"/>
                  <a:pt x="1469204" y="123290"/>
                </a:cubicBezTo>
                <a:cubicBezTo>
                  <a:pt x="1472267" y="137074"/>
                  <a:pt x="1476415" y="150602"/>
                  <a:pt x="1479478" y="164386"/>
                </a:cubicBezTo>
                <a:cubicBezTo>
                  <a:pt x="1483266" y="181433"/>
                  <a:pt x="1485158" y="198910"/>
                  <a:pt x="1489753" y="215757"/>
                </a:cubicBezTo>
                <a:cubicBezTo>
                  <a:pt x="1495452" y="236654"/>
                  <a:pt x="1503452" y="256854"/>
                  <a:pt x="1510301" y="277402"/>
                </a:cubicBezTo>
                <a:lnTo>
                  <a:pt x="1520575" y="308225"/>
                </a:lnTo>
                <a:cubicBezTo>
                  <a:pt x="1524000" y="318499"/>
                  <a:pt x="1525277" y="329761"/>
                  <a:pt x="1530849" y="339047"/>
                </a:cubicBezTo>
                <a:cubicBezTo>
                  <a:pt x="1541123" y="356171"/>
                  <a:pt x="1553409" y="372238"/>
                  <a:pt x="1561672" y="390418"/>
                </a:cubicBezTo>
                <a:cubicBezTo>
                  <a:pt x="1570635" y="410136"/>
                  <a:pt x="1575371" y="431515"/>
                  <a:pt x="1582220" y="452063"/>
                </a:cubicBezTo>
                <a:cubicBezTo>
                  <a:pt x="1585645" y="462337"/>
                  <a:pt x="1590370" y="472266"/>
                  <a:pt x="1592494" y="482885"/>
                </a:cubicBezTo>
                <a:cubicBezTo>
                  <a:pt x="1595919" y="500009"/>
                  <a:pt x="1595889" y="518205"/>
                  <a:pt x="1602768" y="534256"/>
                </a:cubicBezTo>
                <a:cubicBezTo>
                  <a:pt x="1606584" y="543159"/>
                  <a:pt x="1616467" y="547955"/>
                  <a:pt x="1623317" y="554804"/>
                </a:cubicBezTo>
                <a:cubicBezTo>
                  <a:pt x="1626742" y="571928"/>
                  <a:pt x="1629356" y="589234"/>
                  <a:pt x="1633591" y="606175"/>
                </a:cubicBezTo>
                <a:cubicBezTo>
                  <a:pt x="1636218" y="616682"/>
                  <a:pt x="1641516" y="626426"/>
                  <a:pt x="1643865" y="636998"/>
                </a:cubicBezTo>
                <a:cubicBezTo>
                  <a:pt x="1648384" y="657334"/>
                  <a:pt x="1648658" y="678545"/>
                  <a:pt x="1654139" y="698643"/>
                </a:cubicBezTo>
                <a:cubicBezTo>
                  <a:pt x="1665739" y="741178"/>
                  <a:pt x="1673519" y="748260"/>
                  <a:pt x="1695236" y="780836"/>
                </a:cubicBezTo>
                <a:cubicBezTo>
                  <a:pt x="1707676" y="818156"/>
                  <a:pt x="1705510" y="800828"/>
                  <a:pt x="1705510" y="83220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362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Username:</a:t>
            </a:r>
          </a:p>
          <a:p>
            <a:pPr algn="r"/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6" name="Rounded Rectangle 5">
            <a:hlinkClick r:id="rId3" action="ppaction://hlinksldjump"/>
          </p:cNvPr>
          <p:cNvSpPr/>
          <p:nvPr/>
        </p:nvSpPr>
        <p:spPr>
          <a:xfrm>
            <a:off x="2133600" y="3200400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7" name="Rounded Rectangle 6">
            <a:hlinkClick r:id="rId4" action="ppaction://hlinksldjump"/>
          </p:cNvPr>
          <p:cNvSpPr/>
          <p:nvPr/>
        </p:nvSpPr>
        <p:spPr>
          <a:xfrm>
            <a:off x="5334000" y="3200400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User?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38400" y="2438400"/>
            <a:ext cx="21336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38400" y="2743200"/>
            <a:ext cx="21336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800"/>
          </a:xfrm>
        </p:spPr>
        <p:txBody>
          <a:bodyPr/>
          <a:lstStyle/>
          <a:p>
            <a:r>
              <a:rPr lang="en-US" dirty="0" smtClean="0"/>
              <a:t>Hello Jane….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hlinkClick r:id="rId3" action="ppaction://hlinksldjump"/>
              </a:rPr>
              <a:t>Portfolio One </a:t>
            </a:r>
            <a:r>
              <a:rPr lang="en-US" dirty="0" smtClean="0"/>
              <a:t>…………………………………… $1,000</a:t>
            </a:r>
          </a:p>
          <a:p>
            <a:pPr algn="just"/>
            <a:r>
              <a:rPr lang="en-US" dirty="0" smtClean="0">
                <a:hlinkClick r:id="rId3" action="ppaction://hlinksldjump"/>
              </a:rPr>
              <a:t>Portfolio Two </a:t>
            </a:r>
            <a:r>
              <a:rPr lang="en-US" dirty="0" smtClean="0"/>
              <a:t>…………………………………… $2,000</a:t>
            </a:r>
          </a:p>
          <a:p>
            <a:pPr algn="just"/>
            <a:r>
              <a:rPr lang="en-US" dirty="0" smtClean="0"/>
              <a:t>Net Worth ……………………………………….  $  </a:t>
            </a:r>
            <a:endParaRPr lang="en-US" dirty="0"/>
          </a:p>
        </p:txBody>
      </p:sp>
      <p:sp>
        <p:nvSpPr>
          <p:cNvPr id="4" name="Rounded Rectangle 3">
            <a:hlinkClick r:id="rId4" action="ppaction://hlinksldjump"/>
          </p:cNvPr>
          <p:cNvSpPr/>
          <p:nvPr/>
        </p:nvSpPr>
        <p:spPr>
          <a:xfrm>
            <a:off x="1219200" y="51816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Portfolio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One </a:t>
            </a: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dirty="0" smtClean="0"/>
              <a:t>Trading Strategy is: Buy and Hold</a:t>
            </a:r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Stock </a:t>
            </a:r>
            <a:r>
              <a:rPr lang="en-US" dirty="0" smtClean="0"/>
              <a:t>Two 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Stock Four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Stock One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Stock Three</a:t>
            </a:r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Cash Amount is ….</a:t>
            </a:r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Rounded Rectangle 3">
            <a:hlinkClick r:id="rId3" action="ppaction://hlinksldjump"/>
          </p:cNvPr>
          <p:cNvSpPr/>
          <p:nvPr/>
        </p:nvSpPr>
        <p:spPr>
          <a:xfrm>
            <a:off x="7010400" y="24384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 New Stocks</a:t>
            </a:r>
            <a:endParaRPr lang="en-US" dirty="0"/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7010400" y="152400"/>
            <a:ext cx="1981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6" name="Rounded Rectangle 5">
            <a:hlinkClick r:id="rId5" action="ppaction://hlinksldjump"/>
          </p:cNvPr>
          <p:cNvSpPr/>
          <p:nvPr/>
        </p:nvSpPr>
        <p:spPr>
          <a:xfrm>
            <a:off x="7010400" y="990600"/>
            <a:ext cx="1981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8" name="Rounded Rectangle 7">
            <a:hlinkClick r:id="rId6" action="ppaction://hlinksldjump"/>
          </p:cNvPr>
          <p:cNvSpPr/>
          <p:nvPr/>
        </p:nvSpPr>
        <p:spPr>
          <a:xfrm>
            <a:off x="7010400" y="32004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Portfolio Statistics</a:t>
            </a:r>
            <a:endParaRPr lang="en-US" dirty="0"/>
          </a:p>
        </p:txBody>
      </p:sp>
      <p:sp>
        <p:nvSpPr>
          <p:cNvPr id="11" name="Rounded Rectangle 10">
            <a:hlinkClick r:id="rId7" action="ppaction://hlinksldjump"/>
          </p:cNvPr>
          <p:cNvSpPr/>
          <p:nvPr/>
        </p:nvSpPr>
        <p:spPr>
          <a:xfrm>
            <a:off x="1143000" y="4572000"/>
            <a:ext cx="1752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Sell</a:t>
            </a:r>
            <a:endParaRPr lang="en-US" dirty="0"/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7010400" y="17526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Portfolio </a:t>
            </a:r>
            <a:endParaRPr lang="en-US" dirty="0"/>
          </a:p>
        </p:txBody>
      </p:sp>
      <p:sp>
        <p:nvSpPr>
          <p:cNvPr id="14" name="Rounded Rectangle 13">
            <a:hlinkClick r:id="rId6" action="ppaction://hlinksldjump"/>
          </p:cNvPr>
          <p:cNvSpPr/>
          <p:nvPr/>
        </p:nvSpPr>
        <p:spPr>
          <a:xfrm>
            <a:off x="7010400" y="54102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Cash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Cash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/>
          <a:lstStyle/>
          <a:p>
            <a:r>
              <a:rPr lang="en-US" dirty="0" smtClean="0"/>
              <a:t>You have $500 available.</a:t>
            </a:r>
          </a:p>
          <a:p>
            <a:pPr>
              <a:buNone/>
            </a:pPr>
            <a:endParaRPr lang="en-US" dirty="0" smtClean="0"/>
          </a:p>
          <a:p>
            <a:pPr algn="r">
              <a:buNone/>
            </a:pPr>
            <a:r>
              <a:rPr lang="en-US" dirty="0" smtClean="0"/>
              <a:t>Account Info: </a:t>
            </a:r>
          </a:p>
          <a:p>
            <a:pPr algn="r">
              <a:buNone/>
            </a:pPr>
            <a:r>
              <a:rPr lang="en-US" dirty="0" smtClean="0"/>
              <a:t>Amount :</a:t>
            </a:r>
            <a:endParaRPr lang="en-US" dirty="0"/>
          </a:p>
        </p:txBody>
      </p:sp>
      <p:sp>
        <p:nvSpPr>
          <p:cNvPr id="4" name="Rounded Rectangle 3">
            <a:hlinkClick r:id="rId3" action="ppaction://hlinksldjump"/>
          </p:cNvPr>
          <p:cNvSpPr/>
          <p:nvPr/>
        </p:nvSpPr>
        <p:spPr>
          <a:xfrm>
            <a:off x="2286000" y="4191000"/>
            <a:ext cx="2057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Deposit</a:t>
            </a:r>
            <a:endParaRPr lang="en-US" dirty="0"/>
          </a:p>
        </p:txBody>
      </p:sp>
      <p:sp>
        <p:nvSpPr>
          <p:cNvPr id="5" name="Rounded Rectangle 4">
            <a:hlinkClick r:id="rId3" action="ppaction://hlinksldjump"/>
          </p:cNvPr>
          <p:cNvSpPr/>
          <p:nvPr/>
        </p:nvSpPr>
        <p:spPr>
          <a:xfrm>
            <a:off x="5105400" y="4191000"/>
            <a:ext cx="2057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Withdrawal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2895600"/>
            <a:ext cx="2819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9200" y="3429000"/>
            <a:ext cx="2819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Cash Transaction Confirmation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Wish to Deposit/Withdraw $XXXXX ?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>
            <a:hlinkClick r:id="rId3" action="ppaction://hlinksldjump"/>
          </p:cNvPr>
          <p:cNvSpPr/>
          <p:nvPr/>
        </p:nvSpPr>
        <p:spPr>
          <a:xfrm>
            <a:off x="1219200" y="4191000"/>
            <a:ext cx="2057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4038600" y="4191000"/>
            <a:ext cx="2057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Portfolio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Portfolio </a:t>
            </a:r>
            <a:r>
              <a:rPr lang="en-US" dirty="0" smtClean="0"/>
              <a:t>Name: </a:t>
            </a:r>
          </a:p>
          <a:p>
            <a:r>
              <a:rPr lang="en-US" dirty="0" smtClean="0"/>
              <a:t>Cash Amount:</a:t>
            </a:r>
          </a:p>
          <a:p>
            <a:r>
              <a:rPr lang="en-US" dirty="0" smtClean="0"/>
              <a:t>Select </a:t>
            </a:r>
            <a:r>
              <a:rPr lang="en-US" dirty="0" smtClean="0"/>
              <a:t>Trading Strategy [Dropdown]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>
            <a:hlinkClick r:id="rId3" action="ppaction://hlinksldjump"/>
          </p:cNvPr>
          <p:cNvSpPr/>
          <p:nvPr/>
        </p:nvSpPr>
        <p:spPr>
          <a:xfrm>
            <a:off x="1447800" y="4419600"/>
            <a:ext cx="236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4191000" y="4343400"/>
            <a:ext cx="236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3800" y="1676400"/>
            <a:ext cx="3200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33800" y="2286000"/>
            <a:ext cx="3200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for New Stocks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Search: </a:t>
            </a:r>
            <a:r>
              <a:rPr lang="en-US" dirty="0" smtClean="0"/>
              <a:t>Drop Down Menu</a:t>
            </a:r>
          </a:p>
          <a:p>
            <a:pPr lvl="1">
              <a:buNone/>
            </a:pPr>
            <a:r>
              <a:rPr lang="en-US" dirty="0" smtClean="0"/>
              <a:t>(Print) Cash </a:t>
            </a:r>
            <a:r>
              <a:rPr lang="en-US" dirty="0" smtClean="0"/>
              <a:t>Available : XXXX</a:t>
            </a:r>
          </a:p>
          <a:p>
            <a:pPr lvl="1">
              <a:buNone/>
            </a:pPr>
            <a:r>
              <a:rPr lang="en-US" dirty="0" smtClean="0"/>
              <a:t>Enter Investment Amount: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Enter </a:t>
            </a:r>
            <a:r>
              <a:rPr lang="en-US" dirty="0" smtClean="0"/>
              <a:t>Date Purchased: [default is today]</a:t>
            </a:r>
          </a:p>
          <a:p>
            <a:endParaRPr lang="en-US" dirty="0"/>
          </a:p>
        </p:txBody>
      </p:sp>
      <p:sp>
        <p:nvSpPr>
          <p:cNvPr id="6" name="Rounded Rectangle 5">
            <a:hlinkClick r:id="rId3" action="ppaction://hlinksldjump"/>
          </p:cNvPr>
          <p:cNvSpPr/>
          <p:nvPr/>
        </p:nvSpPr>
        <p:spPr>
          <a:xfrm>
            <a:off x="2286000" y="4572000"/>
            <a:ext cx="2286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29200" y="2819400"/>
            <a:ext cx="1219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 - Buy Selected Stocks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162800" cy="4830763"/>
          </a:xfrm>
        </p:spPr>
        <p:txBody>
          <a:bodyPr/>
          <a:lstStyle/>
          <a:p>
            <a:pPr lvl="1">
              <a:buNone/>
            </a:pPr>
            <a:r>
              <a:rPr lang="en-US" dirty="0" smtClean="0"/>
              <a:t>Cash Available : XXXX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Enter </a:t>
            </a:r>
            <a:r>
              <a:rPr lang="en-US" dirty="0" smtClean="0"/>
              <a:t>Investment Amount: XXXX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Enter Date Purchased: [default is today</a:t>
            </a:r>
            <a:r>
              <a:rPr lang="en-US" dirty="0" smtClean="0"/>
              <a:t>]</a:t>
            </a:r>
            <a:endParaRPr lang="en-US" dirty="0" smtClean="0"/>
          </a:p>
        </p:txBody>
      </p:sp>
      <p:sp>
        <p:nvSpPr>
          <p:cNvPr id="6" name="Rounded Rectangle 5">
            <a:hlinkClick r:id="rId3" action="ppaction://hlinksldjump"/>
          </p:cNvPr>
          <p:cNvSpPr/>
          <p:nvPr/>
        </p:nvSpPr>
        <p:spPr>
          <a:xfrm>
            <a:off x="2057400" y="3657600"/>
            <a:ext cx="2286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8B60-1448-486C-BA6D-779A9B0B0C8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250</Words>
  <Application>Microsoft Office PowerPoint</Application>
  <PresentationFormat>On-screen Show (4:3)</PresentationFormat>
  <Paragraphs>112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Login</vt:lpstr>
      <vt:lpstr>Home Page</vt:lpstr>
      <vt:lpstr>Portfolio One Summary</vt:lpstr>
      <vt:lpstr>Cash Management</vt:lpstr>
      <vt:lpstr>Cash Transaction Confirmation</vt:lpstr>
      <vt:lpstr>Add Portfolio</vt:lpstr>
      <vt:lpstr>Search for New Stocks</vt:lpstr>
      <vt:lpstr>Confirm - Buy Selected Stocks</vt:lpstr>
      <vt:lpstr>Confirm - Sell Selected Stocks</vt:lpstr>
      <vt:lpstr>Analyze and Predict Stocks End Date Selection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Irene</dc:creator>
  <cp:lastModifiedBy>Diana</cp:lastModifiedBy>
  <cp:revision>53</cp:revision>
  <dcterms:created xsi:type="dcterms:W3CDTF">2010-10-25T07:05:07Z</dcterms:created>
  <dcterms:modified xsi:type="dcterms:W3CDTF">2010-11-11T23:00:47Z</dcterms:modified>
</cp:coreProperties>
</file>