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E2A-A3A9-1142-AF5F-6BAEFD400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F131-7531-C04B-9D10-88C20AE3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ACCA-6B93-8B42-BA34-211CE2A2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EDB7-6CBC-3E40-B80D-9F7BCCEE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9664-8426-174F-968C-8E63624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C19-E950-0D4C-A982-80FCB72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FB507-87CB-074D-ACCC-D28DB7EF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019F-4378-EB44-B8D5-FE26537F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8B04-14B3-5C48-8404-2350D087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D83A-75F7-1948-BC4C-F8BFDFA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1C10-C27D-B445-8DD1-FCA89E6C5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DB3A-4C9E-504D-B07B-1DD6848A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FA71-2F56-3D4E-8DC4-E394A36F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0A43-4B5D-7E40-B53B-DD5D743B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49ED-1F8E-D141-81D8-D0B0C0B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5FAA-8C07-2241-AC1A-4CF72F0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F208-5DEC-3D4E-9F7E-83DBC354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7598-003C-DB43-8064-25FDBAB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1A47-9661-B14C-9F89-F8F77F13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5B-5138-AD43-90AE-3649F55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78B-5554-7C49-AC86-5F2C6C6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B962-D771-CC4A-B014-28AFA0C3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0A94-7A1F-2849-AFE6-5073C4A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898-8952-8945-BBF4-8B7FBD51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A8BC-FD41-294A-815A-7AD648EC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488B-6557-9444-BD13-5935FD10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0A39-471C-6A4E-BE2A-1CE82D52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27422-0C32-F74F-836E-17872F80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CABD-DDB5-AC44-8626-15F75618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E3DD0-4676-B544-AC06-63682FDD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B04E-15EC-724D-8E10-E32D213E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FE9-5959-B945-95BB-405107AF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448F-B08B-924E-A0F8-3DE4680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4402-7F1C-B445-AEFF-4531001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C4CF8-6289-9243-B2FD-ED1B570A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051-169E-5B4D-A247-B0BA3BA4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6B96-4691-9145-8A67-89ABA22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FC46-1E3B-AB41-A93B-14962AA7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6D56D-1802-5544-BF0F-297DA10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9CDB-956A-8345-8715-18CF8B2A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44EBD-ACB0-5E45-9E33-EC627EB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93D1-6916-6946-925B-5763B286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876C-AA0B-1D4D-B72B-B657BFC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047BC-29BF-854E-A192-B5E9772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0626-89ED-244A-808D-FF430FF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EAC9A-4435-0B43-880B-512C9E5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4546-7EF8-C649-AA9A-C6A82AB4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443C-DDE2-D645-9425-9E0E441F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7FCD-C17A-3647-B576-9F3AC866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E1B5-9393-914B-A4E1-15D261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FEA-2261-C44C-959F-83461241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B88A-2F31-C949-9BE8-55E807B8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2725-75F9-1948-8E61-ECA4881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36023-A595-DF4B-87B3-FCD57299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EA85-FA6B-284C-BF93-60514489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068F-DD2B-F943-921F-C98D2663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667D-3A3D-DD4C-969B-77288796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7A51-CBD9-C243-916C-71A695B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197A3-4D24-4048-872B-5F7EAFB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A857-A6AB-4641-A4E0-3375E764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F218-9FDD-AE4A-A785-7B20A66D1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337-7844-394C-A9A8-357F00DCCB2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6E0E-1789-D14E-96A7-BE6D951A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98A5-E959-F446-8D22-106B17F16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1C2A-23AF-FA48-AEA9-A4571D05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040-3917-634B-B273-E44B053B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WickrIO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105F-43A8-B242-BCA6-DC34B0AAB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overview</a:t>
            </a:r>
          </a:p>
        </p:txBody>
      </p:sp>
    </p:spTree>
    <p:extLst>
      <p:ext uri="{BB962C8B-B14F-4D97-AF65-F5344CB8AC3E}">
        <p14:creationId xmlns:p14="http://schemas.microsoft.com/office/powerpoint/2010/main" val="38797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4543-1829-3F42-B98A-A7BA9274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AF510-1649-664F-8DF6-2F95EE92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0" y="2238631"/>
            <a:ext cx="11651099" cy="31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1A31-D643-F34C-9949-FB273172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4E0B9-6FFA-824B-B44A-6B7500E4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33" y="1964724"/>
            <a:ext cx="6250459" cy="44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9164-E78F-714E-BF5C-BEE3726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Bot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FDAA4-85BE-1F45-A325-BD4FDDC0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575487"/>
            <a:ext cx="8689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895-5F73-7A49-B64A-3A079963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vs. Wickr Desktop Client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966D48-1124-2F45-9C55-3246FB6EC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29178"/>
              </p:ext>
            </p:extLst>
          </p:nvPr>
        </p:nvGraphicFramePr>
        <p:xfrm>
          <a:off x="838200" y="1805077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753857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064460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8557242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Wickr Desktop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WickrIO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669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Wickr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Compliance Bot, Welcome Bot, Broadcast Bot, </a:t>
                      </a:r>
                      <a:r>
                        <a:rPr lang="en-US" dirty="0" err="1"/>
                        <a:t>Hubot</a:t>
                      </a:r>
                      <a:r>
                        <a:rPr lang="en-US" dirty="0"/>
                        <a:t> Integration Bot, Custom Integration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724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API, </a:t>
                      </a:r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(in progress), </a:t>
                      </a:r>
                      <a:r>
                        <a:rPr lang="en-US" dirty="0" err="1"/>
                        <a:t>MotherBot</a:t>
                      </a:r>
                      <a:r>
                        <a:rPr lang="en-US" dirty="0"/>
                        <a:t> (in progress)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76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Mac, Windows,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(Ubuntu 16.04)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92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Encrypted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36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Docker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(in progress)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CBA8-A44F-7C44-A0BE-01DEE88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Client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3A63-C770-0343-9BB1-F2D96DDA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69"/>
          </a:xfrm>
        </p:spPr>
        <p:txBody>
          <a:bodyPr>
            <a:normAutofit/>
          </a:bodyPr>
          <a:lstStyle/>
          <a:p>
            <a:r>
              <a:rPr lang="en-US" dirty="0"/>
              <a:t>Supports HTTP REST API</a:t>
            </a:r>
          </a:p>
          <a:p>
            <a:r>
              <a:rPr lang="en-US" dirty="0"/>
              <a:t>Implementing direct </a:t>
            </a:r>
            <a:r>
              <a:rPr lang="en-US" dirty="0" err="1"/>
              <a:t>Javascript</a:t>
            </a:r>
            <a:r>
              <a:rPr lang="en-US" dirty="0"/>
              <a:t> API support</a:t>
            </a:r>
          </a:p>
          <a:p>
            <a:r>
              <a:rPr lang="en-US" dirty="0" err="1"/>
              <a:t>MotherBot</a:t>
            </a:r>
            <a:r>
              <a:rPr lang="en-US" dirty="0"/>
              <a:t> Wickr API can support interface to WickrIO API</a:t>
            </a:r>
          </a:p>
          <a:p>
            <a:r>
              <a:rPr lang="en-US" dirty="0"/>
              <a:t>WickrIO Client(s) support following API types:</a:t>
            </a:r>
          </a:p>
          <a:p>
            <a:pPr lvl="1"/>
            <a:r>
              <a:rPr lang="en-US" dirty="0"/>
              <a:t>Send messages and files</a:t>
            </a:r>
          </a:p>
          <a:p>
            <a:pPr lvl="1"/>
            <a:r>
              <a:rPr lang="en-US" dirty="0"/>
              <a:t>Get, clear statistics</a:t>
            </a:r>
          </a:p>
          <a:p>
            <a:pPr lvl="1"/>
            <a:r>
              <a:rPr lang="en-US" dirty="0"/>
              <a:t>Create, get, modify and delete secure rooms</a:t>
            </a:r>
          </a:p>
          <a:p>
            <a:pPr lvl="1"/>
            <a:r>
              <a:rPr lang="en-US" dirty="0"/>
              <a:t>Create, get, leave and delete group conversations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077F-AAAF-6348-97D3-1F9C0F30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Console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B2CB-F40A-3C41-9543-C026B080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REST API to control WickrIO Clients</a:t>
            </a:r>
          </a:p>
          <a:p>
            <a:r>
              <a:rPr lang="en-US" dirty="0"/>
              <a:t>Optional service</a:t>
            </a:r>
          </a:p>
          <a:p>
            <a:r>
              <a:rPr lang="en-US" dirty="0"/>
              <a:t>Support the following HTTP REST APIs:</a:t>
            </a:r>
          </a:p>
          <a:p>
            <a:pPr lvl="1"/>
            <a:r>
              <a:rPr lang="en-US" dirty="0"/>
              <a:t>Get list of WickrIO clients</a:t>
            </a:r>
          </a:p>
          <a:p>
            <a:pPr lvl="1"/>
            <a:r>
              <a:rPr lang="en-US" dirty="0"/>
              <a:t>Create, delete, start or pause a WickrIO client</a:t>
            </a:r>
          </a:p>
          <a:p>
            <a:pPr lvl="1"/>
            <a:r>
              <a:rPr lang="en-US" dirty="0"/>
              <a:t>Get statistics for all of the WickrIO clients</a:t>
            </a:r>
          </a:p>
          <a:p>
            <a:r>
              <a:rPr lang="en-US" dirty="0" err="1"/>
              <a:t>MotherBot</a:t>
            </a:r>
            <a:r>
              <a:rPr lang="en-US" dirty="0"/>
              <a:t> can support these APIs via Wickr interface</a:t>
            </a:r>
          </a:p>
        </p:txBody>
      </p:sp>
    </p:spTree>
    <p:extLst>
      <p:ext uri="{BB962C8B-B14F-4D97-AF65-F5344CB8AC3E}">
        <p14:creationId xmlns:p14="http://schemas.microsoft.com/office/powerpoint/2010/main" val="42434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12E-040D-D94E-9820-E53FB280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WickrIO Security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2EB7-43AF-DE45-9BD8-9B11904D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configuration on local machine</a:t>
            </a:r>
          </a:p>
          <a:p>
            <a:pPr lvl="1"/>
            <a:r>
              <a:rPr lang="en-US" dirty="0"/>
              <a:t>RISK: local system database is non encrypted</a:t>
            </a:r>
          </a:p>
          <a:p>
            <a:r>
              <a:rPr lang="en-US" dirty="0"/>
              <a:t>HTTPS supported</a:t>
            </a:r>
          </a:p>
          <a:p>
            <a:r>
              <a:rPr lang="en-US" dirty="0"/>
              <a:t>HTTP/HTTPS Authentication supported</a:t>
            </a:r>
          </a:p>
          <a:p>
            <a:pPr lvl="1"/>
            <a:r>
              <a:rPr lang="en-US" dirty="0"/>
              <a:t>Basic authentication: username/password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wickr</a:t>
            </a:r>
            <a:r>
              <a:rPr lang="en-US" dirty="0"/>
              <a:t>-token”: encoded token</a:t>
            </a:r>
          </a:p>
          <a:p>
            <a:pPr lvl="1"/>
            <a:r>
              <a:rPr lang="en-US" dirty="0"/>
              <a:t>RISK: currently values stores in un-encrypted database on WickrIO system</a:t>
            </a:r>
          </a:p>
          <a:p>
            <a:r>
              <a:rPr lang="en-US" dirty="0"/>
              <a:t>Password security</a:t>
            </a:r>
          </a:p>
          <a:p>
            <a:pPr lvl="1"/>
            <a:r>
              <a:rPr lang="en-US" dirty="0"/>
              <a:t>Stored </a:t>
            </a:r>
            <a:r>
              <a:rPr lang="en-US" dirty="0" err="1"/>
              <a:t>opentext</a:t>
            </a:r>
            <a:r>
              <a:rPr lang="en-US" dirty="0"/>
              <a:t> until initial login of client </a:t>
            </a:r>
          </a:p>
        </p:txBody>
      </p:sp>
    </p:spTree>
    <p:extLst>
      <p:ext uri="{BB962C8B-B14F-4D97-AF65-F5344CB8AC3E}">
        <p14:creationId xmlns:p14="http://schemas.microsoft.com/office/powerpoint/2010/main" val="3748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WickrIO</vt:lpstr>
      <vt:lpstr>WickrIO Architecture</vt:lpstr>
      <vt:lpstr>WickrIO System Architecture</vt:lpstr>
      <vt:lpstr>WickrIO Bot Architecture</vt:lpstr>
      <vt:lpstr>WickrIO Client vs. Wickr Desktop Client</vt:lpstr>
      <vt:lpstr>WickrIO Client API</vt:lpstr>
      <vt:lpstr>WickrIO Console Service</vt:lpstr>
      <vt:lpstr>WickrIO Security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WickrIO</dc:title>
  <dc:creator>Paul Cushman</dc:creator>
  <cp:lastModifiedBy>Microsoft Office User</cp:lastModifiedBy>
  <cp:revision>12</cp:revision>
  <dcterms:created xsi:type="dcterms:W3CDTF">2018-04-25T11:19:57Z</dcterms:created>
  <dcterms:modified xsi:type="dcterms:W3CDTF">2018-09-24T12:49:46Z</dcterms:modified>
</cp:coreProperties>
</file>