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E2A-A3A9-1142-AF5F-6BAEFD400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AF131-7531-C04B-9D10-88C20AE38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ACCA-6B93-8B42-BA34-211CE2A2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EDB7-6CBC-3E40-B80D-9F7BCCEE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9664-8426-174F-968C-8E636246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4C19-E950-0D4C-A982-80FCB72D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FB507-87CB-074D-ACCC-D28DB7EF6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019F-4378-EB44-B8D5-FE26537F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18B04-14B3-5C48-8404-2350D087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D83A-75F7-1948-BC4C-F8BFDFA1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E1C10-C27D-B445-8DD1-FCA89E6C5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3DB3A-4C9E-504D-B07B-1DD6848A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EFA71-2F56-3D4E-8DC4-E394A36F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10A43-4B5D-7E40-B53B-DD5D743B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49ED-1F8E-D141-81D8-D0B0C0B7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5FAA-8C07-2241-AC1A-4CF72F0B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F208-5DEC-3D4E-9F7E-83DBC354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7598-003C-DB43-8064-25FDBABB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1A47-9661-B14C-9F89-F8F77F13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5B-5138-AD43-90AE-3649F559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78B-5554-7C49-AC86-5F2C6C6E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B962-D771-CC4A-B014-28AFA0C3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0A94-7A1F-2849-AFE6-5073C4A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2898-8952-8945-BBF4-8B7FBD51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A8BC-FD41-294A-815A-7AD648EC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488B-6557-9444-BD13-5935FD10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0A39-471C-6A4E-BE2A-1CE82D52C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27422-0C32-F74F-836E-17872F80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CABD-DDB5-AC44-8626-15F75618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E3DD0-4676-B544-AC06-63682FDD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1B04E-15EC-724D-8E10-E32D213E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1FE9-5959-B945-95BB-405107AF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3448F-B08B-924E-A0F8-3DE4680B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14402-7F1C-B445-AEFF-4531001C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C4CF8-6289-9243-B2FD-ED1B570A2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4A051-169E-5B4D-A247-B0BA3BA46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56B96-4691-9145-8A67-89ABA225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BFC46-1E3B-AB41-A93B-14962AA7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6D56D-1802-5544-BF0F-297DA10E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9CDB-956A-8345-8715-18CF8B2A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44EBD-ACB0-5E45-9E33-EC627EBC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193D1-6916-6946-925B-5763B286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E876C-AA0B-1D4D-B72B-B657BFC7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047BC-29BF-854E-A192-B5E9772B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80626-89ED-244A-808D-FF430FF0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EAC9A-4435-0B43-880B-512C9E59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4546-7EF8-C649-AA9A-C6A82AB4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443C-DDE2-D645-9425-9E0E441F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A7FCD-C17A-3647-B576-9F3AC8662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BE1B5-9393-914B-A4E1-15D26182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5FEA-2261-C44C-959F-83461241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0B88A-2F31-C949-9BE8-55E807B8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2725-75F9-1948-8E61-ECA4881E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36023-A595-DF4B-87B3-FCD572999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2EA85-FA6B-284C-BF93-605144892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1068F-DD2B-F943-921F-C98D2663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5667D-3A3D-DD4C-969B-77288796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7A51-CBD9-C243-916C-71A695B8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197A3-4D24-4048-872B-5F7EAFB5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A857-A6AB-4641-A4E0-3375E764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F218-9FDD-AE4A-A785-7B20A66D1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E337-7844-394C-A9A8-357F00DCCB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6E0E-1789-D14E-96A7-BE6D951A1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98A5-E959-F446-8D22-106B17F16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2040-3917-634B-B273-E44B053B5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WickrIO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0105F-43A8-B242-BCA6-DC34B0AAB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 overview</a:t>
            </a:r>
          </a:p>
        </p:txBody>
      </p:sp>
    </p:spTree>
    <p:extLst>
      <p:ext uri="{BB962C8B-B14F-4D97-AF65-F5344CB8AC3E}">
        <p14:creationId xmlns:p14="http://schemas.microsoft.com/office/powerpoint/2010/main" val="387974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4543-1829-3F42-B98A-A7BA9274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CDB77-5973-4C43-9AE6-C9A43828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7" y="2362199"/>
            <a:ext cx="11194227" cy="30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1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CBA8-A44F-7C44-A0BE-01DEE88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Client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3A63-C770-0343-9BB1-F2D96DDA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869"/>
          </a:xfrm>
        </p:spPr>
        <p:txBody>
          <a:bodyPr>
            <a:normAutofit/>
          </a:bodyPr>
          <a:lstStyle/>
          <a:p>
            <a:r>
              <a:rPr lang="en-US" dirty="0"/>
              <a:t>WickrIO distribution comes with the following integrations:</a:t>
            </a:r>
          </a:p>
          <a:p>
            <a:pPr lvl="1"/>
            <a:r>
              <a:rPr lang="en-US" dirty="0" err="1"/>
              <a:t>Hello_world_bot</a:t>
            </a:r>
            <a:r>
              <a:rPr lang="en-US" dirty="0"/>
              <a:t> / </a:t>
            </a:r>
            <a:r>
              <a:rPr lang="en-US" dirty="0" err="1"/>
              <a:t>Welcome_bot</a:t>
            </a:r>
            <a:endParaRPr lang="en-US" dirty="0"/>
          </a:p>
          <a:p>
            <a:pPr lvl="1"/>
            <a:r>
              <a:rPr lang="en-US" dirty="0" err="1"/>
              <a:t>File_bot</a:t>
            </a:r>
            <a:endParaRPr lang="en-US" dirty="0"/>
          </a:p>
          <a:p>
            <a:pPr lvl="1"/>
            <a:r>
              <a:rPr lang="en-US" dirty="0" err="1"/>
              <a:t>Hubot</a:t>
            </a:r>
            <a:endParaRPr lang="en-US" dirty="0"/>
          </a:p>
          <a:p>
            <a:pPr lvl="1"/>
            <a:r>
              <a:rPr lang="en-US" dirty="0" err="1"/>
              <a:t>Web_interface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0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CBA8-A44F-7C44-A0BE-01DEE88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Client Node.js Addon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3A63-C770-0343-9BB1-F2D96DDA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869"/>
          </a:xfrm>
        </p:spPr>
        <p:txBody>
          <a:bodyPr>
            <a:normAutofit/>
          </a:bodyPr>
          <a:lstStyle/>
          <a:p>
            <a:r>
              <a:rPr lang="en-US" dirty="0"/>
              <a:t>Supported APIs</a:t>
            </a:r>
          </a:p>
          <a:p>
            <a:pPr lvl="1"/>
            <a:r>
              <a:rPr lang="en-US" dirty="0"/>
              <a:t>Get and Clear Statistics</a:t>
            </a:r>
          </a:p>
          <a:p>
            <a:pPr lvl="1"/>
            <a:r>
              <a:rPr lang="en-US" dirty="0"/>
              <a:t>Get list of rooms</a:t>
            </a:r>
          </a:p>
          <a:p>
            <a:pPr lvl="1"/>
            <a:r>
              <a:rPr lang="en-US" dirty="0"/>
              <a:t>Get, Add, Modify, leave and Delete Rooms</a:t>
            </a:r>
          </a:p>
          <a:p>
            <a:pPr lvl="1"/>
            <a:r>
              <a:rPr lang="en-US" dirty="0"/>
              <a:t>Get list of group convos</a:t>
            </a:r>
          </a:p>
          <a:p>
            <a:pPr lvl="1"/>
            <a:r>
              <a:rPr lang="en-US" dirty="0"/>
              <a:t>Get, Add, Delete group convos</a:t>
            </a:r>
          </a:p>
          <a:p>
            <a:pPr lvl="1"/>
            <a:r>
              <a:rPr lang="en-US" dirty="0"/>
              <a:t>Get received messages</a:t>
            </a:r>
          </a:p>
          <a:p>
            <a:pPr lvl="1"/>
            <a:r>
              <a:rPr lang="en-US" dirty="0"/>
              <a:t>Send messages (1to1, secure room and group convos)</a:t>
            </a:r>
          </a:p>
          <a:p>
            <a:pPr lvl="1"/>
            <a:r>
              <a:rPr lang="en-US" dirty="0"/>
              <a:t>Async message reception</a:t>
            </a:r>
          </a:p>
          <a:p>
            <a:r>
              <a:rPr lang="en-US" dirty="0"/>
              <a:t>Similar to the HTTP REST APIs</a:t>
            </a:r>
          </a:p>
        </p:txBody>
      </p:sp>
    </p:spTree>
    <p:extLst>
      <p:ext uri="{BB962C8B-B14F-4D97-AF65-F5344CB8AC3E}">
        <p14:creationId xmlns:p14="http://schemas.microsoft.com/office/powerpoint/2010/main" val="42844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077F-AAAF-6348-97D3-1F9C0F30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Working Directory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1D65F-3224-408A-8E77-3E353EC2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63" y="1690688"/>
            <a:ext cx="5869697" cy="437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2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WickrIO</vt:lpstr>
      <vt:lpstr>WickrIO Architecture</vt:lpstr>
      <vt:lpstr>WickrIO Client Integrations</vt:lpstr>
      <vt:lpstr>WickrIO Client Node.js Addon API</vt:lpstr>
      <vt:lpstr>WickrIO Working Directory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WickrIO</dc:title>
  <dc:creator>Paul Cushman</dc:creator>
  <cp:lastModifiedBy>Paul Cushman</cp:lastModifiedBy>
  <cp:revision>18</cp:revision>
  <dcterms:created xsi:type="dcterms:W3CDTF">2018-04-25T11:19:57Z</dcterms:created>
  <dcterms:modified xsi:type="dcterms:W3CDTF">2018-09-24T15:11:19Z</dcterms:modified>
</cp:coreProperties>
</file>