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7" r:id="rId3"/>
    <p:sldId id="259" r:id="rId4"/>
    <p:sldId id="258" r:id="rId5"/>
    <p:sldId id="260" r:id="rId6"/>
    <p:sldId id="289" r:id="rId7"/>
    <p:sldId id="294" r:id="rId8"/>
    <p:sldId id="276" r:id="rId9"/>
    <p:sldId id="285" r:id="rId10"/>
    <p:sldId id="309" r:id="rId11"/>
    <p:sldId id="311" r:id="rId12"/>
    <p:sldId id="286" r:id="rId13"/>
    <p:sldId id="272" r:id="rId14"/>
    <p:sldId id="307" r:id="rId15"/>
    <p:sldId id="308" r:id="rId16"/>
    <p:sldId id="306" r:id="rId17"/>
    <p:sldId id="292" r:id="rId18"/>
    <p:sldId id="301" r:id="rId19"/>
    <p:sldId id="310" r:id="rId20"/>
    <p:sldId id="273"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92809-AAF1-84AD-A294-F8A7FB568463}" v="13" dt="2020-12-12T02:12:44.963"/>
    <p1510:client id="{0832883F-9E7F-0A50-2A97-1AE0CEC6C7AA}" v="167" dt="2020-12-12T02:05:08.163"/>
    <p1510:client id="{0C345467-D21C-8103-44CC-B5E5742FB463}" v="57" dt="2020-12-11T21:48:46.399"/>
    <p1510:client id="{36040039-EA99-9000-E7C9-7E0B40B108CF}" v="128" dt="2020-12-11T03:41:48.374"/>
    <p1510:client id="{41ECC8FE-4F39-05C4-AB03-13E0E25C12F1}" v="158" dt="2020-12-11T03:21:30.213"/>
    <p1510:client id="{5259CC6D-0356-DB73-212A-A8A700A65612}" v="331" dt="2020-12-11T03:36:42.506"/>
    <p1510:client id="{718A3E00-1341-4673-8EBA-ACC470592398}" v="241" dt="2020-12-11T03:46:34.325"/>
    <p1510:client id="{B6A87D85-3D75-D4DD-A380-A6A8F75FA743}" v="36" dt="2020-12-11T03:59:20.619"/>
    <p1510:client id="{C6DA8D45-7EA6-0D11-6742-C8100C627DE7}" v="170" dt="2020-12-11T08:08:13.538"/>
    <p1510:client id="{E8E5C5B5-F279-EB23-2C8C-CA32B63FDC9F}" v="44" dt="2020-12-12T00:19:02.033"/>
    <p1510:client id="{FC2FD0FF-201B-7187-8FB5-A80B3D3038C3}" v="467" dt="2020-12-11T22:24:10.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147C2-B3A9-4DA6-AB94-8D1976ED8718}" type="datetimeFigureOut">
              <a:rPr lang="en-US"/>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BA9BF-D31A-4F34-BB8A-542BB3EBB4FF}" type="slidenum">
              <a:rPr lang="en-US"/>
              <a:t>‹#›</a:t>
            </a:fld>
            <a:endParaRPr lang="en-US"/>
          </a:p>
        </p:txBody>
      </p:sp>
    </p:spTree>
    <p:extLst>
      <p:ext uri="{BB962C8B-B14F-4D97-AF65-F5344CB8AC3E}">
        <p14:creationId xmlns:p14="http://schemas.microsoft.com/office/powerpoint/2010/main" val="208458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figure shows the top 10 demand for doctors in MA. We can notice there is 17 demand from doctors in Boston, which means those hospitals might face the situation of medical devices shortage. </a:t>
            </a:r>
          </a:p>
          <a:p>
            <a:r>
              <a:rPr lang="en-US"/>
              <a:t>This geographical figure can help the charity to select suitable warehouse location in order to reduce the medical device's transportation time. </a:t>
            </a:r>
          </a:p>
          <a:p>
            <a:endParaRPr lang="en-US">
              <a:cs typeface="Calibri"/>
            </a:endParaRPr>
          </a:p>
        </p:txBody>
      </p:sp>
      <p:sp>
        <p:nvSpPr>
          <p:cNvPr id="4" name="Slide Number Placeholder 3"/>
          <p:cNvSpPr>
            <a:spLocks noGrp="1"/>
          </p:cNvSpPr>
          <p:nvPr>
            <p:ph type="sldNum" sz="quarter" idx="5"/>
          </p:nvPr>
        </p:nvSpPr>
        <p:spPr/>
        <p:txBody>
          <a:bodyPr/>
          <a:lstStyle/>
          <a:p>
            <a:fld id="{ADCBA9BF-D31A-4F34-BB8A-542BB3EBB4FF}" type="slidenum">
              <a:rPr lang="en-US"/>
              <a:t>16</a:t>
            </a:fld>
            <a:endParaRPr lang="en-US"/>
          </a:p>
        </p:txBody>
      </p:sp>
    </p:spTree>
    <p:extLst>
      <p:ext uri="{BB962C8B-B14F-4D97-AF65-F5344CB8AC3E}">
        <p14:creationId xmlns:p14="http://schemas.microsoft.com/office/powerpoint/2010/main" val="192044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91934F-138E-4045-9B5E-6619BD1F7DE4}"/>
              </a:ext>
            </a:extLst>
          </p:cNvPr>
          <p:cNvSpPr>
            <a:spLocks noGrp="1" noChangeArrowheads="1"/>
          </p:cNvSpPr>
          <p:nvPr>
            <p:ph type="dt" sz="half" idx="10"/>
          </p:nvPr>
        </p:nvSpPr>
        <p:spPr/>
        <p:txBody>
          <a:bodyPr/>
          <a:lstStyle>
            <a:lvl1pPr>
              <a:defRPr/>
            </a:lvl1pPr>
          </a:lstStyle>
          <a:p>
            <a:pPr>
              <a:defRPr/>
            </a:pPr>
            <a:fld id="{00E74A99-5D1C-4F3A-BA72-74AAAD293B3C}"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FCABFFC6-54CC-4247-B6C6-80D4D699BA5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A410F14-B6E8-46B2-AEFF-16320ACCFB1C}"/>
              </a:ext>
            </a:extLst>
          </p:cNvPr>
          <p:cNvSpPr>
            <a:spLocks noGrp="1" noChangeArrowheads="1"/>
          </p:cNvSpPr>
          <p:nvPr>
            <p:ph type="sldNum" sz="quarter" idx="12"/>
          </p:nvPr>
        </p:nvSpPr>
        <p:spPr/>
        <p:txBody>
          <a:bodyPr/>
          <a:lstStyle>
            <a:lvl1pPr>
              <a:defRPr/>
            </a:lvl1pPr>
          </a:lstStyle>
          <a:p>
            <a:fld id="{202B284F-4417-406D-A4EA-9AE9B8AC067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4640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377E22-F960-45D3-BA54-582FBB553C07}"/>
              </a:ext>
            </a:extLst>
          </p:cNvPr>
          <p:cNvSpPr>
            <a:spLocks noGrp="1" noChangeArrowheads="1"/>
          </p:cNvSpPr>
          <p:nvPr>
            <p:ph type="dt" sz="half" idx="10"/>
          </p:nvPr>
        </p:nvSpPr>
        <p:spPr/>
        <p:txBody>
          <a:bodyPr/>
          <a:lstStyle>
            <a:lvl1pPr>
              <a:defRPr/>
            </a:lvl1pPr>
          </a:lstStyle>
          <a:p>
            <a:pPr>
              <a:defRPr/>
            </a:pPr>
            <a:fld id="{547AC2D0-AFE0-40F0-9E5C-030C946FDD45}"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8E1577CB-D19E-443D-A777-078D64D6EA5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4F2C876F-BDA9-4D14-BC1B-18061FDE622A}"/>
              </a:ext>
            </a:extLst>
          </p:cNvPr>
          <p:cNvSpPr>
            <a:spLocks noGrp="1" noChangeArrowheads="1"/>
          </p:cNvSpPr>
          <p:nvPr>
            <p:ph type="sldNum" sz="quarter" idx="12"/>
          </p:nvPr>
        </p:nvSpPr>
        <p:spPr/>
        <p:txBody>
          <a:bodyPr/>
          <a:lstStyle>
            <a:lvl1pPr>
              <a:defRPr/>
            </a:lvl1pPr>
          </a:lstStyle>
          <a:p>
            <a:fld id="{2EDD91BB-8B49-400F-B70C-89E493A97AB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9599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145E87-EEB2-463E-A8AC-CE474171D3FF}"/>
              </a:ext>
            </a:extLst>
          </p:cNvPr>
          <p:cNvSpPr>
            <a:spLocks noGrp="1" noChangeArrowheads="1"/>
          </p:cNvSpPr>
          <p:nvPr>
            <p:ph type="dt" sz="half" idx="10"/>
          </p:nvPr>
        </p:nvSpPr>
        <p:spPr/>
        <p:txBody>
          <a:bodyPr/>
          <a:lstStyle>
            <a:lvl1pPr>
              <a:defRPr/>
            </a:lvl1pPr>
          </a:lstStyle>
          <a:p>
            <a:pPr>
              <a:defRPr/>
            </a:pPr>
            <a:fld id="{DD3E2E18-A01C-4999-AD9A-AD152A5C5B61}"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3B6B30CD-78A7-464D-92D1-AE811BA8795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338E684F-66FC-4738-A8E5-563001847E1B}"/>
              </a:ext>
            </a:extLst>
          </p:cNvPr>
          <p:cNvSpPr>
            <a:spLocks noGrp="1" noChangeArrowheads="1"/>
          </p:cNvSpPr>
          <p:nvPr>
            <p:ph type="sldNum" sz="quarter" idx="12"/>
          </p:nvPr>
        </p:nvSpPr>
        <p:spPr/>
        <p:txBody>
          <a:bodyPr/>
          <a:lstStyle>
            <a:lvl1pPr>
              <a:defRPr/>
            </a:lvl1pPr>
          </a:lstStyle>
          <a:p>
            <a:fld id="{4DB74B2F-D751-40CF-BF99-7AEE3137BCA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748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22C24935-BF46-4DB5-ABAE-85B220706194}"/>
              </a:ext>
            </a:extLst>
          </p:cNvPr>
          <p:cNvSpPr>
            <a:spLocks noGrp="1" noChangeArrowheads="1"/>
          </p:cNvSpPr>
          <p:nvPr>
            <p:ph type="dt" sz="half" idx="10"/>
          </p:nvPr>
        </p:nvSpPr>
        <p:spPr/>
        <p:txBody>
          <a:bodyPr/>
          <a:lstStyle>
            <a:lvl1pPr>
              <a:defRPr/>
            </a:lvl1pPr>
          </a:lstStyle>
          <a:p>
            <a:pPr>
              <a:defRPr/>
            </a:pPr>
            <a:fld id="{9567C5D4-A958-482A-88E9-0AD0041EA4F2}" type="datetime1">
              <a:rPr lang="zh-CN" altLang="en-US"/>
              <a:pPr>
                <a:defRPr/>
              </a:pPr>
              <a:t>2020/12/11</a:t>
            </a:fld>
            <a:endParaRPr lang="zh-CN" altLang="en-US" sz="1800">
              <a:solidFill>
                <a:schemeClr val="tx1"/>
              </a:solidFill>
            </a:endParaRPr>
          </a:p>
        </p:txBody>
      </p:sp>
      <p:sp>
        <p:nvSpPr>
          <p:cNvPr id="4" name="页脚占位符 4">
            <a:extLst>
              <a:ext uri="{FF2B5EF4-FFF2-40B4-BE49-F238E27FC236}">
                <a16:creationId xmlns:a16="http://schemas.microsoft.com/office/drawing/2014/main" id="{37BF70F5-A35B-4180-AC0A-CF158A433DB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345CBFA1-B354-42C7-843A-D6DEC761EBDD}"/>
              </a:ext>
            </a:extLst>
          </p:cNvPr>
          <p:cNvSpPr>
            <a:spLocks noGrp="1" noChangeArrowheads="1"/>
          </p:cNvSpPr>
          <p:nvPr>
            <p:ph type="sldNum" sz="quarter" idx="12"/>
          </p:nvPr>
        </p:nvSpPr>
        <p:spPr/>
        <p:txBody>
          <a:bodyPr/>
          <a:lstStyle>
            <a:lvl1pPr>
              <a:defRPr/>
            </a:lvl1pPr>
          </a:lstStyle>
          <a:p>
            <a:fld id="{DEAA7FD0-7E37-4C5A-9A3E-B46E91D03D7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1594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2D546F-9716-4503-AE86-777FE9DE43C7}"/>
              </a:ext>
            </a:extLst>
          </p:cNvPr>
          <p:cNvSpPr>
            <a:spLocks noGrp="1" noChangeArrowheads="1"/>
          </p:cNvSpPr>
          <p:nvPr>
            <p:ph type="dt" sz="half" idx="10"/>
          </p:nvPr>
        </p:nvSpPr>
        <p:spPr/>
        <p:txBody>
          <a:bodyPr/>
          <a:lstStyle>
            <a:lvl1pPr>
              <a:defRPr/>
            </a:lvl1pPr>
          </a:lstStyle>
          <a:p>
            <a:pPr>
              <a:defRPr/>
            </a:pPr>
            <a:fld id="{2F276D39-8DB2-414B-81F7-1A0115CB189F}"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427C6F55-C8EA-420D-AB26-E783CDF0D2F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66F5552-841D-43BF-8BBD-82A31A317A66}"/>
              </a:ext>
            </a:extLst>
          </p:cNvPr>
          <p:cNvSpPr>
            <a:spLocks noGrp="1" noChangeArrowheads="1"/>
          </p:cNvSpPr>
          <p:nvPr>
            <p:ph type="sldNum" sz="quarter" idx="12"/>
          </p:nvPr>
        </p:nvSpPr>
        <p:spPr/>
        <p:txBody>
          <a:bodyPr/>
          <a:lstStyle>
            <a:lvl1pPr>
              <a:defRPr/>
            </a:lvl1pPr>
          </a:lstStyle>
          <a:p>
            <a:fld id="{8232EEFB-6AC8-4FF1-93F6-BD6CDE03E1F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03470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000E8E-7124-452E-8BC1-5A0ECD7C8375}"/>
              </a:ext>
            </a:extLst>
          </p:cNvPr>
          <p:cNvSpPr>
            <a:spLocks noGrp="1" noChangeArrowheads="1"/>
          </p:cNvSpPr>
          <p:nvPr>
            <p:ph type="dt" sz="half" idx="10"/>
          </p:nvPr>
        </p:nvSpPr>
        <p:spPr/>
        <p:txBody>
          <a:bodyPr/>
          <a:lstStyle>
            <a:lvl1pPr>
              <a:defRPr/>
            </a:lvl1pPr>
          </a:lstStyle>
          <a:p>
            <a:pPr>
              <a:defRPr/>
            </a:pPr>
            <a:fld id="{983D33B6-E840-47CB-86D9-D5A49F368CFB}"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2C70B494-646C-4345-B3C3-18845618A993}"/>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456868E-037B-40E3-8792-9B2AAB549DFC}"/>
              </a:ext>
            </a:extLst>
          </p:cNvPr>
          <p:cNvSpPr>
            <a:spLocks noGrp="1" noChangeArrowheads="1"/>
          </p:cNvSpPr>
          <p:nvPr>
            <p:ph type="sldNum" sz="quarter" idx="12"/>
          </p:nvPr>
        </p:nvSpPr>
        <p:spPr/>
        <p:txBody>
          <a:bodyPr/>
          <a:lstStyle>
            <a:lvl1pPr>
              <a:defRPr/>
            </a:lvl1pPr>
          </a:lstStyle>
          <a:p>
            <a:fld id="{5802226C-386B-4024-B3E0-4FE59E3C456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5565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CC4A32-8F99-4E97-AE39-FA69775A5EA1}"/>
              </a:ext>
            </a:extLst>
          </p:cNvPr>
          <p:cNvSpPr>
            <a:spLocks noGrp="1" noChangeArrowheads="1"/>
          </p:cNvSpPr>
          <p:nvPr>
            <p:ph type="dt" sz="half" idx="10"/>
          </p:nvPr>
        </p:nvSpPr>
        <p:spPr/>
        <p:txBody>
          <a:bodyPr/>
          <a:lstStyle>
            <a:lvl1pPr>
              <a:defRPr/>
            </a:lvl1pPr>
          </a:lstStyle>
          <a:p>
            <a:pPr>
              <a:defRPr/>
            </a:pPr>
            <a:fld id="{A81078A8-4013-4DD3-8436-A529E14EB4E0}"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A6ADA324-E802-41D9-86AE-093BA605376A}"/>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1BEF4BA6-FC77-4FDA-B8B7-67D7A270B2B1}"/>
              </a:ext>
            </a:extLst>
          </p:cNvPr>
          <p:cNvSpPr>
            <a:spLocks noGrp="1" noChangeArrowheads="1"/>
          </p:cNvSpPr>
          <p:nvPr>
            <p:ph type="sldNum" sz="quarter" idx="12"/>
          </p:nvPr>
        </p:nvSpPr>
        <p:spPr/>
        <p:txBody>
          <a:bodyPr/>
          <a:lstStyle>
            <a:lvl1pPr>
              <a:defRPr/>
            </a:lvl1pPr>
          </a:lstStyle>
          <a:p>
            <a:fld id="{23896666-0216-4D6C-8623-9DB7D4F4E1C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70128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D1BE366-E070-4A31-9556-EBD262372F8E}"/>
              </a:ext>
            </a:extLst>
          </p:cNvPr>
          <p:cNvSpPr>
            <a:spLocks noGrp="1" noChangeArrowheads="1"/>
          </p:cNvSpPr>
          <p:nvPr>
            <p:ph type="dt" sz="half" idx="10"/>
          </p:nvPr>
        </p:nvSpPr>
        <p:spPr/>
        <p:txBody>
          <a:bodyPr/>
          <a:lstStyle>
            <a:lvl1pPr>
              <a:defRPr/>
            </a:lvl1pPr>
          </a:lstStyle>
          <a:p>
            <a:pPr>
              <a:defRPr/>
            </a:pPr>
            <a:fld id="{AD7493A3-1C65-4D1D-9C85-25176B7FFDFA}" type="datetime1">
              <a:rPr lang="zh-CN" altLang="en-US"/>
              <a:pPr>
                <a:defRPr/>
              </a:pPr>
              <a:t>2020/12/11</a:t>
            </a:fld>
            <a:endParaRPr lang="zh-CN" altLang="en-US" sz="1800">
              <a:solidFill>
                <a:schemeClr val="tx1"/>
              </a:solidFill>
            </a:endParaRPr>
          </a:p>
        </p:txBody>
      </p:sp>
      <p:sp>
        <p:nvSpPr>
          <p:cNvPr id="6" name="页脚占位符 4">
            <a:extLst>
              <a:ext uri="{FF2B5EF4-FFF2-40B4-BE49-F238E27FC236}">
                <a16:creationId xmlns:a16="http://schemas.microsoft.com/office/drawing/2014/main" id="{41C3920F-0830-4308-B93D-9C8FCE2AD112}"/>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69C301A0-B129-40FD-BCDD-8087157EF0EF}"/>
              </a:ext>
            </a:extLst>
          </p:cNvPr>
          <p:cNvSpPr>
            <a:spLocks noGrp="1" noChangeArrowheads="1"/>
          </p:cNvSpPr>
          <p:nvPr>
            <p:ph type="sldNum" sz="quarter" idx="12"/>
          </p:nvPr>
        </p:nvSpPr>
        <p:spPr/>
        <p:txBody>
          <a:bodyPr/>
          <a:lstStyle>
            <a:lvl1pPr>
              <a:defRPr/>
            </a:lvl1pPr>
          </a:lstStyle>
          <a:p>
            <a:fld id="{634E621C-D2D5-41B1-880A-6F30552C076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0218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2AFF87F-CC14-4177-8595-43FA50757643}"/>
              </a:ext>
            </a:extLst>
          </p:cNvPr>
          <p:cNvSpPr>
            <a:spLocks noGrp="1" noChangeArrowheads="1"/>
          </p:cNvSpPr>
          <p:nvPr>
            <p:ph type="dt" sz="half" idx="10"/>
          </p:nvPr>
        </p:nvSpPr>
        <p:spPr/>
        <p:txBody>
          <a:bodyPr/>
          <a:lstStyle>
            <a:lvl1pPr>
              <a:defRPr/>
            </a:lvl1pPr>
          </a:lstStyle>
          <a:p>
            <a:pPr>
              <a:defRPr/>
            </a:pPr>
            <a:fld id="{2BC985A3-1CF7-4E7E-BF8E-161258A670DF}" type="datetime1">
              <a:rPr lang="zh-CN" altLang="en-US"/>
              <a:pPr>
                <a:defRPr/>
              </a:pPr>
              <a:t>2020/12/11</a:t>
            </a:fld>
            <a:endParaRPr lang="zh-CN" altLang="en-US" sz="1800">
              <a:solidFill>
                <a:schemeClr val="tx1"/>
              </a:solidFill>
            </a:endParaRPr>
          </a:p>
        </p:txBody>
      </p:sp>
      <p:sp>
        <p:nvSpPr>
          <p:cNvPr id="8" name="页脚占位符 4">
            <a:extLst>
              <a:ext uri="{FF2B5EF4-FFF2-40B4-BE49-F238E27FC236}">
                <a16:creationId xmlns:a16="http://schemas.microsoft.com/office/drawing/2014/main" id="{0A3F962D-C67F-44B7-B185-E7ED4CDD5C9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A94ED095-C507-49B6-8CB2-0D58B78C6B48}"/>
              </a:ext>
            </a:extLst>
          </p:cNvPr>
          <p:cNvSpPr>
            <a:spLocks noGrp="1" noChangeArrowheads="1"/>
          </p:cNvSpPr>
          <p:nvPr>
            <p:ph type="sldNum" sz="quarter" idx="12"/>
          </p:nvPr>
        </p:nvSpPr>
        <p:spPr/>
        <p:txBody>
          <a:bodyPr/>
          <a:lstStyle>
            <a:lvl1pPr>
              <a:defRPr/>
            </a:lvl1pPr>
          </a:lstStyle>
          <a:p>
            <a:fld id="{2E198123-FE8D-488C-B452-1151D9E258C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075468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5F5B825-B638-46AA-991F-8774B51AEDE7}"/>
              </a:ext>
            </a:extLst>
          </p:cNvPr>
          <p:cNvSpPr>
            <a:spLocks noGrp="1" noChangeArrowheads="1"/>
          </p:cNvSpPr>
          <p:nvPr>
            <p:ph type="dt" sz="half" idx="10"/>
          </p:nvPr>
        </p:nvSpPr>
        <p:spPr/>
        <p:txBody>
          <a:bodyPr/>
          <a:lstStyle>
            <a:lvl1pPr>
              <a:defRPr/>
            </a:lvl1pPr>
          </a:lstStyle>
          <a:p>
            <a:pPr>
              <a:defRPr/>
            </a:pPr>
            <a:fld id="{214D37E8-7550-4D72-9B11-692018A8283C}" type="datetime1">
              <a:rPr lang="zh-CN" altLang="en-US"/>
              <a:pPr>
                <a:defRPr/>
              </a:pPr>
              <a:t>2020/12/11</a:t>
            </a:fld>
            <a:endParaRPr lang="zh-CN" altLang="en-US" sz="1800">
              <a:solidFill>
                <a:schemeClr val="tx1"/>
              </a:solidFill>
            </a:endParaRPr>
          </a:p>
        </p:txBody>
      </p:sp>
      <p:sp>
        <p:nvSpPr>
          <p:cNvPr id="4" name="页脚占位符 4">
            <a:extLst>
              <a:ext uri="{FF2B5EF4-FFF2-40B4-BE49-F238E27FC236}">
                <a16:creationId xmlns:a16="http://schemas.microsoft.com/office/drawing/2014/main" id="{21A672C6-747A-4E54-8A6E-E1EB8068A757}"/>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18AF42E5-A9BB-4898-9530-61B591DA1709}"/>
              </a:ext>
            </a:extLst>
          </p:cNvPr>
          <p:cNvSpPr>
            <a:spLocks noGrp="1" noChangeArrowheads="1"/>
          </p:cNvSpPr>
          <p:nvPr>
            <p:ph type="sldNum" sz="quarter" idx="12"/>
          </p:nvPr>
        </p:nvSpPr>
        <p:spPr/>
        <p:txBody>
          <a:bodyPr/>
          <a:lstStyle>
            <a:lvl1pPr>
              <a:defRPr/>
            </a:lvl1pPr>
          </a:lstStyle>
          <a:p>
            <a:fld id="{5CFB408A-8588-4485-B9EB-F1E8433183B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79992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EF43E43-AF55-4CA9-9181-AA701927CAFA}"/>
              </a:ext>
            </a:extLst>
          </p:cNvPr>
          <p:cNvSpPr>
            <a:spLocks noGrp="1" noChangeArrowheads="1"/>
          </p:cNvSpPr>
          <p:nvPr>
            <p:ph type="dt" sz="half" idx="10"/>
          </p:nvPr>
        </p:nvSpPr>
        <p:spPr/>
        <p:txBody>
          <a:bodyPr/>
          <a:lstStyle>
            <a:lvl1pPr>
              <a:defRPr/>
            </a:lvl1pPr>
          </a:lstStyle>
          <a:p>
            <a:pPr>
              <a:defRPr/>
            </a:pPr>
            <a:fld id="{7F621BFB-6190-4789-992B-FBA79A008C84}" type="datetime1">
              <a:rPr lang="zh-CN" altLang="en-US"/>
              <a:pPr>
                <a:defRPr/>
              </a:pPr>
              <a:t>2020/12/11</a:t>
            </a:fld>
            <a:endParaRPr lang="zh-CN" altLang="en-US" sz="1800">
              <a:solidFill>
                <a:schemeClr val="tx1"/>
              </a:solidFill>
            </a:endParaRPr>
          </a:p>
        </p:txBody>
      </p:sp>
      <p:sp>
        <p:nvSpPr>
          <p:cNvPr id="3" name="页脚占位符 4">
            <a:extLst>
              <a:ext uri="{FF2B5EF4-FFF2-40B4-BE49-F238E27FC236}">
                <a16:creationId xmlns:a16="http://schemas.microsoft.com/office/drawing/2014/main" id="{06D670A0-DC48-4776-A23A-76B0B6CA36E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E59DE329-CE3B-4165-982D-B8726FA8B9CB}"/>
              </a:ext>
            </a:extLst>
          </p:cNvPr>
          <p:cNvSpPr>
            <a:spLocks noGrp="1" noChangeArrowheads="1"/>
          </p:cNvSpPr>
          <p:nvPr>
            <p:ph type="sldNum" sz="quarter" idx="12"/>
          </p:nvPr>
        </p:nvSpPr>
        <p:spPr/>
        <p:txBody>
          <a:bodyPr/>
          <a:lstStyle>
            <a:lvl1pPr>
              <a:defRPr/>
            </a:lvl1pPr>
          </a:lstStyle>
          <a:p>
            <a:fld id="{50A82477-45AC-4A60-A601-4C0E8C56805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93127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930F45-2152-486E-A008-AAE47D8432AF}"/>
              </a:ext>
            </a:extLst>
          </p:cNvPr>
          <p:cNvSpPr>
            <a:spLocks noGrp="1" noChangeArrowheads="1"/>
          </p:cNvSpPr>
          <p:nvPr>
            <p:ph type="dt" sz="half" idx="10"/>
          </p:nvPr>
        </p:nvSpPr>
        <p:spPr/>
        <p:txBody>
          <a:bodyPr/>
          <a:lstStyle>
            <a:lvl1pPr>
              <a:defRPr/>
            </a:lvl1pPr>
          </a:lstStyle>
          <a:p>
            <a:pPr>
              <a:defRPr/>
            </a:pPr>
            <a:fld id="{ED0EDB0E-03F4-45EE-9B94-1AE4C706D032}"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66450CAA-AC7A-4B03-BA87-74BF0181DB4C}"/>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2C83486-FABE-458E-A58E-A31870325E7F}"/>
              </a:ext>
            </a:extLst>
          </p:cNvPr>
          <p:cNvSpPr>
            <a:spLocks noGrp="1" noChangeArrowheads="1"/>
          </p:cNvSpPr>
          <p:nvPr>
            <p:ph type="sldNum" sz="quarter" idx="12"/>
          </p:nvPr>
        </p:nvSpPr>
        <p:spPr/>
        <p:txBody>
          <a:bodyPr/>
          <a:lstStyle>
            <a:lvl1pPr>
              <a:defRPr/>
            </a:lvl1pPr>
          </a:lstStyle>
          <a:p>
            <a:fld id="{15CF56AC-AD4F-4970-A571-60B7AF9E179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79184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DD337C6-57F3-43F3-AC82-A573532124AF}"/>
              </a:ext>
            </a:extLst>
          </p:cNvPr>
          <p:cNvSpPr>
            <a:spLocks noGrp="1" noChangeArrowheads="1"/>
          </p:cNvSpPr>
          <p:nvPr>
            <p:ph type="dt" sz="half" idx="10"/>
          </p:nvPr>
        </p:nvSpPr>
        <p:spPr/>
        <p:txBody>
          <a:bodyPr/>
          <a:lstStyle>
            <a:lvl1pPr>
              <a:defRPr/>
            </a:lvl1pPr>
          </a:lstStyle>
          <a:p>
            <a:pPr>
              <a:defRPr/>
            </a:pPr>
            <a:fld id="{0C2E4208-41B3-4CC1-9ECA-C17F09465409}" type="datetime1">
              <a:rPr lang="zh-CN" altLang="en-US"/>
              <a:pPr>
                <a:defRPr/>
              </a:pPr>
              <a:t>2020/12/11</a:t>
            </a:fld>
            <a:endParaRPr lang="zh-CN" altLang="en-US" sz="1800">
              <a:solidFill>
                <a:schemeClr val="tx1"/>
              </a:solidFill>
            </a:endParaRPr>
          </a:p>
        </p:txBody>
      </p:sp>
      <p:sp>
        <p:nvSpPr>
          <p:cNvPr id="6" name="页脚占位符 4">
            <a:extLst>
              <a:ext uri="{FF2B5EF4-FFF2-40B4-BE49-F238E27FC236}">
                <a16:creationId xmlns:a16="http://schemas.microsoft.com/office/drawing/2014/main" id="{D74AC8C9-336E-400B-B863-A16BF8E2AE6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148C05B7-56D1-4F93-BFEF-42092B5B4DE4}"/>
              </a:ext>
            </a:extLst>
          </p:cNvPr>
          <p:cNvSpPr>
            <a:spLocks noGrp="1" noChangeArrowheads="1"/>
          </p:cNvSpPr>
          <p:nvPr>
            <p:ph type="sldNum" sz="quarter" idx="12"/>
          </p:nvPr>
        </p:nvSpPr>
        <p:spPr/>
        <p:txBody>
          <a:bodyPr/>
          <a:lstStyle>
            <a:lvl1pPr>
              <a:defRPr/>
            </a:lvl1pPr>
          </a:lstStyle>
          <a:p>
            <a:fld id="{9E323EBC-9D53-416B-8DB6-25A3732908B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15206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99A1B02-CD88-4AB4-ABD6-E9AF81BF0F16}"/>
              </a:ext>
            </a:extLst>
          </p:cNvPr>
          <p:cNvSpPr>
            <a:spLocks noGrp="1" noChangeArrowheads="1"/>
          </p:cNvSpPr>
          <p:nvPr>
            <p:ph type="dt" sz="half" idx="10"/>
          </p:nvPr>
        </p:nvSpPr>
        <p:spPr/>
        <p:txBody>
          <a:bodyPr/>
          <a:lstStyle>
            <a:lvl1pPr>
              <a:defRPr/>
            </a:lvl1pPr>
          </a:lstStyle>
          <a:p>
            <a:pPr>
              <a:defRPr/>
            </a:pPr>
            <a:fld id="{23986AB4-6717-4596-9AE7-D8B60D67565F}" type="datetime1">
              <a:rPr lang="zh-CN" altLang="en-US"/>
              <a:pPr>
                <a:defRPr/>
              </a:pPr>
              <a:t>2020/12/11</a:t>
            </a:fld>
            <a:endParaRPr lang="zh-CN" altLang="en-US" sz="1800">
              <a:solidFill>
                <a:schemeClr val="tx1"/>
              </a:solidFill>
            </a:endParaRPr>
          </a:p>
        </p:txBody>
      </p:sp>
      <p:sp>
        <p:nvSpPr>
          <p:cNvPr id="6" name="页脚占位符 4">
            <a:extLst>
              <a:ext uri="{FF2B5EF4-FFF2-40B4-BE49-F238E27FC236}">
                <a16:creationId xmlns:a16="http://schemas.microsoft.com/office/drawing/2014/main" id="{3A6DEFD7-763A-4610-BB70-C5B21E6AF7F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9065F94E-9228-4594-B188-BC55F4B8E336}"/>
              </a:ext>
            </a:extLst>
          </p:cNvPr>
          <p:cNvSpPr>
            <a:spLocks noGrp="1" noChangeArrowheads="1"/>
          </p:cNvSpPr>
          <p:nvPr>
            <p:ph type="sldNum" sz="quarter" idx="12"/>
          </p:nvPr>
        </p:nvSpPr>
        <p:spPr/>
        <p:txBody>
          <a:bodyPr/>
          <a:lstStyle>
            <a:lvl1pPr>
              <a:defRPr/>
            </a:lvl1pPr>
          </a:lstStyle>
          <a:p>
            <a:fld id="{0F44573A-0088-4E3A-B1D8-9E2D64781D2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51224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A0D97E-CCC7-45B7-B5E8-5CC2CD862962}"/>
              </a:ext>
            </a:extLst>
          </p:cNvPr>
          <p:cNvSpPr>
            <a:spLocks noGrp="1" noChangeArrowheads="1"/>
          </p:cNvSpPr>
          <p:nvPr>
            <p:ph type="dt" sz="half" idx="10"/>
          </p:nvPr>
        </p:nvSpPr>
        <p:spPr/>
        <p:txBody>
          <a:bodyPr/>
          <a:lstStyle>
            <a:lvl1pPr>
              <a:defRPr/>
            </a:lvl1pPr>
          </a:lstStyle>
          <a:p>
            <a:pPr>
              <a:defRPr/>
            </a:pPr>
            <a:fld id="{21D8840A-AC69-49D7-9356-0E41B7CCD14F}"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7DD1BC69-A83A-4FF2-A8C3-6F3FD761C92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063898E5-A20E-4386-B15C-E9634FF21519}"/>
              </a:ext>
            </a:extLst>
          </p:cNvPr>
          <p:cNvSpPr>
            <a:spLocks noGrp="1" noChangeArrowheads="1"/>
          </p:cNvSpPr>
          <p:nvPr>
            <p:ph type="sldNum" sz="quarter" idx="12"/>
          </p:nvPr>
        </p:nvSpPr>
        <p:spPr/>
        <p:txBody>
          <a:bodyPr/>
          <a:lstStyle>
            <a:lvl1pPr>
              <a:defRPr/>
            </a:lvl1pPr>
          </a:lstStyle>
          <a:p>
            <a:fld id="{6CDD189B-BC1C-4F13-A03A-DCA270D4381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42417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F1BE79-6EF1-4488-9213-F9835E725B78}"/>
              </a:ext>
            </a:extLst>
          </p:cNvPr>
          <p:cNvSpPr>
            <a:spLocks noGrp="1" noChangeArrowheads="1"/>
          </p:cNvSpPr>
          <p:nvPr>
            <p:ph type="dt" sz="half" idx="10"/>
          </p:nvPr>
        </p:nvSpPr>
        <p:spPr/>
        <p:txBody>
          <a:bodyPr/>
          <a:lstStyle>
            <a:lvl1pPr>
              <a:defRPr/>
            </a:lvl1pPr>
          </a:lstStyle>
          <a:p>
            <a:pPr>
              <a:defRPr/>
            </a:pPr>
            <a:fld id="{DC4857F8-CEF6-487D-B267-08B0463E290B}"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62AFE570-1D75-4F73-AE31-8D4D44C2A025}"/>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72925CF-6A24-4294-B5E9-23E9546C7DF6}"/>
              </a:ext>
            </a:extLst>
          </p:cNvPr>
          <p:cNvSpPr>
            <a:spLocks noGrp="1" noChangeArrowheads="1"/>
          </p:cNvSpPr>
          <p:nvPr>
            <p:ph type="sldNum" sz="quarter" idx="12"/>
          </p:nvPr>
        </p:nvSpPr>
        <p:spPr/>
        <p:txBody>
          <a:bodyPr/>
          <a:lstStyle>
            <a:lvl1pPr>
              <a:defRPr/>
            </a:lvl1pPr>
          </a:lstStyle>
          <a:p>
            <a:fld id="{386F58B0-553A-4B5D-BE3F-67414F48B34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7144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E3CCE2-127D-45E6-8E9B-7BE04B00360E}"/>
              </a:ext>
            </a:extLst>
          </p:cNvPr>
          <p:cNvSpPr>
            <a:spLocks noGrp="1" noChangeArrowheads="1"/>
          </p:cNvSpPr>
          <p:nvPr>
            <p:ph type="dt" sz="half" idx="10"/>
          </p:nvPr>
        </p:nvSpPr>
        <p:spPr/>
        <p:txBody>
          <a:bodyPr/>
          <a:lstStyle>
            <a:lvl1pPr>
              <a:defRPr/>
            </a:lvl1pPr>
          </a:lstStyle>
          <a:p>
            <a:pPr>
              <a:defRPr/>
            </a:pPr>
            <a:fld id="{197577B3-EFAD-412F-906E-FBB0DEDC553B}" type="datetime1">
              <a:rPr lang="zh-CN" altLang="en-US"/>
              <a:pPr>
                <a:defRPr/>
              </a:pPr>
              <a:t>2020/12/11</a:t>
            </a:fld>
            <a:endParaRPr lang="zh-CN" altLang="en-US" sz="1800">
              <a:solidFill>
                <a:schemeClr val="tx1"/>
              </a:solidFill>
            </a:endParaRPr>
          </a:p>
        </p:txBody>
      </p:sp>
      <p:sp>
        <p:nvSpPr>
          <p:cNvPr id="5" name="页脚占位符 4">
            <a:extLst>
              <a:ext uri="{FF2B5EF4-FFF2-40B4-BE49-F238E27FC236}">
                <a16:creationId xmlns:a16="http://schemas.microsoft.com/office/drawing/2014/main" id="{14B90C02-C54C-41AD-8059-FB22A3067812}"/>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7BEAF53-3ABE-4139-8109-C7E71332570F}"/>
              </a:ext>
            </a:extLst>
          </p:cNvPr>
          <p:cNvSpPr>
            <a:spLocks noGrp="1" noChangeArrowheads="1"/>
          </p:cNvSpPr>
          <p:nvPr>
            <p:ph type="sldNum" sz="quarter" idx="12"/>
          </p:nvPr>
        </p:nvSpPr>
        <p:spPr/>
        <p:txBody>
          <a:bodyPr/>
          <a:lstStyle>
            <a:lvl1pPr>
              <a:defRPr/>
            </a:lvl1pPr>
          </a:lstStyle>
          <a:p>
            <a:fld id="{47F00F1D-34C8-4D2F-8DFB-B09BF413DB2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258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272AA04-51AF-41D5-BF36-347355120C09}"/>
              </a:ext>
            </a:extLst>
          </p:cNvPr>
          <p:cNvSpPr>
            <a:spLocks noGrp="1" noChangeArrowheads="1"/>
          </p:cNvSpPr>
          <p:nvPr>
            <p:ph type="dt" sz="half" idx="10"/>
          </p:nvPr>
        </p:nvSpPr>
        <p:spPr/>
        <p:txBody>
          <a:bodyPr/>
          <a:lstStyle>
            <a:lvl1pPr>
              <a:defRPr/>
            </a:lvl1pPr>
          </a:lstStyle>
          <a:p>
            <a:pPr>
              <a:defRPr/>
            </a:pPr>
            <a:fld id="{3C39D735-D768-46BC-A7BD-189527FF18F2}" type="datetime1">
              <a:rPr lang="zh-CN" altLang="en-US"/>
              <a:pPr>
                <a:defRPr/>
              </a:pPr>
              <a:t>2020/12/11</a:t>
            </a:fld>
            <a:endParaRPr lang="zh-CN" altLang="en-US" sz="1800">
              <a:solidFill>
                <a:schemeClr val="tx1"/>
              </a:solidFill>
            </a:endParaRPr>
          </a:p>
        </p:txBody>
      </p:sp>
      <p:sp>
        <p:nvSpPr>
          <p:cNvPr id="6" name="页脚占位符 4">
            <a:extLst>
              <a:ext uri="{FF2B5EF4-FFF2-40B4-BE49-F238E27FC236}">
                <a16:creationId xmlns:a16="http://schemas.microsoft.com/office/drawing/2014/main" id="{C0C0A8A6-35EA-4592-AA67-D6A21C84DC5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F575F2A6-5BBE-4B03-9E23-65D03D4B0852}"/>
              </a:ext>
            </a:extLst>
          </p:cNvPr>
          <p:cNvSpPr>
            <a:spLocks noGrp="1" noChangeArrowheads="1"/>
          </p:cNvSpPr>
          <p:nvPr>
            <p:ph type="sldNum" sz="quarter" idx="12"/>
          </p:nvPr>
        </p:nvSpPr>
        <p:spPr/>
        <p:txBody>
          <a:bodyPr/>
          <a:lstStyle>
            <a:lvl1pPr>
              <a:defRPr/>
            </a:lvl1pPr>
          </a:lstStyle>
          <a:p>
            <a:fld id="{3F2B1266-1B1F-4E50-8993-9CCEF53EABC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2258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DDA429F-602E-448B-BDA2-2B9342C02064}"/>
              </a:ext>
            </a:extLst>
          </p:cNvPr>
          <p:cNvSpPr>
            <a:spLocks noGrp="1" noChangeArrowheads="1"/>
          </p:cNvSpPr>
          <p:nvPr>
            <p:ph type="dt" sz="half" idx="10"/>
          </p:nvPr>
        </p:nvSpPr>
        <p:spPr/>
        <p:txBody>
          <a:bodyPr/>
          <a:lstStyle>
            <a:lvl1pPr>
              <a:defRPr/>
            </a:lvl1pPr>
          </a:lstStyle>
          <a:p>
            <a:pPr>
              <a:defRPr/>
            </a:pPr>
            <a:fld id="{DE482CCD-BB09-4005-8974-2EFB280BEC80}" type="datetime1">
              <a:rPr lang="zh-CN" altLang="en-US"/>
              <a:pPr>
                <a:defRPr/>
              </a:pPr>
              <a:t>2020/12/11</a:t>
            </a:fld>
            <a:endParaRPr lang="zh-CN" altLang="en-US" sz="1800">
              <a:solidFill>
                <a:schemeClr val="tx1"/>
              </a:solidFill>
            </a:endParaRPr>
          </a:p>
        </p:txBody>
      </p:sp>
      <p:sp>
        <p:nvSpPr>
          <p:cNvPr id="8" name="页脚占位符 4">
            <a:extLst>
              <a:ext uri="{FF2B5EF4-FFF2-40B4-BE49-F238E27FC236}">
                <a16:creationId xmlns:a16="http://schemas.microsoft.com/office/drawing/2014/main" id="{EE51D8CF-A6CA-4AAF-8326-5F4360B951CA}"/>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808919BD-8F2F-403F-8D8C-B8FF05E426DF}"/>
              </a:ext>
            </a:extLst>
          </p:cNvPr>
          <p:cNvSpPr>
            <a:spLocks noGrp="1" noChangeArrowheads="1"/>
          </p:cNvSpPr>
          <p:nvPr>
            <p:ph type="sldNum" sz="quarter" idx="12"/>
          </p:nvPr>
        </p:nvSpPr>
        <p:spPr/>
        <p:txBody>
          <a:bodyPr/>
          <a:lstStyle>
            <a:lvl1pPr>
              <a:defRPr/>
            </a:lvl1pPr>
          </a:lstStyle>
          <a:p>
            <a:fld id="{8D6E6D69-D637-4B7C-93E2-6E3D6D04657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916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20CF35F-B0F4-4740-A707-D65DB28B61F4}"/>
              </a:ext>
            </a:extLst>
          </p:cNvPr>
          <p:cNvSpPr>
            <a:spLocks noGrp="1" noChangeArrowheads="1"/>
          </p:cNvSpPr>
          <p:nvPr>
            <p:ph type="dt" sz="half" idx="10"/>
          </p:nvPr>
        </p:nvSpPr>
        <p:spPr/>
        <p:txBody>
          <a:bodyPr/>
          <a:lstStyle>
            <a:lvl1pPr>
              <a:defRPr/>
            </a:lvl1pPr>
          </a:lstStyle>
          <a:p>
            <a:pPr>
              <a:defRPr/>
            </a:pPr>
            <a:fld id="{B919443D-E739-4360-98F5-B0140208E8C4}" type="datetime1">
              <a:rPr lang="zh-CN" altLang="en-US"/>
              <a:pPr>
                <a:defRPr/>
              </a:pPr>
              <a:t>2020/12/11</a:t>
            </a:fld>
            <a:endParaRPr lang="zh-CN" altLang="en-US" sz="1800">
              <a:solidFill>
                <a:schemeClr val="tx1"/>
              </a:solidFill>
            </a:endParaRPr>
          </a:p>
        </p:txBody>
      </p:sp>
      <p:sp>
        <p:nvSpPr>
          <p:cNvPr id="4" name="页脚占位符 4">
            <a:extLst>
              <a:ext uri="{FF2B5EF4-FFF2-40B4-BE49-F238E27FC236}">
                <a16:creationId xmlns:a16="http://schemas.microsoft.com/office/drawing/2014/main" id="{F2495488-F52A-4159-8ED7-A316C2DB742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84A904D5-D233-4122-8059-86FF52501E84}"/>
              </a:ext>
            </a:extLst>
          </p:cNvPr>
          <p:cNvSpPr>
            <a:spLocks noGrp="1" noChangeArrowheads="1"/>
          </p:cNvSpPr>
          <p:nvPr>
            <p:ph type="sldNum" sz="quarter" idx="12"/>
          </p:nvPr>
        </p:nvSpPr>
        <p:spPr/>
        <p:txBody>
          <a:bodyPr/>
          <a:lstStyle>
            <a:lvl1pPr>
              <a:defRPr/>
            </a:lvl1pPr>
          </a:lstStyle>
          <a:p>
            <a:fld id="{A77A57FF-4A13-416C-9445-A585A9E2670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4469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5D62A55-4A0D-43C9-AFB4-0F9448FB9DA9}"/>
              </a:ext>
            </a:extLst>
          </p:cNvPr>
          <p:cNvSpPr>
            <a:spLocks noGrp="1" noChangeArrowheads="1"/>
          </p:cNvSpPr>
          <p:nvPr>
            <p:ph type="dt" sz="half" idx="10"/>
          </p:nvPr>
        </p:nvSpPr>
        <p:spPr/>
        <p:txBody>
          <a:bodyPr/>
          <a:lstStyle>
            <a:lvl1pPr>
              <a:defRPr/>
            </a:lvl1pPr>
          </a:lstStyle>
          <a:p>
            <a:pPr>
              <a:defRPr/>
            </a:pPr>
            <a:fld id="{672A1CF9-F780-4D99-946D-1740E468AE39}" type="datetime1">
              <a:rPr lang="zh-CN" altLang="en-US"/>
              <a:pPr>
                <a:defRPr/>
              </a:pPr>
              <a:t>2020/12/11</a:t>
            </a:fld>
            <a:endParaRPr lang="zh-CN" altLang="en-US" sz="1800">
              <a:solidFill>
                <a:schemeClr val="tx1"/>
              </a:solidFill>
            </a:endParaRPr>
          </a:p>
        </p:txBody>
      </p:sp>
      <p:sp>
        <p:nvSpPr>
          <p:cNvPr id="3" name="页脚占位符 4">
            <a:extLst>
              <a:ext uri="{FF2B5EF4-FFF2-40B4-BE49-F238E27FC236}">
                <a16:creationId xmlns:a16="http://schemas.microsoft.com/office/drawing/2014/main" id="{58F939D3-CA4F-45D8-8AEF-1C463C9C1E97}"/>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14ACD37C-AECF-475F-B532-C6B958206874}"/>
              </a:ext>
            </a:extLst>
          </p:cNvPr>
          <p:cNvSpPr>
            <a:spLocks noGrp="1" noChangeArrowheads="1"/>
          </p:cNvSpPr>
          <p:nvPr>
            <p:ph type="sldNum" sz="quarter" idx="12"/>
          </p:nvPr>
        </p:nvSpPr>
        <p:spPr/>
        <p:txBody>
          <a:bodyPr/>
          <a:lstStyle>
            <a:lvl1pPr>
              <a:defRPr/>
            </a:lvl1pPr>
          </a:lstStyle>
          <a:p>
            <a:fld id="{2001E870-3587-476F-986A-7D84AA25239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5342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2C7204D-75FA-43C4-90FF-59E91736C064}"/>
              </a:ext>
            </a:extLst>
          </p:cNvPr>
          <p:cNvSpPr>
            <a:spLocks noGrp="1" noChangeArrowheads="1"/>
          </p:cNvSpPr>
          <p:nvPr>
            <p:ph type="dt" sz="half" idx="10"/>
          </p:nvPr>
        </p:nvSpPr>
        <p:spPr/>
        <p:txBody>
          <a:bodyPr/>
          <a:lstStyle>
            <a:lvl1pPr>
              <a:defRPr/>
            </a:lvl1pPr>
          </a:lstStyle>
          <a:p>
            <a:pPr>
              <a:defRPr/>
            </a:pPr>
            <a:fld id="{C5B2F247-810E-4E47-8C0D-0121FE9906C4}" type="datetime1">
              <a:rPr lang="zh-CN" altLang="en-US"/>
              <a:pPr>
                <a:defRPr/>
              </a:pPr>
              <a:t>2020/12/11</a:t>
            </a:fld>
            <a:endParaRPr lang="zh-CN" altLang="en-US" sz="1800">
              <a:solidFill>
                <a:schemeClr val="tx1"/>
              </a:solidFill>
            </a:endParaRPr>
          </a:p>
        </p:txBody>
      </p:sp>
      <p:sp>
        <p:nvSpPr>
          <p:cNvPr id="6" name="页脚占位符 4">
            <a:extLst>
              <a:ext uri="{FF2B5EF4-FFF2-40B4-BE49-F238E27FC236}">
                <a16:creationId xmlns:a16="http://schemas.microsoft.com/office/drawing/2014/main" id="{8AC26F15-3D4B-4DE3-9E5E-C9606D61D6BC}"/>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C2964174-F55B-4E8C-AB4D-3C0330BDCBE0}"/>
              </a:ext>
            </a:extLst>
          </p:cNvPr>
          <p:cNvSpPr>
            <a:spLocks noGrp="1" noChangeArrowheads="1"/>
          </p:cNvSpPr>
          <p:nvPr>
            <p:ph type="sldNum" sz="quarter" idx="12"/>
          </p:nvPr>
        </p:nvSpPr>
        <p:spPr/>
        <p:txBody>
          <a:bodyPr/>
          <a:lstStyle>
            <a:lvl1pPr>
              <a:defRPr/>
            </a:lvl1pPr>
          </a:lstStyle>
          <a:p>
            <a:fld id="{823D4D7F-1C92-4523-B5F9-4480AB155FC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2583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427D088-4A9A-4871-B09C-2D4F27C770D7}"/>
              </a:ext>
            </a:extLst>
          </p:cNvPr>
          <p:cNvSpPr>
            <a:spLocks noGrp="1" noChangeArrowheads="1"/>
          </p:cNvSpPr>
          <p:nvPr>
            <p:ph type="dt" sz="half" idx="10"/>
          </p:nvPr>
        </p:nvSpPr>
        <p:spPr/>
        <p:txBody>
          <a:bodyPr/>
          <a:lstStyle>
            <a:lvl1pPr>
              <a:defRPr/>
            </a:lvl1pPr>
          </a:lstStyle>
          <a:p>
            <a:pPr>
              <a:defRPr/>
            </a:pPr>
            <a:fld id="{E0169721-4124-4EB5-AF68-99314A056C55}" type="datetime1">
              <a:rPr lang="zh-CN" altLang="en-US"/>
              <a:pPr>
                <a:defRPr/>
              </a:pPr>
              <a:t>2020/12/11</a:t>
            </a:fld>
            <a:endParaRPr lang="zh-CN" altLang="en-US" sz="1800">
              <a:solidFill>
                <a:schemeClr val="tx1"/>
              </a:solidFill>
            </a:endParaRPr>
          </a:p>
        </p:txBody>
      </p:sp>
      <p:sp>
        <p:nvSpPr>
          <p:cNvPr id="6" name="页脚占位符 4">
            <a:extLst>
              <a:ext uri="{FF2B5EF4-FFF2-40B4-BE49-F238E27FC236}">
                <a16:creationId xmlns:a16="http://schemas.microsoft.com/office/drawing/2014/main" id="{3D8B9592-BF17-45B7-8AA6-A203D810CDF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72B0FEA7-1277-4510-9169-07BA34786C69}"/>
              </a:ext>
            </a:extLst>
          </p:cNvPr>
          <p:cNvSpPr>
            <a:spLocks noGrp="1" noChangeArrowheads="1"/>
          </p:cNvSpPr>
          <p:nvPr>
            <p:ph type="sldNum" sz="quarter" idx="12"/>
          </p:nvPr>
        </p:nvSpPr>
        <p:spPr/>
        <p:txBody>
          <a:bodyPr/>
          <a:lstStyle>
            <a:lvl1pPr>
              <a:defRPr/>
            </a:lvl1pPr>
          </a:lstStyle>
          <a:p>
            <a:fld id="{68733CB4-C5FB-4B95-AA91-EF5189B5BC3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7647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4977B35-7206-4563-9E52-94895A43B19F}"/>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D9720CCF-61A6-4ABA-80C6-C709941133B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FE0E0AA9-F9C8-4407-A77E-A6F9604877B0}"/>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9B162FA-66A1-4B89-92DF-E7E19387B432}" type="datetime1">
              <a:rPr lang="zh-CN" altLang="en-US"/>
              <a:pPr>
                <a:defRPr/>
              </a:pPr>
              <a:t>2020/12/11</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B2A0A2A2-0928-4416-9FBF-B82B19FFC4EB}"/>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5C2708B9-8F82-4DC0-A12C-6AF0A9CC2466}"/>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471D6AEA-902D-4A98-BD66-679E9AD487E0}" type="slidenum">
              <a:rPr lang="zh-CN" altLang="en-US"/>
              <a:pPr/>
              <a:t>‹#›</a:t>
            </a:fld>
            <a:endParaRPr lang="zh-CN" altLang="en-US"/>
          </a:p>
        </p:txBody>
      </p:sp>
      <p:pic>
        <p:nvPicPr>
          <p:cNvPr id="1031" name="图片 8">
            <a:extLst>
              <a:ext uri="{FF2B5EF4-FFF2-40B4-BE49-F238E27FC236}">
                <a16:creationId xmlns:a16="http://schemas.microsoft.com/office/drawing/2014/main" id="{9D4D3B38-398C-4308-90D1-36154DECD4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E8635B0A-3B8A-4E75-842E-C542A9547B19}"/>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2051" name="文本占位符 2">
            <a:extLst>
              <a:ext uri="{FF2B5EF4-FFF2-40B4-BE49-F238E27FC236}">
                <a16:creationId xmlns:a16="http://schemas.microsoft.com/office/drawing/2014/main" id="{AC0DB7EE-D065-4B6C-AA02-73E8AA3AB2A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2052" name="日期占位符 3">
            <a:extLst>
              <a:ext uri="{FF2B5EF4-FFF2-40B4-BE49-F238E27FC236}">
                <a16:creationId xmlns:a16="http://schemas.microsoft.com/office/drawing/2014/main" id="{58BED54D-5F71-461A-BCBF-A92E9D27F1BB}"/>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F2DB4A54-84E8-4AA6-A19E-659FD35D755F}" type="datetime1">
              <a:rPr lang="zh-CN" altLang="en-US"/>
              <a:pPr>
                <a:defRPr/>
              </a:pPr>
              <a:t>2020/12/11</a:t>
            </a:fld>
            <a:endParaRPr lang="zh-CN" altLang="en-US" sz="1800">
              <a:solidFill>
                <a:schemeClr val="tx1"/>
              </a:solidFill>
            </a:endParaRPr>
          </a:p>
        </p:txBody>
      </p:sp>
      <p:sp>
        <p:nvSpPr>
          <p:cNvPr id="2053" name="页脚占位符 4">
            <a:extLst>
              <a:ext uri="{FF2B5EF4-FFF2-40B4-BE49-F238E27FC236}">
                <a16:creationId xmlns:a16="http://schemas.microsoft.com/office/drawing/2014/main" id="{86BD6406-10A8-4043-A03A-A92F19DF44CF}"/>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2054" name="灯片编号占位符 5">
            <a:extLst>
              <a:ext uri="{FF2B5EF4-FFF2-40B4-BE49-F238E27FC236}">
                <a16:creationId xmlns:a16="http://schemas.microsoft.com/office/drawing/2014/main" id="{8C64D236-7717-41DD-B045-3B53E37FB1B8}"/>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8EB081C6-7D14-40F9-A779-9811466313FD}"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
            <a:extLst>
              <a:ext uri="{FF2B5EF4-FFF2-40B4-BE49-F238E27FC236}">
                <a16:creationId xmlns:a16="http://schemas.microsoft.com/office/drawing/2014/main" id="{E85F6128-37D6-4B79-B184-A7D32AE0218F}"/>
              </a:ext>
            </a:extLst>
          </p:cNvPr>
          <p:cNvSpPr>
            <a:spLocks noChangeArrowheads="1"/>
          </p:cNvSpPr>
          <p:nvPr/>
        </p:nvSpPr>
        <p:spPr bwMode="auto">
          <a:xfrm>
            <a:off x="0" y="0"/>
            <a:ext cx="12192000" cy="6858000"/>
          </a:xfrm>
          <a:prstGeom prst="rect">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627" name="任意多边形 17">
            <a:extLst>
              <a:ext uri="{FF2B5EF4-FFF2-40B4-BE49-F238E27FC236}">
                <a16:creationId xmlns:a16="http://schemas.microsoft.com/office/drawing/2014/main" id="{45D08BE7-C5E0-4A7C-B40D-ADBE64807FF2}"/>
              </a:ext>
            </a:extLst>
          </p:cNvPr>
          <p:cNvSpPr>
            <a:spLocks noChangeArrowheads="1"/>
          </p:cNvSpPr>
          <p:nvPr/>
        </p:nvSpPr>
        <p:spPr bwMode="auto">
          <a:xfrm rot="-2111113">
            <a:off x="3338513" y="2676525"/>
            <a:ext cx="2930525" cy="5530850"/>
          </a:xfrm>
          <a:custGeom>
            <a:avLst/>
            <a:gdLst>
              <a:gd name="T0" fmla="*/ 2940668 w 2929605"/>
              <a:gd name="T1" fmla="*/ 0 h 5531117"/>
              <a:gd name="T2" fmla="*/ 2940668 w 2929605"/>
              <a:gd name="T3" fmla="*/ 5527905 h 5531117"/>
              <a:gd name="T4" fmla="*/ 0 w 2929605"/>
              <a:gd name="T5" fmla="*/ 3463630 h 5531117"/>
              <a:gd name="T6" fmla="*/ 0 w 2929605"/>
              <a:gd name="T7" fmla="*/ 0 h 5531117"/>
              <a:gd name="T8" fmla="*/ 0 60000 65536"/>
              <a:gd name="T9" fmla="*/ 0 60000 65536"/>
              <a:gd name="T10" fmla="*/ 0 60000 65536"/>
              <a:gd name="T11" fmla="*/ 0 60000 65536"/>
              <a:gd name="T12" fmla="*/ 0 w 2929605"/>
              <a:gd name="T13" fmla="*/ 0 h 5531117"/>
              <a:gd name="T14" fmla="*/ 2929605 w 2929605"/>
              <a:gd name="T15" fmla="*/ 5531117 h 5531117"/>
            </a:gdLst>
            <a:ahLst/>
            <a:cxnLst>
              <a:cxn ang="T8">
                <a:pos x="T0" y="T1"/>
              </a:cxn>
              <a:cxn ang="T9">
                <a:pos x="T2" y="T3"/>
              </a:cxn>
              <a:cxn ang="T10">
                <a:pos x="T4" y="T5"/>
              </a:cxn>
              <a:cxn ang="T11">
                <a:pos x="T6" y="T7"/>
              </a:cxn>
            </a:cxnLst>
            <a:rect l="T12" t="T13" r="T14" b="T15"/>
            <a:pathLst>
              <a:path w="2929605" h="5531117">
                <a:moveTo>
                  <a:pt x="2929605" y="0"/>
                </a:moveTo>
                <a:lnTo>
                  <a:pt x="2929604" y="5531117"/>
                </a:lnTo>
                <a:lnTo>
                  <a:pt x="0" y="3465642"/>
                </a:lnTo>
                <a:lnTo>
                  <a:pt x="0" y="0"/>
                </a:lnTo>
                <a:lnTo>
                  <a:pt x="2929605" y="0"/>
                </a:lnTo>
                <a:close/>
              </a:path>
            </a:pathLst>
          </a:custGeom>
          <a:solidFill>
            <a:srgbClr val="3A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28" name="任意多边形 25">
            <a:extLst>
              <a:ext uri="{FF2B5EF4-FFF2-40B4-BE49-F238E27FC236}">
                <a16:creationId xmlns:a16="http://schemas.microsoft.com/office/drawing/2014/main" id="{AF45F481-7CDD-4C81-9BA3-E272DE14EEE8}"/>
              </a:ext>
            </a:extLst>
          </p:cNvPr>
          <p:cNvSpPr>
            <a:spLocks noChangeArrowheads="1"/>
          </p:cNvSpPr>
          <p:nvPr/>
        </p:nvSpPr>
        <p:spPr bwMode="auto">
          <a:xfrm rot="-2111113">
            <a:off x="9272588" y="2767013"/>
            <a:ext cx="2928937" cy="4602162"/>
          </a:xfrm>
          <a:custGeom>
            <a:avLst/>
            <a:gdLst>
              <a:gd name="T0" fmla="*/ 2921606 w 2929604"/>
              <a:gd name="T1" fmla="*/ 0 h 4601977"/>
              <a:gd name="T2" fmla="*/ 2921606 w 2929604"/>
              <a:gd name="T3" fmla="*/ 2749688 h 4601977"/>
              <a:gd name="T4" fmla="*/ 1618313 w 2929604"/>
              <a:gd name="T5" fmla="*/ 4604189 h 4601977"/>
              <a:gd name="T6" fmla="*/ 0 w 2929604"/>
              <a:gd name="T7" fmla="*/ 3459548 h 4601977"/>
              <a:gd name="T8" fmla="*/ 0 w 2929604"/>
              <a:gd name="T9" fmla="*/ 0 h 4601977"/>
              <a:gd name="T10" fmla="*/ 0 60000 65536"/>
              <a:gd name="T11" fmla="*/ 0 60000 65536"/>
              <a:gd name="T12" fmla="*/ 0 60000 65536"/>
              <a:gd name="T13" fmla="*/ 0 60000 65536"/>
              <a:gd name="T14" fmla="*/ 0 60000 65536"/>
              <a:gd name="T15" fmla="*/ 0 w 2929604"/>
              <a:gd name="T16" fmla="*/ 0 h 4601977"/>
              <a:gd name="T17" fmla="*/ 2929604 w 2929604"/>
              <a:gd name="T18" fmla="*/ 4601977 h 4601977"/>
            </a:gdLst>
            <a:ahLst/>
            <a:cxnLst>
              <a:cxn ang="T10">
                <a:pos x="T0" y="T1"/>
              </a:cxn>
              <a:cxn ang="T11">
                <a:pos x="T2" y="T3"/>
              </a:cxn>
              <a:cxn ang="T12">
                <a:pos x="T4" y="T5"/>
              </a:cxn>
              <a:cxn ang="T13">
                <a:pos x="T6" y="T7"/>
              </a:cxn>
              <a:cxn ang="T14">
                <a:pos x="T8" y="T9"/>
              </a:cxn>
            </a:cxnLst>
            <a:rect l="T15" t="T16" r="T17" b="T18"/>
            <a:pathLst>
              <a:path w="2929604" h="4601977">
                <a:moveTo>
                  <a:pt x="2929604" y="0"/>
                </a:moveTo>
                <a:lnTo>
                  <a:pt x="2929604" y="2748364"/>
                </a:lnTo>
                <a:lnTo>
                  <a:pt x="1622741" y="4601977"/>
                </a:lnTo>
                <a:lnTo>
                  <a:pt x="0" y="3457887"/>
                </a:lnTo>
                <a:lnTo>
                  <a:pt x="0" y="0"/>
                </a:lnTo>
                <a:lnTo>
                  <a:pt x="2929604"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29" name="任意多边形 19">
            <a:extLst>
              <a:ext uri="{FF2B5EF4-FFF2-40B4-BE49-F238E27FC236}">
                <a16:creationId xmlns:a16="http://schemas.microsoft.com/office/drawing/2014/main" id="{02265180-4986-47B3-9AB5-B479A45A0295}"/>
              </a:ext>
            </a:extLst>
          </p:cNvPr>
          <p:cNvSpPr>
            <a:spLocks noChangeArrowheads="1"/>
          </p:cNvSpPr>
          <p:nvPr/>
        </p:nvSpPr>
        <p:spPr bwMode="auto">
          <a:xfrm rot="-2111113">
            <a:off x="6051550" y="2767013"/>
            <a:ext cx="3081338" cy="5478462"/>
          </a:xfrm>
          <a:custGeom>
            <a:avLst/>
            <a:gdLst>
              <a:gd name="T0" fmla="*/ 3084682 w 3081034"/>
              <a:gd name="T1" fmla="*/ 0 h 5478644"/>
              <a:gd name="T2" fmla="*/ 3084682 w 3081034"/>
              <a:gd name="T3" fmla="*/ 5476444 h 5478644"/>
              <a:gd name="T4" fmla="*/ 0 w 3081034"/>
              <a:gd name="T5" fmla="*/ 3305086 h 5478644"/>
              <a:gd name="T6" fmla="*/ 0 w 3081034"/>
              <a:gd name="T7" fmla="*/ 0 h 5478644"/>
              <a:gd name="T8" fmla="*/ 0 60000 65536"/>
              <a:gd name="T9" fmla="*/ 0 60000 65536"/>
              <a:gd name="T10" fmla="*/ 0 60000 65536"/>
              <a:gd name="T11" fmla="*/ 0 60000 65536"/>
              <a:gd name="T12" fmla="*/ 0 w 3081034"/>
              <a:gd name="T13" fmla="*/ 0 h 5478644"/>
              <a:gd name="T14" fmla="*/ 3081034 w 3081034"/>
              <a:gd name="T15" fmla="*/ 5478644 h 5478644"/>
            </a:gdLst>
            <a:ahLst/>
            <a:cxnLst>
              <a:cxn ang="T8">
                <a:pos x="T0" y="T1"/>
              </a:cxn>
              <a:cxn ang="T9">
                <a:pos x="T2" y="T3"/>
              </a:cxn>
              <a:cxn ang="T10">
                <a:pos x="T4" y="T5"/>
              </a:cxn>
              <a:cxn ang="T11">
                <a:pos x="T6" y="T7"/>
              </a:cxn>
            </a:cxnLst>
            <a:rect l="T12" t="T13" r="T14" b="T15"/>
            <a:pathLst>
              <a:path w="3081034" h="5478644">
                <a:moveTo>
                  <a:pt x="3081034" y="0"/>
                </a:moveTo>
                <a:lnTo>
                  <a:pt x="3081034" y="5478644"/>
                </a:lnTo>
                <a:lnTo>
                  <a:pt x="0" y="3306406"/>
                </a:lnTo>
                <a:lnTo>
                  <a:pt x="0" y="0"/>
                </a:lnTo>
                <a:lnTo>
                  <a:pt x="3081034"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30" name="任意多边形 9">
            <a:extLst>
              <a:ext uri="{FF2B5EF4-FFF2-40B4-BE49-F238E27FC236}">
                <a16:creationId xmlns:a16="http://schemas.microsoft.com/office/drawing/2014/main" id="{3F2A94CF-802E-4688-B0B8-C97EB22AB5EA}"/>
              </a:ext>
            </a:extLst>
          </p:cNvPr>
          <p:cNvSpPr>
            <a:spLocks noChangeArrowheads="1"/>
          </p:cNvSpPr>
          <p:nvPr/>
        </p:nvSpPr>
        <p:spPr bwMode="auto">
          <a:xfrm>
            <a:off x="0" y="2251075"/>
            <a:ext cx="11990388" cy="1017588"/>
          </a:xfrm>
          <a:custGeom>
            <a:avLst/>
            <a:gdLst>
              <a:gd name="T0" fmla="*/ 0 w 7710985"/>
              <a:gd name="T1" fmla="*/ 0 h 1678674"/>
              <a:gd name="T2" fmla="*/ 1104971670 w 7710985"/>
              <a:gd name="T3" fmla="*/ 0 h 1678674"/>
              <a:gd name="T4" fmla="*/ 1104971670 w 7710985"/>
              <a:gd name="T5" fmla="*/ 33 h 1678674"/>
              <a:gd name="T6" fmla="*/ 986651913 w 7710985"/>
              <a:gd name="T7" fmla="*/ 3388 h 1678674"/>
              <a:gd name="T8" fmla="*/ 1104971670 w 7710985"/>
              <a:gd name="T9" fmla="*/ 6743 h 1678674"/>
              <a:gd name="T10" fmla="*/ 1104971670 w 7710985"/>
              <a:gd name="T11" fmla="*/ 6820 h 1678674"/>
              <a:gd name="T12" fmla="*/ 0 w 7710985"/>
              <a:gd name="T13" fmla="*/ 6820 h 1678674"/>
              <a:gd name="T14" fmla="*/ 0 w 7710985"/>
              <a:gd name="T15" fmla="*/ 6743 h 1678674"/>
              <a:gd name="T16" fmla="*/ 118319242 w 7710985"/>
              <a:gd name="T17" fmla="*/ 3388 h 1678674"/>
              <a:gd name="T18" fmla="*/ 0 w 7710985"/>
              <a:gd name="T19" fmla="*/ 33 h 16786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0985"/>
              <a:gd name="T31" fmla="*/ 0 h 1678674"/>
              <a:gd name="T32" fmla="*/ 7710985 w 7710985"/>
              <a:gd name="T33" fmla="*/ 1678674 h 16786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lnTo>
                  <a:pt x="0" y="0"/>
                </a:lnTo>
                <a:close/>
              </a:path>
            </a:pathLst>
          </a:custGeom>
          <a:solidFill>
            <a:srgbClr val="FFFFCF"/>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31" name="文本框 10">
            <a:extLst>
              <a:ext uri="{FF2B5EF4-FFF2-40B4-BE49-F238E27FC236}">
                <a16:creationId xmlns:a16="http://schemas.microsoft.com/office/drawing/2014/main" id="{59366E68-8BCD-42C8-BD3B-3AE299FADB74}"/>
              </a:ext>
            </a:extLst>
          </p:cNvPr>
          <p:cNvSpPr>
            <a:spLocks noChangeArrowheads="1"/>
          </p:cNvSpPr>
          <p:nvPr/>
        </p:nvSpPr>
        <p:spPr bwMode="auto">
          <a:xfrm>
            <a:off x="1307490" y="2462090"/>
            <a:ext cx="9690100"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ts val="4000"/>
              </a:lnSpc>
              <a:spcBef>
                <a:spcPct val="0"/>
              </a:spcBef>
              <a:buFontTx/>
              <a:buNone/>
            </a:pPr>
            <a:r>
              <a:rPr lang="en-US" sz="3600" b="1">
                <a:latin typeface="Calibri"/>
                <a:ea typeface="宋体"/>
                <a:cs typeface="Calibri"/>
              </a:rPr>
              <a:t>Charity Foundation Platform Database</a:t>
            </a:r>
            <a:endParaRPr lang="en-US" altLang="zh-CN" sz="3600" b="1">
              <a:latin typeface="Times New Roman"/>
              <a:ea typeface="宋体"/>
              <a:cs typeface="Times New Roman"/>
            </a:endParaRPr>
          </a:p>
        </p:txBody>
      </p:sp>
      <p:sp>
        <p:nvSpPr>
          <p:cNvPr id="26632" name="文本框 11">
            <a:extLst>
              <a:ext uri="{FF2B5EF4-FFF2-40B4-BE49-F238E27FC236}">
                <a16:creationId xmlns:a16="http://schemas.microsoft.com/office/drawing/2014/main" id="{9621676D-4316-4AAE-8C6C-4EA39EB6F362}"/>
              </a:ext>
            </a:extLst>
          </p:cNvPr>
          <p:cNvSpPr>
            <a:spLocks noChangeArrowheads="1"/>
          </p:cNvSpPr>
          <p:nvPr/>
        </p:nvSpPr>
        <p:spPr bwMode="auto">
          <a:xfrm>
            <a:off x="7698347" y="3959225"/>
            <a:ext cx="361417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en-US" altLang="zh-CN" sz="2000" b="1">
                <a:solidFill>
                  <a:srgbClr val="FFFFCF"/>
                </a:solidFill>
                <a:latin typeface="Times New Roman"/>
                <a:ea typeface="Arial Unicode MS"/>
                <a:cs typeface="Times New Roman"/>
                <a:sym typeface="Arial Unicode MS" panose="020B0604020202020204" pitchFamily="34" charset="-128"/>
              </a:rPr>
              <a:t>By: Group 6</a:t>
            </a:r>
            <a:endParaRPr lang="en-US" altLang="zh-CN" sz="2000" b="1">
              <a:solidFill>
                <a:srgbClr val="FFFFCF"/>
              </a:solidFill>
              <a:latin typeface="Times New Roman" panose="02020603050405020304" pitchFamily="18" charset="0"/>
              <a:ea typeface="Arial Unicode MS" panose="020B0604020202020204" pitchFamily="34" charset="-128"/>
              <a:cs typeface="Times New Roman" panose="02020603050405020304" pitchFamily="18" charset="0"/>
            </a:endParaRPr>
          </a:p>
          <a:p>
            <a:pPr eaLnBrk="1" hangingPunct="1">
              <a:lnSpc>
                <a:spcPct val="100000"/>
              </a:lnSpc>
              <a:spcBef>
                <a:spcPct val="0"/>
              </a:spcBef>
              <a:buNone/>
            </a:pPr>
            <a:r>
              <a:rPr lang="en-US" altLang="zh-CN" sz="2000" err="1">
                <a:solidFill>
                  <a:srgbClr val="FFFFCF"/>
                </a:solidFill>
                <a:latin typeface="Times New Roman"/>
                <a:ea typeface="Arial Unicode MS"/>
                <a:cs typeface="Times New Roman"/>
                <a:sym typeface="Arial Unicode MS" panose="020B0604020202020204" pitchFamily="34" charset="-128"/>
              </a:rPr>
              <a:t>Jiaoli</a:t>
            </a:r>
            <a:r>
              <a:rPr lang="en-US" altLang="zh-CN" sz="2000">
                <a:solidFill>
                  <a:srgbClr val="FFFFCF"/>
                </a:solidFill>
                <a:latin typeface="Times New Roman"/>
                <a:ea typeface="Arial Unicode MS"/>
                <a:cs typeface="Times New Roman"/>
                <a:sym typeface="Arial Unicode MS" panose="020B0604020202020204" pitchFamily="34" charset="-128"/>
              </a:rPr>
              <a:t> Yang</a:t>
            </a:r>
            <a:endParaRPr lang="en-US" altLang="zh-CN" sz="2000">
              <a:solidFill>
                <a:srgbClr val="FFFFCF"/>
              </a:solidFill>
              <a:latin typeface="Times New Roman"/>
              <a:ea typeface="Arial Unicode MS"/>
              <a:cs typeface="Times New Roman"/>
            </a:endParaRPr>
          </a:p>
          <a:p>
            <a:pPr>
              <a:lnSpc>
                <a:spcPct val="100000"/>
              </a:lnSpc>
              <a:spcBef>
                <a:spcPct val="0"/>
              </a:spcBef>
              <a:buNone/>
            </a:pPr>
            <a:r>
              <a:rPr lang="en-US" altLang="zh-CN" sz="2000">
                <a:solidFill>
                  <a:srgbClr val="FFFFCF"/>
                </a:solidFill>
                <a:latin typeface="Times New Roman"/>
                <a:ea typeface="Arial Unicode MS"/>
                <a:cs typeface="Times New Roman"/>
              </a:rPr>
              <a:t>Shiqi Yu</a:t>
            </a:r>
          </a:p>
          <a:p>
            <a:pPr>
              <a:lnSpc>
                <a:spcPct val="100000"/>
              </a:lnSpc>
              <a:spcBef>
                <a:spcPct val="0"/>
              </a:spcBef>
              <a:buNone/>
            </a:pPr>
            <a:r>
              <a:rPr lang="en-US" altLang="zh-CN" sz="2000">
                <a:solidFill>
                  <a:srgbClr val="FFFFCF"/>
                </a:solidFill>
                <a:latin typeface="Times New Roman"/>
                <a:ea typeface="Arial Unicode MS"/>
                <a:cs typeface="Times New Roman"/>
              </a:rPr>
              <a:t>Jiangnan Xia</a:t>
            </a:r>
          </a:p>
          <a:p>
            <a:pPr>
              <a:lnSpc>
                <a:spcPct val="100000"/>
              </a:lnSpc>
              <a:spcBef>
                <a:spcPct val="0"/>
              </a:spcBef>
              <a:buNone/>
            </a:pPr>
            <a:r>
              <a:rPr lang="en-US" altLang="zh-CN" sz="2000">
                <a:solidFill>
                  <a:srgbClr val="FFFFCF"/>
                </a:solidFill>
                <a:latin typeface="Times New Roman"/>
                <a:ea typeface="Arial Unicode MS"/>
                <a:cs typeface="Times New Roman"/>
              </a:rPr>
              <a:t>Haojie Zhang</a:t>
            </a:r>
          </a:p>
          <a:p>
            <a:pPr eaLnBrk="1" hangingPunct="1">
              <a:lnSpc>
                <a:spcPct val="100000"/>
              </a:lnSpc>
              <a:spcBef>
                <a:spcPct val="0"/>
              </a:spcBef>
              <a:buNone/>
            </a:pPr>
            <a:r>
              <a:rPr lang="en-US" altLang="zh-CN" sz="2000">
                <a:solidFill>
                  <a:srgbClr val="FFFFCF"/>
                </a:solidFill>
                <a:latin typeface="Times New Roman"/>
                <a:ea typeface="Arial Unicode MS"/>
                <a:cs typeface="Times New Roman"/>
                <a:sym typeface="Arial Unicode MS" panose="020B0604020202020204" pitchFamily="34" charset="-128"/>
              </a:rPr>
              <a:t>Hanzhang Wang</a:t>
            </a:r>
            <a:endParaRPr lang="zh-CN" altLang="en-US" sz="2000">
              <a:solidFill>
                <a:srgbClr val="FFFFCF"/>
              </a:solidFill>
              <a:latin typeface="Times New Roman"/>
              <a:ea typeface="Arial Unicode MS"/>
              <a:cs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文本框 21">
            <a:extLst>
              <a:ext uri="{FF2B5EF4-FFF2-40B4-BE49-F238E27FC236}">
                <a16:creationId xmlns:a16="http://schemas.microsoft.com/office/drawing/2014/main" id="{3BA927D9-4935-4909-94F0-26753F141E78}"/>
              </a:ext>
            </a:extLst>
          </p:cNvPr>
          <p:cNvSpPr>
            <a:spLocks noChangeArrowheads="1"/>
          </p:cNvSpPr>
          <p:nvPr/>
        </p:nvSpPr>
        <p:spPr bwMode="auto">
          <a:xfrm>
            <a:off x="8153400" y="640081"/>
            <a:ext cx="3398518" cy="52553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spcAft>
                <a:spcPts val="600"/>
              </a:spcAft>
              <a:buNone/>
            </a:pPr>
            <a:r>
              <a:rPr lang="en-US" altLang="zh-CN" sz="4800" b="1">
                <a:latin typeface="+mj-lt"/>
                <a:ea typeface="+mj-ea"/>
                <a:cs typeface="Calibri Light"/>
              </a:rPr>
              <a:t>Compute Age</a:t>
            </a:r>
            <a:endParaRPr lang="en-US" altLang="zh-CN" sz="4800" b="1">
              <a:latin typeface="+mj-lt"/>
              <a:ea typeface="+mj-ea"/>
              <a:cs typeface="+mj-cs"/>
            </a:endParaRPr>
          </a:p>
        </p:txBody>
      </p:sp>
      <p:sp>
        <p:nvSpPr>
          <p:cNvPr id="138" name="Rectangle 137">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08" y="484632"/>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9DA32BDD-0D29-42B9-8123-492064E26B89}"/>
              </a:ext>
            </a:extLst>
          </p:cNvPr>
          <p:cNvPicPr>
            <a:picLocks noChangeAspect="1"/>
          </p:cNvPicPr>
          <p:nvPr/>
        </p:nvPicPr>
        <p:blipFill>
          <a:blip r:embed="rId2"/>
          <a:stretch>
            <a:fillRect/>
          </a:stretch>
        </p:blipFill>
        <p:spPr>
          <a:xfrm>
            <a:off x="477188" y="486634"/>
            <a:ext cx="6590673" cy="5734831"/>
          </a:xfrm>
          <a:prstGeom prst="rect">
            <a:avLst/>
          </a:prstGeom>
        </p:spPr>
      </p:pic>
    </p:spTree>
    <p:extLst>
      <p:ext uri="{BB962C8B-B14F-4D97-AF65-F5344CB8AC3E}">
        <p14:creationId xmlns:p14="http://schemas.microsoft.com/office/powerpoint/2010/main" val="193907710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文本框 21">
            <a:extLst>
              <a:ext uri="{FF2B5EF4-FFF2-40B4-BE49-F238E27FC236}">
                <a16:creationId xmlns:a16="http://schemas.microsoft.com/office/drawing/2014/main" id="{3BA927D9-4935-4909-94F0-26753F141E78}"/>
              </a:ext>
            </a:extLst>
          </p:cNvPr>
          <p:cNvSpPr>
            <a:spLocks noChangeArrowheads="1"/>
          </p:cNvSpPr>
          <p:nvPr/>
        </p:nvSpPr>
        <p:spPr bwMode="auto">
          <a:xfrm>
            <a:off x="960120" y="5419725"/>
            <a:ext cx="10271760" cy="9366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spcAft>
                <a:spcPts val="600"/>
              </a:spcAft>
              <a:buNone/>
            </a:pPr>
            <a:r>
              <a:rPr lang="en-US" altLang="zh-CN" sz="4000" b="1">
                <a:solidFill>
                  <a:schemeClr val="tx1">
                    <a:lumMod val="75000"/>
                    <a:lumOff val="25000"/>
                  </a:schemeClr>
                </a:solidFill>
                <a:latin typeface="+mj-lt"/>
                <a:ea typeface="+mj-ea"/>
                <a:cs typeface="+mj-cs"/>
                <a:sym typeface="Microsoft YaHei" panose="020B0503020204020204" pitchFamily="34" charset="-122"/>
              </a:rPr>
              <a:t>Check Constraint</a:t>
            </a:r>
          </a:p>
        </p:txBody>
      </p:sp>
      <p:sp>
        <p:nvSpPr>
          <p:cNvPr id="73"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DBCEC37F-353B-48A2-AACE-A1B364BCAEC2}"/>
              </a:ext>
            </a:extLst>
          </p:cNvPr>
          <p:cNvPicPr>
            <a:picLocks noChangeAspect="1"/>
          </p:cNvPicPr>
          <p:nvPr/>
        </p:nvPicPr>
        <p:blipFill rotWithShape="1">
          <a:blip r:embed="rId2"/>
          <a:srcRect r="2" b="10398"/>
          <a:stretch/>
        </p:blipFill>
        <p:spPr>
          <a:xfrm>
            <a:off x="1281684" y="1309878"/>
            <a:ext cx="9628632" cy="3666744"/>
          </a:xfrm>
          <a:prstGeom prst="rect">
            <a:avLst/>
          </a:prstGeom>
          <a:effec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3">
            <a:extLst>
              <a:ext uri="{FF2B5EF4-FFF2-40B4-BE49-F238E27FC236}">
                <a16:creationId xmlns:a16="http://schemas.microsoft.com/office/drawing/2014/main" id="{FAC44EDE-6D9E-42ED-A846-350F302C6F51}"/>
              </a:ext>
            </a:extLst>
          </p:cNvPr>
          <p:cNvSpPr>
            <a:spLocks noChangeArrowheads="1"/>
          </p:cNvSpPr>
          <p:nvPr/>
        </p:nvSpPr>
        <p:spPr bwMode="auto">
          <a:xfrm>
            <a:off x="5937250" y="1611313"/>
            <a:ext cx="14081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43011" name="文本框 14">
            <a:extLst>
              <a:ext uri="{FF2B5EF4-FFF2-40B4-BE49-F238E27FC236}">
                <a16:creationId xmlns:a16="http://schemas.microsoft.com/office/drawing/2014/main" id="{293D2165-E44E-4DC5-914B-EDBC9A5CE59C}"/>
              </a:ext>
            </a:extLst>
          </p:cNvPr>
          <p:cNvSpPr>
            <a:spLocks noChangeArrowheads="1"/>
          </p:cNvSpPr>
          <p:nvPr/>
        </p:nvSpPr>
        <p:spPr bwMode="auto">
          <a:xfrm>
            <a:off x="6794500" y="2486025"/>
            <a:ext cx="1412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43012" name="文本框 15">
            <a:extLst>
              <a:ext uri="{FF2B5EF4-FFF2-40B4-BE49-F238E27FC236}">
                <a16:creationId xmlns:a16="http://schemas.microsoft.com/office/drawing/2014/main" id="{1424D1B4-86FE-46C5-943B-EFAF3FCFA202}"/>
              </a:ext>
            </a:extLst>
          </p:cNvPr>
          <p:cNvSpPr>
            <a:spLocks noChangeArrowheads="1"/>
          </p:cNvSpPr>
          <p:nvPr/>
        </p:nvSpPr>
        <p:spPr bwMode="auto">
          <a:xfrm>
            <a:off x="7934325" y="1787525"/>
            <a:ext cx="40322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sym typeface="Helvetica LT Std" pitchFamily="2" charset="0"/>
              </a:rPr>
              <a:t>3</a:t>
            </a:r>
            <a:endParaRPr lang="zh-CN" altLang="en-US" sz="11500" b="1">
              <a:solidFill>
                <a:srgbClr val="519CD6"/>
              </a:solidFill>
              <a:latin typeface="Helvetica LT Std" pitchFamily="2" charset="0"/>
              <a:ea typeface="Hiragino Sans GB W3" pitchFamily="2" charset="-122"/>
              <a:sym typeface="Helvetica LT Std" pitchFamily="2" charset="0"/>
            </a:endParaRPr>
          </a:p>
        </p:txBody>
      </p:sp>
      <p:sp>
        <p:nvSpPr>
          <p:cNvPr id="43013" name="文本框 16">
            <a:extLst>
              <a:ext uri="{FF2B5EF4-FFF2-40B4-BE49-F238E27FC236}">
                <a16:creationId xmlns:a16="http://schemas.microsoft.com/office/drawing/2014/main" id="{75F9CE20-4908-48B5-8E52-270F11BDAA13}"/>
              </a:ext>
            </a:extLst>
          </p:cNvPr>
          <p:cNvSpPr>
            <a:spLocks noChangeArrowheads="1"/>
          </p:cNvSpPr>
          <p:nvPr/>
        </p:nvSpPr>
        <p:spPr bwMode="auto">
          <a:xfrm>
            <a:off x="6416525" y="3558419"/>
            <a:ext cx="17937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None/>
            </a:pPr>
            <a:r>
              <a:rPr lang="en-US" altLang="zh-CN" sz="3600" b="1">
                <a:solidFill>
                  <a:srgbClr val="519CD6"/>
                </a:solidFill>
                <a:latin typeface="Microsoft YaHei"/>
                <a:ea typeface="Microsoft YaHei"/>
                <a:sym typeface="Microsoft YaHei" panose="020B0503020204020204" pitchFamily="34" charset="-122"/>
              </a:rPr>
              <a:t>Views</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3014" name="直接连接符 18">
            <a:extLst>
              <a:ext uri="{FF2B5EF4-FFF2-40B4-BE49-F238E27FC236}">
                <a16:creationId xmlns:a16="http://schemas.microsoft.com/office/drawing/2014/main" id="{31172940-59CE-488B-BB08-47BB323BD3A6}"/>
              </a:ext>
            </a:extLst>
          </p:cNvPr>
          <p:cNvSpPr>
            <a:spLocks noChangeShapeType="1"/>
          </p:cNvSpPr>
          <p:nvPr/>
        </p:nvSpPr>
        <p:spPr bwMode="auto">
          <a:xfrm>
            <a:off x="5933093" y="3496280"/>
            <a:ext cx="2979737"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43015" name="直接连接符 19">
            <a:extLst>
              <a:ext uri="{FF2B5EF4-FFF2-40B4-BE49-F238E27FC236}">
                <a16:creationId xmlns:a16="http://schemas.microsoft.com/office/drawing/2014/main" id="{4715D120-CBC5-4970-ABB0-0FFBBF45C981}"/>
              </a:ext>
            </a:extLst>
          </p:cNvPr>
          <p:cNvSpPr>
            <a:spLocks noChangeShapeType="1"/>
          </p:cNvSpPr>
          <p:nvPr/>
        </p:nvSpPr>
        <p:spPr bwMode="auto">
          <a:xfrm>
            <a:off x="5945188" y="4302125"/>
            <a:ext cx="2979737" cy="1588"/>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43016" name="组合 31">
            <a:extLst>
              <a:ext uri="{FF2B5EF4-FFF2-40B4-BE49-F238E27FC236}">
                <a16:creationId xmlns:a16="http://schemas.microsoft.com/office/drawing/2014/main" id="{B25CB6D7-31AA-4CCF-B966-886C3F35E0C1}"/>
              </a:ext>
            </a:extLst>
          </p:cNvPr>
          <p:cNvGrpSpPr>
            <a:grpSpLocks/>
          </p:cNvGrpSpPr>
          <p:nvPr/>
        </p:nvGrpSpPr>
        <p:grpSpPr bwMode="auto">
          <a:xfrm>
            <a:off x="2724150" y="1897063"/>
            <a:ext cx="2543175" cy="2543175"/>
            <a:chOff x="0" y="0"/>
            <a:chExt cx="2542903" cy="2542903"/>
          </a:xfrm>
        </p:grpSpPr>
        <p:sp>
          <p:nvSpPr>
            <p:cNvPr id="43017" name="圆角矩形 21">
              <a:extLst>
                <a:ext uri="{FF2B5EF4-FFF2-40B4-BE49-F238E27FC236}">
                  <a16:creationId xmlns:a16="http://schemas.microsoft.com/office/drawing/2014/main" id="{D6835BBE-5765-4165-A734-9509EB323C01}"/>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8" name="任意多边形 30">
              <a:extLst>
                <a:ext uri="{FF2B5EF4-FFF2-40B4-BE49-F238E27FC236}">
                  <a16:creationId xmlns:a16="http://schemas.microsoft.com/office/drawing/2014/main" id="{ACE140B2-8D61-4F70-8C21-2400BB722E88}"/>
                </a:ext>
              </a:extLst>
            </p:cNvPr>
            <p:cNvSpPr>
              <a:spLocks noChangeArrowheads="1"/>
            </p:cNvSpPr>
            <p:nvPr/>
          </p:nvSpPr>
          <p:spPr bwMode="auto">
            <a:xfrm>
              <a:off x="371589" y="637588"/>
              <a:ext cx="2171314" cy="1905315"/>
            </a:xfrm>
            <a:custGeom>
              <a:avLst/>
              <a:gdLst>
                <a:gd name="T0" fmla="*/ 1791020 w 2171314"/>
                <a:gd name="T1" fmla="*/ 0 h 1905315"/>
                <a:gd name="T2" fmla="*/ 2171314 w 2171314"/>
                <a:gd name="T3" fmla="*/ 658689 h 1905315"/>
                <a:gd name="T4" fmla="*/ 2171314 w 2171314"/>
                <a:gd name="T5" fmla="*/ 1707909 h 1905315"/>
                <a:gd name="T6" fmla="*/ 1973908 w 2171314"/>
                <a:gd name="T7" fmla="*/ 1905315 h 1905315"/>
                <a:gd name="T8" fmla="*/ 562678 w 2171314"/>
                <a:gd name="T9" fmla="*/ 1905315 h 1905315"/>
                <a:gd name="T10" fmla="*/ 0 w 2171314"/>
                <a:gd name="T11" fmla="*/ 930728 h 1905315"/>
                <a:gd name="T12" fmla="*/ 0 w 2171314"/>
                <a:gd name="T13" fmla="*/ 512341 h 1905315"/>
                <a:gd name="T14" fmla="*/ 0 60000 65536"/>
                <a:gd name="T15" fmla="*/ 0 60000 65536"/>
                <a:gd name="T16" fmla="*/ 0 60000 65536"/>
                <a:gd name="T17" fmla="*/ 0 60000 65536"/>
                <a:gd name="T18" fmla="*/ 0 60000 65536"/>
                <a:gd name="T19" fmla="*/ 0 60000 65536"/>
                <a:gd name="T20" fmla="*/ 0 60000 65536"/>
                <a:gd name="T21" fmla="*/ 0 w 2171314"/>
                <a:gd name="T22" fmla="*/ 0 h 1905315"/>
                <a:gd name="T23" fmla="*/ 2171314 w 2171314"/>
                <a:gd name="T24" fmla="*/ 1905315 h 1905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1314" h="1905315">
                  <a:moveTo>
                    <a:pt x="1791020" y="0"/>
                  </a:moveTo>
                  <a:lnTo>
                    <a:pt x="2171314" y="658689"/>
                  </a:lnTo>
                  <a:lnTo>
                    <a:pt x="2171314" y="1707909"/>
                  </a:lnTo>
                  <a:cubicBezTo>
                    <a:pt x="2171314" y="1816933"/>
                    <a:pt x="2082932" y="1905315"/>
                    <a:pt x="1973908" y="1905315"/>
                  </a:cubicBezTo>
                  <a:lnTo>
                    <a:pt x="562678" y="1905315"/>
                  </a:lnTo>
                  <a:lnTo>
                    <a:pt x="0" y="930728"/>
                  </a:lnTo>
                  <a:lnTo>
                    <a:pt x="0" y="512341"/>
                  </a:lnTo>
                  <a:lnTo>
                    <a:pt x="1791020"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nvGrpSpPr>
            <p:cNvPr id="43019" name="组合 5">
              <a:extLst>
                <a:ext uri="{FF2B5EF4-FFF2-40B4-BE49-F238E27FC236}">
                  <a16:creationId xmlns:a16="http://schemas.microsoft.com/office/drawing/2014/main" id="{950682D6-40E9-48FD-8030-093BEF2DE0E9}"/>
                </a:ext>
              </a:extLst>
            </p:cNvPr>
            <p:cNvGrpSpPr>
              <a:grpSpLocks/>
            </p:cNvGrpSpPr>
            <p:nvPr/>
          </p:nvGrpSpPr>
          <p:grpSpPr bwMode="auto">
            <a:xfrm>
              <a:off x="381114" y="483825"/>
              <a:ext cx="1780673" cy="1662167"/>
              <a:chOff x="0" y="0"/>
              <a:chExt cx="1780673" cy="1662167"/>
            </a:xfrm>
          </p:grpSpPr>
          <p:sp>
            <p:nvSpPr>
              <p:cNvPr id="43020" name="圆角矩形 1">
                <a:extLst>
                  <a:ext uri="{FF2B5EF4-FFF2-40B4-BE49-F238E27FC236}">
                    <a16:creationId xmlns:a16="http://schemas.microsoft.com/office/drawing/2014/main" id="{CDA10223-10DC-41C4-A7D3-86F52F04C0BC}"/>
                  </a:ext>
                </a:extLst>
              </p:cNvPr>
              <p:cNvSpPr>
                <a:spLocks noChangeArrowheads="1"/>
              </p:cNvSpPr>
              <p:nvPr/>
            </p:nvSpPr>
            <p:spPr bwMode="auto">
              <a:xfrm>
                <a:off x="0" y="0"/>
                <a:ext cx="1780673" cy="1340542"/>
              </a:xfrm>
              <a:prstGeom prst="roundRect">
                <a:avLst>
                  <a:gd name="adj" fmla="val 9426"/>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1" name="直角三角形 4">
                <a:extLst>
                  <a:ext uri="{FF2B5EF4-FFF2-40B4-BE49-F238E27FC236}">
                    <a16:creationId xmlns:a16="http://schemas.microsoft.com/office/drawing/2014/main" id="{47C1585F-4A46-43EE-BC6B-13E1E5D1A4B7}"/>
                  </a:ext>
                </a:extLst>
              </p:cNvPr>
              <p:cNvSpPr>
                <a:spLocks noChangeArrowheads="1"/>
              </p:cNvSpPr>
              <p:nvPr/>
            </p:nvSpPr>
            <p:spPr bwMode="auto">
              <a:xfrm flipV="1">
                <a:off x="443805" y="1226341"/>
                <a:ext cx="324853" cy="435826"/>
              </a:xfrm>
              <a:prstGeom prst="rtTriangle">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231698" y="208970"/>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View1</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 name="Picture 2" descr="A picture containing bird&#10;&#10;Description automatically generated">
            <a:extLst>
              <a:ext uri="{FF2B5EF4-FFF2-40B4-BE49-F238E27FC236}">
                <a16:creationId xmlns:a16="http://schemas.microsoft.com/office/drawing/2014/main" id="{8BE67A1E-232D-4085-98B9-65AFE18B8A69}"/>
              </a:ext>
            </a:extLst>
          </p:cNvPr>
          <p:cNvPicPr>
            <a:picLocks noChangeAspect="1"/>
          </p:cNvPicPr>
          <p:nvPr/>
        </p:nvPicPr>
        <p:blipFill>
          <a:blip r:embed="rId2"/>
          <a:stretch>
            <a:fillRect/>
          </a:stretch>
        </p:blipFill>
        <p:spPr>
          <a:xfrm>
            <a:off x="404244" y="942921"/>
            <a:ext cx="6412869" cy="1636293"/>
          </a:xfrm>
          <a:prstGeom prst="rect">
            <a:avLst/>
          </a:prstGeom>
        </p:spPr>
      </p:pic>
      <p:pic>
        <p:nvPicPr>
          <p:cNvPr id="3" name="Picture 3" descr="Table&#10;&#10;Description automatically generated">
            <a:extLst>
              <a:ext uri="{FF2B5EF4-FFF2-40B4-BE49-F238E27FC236}">
                <a16:creationId xmlns:a16="http://schemas.microsoft.com/office/drawing/2014/main" id="{B2C632F3-146F-4A1E-85F3-FF90601A4B34}"/>
              </a:ext>
            </a:extLst>
          </p:cNvPr>
          <p:cNvPicPr>
            <a:picLocks noChangeAspect="1"/>
          </p:cNvPicPr>
          <p:nvPr/>
        </p:nvPicPr>
        <p:blipFill>
          <a:blip r:embed="rId3"/>
          <a:stretch>
            <a:fillRect/>
          </a:stretch>
        </p:blipFill>
        <p:spPr>
          <a:xfrm>
            <a:off x="5898203" y="2785612"/>
            <a:ext cx="6042101" cy="3593766"/>
          </a:xfrm>
          <a:prstGeom prst="rect">
            <a:avLst/>
          </a:prstGeom>
        </p:spPr>
      </p:pic>
      <p:sp>
        <p:nvSpPr>
          <p:cNvPr id="4" name="TextBox 3">
            <a:extLst>
              <a:ext uri="{FF2B5EF4-FFF2-40B4-BE49-F238E27FC236}">
                <a16:creationId xmlns:a16="http://schemas.microsoft.com/office/drawing/2014/main" id="{FE187805-81B4-4EB6-BEA4-87327A7FC1EB}"/>
              </a:ext>
            </a:extLst>
          </p:cNvPr>
          <p:cNvSpPr txBox="1"/>
          <p:nvPr/>
        </p:nvSpPr>
        <p:spPr>
          <a:xfrm>
            <a:off x="570571" y="3692912"/>
            <a:ext cx="4648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1">
                    <a:lumMod val="95000"/>
                    <a:lumOff val="5000"/>
                  </a:schemeClr>
                </a:solidFill>
                <a:latin typeface="FZYaoTi"/>
                <a:ea typeface="FZYaoTi"/>
                <a:sym typeface="Calibri" panose="020F0502020204030204" pitchFamily="34" charset="0"/>
              </a:rPr>
              <a:t>View1 is to show details of donor's donation</a:t>
            </a:r>
          </a:p>
        </p:txBody>
      </p:sp>
    </p:spTree>
    <p:extLst>
      <p:ext uri="{BB962C8B-B14F-4D97-AF65-F5344CB8AC3E}">
        <p14:creationId xmlns:p14="http://schemas.microsoft.com/office/powerpoint/2010/main" val="85274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482600" y="376238"/>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View2</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 name="Picture 2" descr="Table&#10;&#10;Description automatically generated">
            <a:extLst>
              <a:ext uri="{FF2B5EF4-FFF2-40B4-BE49-F238E27FC236}">
                <a16:creationId xmlns:a16="http://schemas.microsoft.com/office/drawing/2014/main" id="{0031CD45-4115-451F-B451-46345CD044B5}"/>
              </a:ext>
            </a:extLst>
          </p:cNvPr>
          <p:cNvPicPr>
            <a:picLocks noChangeAspect="1"/>
          </p:cNvPicPr>
          <p:nvPr/>
        </p:nvPicPr>
        <p:blipFill>
          <a:blip r:embed="rId2"/>
          <a:stretch>
            <a:fillRect/>
          </a:stretch>
        </p:blipFill>
        <p:spPr>
          <a:xfrm>
            <a:off x="394009" y="2881428"/>
            <a:ext cx="8077199" cy="3111653"/>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4DBADEBE-AB7D-4E00-8DF6-0A9706DB43F3}"/>
              </a:ext>
            </a:extLst>
          </p:cNvPr>
          <p:cNvPicPr>
            <a:picLocks noChangeAspect="1"/>
          </p:cNvPicPr>
          <p:nvPr/>
        </p:nvPicPr>
        <p:blipFill>
          <a:blip r:embed="rId3"/>
          <a:stretch>
            <a:fillRect/>
          </a:stretch>
        </p:blipFill>
        <p:spPr>
          <a:xfrm>
            <a:off x="4650060" y="532886"/>
            <a:ext cx="7185101" cy="1779461"/>
          </a:xfrm>
          <a:prstGeom prst="rect">
            <a:avLst/>
          </a:prstGeom>
        </p:spPr>
      </p:pic>
      <p:sp>
        <p:nvSpPr>
          <p:cNvPr id="4" name="TextBox 3">
            <a:extLst>
              <a:ext uri="{FF2B5EF4-FFF2-40B4-BE49-F238E27FC236}">
                <a16:creationId xmlns:a16="http://schemas.microsoft.com/office/drawing/2014/main" id="{A3354AF6-72BD-4BA8-95D0-DE44ACA3E68E}"/>
              </a:ext>
            </a:extLst>
          </p:cNvPr>
          <p:cNvSpPr txBox="1"/>
          <p:nvPr/>
        </p:nvSpPr>
        <p:spPr>
          <a:xfrm>
            <a:off x="8906107" y="2884448"/>
            <a:ext cx="299410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1">
                    <a:lumMod val="95000"/>
                    <a:lumOff val="5000"/>
                  </a:schemeClr>
                </a:solidFill>
                <a:latin typeface="FZYaoTi"/>
                <a:ea typeface="FZYaoTi"/>
                <a:sym typeface="Calibri" panose="020F0502020204030204" pitchFamily="34" charset="0"/>
              </a:rPr>
              <a:t>View2 is to show all aspects about doctor's demand</a:t>
            </a:r>
          </a:p>
        </p:txBody>
      </p:sp>
    </p:spTree>
    <p:extLst>
      <p:ext uri="{BB962C8B-B14F-4D97-AF65-F5344CB8AC3E}">
        <p14:creationId xmlns:p14="http://schemas.microsoft.com/office/powerpoint/2010/main" val="166793664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3">
            <a:extLst>
              <a:ext uri="{FF2B5EF4-FFF2-40B4-BE49-F238E27FC236}">
                <a16:creationId xmlns:a16="http://schemas.microsoft.com/office/drawing/2014/main" id="{FAC44EDE-6D9E-42ED-A846-350F302C6F51}"/>
              </a:ext>
            </a:extLst>
          </p:cNvPr>
          <p:cNvSpPr>
            <a:spLocks noChangeArrowheads="1"/>
          </p:cNvSpPr>
          <p:nvPr/>
        </p:nvSpPr>
        <p:spPr bwMode="auto">
          <a:xfrm>
            <a:off x="5937250" y="1611313"/>
            <a:ext cx="14081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43011" name="文本框 14">
            <a:extLst>
              <a:ext uri="{FF2B5EF4-FFF2-40B4-BE49-F238E27FC236}">
                <a16:creationId xmlns:a16="http://schemas.microsoft.com/office/drawing/2014/main" id="{293D2165-E44E-4DC5-914B-EDBC9A5CE59C}"/>
              </a:ext>
            </a:extLst>
          </p:cNvPr>
          <p:cNvSpPr>
            <a:spLocks noChangeArrowheads="1"/>
          </p:cNvSpPr>
          <p:nvPr/>
        </p:nvSpPr>
        <p:spPr bwMode="auto">
          <a:xfrm>
            <a:off x="6794500" y="2486025"/>
            <a:ext cx="1412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43012" name="文本框 15">
            <a:extLst>
              <a:ext uri="{FF2B5EF4-FFF2-40B4-BE49-F238E27FC236}">
                <a16:creationId xmlns:a16="http://schemas.microsoft.com/office/drawing/2014/main" id="{1424D1B4-86FE-46C5-943B-EFAF3FCFA202}"/>
              </a:ext>
            </a:extLst>
          </p:cNvPr>
          <p:cNvSpPr>
            <a:spLocks noChangeArrowheads="1"/>
          </p:cNvSpPr>
          <p:nvPr/>
        </p:nvSpPr>
        <p:spPr bwMode="auto">
          <a:xfrm>
            <a:off x="7934325" y="1787525"/>
            <a:ext cx="1032177"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rPr>
              <a:t>4</a:t>
            </a:r>
          </a:p>
        </p:txBody>
      </p:sp>
      <p:sp>
        <p:nvSpPr>
          <p:cNvPr id="43013" name="文本框 16">
            <a:extLst>
              <a:ext uri="{FF2B5EF4-FFF2-40B4-BE49-F238E27FC236}">
                <a16:creationId xmlns:a16="http://schemas.microsoft.com/office/drawing/2014/main" id="{75F9CE20-4908-48B5-8E52-270F11BDAA13}"/>
              </a:ext>
            </a:extLst>
          </p:cNvPr>
          <p:cNvSpPr>
            <a:spLocks noChangeArrowheads="1"/>
          </p:cNvSpPr>
          <p:nvPr/>
        </p:nvSpPr>
        <p:spPr bwMode="auto">
          <a:xfrm>
            <a:off x="6307667" y="3582610"/>
            <a:ext cx="2265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None/>
            </a:pPr>
            <a:r>
              <a:rPr lang="en-US" altLang="zh-CN" sz="3600" b="1">
                <a:solidFill>
                  <a:srgbClr val="519CD6"/>
                </a:solidFill>
                <a:latin typeface="Microsoft YaHei"/>
                <a:ea typeface="Microsoft YaHei"/>
                <a:sym typeface="Microsoft YaHei" panose="020B0503020204020204" pitchFamily="34" charset="-122"/>
              </a:rPr>
              <a:t>Reports</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3014" name="直接连接符 18">
            <a:extLst>
              <a:ext uri="{FF2B5EF4-FFF2-40B4-BE49-F238E27FC236}">
                <a16:creationId xmlns:a16="http://schemas.microsoft.com/office/drawing/2014/main" id="{31172940-59CE-488B-BB08-47BB323BD3A6}"/>
              </a:ext>
            </a:extLst>
          </p:cNvPr>
          <p:cNvSpPr>
            <a:spLocks noChangeShapeType="1"/>
          </p:cNvSpPr>
          <p:nvPr/>
        </p:nvSpPr>
        <p:spPr bwMode="auto">
          <a:xfrm>
            <a:off x="5945188" y="3508375"/>
            <a:ext cx="2979737"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43015" name="直接连接符 19">
            <a:extLst>
              <a:ext uri="{FF2B5EF4-FFF2-40B4-BE49-F238E27FC236}">
                <a16:creationId xmlns:a16="http://schemas.microsoft.com/office/drawing/2014/main" id="{4715D120-CBC5-4970-ABB0-0FFBBF45C981}"/>
              </a:ext>
            </a:extLst>
          </p:cNvPr>
          <p:cNvSpPr>
            <a:spLocks noChangeShapeType="1"/>
          </p:cNvSpPr>
          <p:nvPr/>
        </p:nvSpPr>
        <p:spPr bwMode="auto">
          <a:xfrm>
            <a:off x="5945188" y="4302125"/>
            <a:ext cx="2979737" cy="1588"/>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43016" name="组合 31">
            <a:extLst>
              <a:ext uri="{FF2B5EF4-FFF2-40B4-BE49-F238E27FC236}">
                <a16:creationId xmlns:a16="http://schemas.microsoft.com/office/drawing/2014/main" id="{B25CB6D7-31AA-4CCF-B966-886C3F35E0C1}"/>
              </a:ext>
            </a:extLst>
          </p:cNvPr>
          <p:cNvGrpSpPr>
            <a:grpSpLocks/>
          </p:cNvGrpSpPr>
          <p:nvPr/>
        </p:nvGrpSpPr>
        <p:grpSpPr bwMode="auto">
          <a:xfrm>
            <a:off x="2724150" y="1897063"/>
            <a:ext cx="2543175" cy="2543175"/>
            <a:chOff x="0" y="0"/>
            <a:chExt cx="2542903" cy="2542903"/>
          </a:xfrm>
        </p:grpSpPr>
        <p:sp>
          <p:nvSpPr>
            <p:cNvPr id="43017" name="圆角矩形 21">
              <a:extLst>
                <a:ext uri="{FF2B5EF4-FFF2-40B4-BE49-F238E27FC236}">
                  <a16:creationId xmlns:a16="http://schemas.microsoft.com/office/drawing/2014/main" id="{D6835BBE-5765-4165-A734-9509EB323C01}"/>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8" name="任意多边形 30">
              <a:extLst>
                <a:ext uri="{FF2B5EF4-FFF2-40B4-BE49-F238E27FC236}">
                  <a16:creationId xmlns:a16="http://schemas.microsoft.com/office/drawing/2014/main" id="{ACE140B2-8D61-4F70-8C21-2400BB722E88}"/>
                </a:ext>
              </a:extLst>
            </p:cNvPr>
            <p:cNvSpPr>
              <a:spLocks noChangeArrowheads="1"/>
            </p:cNvSpPr>
            <p:nvPr/>
          </p:nvSpPr>
          <p:spPr bwMode="auto">
            <a:xfrm>
              <a:off x="371589" y="637588"/>
              <a:ext cx="2171314" cy="1905315"/>
            </a:xfrm>
            <a:custGeom>
              <a:avLst/>
              <a:gdLst>
                <a:gd name="T0" fmla="*/ 1791020 w 2171314"/>
                <a:gd name="T1" fmla="*/ 0 h 1905315"/>
                <a:gd name="T2" fmla="*/ 2171314 w 2171314"/>
                <a:gd name="T3" fmla="*/ 658689 h 1905315"/>
                <a:gd name="T4" fmla="*/ 2171314 w 2171314"/>
                <a:gd name="T5" fmla="*/ 1707909 h 1905315"/>
                <a:gd name="T6" fmla="*/ 1973908 w 2171314"/>
                <a:gd name="T7" fmla="*/ 1905315 h 1905315"/>
                <a:gd name="T8" fmla="*/ 562678 w 2171314"/>
                <a:gd name="T9" fmla="*/ 1905315 h 1905315"/>
                <a:gd name="T10" fmla="*/ 0 w 2171314"/>
                <a:gd name="T11" fmla="*/ 930728 h 1905315"/>
                <a:gd name="T12" fmla="*/ 0 w 2171314"/>
                <a:gd name="T13" fmla="*/ 512341 h 1905315"/>
                <a:gd name="T14" fmla="*/ 0 60000 65536"/>
                <a:gd name="T15" fmla="*/ 0 60000 65536"/>
                <a:gd name="T16" fmla="*/ 0 60000 65536"/>
                <a:gd name="T17" fmla="*/ 0 60000 65536"/>
                <a:gd name="T18" fmla="*/ 0 60000 65536"/>
                <a:gd name="T19" fmla="*/ 0 60000 65536"/>
                <a:gd name="T20" fmla="*/ 0 60000 65536"/>
                <a:gd name="T21" fmla="*/ 0 w 2171314"/>
                <a:gd name="T22" fmla="*/ 0 h 1905315"/>
                <a:gd name="T23" fmla="*/ 2171314 w 2171314"/>
                <a:gd name="T24" fmla="*/ 1905315 h 1905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1314" h="1905315">
                  <a:moveTo>
                    <a:pt x="1791020" y="0"/>
                  </a:moveTo>
                  <a:lnTo>
                    <a:pt x="2171314" y="658689"/>
                  </a:lnTo>
                  <a:lnTo>
                    <a:pt x="2171314" y="1707909"/>
                  </a:lnTo>
                  <a:cubicBezTo>
                    <a:pt x="2171314" y="1816933"/>
                    <a:pt x="2082932" y="1905315"/>
                    <a:pt x="1973908" y="1905315"/>
                  </a:cubicBezTo>
                  <a:lnTo>
                    <a:pt x="562678" y="1905315"/>
                  </a:lnTo>
                  <a:lnTo>
                    <a:pt x="0" y="930728"/>
                  </a:lnTo>
                  <a:lnTo>
                    <a:pt x="0" y="512341"/>
                  </a:lnTo>
                  <a:lnTo>
                    <a:pt x="1791020"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nvGrpSpPr>
            <p:cNvPr id="43019" name="组合 5">
              <a:extLst>
                <a:ext uri="{FF2B5EF4-FFF2-40B4-BE49-F238E27FC236}">
                  <a16:creationId xmlns:a16="http://schemas.microsoft.com/office/drawing/2014/main" id="{950682D6-40E9-48FD-8030-093BEF2DE0E9}"/>
                </a:ext>
              </a:extLst>
            </p:cNvPr>
            <p:cNvGrpSpPr>
              <a:grpSpLocks/>
            </p:cNvGrpSpPr>
            <p:nvPr/>
          </p:nvGrpSpPr>
          <p:grpSpPr bwMode="auto">
            <a:xfrm>
              <a:off x="381114" y="483825"/>
              <a:ext cx="1780673" cy="1662167"/>
              <a:chOff x="0" y="0"/>
              <a:chExt cx="1780673" cy="1662167"/>
            </a:xfrm>
          </p:grpSpPr>
          <p:sp>
            <p:nvSpPr>
              <p:cNvPr id="43020" name="圆角矩形 1">
                <a:extLst>
                  <a:ext uri="{FF2B5EF4-FFF2-40B4-BE49-F238E27FC236}">
                    <a16:creationId xmlns:a16="http://schemas.microsoft.com/office/drawing/2014/main" id="{CDA10223-10DC-41C4-A7D3-86F52F04C0BC}"/>
                  </a:ext>
                </a:extLst>
              </p:cNvPr>
              <p:cNvSpPr>
                <a:spLocks noChangeArrowheads="1"/>
              </p:cNvSpPr>
              <p:nvPr/>
            </p:nvSpPr>
            <p:spPr bwMode="auto">
              <a:xfrm>
                <a:off x="0" y="0"/>
                <a:ext cx="1780673" cy="1340542"/>
              </a:xfrm>
              <a:prstGeom prst="roundRect">
                <a:avLst>
                  <a:gd name="adj" fmla="val 9426"/>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1" name="直角三角形 4">
                <a:extLst>
                  <a:ext uri="{FF2B5EF4-FFF2-40B4-BE49-F238E27FC236}">
                    <a16:creationId xmlns:a16="http://schemas.microsoft.com/office/drawing/2014/main" id="{47C1585F-4A46-43EE-BC6B-13E1E5D1A4B7}"/>
                  </a:ext>
                </a:extLst>
              </p:cNvPr>
              <p:cNvSpPr>
                <a:spLocks noChangeArrowheads="1"/>
              </p:cNvSpPr>
              <p:nvPr/>
            </p:nvSpPr>
            <p:spPr bwMode="auto">
              <a:xfrm flipV="1">
                <a:off x="443805" y="1226341"/>
                <a:ext cx="324853" cy="435826"/>
              </a:xfrm>
              <a:prstGeom prst="rtTriangle">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spTree>
    <p:extLst>
      <p:ext uri="{BB962C8B-B14F-4D97-AF65-F5344CB8AC3E}">
        <p14:creationId xmlns:p14="http://schemas.microsoft.com/office/powerpoint/2010/main" val="99856547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1">
            <a:extLst>
              <a:ext uri="{FF2B5EF4-FFF2-40B4-BE49-F238E27FC236}">
                <a16:creationId xmlns:a16="http://schemas.microsoft.com/office/drawing/2014/main" id="{172996DE-9A16-4F93-AE16-C33A050A68BA}"/>
              </a:ext>
            </a:extLst>
          </p:cNvPr>
          <p:cNvSpPr>
            <a:spLocks noChangeArrowheads="1"/>
          </p:cNvSpPr>
          <p:nvPr/>
        </p:nvSpPr>
        <p:spPr bwMode="auto">
          <a:xfrm>
            <a:off x="600210" y="235376"/>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Key screenshot</a:t>
            </a:r>
            <a:endParaRPr lang="en-US" altLang="zh-CN"/>
          </a:p>
        </p:txBody>
      </p:sp>
      <p:sp>
        <p:nvSpPr>
          <p:cNvPr id="4" name="文本框 21">
            <a:extLst>
              <a:ext uri="{FF2B5EF4-FFF2-40B4-BE49-F238E27FC236}">
                <a16:creationId xmlns:a16="http://schemas.microsoft.com/office/drawing/2014/main" id="{43706246-B3DB-4A99-81B5-21ECB52D5AD0}"/>
              </a:ext>
            </a:extLst>
          </p:cNvPr>
          <p:cNvSpPr>
            <a:spLocks noChangeArrowheads="1"/>
          </p:cNvSpPr>
          <p:nvPr/>
        </p:nvSpPr>
        <p:spPr bwMode="auto">
          <a:xfrm>
            <a:off x="2162908" y="1021007"/>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endParaRPr lang="ja-JP" altLang="en-US" sz="3600" b="1">
              <a:solidFill>
                <a:srgbClr val="519CD6"/>
              </a:solidFill>
              <a:latin typeface="Microsoft YaHei"/>
              <a:ea typeface="Microsoft YaHei"/>
            </a:endParaRPr>
          </a:p>
        </p:txBody>
      </p:sp>
      <p:pic>
        <p:nvPicPr>
          <p:cNvPr id="10" name="Picture 10" descr="Map&#10;&#10;Description automatically generated">
            <a:extLst>
              <a:ext uri="{FF2B5EF4-FFF2-40B4-BE49-F238E27FC236}">
                <a16:creationId xmlns:a16="http://schemas.microsoft.com/office/drawing/2014/main" id="{48296168-0A14-4F30-81F1-A46CF4833745}"/>
              </a:ext>
            </a:extLst>
          </p:cNvPr>
          <p:cNvPicPr>
            <a:picLocks noChangeAspect="1"/>
          </p:cNvPicPr>
          <p:nvPr/>
        </p:nvPicPr>
        <p:blipFill>
          <a:blip r:embed="rId3"/>
          <a:stretch>
            <a:fillRect/>
          </a:stretch>
        </p:blipFill>
        <p:spPr>
          <a:xfrm>
            <a:off x="1790893" y="1343273"/>
            <a:ext cx="8951419" cy="5375236"/>
          </a:xfrm>
          <a:prstGeom prst="rect">
            <a:avLst/>
          </a:prstGeom>
        </p:spPr>
      </p:pic>
      <p:sp>
        <p:nvSpPr>
          <p:cNvPr id="2" name="TextBox 1">
            <a:extLst>
              <a:ext uri="{FF2B5EF4-FFF2-40B4-BE49-F238E27FC236}">
                <a16:creationId xmlns:a16="http://schemas.microsoft.com/office/drawing/2014/main" id="{7FC9B43B-D498-4CD5-B8FB-3668C81E0F61}"/>
              </a:ext>
            </a:extLst>
          </p:cNvPr>
          <p:cNvSpPr txBox="1"/>
          <p:nvPr/>
        </p:nvSpPr>
        <p:spPr>
          <a:xfrm>
            <a:off x="604139" y="824125"/>
            <a:ext cx="86329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95000"/>
                    <a:lumOff val="5000"/>
                  </a:schemeClr>
                </a:solidFill>
                <a:latin typeface="FZYaoTi"/>
                <a:ea typeface="FZYaoTi"/>
                <a:sym typeface="Calibri" panose="020F0502020204030204" pitchFamily="34" charset="0"/>
              </a:rPr>
              <a:t>This figure shows top 10 demand for doctors in MA.</a:t>
            </a:r>
            <a:endParaRPr lang="en-US" sz="2000">
              <a:solidFill>
                <a:schemeClr val="tx1">
                  <a:lumMod val="95000"/>
                  <a:lumOff val="5000"/>
                </a:schemeClr>
              </a:solidFill>
              <a:latin typeface="FZYaoTi"/>
              <a:ea typeface="FZYaoTi"/>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598492" y="157707"/>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Key screenshot</a:t>
            </a:r>
            <a:endParaRPr lang="en-US" altLang="zh-CN"/>
          </a:p>
        </p:txBody>
      </p:sp>
      <p:sp>
        <p:nvSpPr>
          <p:cNvPr id="3" name="TextBox 2">
            <a:extLst>
              <a:ext uri="{FF2B5EF4-FFF2-40B4-BE49-F238E27FC236}">
                <a16:creationId xmlns:a16="http://schemas.microsoft.com/office/drawing/2014/main" id="{7EED7B5C-80F8-40C8-B0D8-4A5CCB6BADF1}"/>
              </a:ext>
            </a:extLst>
          </p:cNvPr>
          <p:cNvSpPr txBox="1"/>
          <p:nvPr/>
        </p:nvSpPr>
        <p:spPr>
          <a:xfrm>
            <a:off x="1389529" y="663388"/>
            <a:ext cx="7575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D0D0D"/>
              </a:solidFill>
              <a:latin typeface="FZYaoTi"/>
              <a:ea typeface="宋体"/>
            </a:endParaRPr>
          </a:p>
        </p:txBody>
      </p:sp>
      <p:sp>
        <p:nvSpPr>
          <p:cNvPr id="2" name="TextBox 1">
            <a:extLst>
              <a:ext uri="{FF2B5EF4-FFF2-40B4-BE49-F238E27FC236}">
                <a16:creationId xmlns:a16="http://schemas.microsoft.com/office/drawing/2014/main" id="{54C7BC11-90E0-4424-B47F-352BE4169EB8}"/>
              </a:ext>
            </a:extLst>
          </p:cNvPr>
          <p:cNvSpPr txBox="1"/>
          <p:nvPr/>
        </p:nvSpPr>
        <p:spPr>
          <a:xfrm>
            <a:off x="595824" y="663442"/>
            <a:ext cx="86329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95000"/>
                    <a:lumOff val="5000"/>
                  </a:schemeClr>
                </a:solidFill>
                <a:latin typeface="FZYaoTi"/>
                <a:ea typeface="FZYaoTi"/>
                <a:sym typeface="Calibri" panose="020F0502020204030204" pitchFamily="34" charset="0"/>
              </a:rPr>
              <a:t>This figure shows montly demand details.</a:t>
            </a:r>
            <a:endParaRPr lang="en-US" sz="2000">
              <a:solidFill>
                <a:schemeClr val="tx1">
                  <a:lumMod val="95000"/>
                  <a:lumOff val="5000"/>
                </a:schemeClr>
              </a:solidFill>
              <a:latin typeface="FZYaoTi"/>
              <a:ea typeface="FZYaoTi"/>
            </a:endParaRPr>
          </a:p>
        </p:txBody>
      </p:sp>
      <p:pic>
        <p:nvPicPr>
          <p:cNvPr id="4" name="Picture 4" descr="Chart, bar chart&#10;&#10;Description automatically generated">
            <a:extLst>
              <a:ext uri="{FF2B5EF4-FFF2-40B4-BE49-F238E27FC236}">
                <a16:creationId xmlns:a16="http://schemas.microsoft.com/office/drawing/2014/main" id="{FF771BA5-F9A4-40E5-A336-FA8B5176CC36}"/>
              </a:ext>
            </a:extLst>
          </p:cNvPr>
          <p:cNvPicPr>
            <a:picLocks noChangeAspect="1"/>
          </p:cNvPicPr>
          <p:nvPr/>
        </p:nvPicPr>
        <p:blipFill>
          <a:blip r:embed="rId2"/>
          <a:stretch>
            <a:fillRect/>
          </a:stretch>
        </p:blipFill>
        <p:spPr>
          <a:xfrm>
            <a:off x="712694" y="1206236"/>
            <a:ext cx="10251139" cy="5498883"/>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482600" y="376238"/>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Key screenshot</a:t>
            </a:r>
            <a:endParaRPr lang="en-US" altLang="zh-CN"/>
          </a:p>
        </p:txBody>
      </p:sp>
      <p:sp>
        <p:nvSpPr>
          <p:cNvPr id="2" name="TextBox 1">
            <a:extLst>
              <a:ext uri="{FF2B5EF4-FFF2-40B4-BE49-F238E27FC236}">
                <a16:creationId xmlns:a16="http://schemas.microsoft.com/office/drawing/2014/main" id="{484CAC89-4B46-461B-ADE0-213E413C27CA}"/>
              </a:ext>
            </a:extLst>
          </p:cNvPr>
          <p:cNvSpPr txBox="1"/>
          <p:nvPr/>
        </p:nvSpPr>
        <p:spPr>
          <a:xfrm>
            <a:off x="997286" y="895355"/>
            <a:ext cx="86329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95000"/>
                    <a:lumOff val="5000"/>
                  </a:schemeClr>
                </a:solidFill>
                <a:latin typeface="FZYaoTi"/>
                <a:ea typeface="FZYaoTi"/>
                <a:sym typeface="Calibri" panose="020F0502020204030204" pitchFamily="34" charset="0"/>
              </a:rPr>
              <a:t>This figure shows chartiy's transport records.</a:t>
            </a:r>
            <a:endParaRPr lang="en-US" sz="2000">
              <a:solidFill>
                <a:schemeClr val="tx1">
                  <a:lumMod val="95000"/>
                  <a:lumOff val="5000"/>
                </a:schemeClr>
              </a:solidFill>
              <a:latin typeface="FZYaoTi"/>
              <a:ea typeface="FZYaoTi"/>
            </a:endParaRPr>
          </a:p>
        </p:txBody>
      </p:sp>
      <p:pic>
        <p:nvPicPr>
          <p:cNvPr id="3" name="Picture 4" descr="Chart, bar chart&#10;&#10;Description automatically generated">
            <a:extLst>
              <a:ext uri="{FF2B5EF4-FFF2-40B4-BE49-F238E27FC236}">
                <a16:creationId xmlns:a16="http://schemas.microsoft.com/office/drawing/2014/main" id="{CBA082A1-0C96-4832-B833-83F416F39F66}"/>
              </a:ext>
            </a:extLst>
          </p:cNvPr>
          <p:cNvPicPr>
            <a:picLocks noChangeAspect="1"/>
          </p:cNvPicPr>
          <p:nvPr/>
        </p:nvPicPr>
        <p:blipFill>
          <a:blip r:embed="rId2"/>
          <a:stretch>
            <a:fillRect/>
          </a:stretch>
        </p:blipFill>
        <p:spPr>
          <a:xfrm>
            <a:off x="1002748" y="1294958"/>
            <a:ext cx="10109201" cy="5317214"/>
          </a:xfrm>
          <a:prstGeom prst="rect">
            <a:avLst/>
          </a:prstGeom>
        </p:spPr>
      </p:pic>
    </p:spTree>
    <p:extLst>
      <p:ext uri="{BB962C8B-B14F-4D97-AF65-F5344CB8AC3E}">
        <p14:creationId xmlns:p14="http://schemas.microsoft.com/office/powerpoint/2010/main" val="19167032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BC5465AA-DB67-48AD-8621-6A699A5C38D5}"/>
              </a:ext>
            </a:extLst>
          </p:cNvPr>
          <p:cNvSpPr>
            <a:spLocks noChangeArrowheads="1"/>
          </p:cNvSpPr>
          <p:nvPr/>
        </p:nvSpPr>
        <p:spPr bwMode="auto">
          <a:xfrm>
            <a:off x="0" y="0"/>
            <a:ext cx="12192000" cy="6858000"/>
          </a:xfrm>
          <a:prstGeom prst="rect">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0179" name="任意多边形 2">
            <a:extLst>
              <a:ext uri="{FF2B5EF4-FFF2-40B4-BE49-F238E27FC236}">
                <a16:creationId xmlns:a16="http://schemas.microsoft.com/office/drawing/2014/main" id="{AEE95CB6-DA5E-4F2C-B53D-ED008DB23893}"/>
              </a:ext>
            </a:extLst>
          </p:cNvPr>
          <p:cNvSpPr>
            <a:spLocks noChangeArrowheads="1"/>
          </p:cNvSpPr>
          <p:nvPr/>
        </p:nvSpPr>
        <p:spPr bwMode="auto">
          <a:xfrm>
            <a:off x="2012950" y="2330450"/>
            <a:ext cx="8597900" cy="1679575"/>
          </a:xfrm>
          <a:custGeom>
            <a:avLst/>
            <a:gdLst>
              <a:gd name="T0" fmla="*/ 0 w 7710985"/>
              <a:gd name="T1" fmla="*/ 0 h 1678674"/>
              <a:gd name="T2" fmla="*/ 28477393 w 7710985"/>
              <a:gd name="T3" fmla="*/ 0 h 1678674"/>
              <a:gd name="T4" fmla="*/ 28477393 w 7710985"/>
              <a:gd name="T5" fmla="*/ 8250 h 1678674"/>
              <a:gd name="T6" fmla="*/ 25428033 w 7710985"/>
              <a:gd name="T7" fmla="*/ 839273 h 1678674"/>
              <a:gd name="T8" fmla="*/ 28477393 w 7710985"/>
              <a:gd name="T9" fmla="*/ 1670291 h 1678674"/>
              <a:gd name="T10" fmla="*/ 28477393 w 7710985"/>
              <a:gd name="T11" fmla="*/ 1689516 h 1678674"/>
              <a:gd name="T12" fmla="*/ 0 w 7710985"/>
              <a:gd name="T13" fmla="*/ 1689516 h 1678674"/>
              <a:gd name="T14" fmla="*/ 0 w 7710985"/>
              <a:gd name="T15" fmla="*/ 1670289 h 1678674"/>
              <a:gd name="T16" fmla="*/ 3049328 w 7710985"/>
              <a:gd name="T17" fmla="*/ 839271 h 1678674"/>
              <a:gd name="T18" fmla="*/ 0 w 7710985"/>
              <a:gd name="T19" fmla="*/ 8250 h 16786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0985"/>
              <a:gd name="T31" fmla="*/ 0 h 1678674"/>
              <a:gd name="T32" fmla="*/ 7710985 w 7710985"/>
              <a:gd name="T33" fmla="*/ 1678674 h 16786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lnTo>
                  <a:pt x="0" y="0"/>
                </a:lnTo>
                <a:close/>
              </a:path>
            </a:pathLst>
          </a:custGeom>
          <a:solidFill>
            <a:srgbClr val="FFFFCF"/>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50180" name="文本框 3">
            <a:extLst>
              <a:ext uri="{FF2B5EF4-FFF2-40B4-BE49-F238E27FC236}">
                <a16:creationId xmlns:a16="http://schemas.microsoft.com/office/drawing/2014/main" id="{1F7E1CCD-9082-42EF-97C6-F2E25BACF12B}"/>
              </a:ext>
            </a:extLst>
          </p:cNvPr>
          <p:cNvSpPr>
            <a:spLocks noChangeArrowheads="1"/>
          </p:cNvSpPr>
          <p:nvPr/>
        </p:nvSpPr>
        <p:spPr bwMode="auto">
          <a:xfrm>
            <a:off x="2544763" y="2760663"/>
            <a:ext cx="7100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5400">
                <a:solidFill>
                  <a:srgbClr val="3A87C5"/>
                </a:solidFill>
                <a:latin typeface="Microsoft YaHei" panose="020B0503020204020204" pitchFamily="34" charset="-122"/>
                <a:ea typeface="Microsoft YaHei" panose="020B0503020204020204" pitchFamily="34" charset="-122"/>
                <a:sym typeface="Microsoft YaHei" panose="020B0503020204020204" pitchFamily="34" charset="-122"/>
              </a:rPr>
              <a:t>Thank  You</a:t>
            </a:r>
            <a:endParaRPr lang="zh-CN" altLang="en-US" sz="5400">
              <a:solidFill>
                <a:srgbClr val="3A87C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0181" name="文本框 4">
            <a:extLst>
              <a:ext uri="{FF2B5EF4-FFF2-40B4-BE49-F238E27FC236}">
                <a16:creationId xmlns:a16="http://schemas.microsoft.com/office/drawing/2014/main" id="{931B0338-9F36-4F82-B49B-6D0342BF0BA3}"/>
              </a:ext>
            </a:extLst>
          </p:cNvPr>
          <p:cNvSpPr>
            <a:spLocks noChangeArrowheads="1"/>
          </p:cNvSpPr>
          <p:nvPr/>
        </p:nvSpPr>
        <p:spPr bwMode="auto">
          <a:xfrm>
            <a:off x="4694238" y="4283075"/>
            <a:ext cx="2801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2000">
                <a:solidFill>
                  <a:srgbClr val="FFFFCF"/>
                </a:solidFill>
                <a:latin typeface="Arial Unicode MS"/>
                <a:ea typeface="Arial Unicode MS"/>
                <a:cs typeface="Arial Unicode MS"/>
                <a:sym typeface="Arial Unicode MS" panose="020B0604020202020204" pitchFamily="34" charset="-128"/>
              </a:rPr>
              <a:t>Group 6</a:t>
            </a:r>
            <a:endParaRPr lang="zh-CN" altLang="en-US" sz="2000">
              <a:solidFill>
                <a:srgbClr val="FFFFCF"/>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a:p>
            <a:pPr algn="ctr">
              <a:lnSpc>
                <a:spcPct val="100000"/>
              </a:lnSpc>
              <a:spcBef>
                <a:spcPct val="0"/>
              </a:spcBef>
              <a:buFont typeface="Arial" panose="020B0604020202020204" pitchFamily="34" charset="0"/>
              <a:buNone/>
            </a:pPr>
            <a:endParaRPr lang="en-US" altLang="zh-CN" sz="2000">
              <a:solidFill>
                <a:srgbClr val="FFFFC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
            <a:extLst>
              <a:ext uri="{FF2B5EF4-FFF2-40B4-BE49-F238E27FC236}">
                <a16:creationId xmlns:a16="http://schemas.microsoft.com/office/drawing/2014/main" id="{A4317E29-B4BD-4869-9FB1-E0FD5F6FDF28}"/>
              </a:ext>
            </a:extLst>
          </p:cNvPr>
          <p:cNvSpPr>
            <a:spLocks noChangeArrowheads="1"/>
          </p:cNvSpPr>
          <p:nvPr/>
        </p:nvSpPr>
        <p:spPr bwMode="auto">
          <a:xfrm>
            <a:off x="615648" y="243191"/>
            <a:ext cx="34089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Content:</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1" name="椭圆 4">
            <a:extLst>
              <a:ext uri="{FF2B5EF4-FFF2-40B4-BE49-F238E27FC236}">
                <a16:creationId xmlns:a16="http://schemas.microsoft.com/office/drawing/2014/main" id="{B07AA994-3CA7-4954-9667-43E645C2D524}"/>
              </a:ext>
            </a:extLst>
          </p:cNvPr>
          <p:cNvSpPr>
            <a:spLocks noChangeArrowheads="1"/>
          </p:cNvSpPr>
          <p:nvPr/>
        </p:nvSpPr>
        <p:spPr bwMode="auto">
          <a:xfrm>
            <a:off x="2962653" y="1279071"/>
            <a:ext cx="901700" cy="901700"/>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2" name="椭圆 6">
            <a:extLst>
              <a:ext uri="{FF2B5EF4-FFF2-40B4-BE49-F238E27FC236}">
                <a16:creationId xmlns:a16="http://schemas.microsoft.com/office/drawing/2014/main" id="{D2461EEF-50A4-4EAD-8B45-88DB808AE8F9}"/>
              </a:ext>
            </a:extLst>
          </p:cNvPr>
          <p:cNvSpPr>
            <a:spLocks noChangeArrowheads="1"/>
          </p:cNvSpPr>
          <p:nvPr/>
        </p:nvSpPr>
        <p:spPr bwMode="auto">
          <a:xfrm>
            <a:off x="2946617" y="2525758"/>
            <a:ext cx="901700" cy="900112"/>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3" name="椭圆 7">
            <a:extLst>
              <a:ext uri="{FF2B5EF4-FFF2-40B4-BE49-F238E27FC236}">
                <a16:creationId xmlns:a16="http://schemas.microsoft.com/office/drawing/2014/main" id="{9FA3C332-891B-4682-A272-373BC6010B5C}"/>
              </a:ext>
            </a:extLst>
          </p:cNvPr>
          <p:cNvSpPr>
            <a:spLocks noChangeArrowheads="1"/>
          </p:cNvSpPr>
          <p:nvPr/>
        </p:nvSpPr>
        <p:spPr bwMode="auto">
          <a:xfrm>
            <a:off x="2986844" y="3906308"/>
            <a:ext cx="901700" cy="900113"/>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4" name="文本框 11">
            <a:extLst>
              <a:ext uri="{FF2B5EF4-FFF2-40B4-BE49-F238E27FC236}">
                <a16:creationId xmlns:a16="http://schemas.microsoft.com/office/drawing/2014/main" id="{76A5D4D0-576D-4634-84A5-99C4D6700AD0}"/>
              </a:ext>
            </a:extLst>
          </p:cNvPr>
          <p:cNvSpPr>
            <a:spLocks noChangeArrowheads="1"/>
          </p:cNvSpPr>
          <p:nvPr/>
        </p:nvSpPr>
        <p:spPr bwMode="auto">
          <a:xfrm>
            <a:off x="2957664" y="1309839"/>
            <a:ext cx="10239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01</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27655" name="文本框 12">
            <a:extLst>
              <a:ext uri="{FF2B5EF4-FFF2-40B4-BE49-F238E27FC236}">
                <a16:creationId xmlns:a16="http://schemas.microsoft.com/office/drawing/2014/main" id="{1A0D40AB-396A-4CB0-B6D1-5B545703F2B4}"/>
              </a:ext>
            </a:extLst>
          </p:cNvPr>
          <p:cNvSpPr>
            <a:spLocks noChangeArrowheads="1"/>
          </p:cNvSpPr>
          <p:nvPr/>
        </p:nvSpPr>
        <p:spPr bwMode="auto">
          <a:xfrm>
            <a:off x="2939590" y="2556260"/>
            <a:ext cx="1023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02</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27656" name="文本框 13">
            <a:extLst>
              <a:ext uri="{FF2B5EF4-FFF2-40B4-BE49-F238E27FC236}">
                <a16:creationId xmlns:a16="http://schemas.microsoft.com/office/drawing/2014/main" id="{B2F1CAF2-C60B-4F7B-82A5-D16449EB7922}"/>
              </a:ext>
            </a:extLst>
          </p:cNvPr>
          <p:cNvSpPr>
            <a:spLocks noChangeArrowheads="1"/>
          </p:cNvSpPr>
          <p:nvPr/>
        </p:nvSpPr>
        <p:spPr bwMode="auto">
          <a:xfrm>
            <a:off x="2969759" y="3939873"/>
            <a:ext cx="1023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03</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27657" name="文本框 18">
            <a:extLst>
              <a:ext uri="{FF2B5EF4-FFF2-40B4-BE49-F238E27FC236}">
                <a16:creationId xmlns:a16="http://schemas.microsoft.com/office/drawing/2014/main" id="{CF4ABAA6-6419-47AA-97DF-CD913B9AF06C}"/>
              </a:ext>
            </a:extLst>
          </p:cNvPr>
          <p:cNvSpPr>
            <a:spLocks noChangeArrowheads="1"/>
          </p:cNvSpPr>
          <p:nvPr/>
        </p:nvSpPr>
        <p:spPr bwMode="auto">
          <a:xfrm>
            <a:off x="4157512" y="1400856"/>
            <a:ext cx="32880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8" name="文本框 20">
            <a:extLst>
              <a:ext uri="{FF2B5EF4-FFF2-40B4-BE49-F238E27FC236}">
                <a16:creationId xmlns:a16="http://schemas.microsoft.com/office/drawing/2014/main" id="{98AA7B0F-2605-49FA-A715-92E9D4A9AB85}"/>
              </a:ext>
            </a:extLst>
          </p:cNvPr>
          <p:cNvSpPr>
            <a:spLocks noChangeArrowheads="1"/>
          </p:cNvSpPr>
          <p:nvPr/>
        </p:nvSpPr>
        <p:spPr bwMode="auto">
          <a:xfrm>
            <a:off x="4242017" y="2682107"/>
            <a:ext cx="2695094"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a:buNone/>
            </a:pPr>
            <a:r>
              <a:rPr lang="en-US" sz="3600" b="1">
                <a:solidFill>
                  <a:srgbClr val="519CD6"/>
                </a:solidFill>
                <a:latin typeface="Microsoft YaHei"/>
                <a:ea typeface="Microsoft YaHei"/>
              </a:rPr>
              <a:t>Final ERD</a:t>
            </a:r>
          </a:p>
        </p:txBody>
      </p:sp>
      <p:sp>
        <p:nvSpPr>
          <p:cNvPr id="27659" name="文本框 22">
            <a:extLst>
              <a:ext uri="{FF2B5EF4-FFF2-40B4-BE49-F238E27FC236}">
                <a16:creationId xmlns:a16="http://schemas.microsoft.com/office/drawing/2014/main" id="{92B0DF6F-9003-429D-8D08-33CBC7760072}"/>
              </a:ext>
            </a:extLst>
          </p:cNvPr>
          <p:cNvSpPr>
            <a:spLocks noChangeArrowheads="1"/>
          </p:cNvSpPr>
          <p:nvPr/>
        </p:nvSpPr>
        <p:spPr bwMode="auto">
          <a:xfrm>
            <a:off x="3981602" y="3989010"/>
            <a:ext cx="17974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None/>
            </a:pPr>
            <a:r>
              <a:rPr lang="en-US" altLang="zh-CN" sz="3600" b="1">
                <a:solidFill>
                  <a:srgbClr val="519CD6"/>
                </a:solidFill>
                <a:latin typeface="Microsoft YaHei"/>
                <a:ea typeface="Microsoft YaHei"/>
                <a:sym typeface="Microsoft YaHei" panose="020B0503020204020204" pitchFamily="34" charset="-122"/>
              </a:rPr>
              <a:t> Views</a:t>
            </a:r>
            <a:endParaRPr lang="zh-CN" altLang="en-US" sz="3600" b="1">
              <a:solidFill>
                <a:srgbClr val="519CD6"/>
              </a:solidFill>
              <a:latin typeface="Microsoft YaHei"/>
              <a:ea typeface="Microsoft YaHei"/>
              <a:sym typeface="Microsoft YaHei" panose="020B0503020204020204" pitchFamily="34" charset="-122"/>
            </a:endParaRPr>
          </a:p>
        </p:txBody>
      </p:sp>
      <p:sp>
        <p:nvSpPr>
          <p:cNvPr id="12" name="椭圆 6">
            <a:extLst>
              <a:ext uri="{FF2B5EF4-FFF2-40B4-BE49-F238E27FC236}">
                <a16:creationId xmlns:a16="http://schemas.microsoft.com/office/drawing/2014/main" id="{CF0A2472-4AA5-4797-8CF5-D7DD349E8BAE}"/>
              </a:ext>
            </a:extLst>
          </p:cNvPr>
          <p:cNvSpPr>
            <a:spLocks noChangeArrowheads="1"/>
          </p:cNvSpPr>
          <p:nvPr/>
        </p:nvSpPr>
        <p:spPr bwMode="auto">
          <a:xfrm>
            <a:off x="3009267" y="5296111"/>
            <a:ext cx="901700" cy="900112"/>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 name="文本框 12">
            <a:extLst>
              <a:ext uri="{FF2B5EF4-FFF2-40B4-BE49-F238E27FC236}">
                <a16:creationId xmlns:a16="http://schemas.microsoft.com/office/drawing/2014/main" id="{987798D0-969C-4F1C-9457-A075B9570D72}"/>
              </a:ext>
            </a:extLst>
          </p:cNvPr>
          <p:cNvSpPr>
            <a:spLocks noChangeArrowheads="1"/>
          </p:cNvSpPr>
          <p:nvPr/>
        </p:nvSpPr>
        <p:spPr bwMode="auto">
          <a:xfrm>
            <a:off x="3010800" y="5352298"/>
            <a:ext cx="1023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a:ea typeface="Arial Unicode MS"/>
                <a:cs typeface="Arial Unicode MS"/>
                <a:sym typeface="Arial Unicode MS" panose="020B0604020202020204" pitchFamily="34" charset="-128"/>
              </a:rPr>
              <a:t>04</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14" name="文本框 20">
            <a:extLst>
              <a:ext uri="{FF2B5EF4-FFF2-40B4-BE49-F238E27FC236}">
                <a16:creationId xmlns:a16="http://schemas.microsoft.com/office/drawing/2014/main" id="{95BC862D-40D0-4C2F-BE2D-2AF4B7B48898}"/>
              </a:ext>
            </a:extLst>
          </p:cNvPr>
          <p:cNvSpPr>
            <a:spLocks noChangeArrowheads="1"/>
          </p:cNvSpPr>
          <p:nvPr/>
        </p:nvSpPr>
        <p:spPr bwMode="auto">
          <a:xfrm>
            <a:off x="4195811" y="5452461"/>
            <a:ext cx="21750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a:buNone/>
            </a:pPr>
            <a:r>
              <a:rPr lang="en-US" sz="3600" b="1">
                <a:solidFill>
                  <a:srgbClr val="519CD6"/>
                </a:solidFill>
                <a:latin typeface="Microsoft YaHei"/>
                <a:ea typeface="Microsoft YaHei"/>
              </a:rPr>
              <a:t>Reports</a:t>
            </a:r>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3">
            <a:extLst>
              <a:ext uri="{FF2B5EF4-FFF2-40B4-BE49-F238E27FC236}">
                <a16:creationId xmlns:a16="http://schemas.microsoft.com/office/drawing/2014/main" id="{782A219E-36E8-4315-87FB-9500B3DA632C}"/>
              </a:ext>
            </a:extLst>
          </p:cNvPr>
          <p:cNvSpPr>
            <a:spLocks noChangeArrowheads="1"/>
          </p:cNvSpPr>
          <p:nvPr/>
        </p:nvSpPr>
        <p:spPr bwMode="auto">
          <a:xfrm>
            <a:off x="6069013" y="1587500"/>
            <a:ext cx="14081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28675" name="文本框 14">
            <a:extLst>
              <a:ext uri="{FF2B5EF4-FFF2-40B4-BE49-F238E27FC236}">
                <a16:creationId xmlns:a16="http://schemas.microsoft.com/office/drawing/2014/main" id="{5F676B78-C109-42F9-9A6E-71FBB2595FB0}"/>
              </a:ext>
            </a:extLst>
          </p:cNvPr>
          <p:cNvSpPr>
            <a:spLocks noChangeArrowheads="1"/>
          </p:cNvSpPr>
          <p:nvPr/>
        </p:nvSpPr>
        <p:spPr bwMode="auto">
          <a:xfrm>
            <a:off x="6926263" y="2462213"/>
            <a:ext cx="13573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28676" name="文本框 15">
            <a:extLst>
              <a:ext uri="{FF2B5EF4-FFF2-40B4-BE49-F238E27FC236}">
                <a16:creationId xmlns:a16="http://schemas.microsoft.com/office/drawing/2014/main" id="{BD1CB321-BB00-4543-8628-F6898937A0B6}"/>
              </a:ext>
            </a:extLst>
          </p:cNvPr>
          <p:cNvSpPr>
            <a:spLocks noChangeArrowheads="1"/>
          </p:cNvSpPr>
          <p:nvPr/>
        </p:nvSpPr>
        <p:spPr bwMode="auto">
          <a:xfrm>
            <a:off x="8066088" y="1763713"/>
            <a:ext cx="40322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sym typeface="Helvetica LT Std" pitchFamily="2" charset="0"/>
              </a:rPr>
              <a:t>1</a:t>
            </a:r>
            <a:endParaRPr lang="zh-CN" altLang="en-US" sz="11500" b="1">
              <a:solidFill>
                <a:srgbClr val="519CD6"/>
              </a:solidFill>
              <a:latin typeface="Helvetica LT Std" pitchFamily="2" charset="0"/>
              <a:ea typeface="Hiragino Sans GB W3" pitchFamily="2" charset="-122"/>
              <a:sym typeface="Helvetica LT Std" pitchFamily="2" charset="0"/>
            </a:endParaRPr>
          </a:p>
        </p:txBody>
      </p:sp>
      <p:sp>
        <p:nvSpPr>
          <p:cNvPr id="28677" name="文本框 16">
            <a:extLst>
              <a:ext uri="{FF2B5EF4-FFF2-40B4-BE49-F238E27FC236}">
                <a16:creationId xmlns:a16="http://schemas.microsoft.com/office/drawing/2014/main" id="{CEC904A8-6EE9-4B08-BD5C-AD0F568A4958}"/>
              </a:ext>
            </a:extLst>
          </p:cNvPr>
          <p:cNvSpPr>
            <a:spLocks noChangeArrowheads="1"/>
          </p:cNvSpPr>
          <p:nvPr/>
        </p:nvSpPr>
        <p:spPr bwMode="auto">
          <a:xfrm>
            <a:off x="6100763" y="3582988"/>
            <a:ext cx="3721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78" name="直接连接符 18">
            <a:extLst>
              <a:ext uri="{FF2B5EF4-FFF2-40B4-BE49-F238E27FC236}">
                <a16:creationId xmlns:a16="http://schemas.microsoft.com/office/drawing/2014/main" id="{4AFA7E28-8140-4C33-B931-5A117800F68A}"/>
              </a:ext>
            </a:extLst>
          </p:cNvPr>
          <p:cNvSpPr>
            <a:spLocks noChangeShapeType="1"/>
          </p:cNvSpPr>
          <p:nvPr/>
        </p:nvSpPr>
        <p:spPr bwMode="auto">
          <a:xfrm>
            <a:off x="6076950" y="3484563"/>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679" name="直接连接符 19">
            <a:extLst>
              <a:ext uri="{FF2B5EF4-FFF2-40B4-BE49-F238E27FC236}">
                <a16:creationId xmlns:a16="http://schemas.microsoft.com/office/drawing/2014/main" id="{69618B7F-13F8-4522-BB2C-C911CE21ADAD}"/>
              </a:ext>
            </a:extLst>
          </p:cNvPr>
          <p:cNvSpPr>
            <a:spLocks noChangeShapeType="1"/>
          </p:cNvSpPr>
          <p:nvPr/>
        </p:nvSpPr>
        <p:spPr bwMode="auto">
          <a:xfrm>
            <a:off x="6076950" y="4279900"/>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28680" name="组合 7">
            <a:extLst>
              <a:ext uri="{FF2B5EF4-FFF2-40B4-BE49-F238E27FC236}">
                <a16:creationId xmlns:a16="http://schemas.microsoft.com/office/drawing/2014/main" id="{9E1BE7AB-EDAC-4AA0-BF1B-4012FC30ADF6}"/>
              </a:ext>
            </a:extLst>
          </p:cNvPr>
          <p:cNvGrpSpPr>
            <a:grpSpLocks/>
          </p:cNvGrpSpPr>
          <p:nvPr/>
        </p:nvGrpSpPr>
        <p:grpSpPr bwMode="auto">
          <a:xfrm>
            <a:off x="2817813" y="1854200"/>
            <a:ext cx="2543175" cy="2824163"/>
            <a:chOff x="0" y="0"/>
            <a:chExt cx="2542903" cy="2823396"/>
          </a:xfrm>
        </p:grpSpPr>
        <p:sp>
          <p:nvSpPr>
            <p:cNvPr id="28681" name="圆角矩形 6">
              <a:extLst>
                <a:ext uri="{FF2B5EF4-FFF2-40B4-BE49-F238E27FC236}">
                  <a16:creationId xmlns:a16="http://schemas.microsoft.com/office/drawing/2014/main" id="{68836BE6-CDB6-4C7C-A954-B643B88A1D35}"/>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2" name="任意多边形 12">
              <a:extLst>
                <a:ext uri="{FF2B5EF4-FFF2-40B4-BE49-F238E27FC236}">
                  <a16:creationId xmlns:a16="http://schemas.microsoft.com/office/drawing/2014/main" id="{E965623D-AEBA-4EF1-B933-8E2896030A56}"/>
                </a:ext>
              </a:extLst>
            </p:cNvPr>
            <p:cNvSpPr>
              <a:spLocks noChangeArrowheads="1"/>
            </p:cNvSpPr>
            <p:nvPr/>
          </p:nvSpPr>
          <p:spPr bwMode="auto">
            <a:xfrm rot="2700000">
              <a:off x="446064" y="862720"/>
              <a:ext cx="2386795" cy="1534558"/>
            </a:xfrm>
            <a:custGeom>
              <a:avLst/>
              <a:gdLst>
                <a:gd name="T0" fmla="*/ 0 w 2386795"/>
                <a:gd name="T1" fmla="*/ 0 h 1534558"/>
                <a:gd name="T2" fmla="*/ 1712721 w 2386795"/>
                <a:gd name="T3" fmla="*/ 10255 h 1534558"/>
                <a:gd name="T4" fmla="*/ 2328977 w 2386795"/>
                <a:gd name="T5" fmla="*/ 626518 h 1534558"/>
                <a:gd name="T6" fmla="*/ 2328977 w 2386795"/>
                <a:gd name="T7" fmla="*/ 905692 h 1534558"/>
                <a:gd name="T8" fmla="*/ 1700118 w 2386795"/>
                <a:gd name="T9" fmla="*/ 1534558 h 1534558"/>
                <a:gd name="T10" fmla="*/ 825725 w 2386795"/>
                <a:gd name="T11" fmla="*/ 1534558 h 1534558"/>
                <a:gd name="T12" fmla="*/ 825725 w 2386795"/>
                <a:gd name="T13" fmla="*/ 825725 h 1534558"/>
                <a:gd name="T14" fmla="*/ 0 60000 65536"/>
                <a:gd name="T15" fmla="*/ 0 60000 65536"/>
                <a:gd name="T16" fmla="*/ 0 60000 65536"/>
                <a:gd name="T17" fmla="*/ 0 60000 65536"/>
                <a:gd name="T18" fmla="*/ 0 60000 65536"/>
                <a:gd name="T19" fmla="*/ 0 60000 65536"/>
                <a:gd name="T20" fmla="*/ 0 60000 65536"/>
                <a:gd name="T21" fmla="*/ 0 w 2386795"/>
                <a:gd name="T22" fmla="*/ 0 h 1534558"/>
                <a:gd name="T23" fmla="*/ 2386795 w 2386795"/>
                <a:gd name="T24" fmla="*/ 1534558 h 1534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lnTo>
                    <a:pt x="0" y="0"/>
                  </a:lnTo>
                  <a:close/>
                </a:path>
              </a:pathLst>
            </a:custGeom>
            <a:solidFill>
              <a:srgbClr val="3A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a:extLst>
              <a:ext uri="{FF2B5EF4-FFF2-40B4-BE49-F238E27FC236}">
                <a16:creationId xmlns:a16="http://schemas.microsoft.com/office/drawing/2014/main" id="{ED3C4381-0929-44AE-B696-FE2EF66F49C5}"/>
              </a:ext>
            </a:extLst>
          </p:cNvPr>
          <p:cNvSpPr>
            <a:spLocks noChangeArrowheads="1"/>
          </p:cNvSpPr>
          <p:nvPr/>
        </p:nvSpPr>
        <p:spPr bwMode="auto">
          <a:xfrm>
            <a:off x="1549027" y="1124605"/>
            <a:ext cx="8760198" cy="1918633"/>
          </a:xfrm>
          <a:prstGeom prst="rect">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9699" name="Picture 48">
            <a:extLst>
              <a:ext uri="{FF2B5EF4-FFF2-40B4-BE49-F238E27FC236}">
                <a16:creationId xmlns:a16="http://schemas.microsoft.com/office/drawing/2014/main" id="{BE6ECAED-5551-42F4-BCB8-DF35586D7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5588" y="1643063"/>
            <a:ext cx="9906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文本框 16">
            <a:extLst>
              <a:ext uri="{FF2B5EF4-FFF2-40B4-BE49-F238E27FC236}">
                <a16:creationId xmlns:a16="http://schemas.microsoft.com/office/drawing/2014/main" id="{32CB8A4B-22BC-43B5-BA05-C4D115A99E0C}"/>
              </a:ext>
            </a:extLst>
          </p:cNvPr>
          <p:cNvSpPr>
            <a:spLocks noChangeArrowheads="1"/>
          </p:cNvSpPr>
          <p:nvPr/>
        </p:nvSpPr>
        <p:spPr bwMode="auto">
          <a:xfrm>
            <a:off x="1843088" y="1460500"/>
            <a:ext cx="730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en-US" sz="2400">
                <a:latin typeface="Arial"/>
                <a:ea typeface="宋体"/>
                <a:cs typeface="Arial"/>
              </a:rPr>
              <a:t>The whole earth is now suffered by COVID-19. </a:t>
            </a:r>
            <a:endParaRPr lang="en-US" altLang="en-US" sz="2400">
              <a:solidFill>
                <a:srgbClr val="000000"/>
              </a:solidFill>
              <a:latin typeface="Arial"/>
              <a:ea typeface="宋体"/>
              <a:cs typeface="Arial"/>
            </a:endParaRPr>
          </a:p>
        </p:txBody>
      </p:sp>
      <p:sp>
        <p:nvSpPr>
          <p:cNvPr id="29701" name="文本框 21">
            <a:extLst>
              <a:ext uri="{FF2B5EF4-FFF2-40B4-BE49-F238E27FC236}">
                <a16:creationId xmlns:a16="http://schemas.microsoft.com/office/drawing/2014/main" id="{B9B28439-3CA5-4B7E-9178-7A5C30F83BEB}"/>
              </a:ext>
            </a:extLst>
          </p:cNvPr>
          <p:cNvSpPr>
            <a:spLocks noChangeArrowheads="1"/>
          </p:cNvSpPr>
          <p:nvPr/>
        </p:nvSpPr>
        <p:spPr bwMode="auto">
          <a:xfrm>
            <a:off x="482600" y="376238"/>
            <a:ext cx="3690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9702" name="图片 1">
            <a:extLst>
              <a:ext uri="{FF2B5EF4-FFF2-40B4-BE49-F238E27FC236}">
                <a16:creationId xmlns:a16="http://schemas.microsoft.com/office/drawing/2014/main" id="{E7D2008B-B4CB-4ACD-923D-A238A11BE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600450"/>
            <a:ext cx="413067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图片 3" descr="地图上有字&#10;&#10;描述已自动生成">
            <a:extLst>
              <a:ext uri="{FF2B5EF4-FFF2-40B4-BE49-F238E27FC236}">
                <a16:creationId xmlns:a16="http://schemas.microsoft.com/office/drawing/2014/main" id="{E1E0FC6A-061C-439D-BA16-9DD6F326E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100" y="3611563"/>
            <a:ext cx="3773488"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FCCC1C6A-9CDB-443E-B238-41D3FD0FF860}"/>
              </a:ext>
            </a:extLst>
          </p:cNvPr>
          <p:cNvSpPr>
            <a:spLocks noChangeArrowheads="1"/>
          </p:cNvSpPr>
          <p:nvPr/>
        </p:nvSpPr>
        <p:spPr bwMode="auto">
          <a:xfrm>
            <a:off x="1504950" y="1377950"/>
            <a:ext cx="9526588" cy="4508500"/>
          </a:xfrm>
          <a:prstGeom prst="rect">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0723" name="Picture 48">
            <a:extLst>
              <a:ext uri="{FF2B5EF4-FFF2-40B4-BE49-F238E27FC236}">
                <a16:creationId xmlns:a16="http://schemas.microsoft.com/office/drawing/2014/main" id="{3604D248-CC7D-4952-832D-C196285B4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575" y="1828800"/>
            <a:ext cx="9906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16">
            <a:extLst>
              <a:ext uri="{FF2B5EF4-FFF2-40B4-BE49-F238E27FC236}">
                <a16:creationId xmlns:a16="http://schemas.microsoft.com/office/drawing/2014/main" id="{68FAFFA2-5E9B-4856-928B-949969F47096}"/>
              </a:ext>
            </a:extLst>
          </p:cNvPr>
          <p:cNvSpPr>
            <a:spLocks noChangeArrowheads="1"/>
          </p:cNvSpPr>
          <p:nvPr/>
        </p:nvSpPr>
        <p:spPr bwMode="auto">
          <a:xfrm>
            <a:off x="1781175" y="1554163"/>
            <a:ext cx="8302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pPr>
            <a:endParaRPr lang="en-US" altLang="en-US" sz="2400">
              <a:latin typeface="Arial"/>
              <a:ea typeface="宋体"/>
              <a:cs typeface="Arial"/>
            </a:endParaRPr>
          </a:p>
          <a:p>
            <a:pPr marL="0" indent="0" eaLnBrk="1" hangingPunct="1">
              <a:lnSpc>
                <a:spcPct val="100000"/>
              </a:lnSpc>
              <a:spcBef>
                <a:spcPct val="0"/>
              </a:spcBef>
              <a:buNone/>
            </a:pPr>
            <a:endParaRPr lang="en-US" altLang="en-US" sz="2400">
              <a:solidFill>
                <a:srgbClr val="000000"/>
              </a:solidFill>
              <a:latin typeface="Arial"/>
              <a:ea typeface="宋体"/>
              <a:cs typeface="Arial"/>
            </a:endParaRPr>
          </a:p>
        </p:txBody>
      </p:sp>
      <p:sp>
        <p:nvSpPr>
          <p:cNvPr id="30725" name="文本框 21">
            <a:extLst>
              <a:ext uri="{FF2B5EF4-FFF2-40B4-BE49-F238E27FC236}">
                <a16:creationId xmlns:a16="http://schemas.microsoft.com/office/drawing/2014/main" id="{6C2E31C7-AF10-42FA-8607-8C63073327E7}"/>
              </a:ext>
            </a:extLst>
          </p:cNvPr>
          <p:cNvSpPr>
            <a:spLocks noChangeArrowheads="1"/>
          </p:cNvSpPr>
          <p:nvPr/>
        </p:nvSpPr>
        <p:spPr bwMode="auto">
          <a:xfrm>
            <a:off x="482600" y="349344"/>
            <a:ext cx="3332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726" name="文本框 16">
            <a:extLst>
              <a:ext uri="{FF2B5EF4-FFF2-40B4-BE49-F238E27FC236}">
                <a16:creationId xmlns:a16="http://schemas.microsoft.com/office/drawing/2014/main" id="{8011EFC4-1190-49A8-8F96-1BE6FEEAAF07}"/>
              </a:ext>
            </a:extLst>
          </p:cNvPr>
          <p:cNvSpPr>
            <a:spLocks noChangeArrowheads="1"/>
          </p:cNvSpPr>
          <p:nvPr/>
        </p:nvSpPr>
        <p:spPr bwMode="auto">
          <a:xfrm>
            <a:off x="1606458" y="3635439"/>
            <a:ext cx="9219607"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ts val="4000"/>
              </a:lnSpc>
              <a:spcBef>
                <a:spcPct val="0"/>
              </a:spcBef>
              <a:buFontTx/>
              <a:buNone/>
            </a:pPr>
            <a:r>
              <a:rPr lang="en-US" altLang="zh-HK" sz="4000" b="1">
                <a:latin typeface="Times New Roman"/>
                <a:ea typeface="张海山锐谐体2.0-授权联系：Samtype@QQ.com"/>
                <a:cs typeface="Times New Roman"/>
              </a:rPr>
              <a:t>So we developed the:</a:t>
            </a:r>
          </a:p>
          <a:p>
            <a:pPr algn="ctr">
              <a:lnSpc>
                <a:spcPts val="4000"/>
              </a:lnSpc>
              <a:spcBef>
                <a:spcPct val="0"/>
              </a:spcBef>
              <a:buFontTx/>
              <a:buNone/>
            </a:pPr>
            <a:r>
              <a:rPr lang="en-US" altLang="zh-CN" sz="4000" b="1">
                <a:latin typeface="Times New Roman"/>
                <a:ea typeface="张海山锐谐体2.0-授权联系：Samtype@QQ.com"/>
                <a:cs typeface="Times New Roman"/>
              </a:rPr>
              <a:t>Charity Foundation Platform Database</a:t>
            </a:r>
            <a:endParaRPr lang="en-US" altLang="zh-CN" sz="4000" b="1">
              <a:latin typeface="Times New Roman" panose="02020603050405020304" pitchFamily="18" charset="0"/>
              <a:ea typeface="张海山锐谐体2.0-授权联系：Samtype@QQ.com"/>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a:extLst>
              <a:ext uri="{FF2B5EF4-FFF2-40B4-BE49-F238E27FC236}">
                <a16:creationId xmlns:a16="http://schemas.microsoft.com/office/drawing/2014/main" id="{A75FC76F-1BC4-4442-BEED-90DA01EC55E6}"/>
              </a:ext>
            </a:extLst>
          </p:cNvPr>
          <p:cNvSpPr>
            <a:spLocks noChangeArrowheads="1"/>
          </p:cNvSpPr>
          <p:nvPr/>
        </p:nvSpPr>
        <p:spPr bwMode="auto">
          <a:xfrm>
            <a:off x="1392238" y="1377950"/>
            <a:ext cx="9526587" cy="2051050"/>
          </a:xfrm>
          <a:prstGeom prst="rect">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1747" name="Picture 48">
            <a:extLst>
              <a:ext uri="{FF2B5EF4-FFF2-40B4-BE49-F238E27FC236}">
                <a16:creationId xmlns:a16="http://schemas.microsoft.com/office/drawing/2014/main" id="{49CCF771-2080-4CA3-A1EF-C5FB4B273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388" y="1486546"/>
            <a:ext cx="9906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16">
            <a:extLst>
              <a:ext uri="{FF2B5EF4-FFF2-40B4-BE49-F238E27FC236}">
                <a16:creationId xmlns:a16="http://schemas.microsoft.com/office/drawing/2014/main" id="{CF84F5E7-AAA2-47D0-8466-E09451B1D22A}"/>
              </a:ext>
            </a:extLst>
          </p:cNvPr>
          <p:cNvSpPr>
            <a:spLocks noChangeArrowheads="1"/>
          </p:cNvSpPr>
          <p:nvPr/>
        </p:nvSpPr>
        <p:spPr bwMode="auto">
          <a:xfrm>
            <a:off x="1668463" y="1554163"/>
            <a:ext cx="8302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Wingdings" panose="05000000000000000000" pitchFamily="2" charset="2"/>
              <a:buChar char="q"/>
            </a:pPr>
            <a:r>
              <a:rPr lang="en-US" altLang="zh-CN"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Solve doctors' needs quickly and save their time</a:t>
            </a:r>
          </a:p>
          <a:p>
            <a:pPr eaLnBrk="1" hangingPunct="1">
              <a:lnSpc>
                <a:spcPct val="150000"/>
              </a:lnSpc>
              <a:spcBef>
                <a:spcPct val="0"/>
              </a:spcBef>
              <a:buFont typeface="Wingdings" panose="05000000000000000000" pitchFamily="2" charset="2"/>
              <a:buChar char="q"/>
            </a:pPr>
            <a:r>
              <a:rPr lang="en-US" altLang="zh-CN" sz="2400">
                <a:solidFill>
                  <a:schemeClr val="bg1"/>
                </a:solidFill>
                <a:latin typeface="Microsoft YaHei"/>
                <a:ea typeface="Microsoft YaHei"/>
                <a:sym typeface="Microsoft YaHei" panose="020B0503020204020204" pitchFamily="34" charset="-122"/>
              </a:rPr>
              <a:t>Collect evaluations and make progress</a:t>
            </a:r>
            <a:endParaRPr lang="en-US" altLang="zh-CN" sz="2400">
              <a:solidFill>
                <a:schemeClr val="bg1"/>
              </a:solidFill>
              <a:latin typeface="Microsoft YaHei"/>
              <a:ea typeface="Microsoft YaHei"/>
            </a:endParaRPr>
          </a:p>
          <a:p>
            <a:pPr eaLnBrk="1" hangingPunct="1">
              <a:lnSpc>
                <a:spcPct val="150000"/>
              </a:lnSpc>
              <a:spcBef>
                <a:spcPct val="0"/>
              </a:spcBef>
              <a:buFont typeface="Wingdings" panose="05000000000000000000" pitchFamily="2" charset="2"/>
              <a:buChar char="q"/>
            </a:pPr>
            <a:endParaRPr lang="en-US" altLang="zh-CN"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lnSpc>
                <a:spcPct val="150000"/>
              </a:lnSpc>
              <a:spcBef>
                <a:spcPct val="0"/>
              </a:spcBef>
              <a:buFont typeface="Wingdings" panose="05000000000000000000" pitchFamily="2" charset="2"/>
              <a:buChar char="q"/>
            </a:pPr>
            <a:endParaRPr lang="en-US" altLang="zh-CN"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lnSpc>
                <a:spcPct val="100000"/>
              </a:lnSpc>
              <a:spcBef>
                <a:spcPct val="0"/>
              </a:spcBef>
              <a:buFont typeface="Wingdings" panose="05000000000000000000" pitchFamily="2" charset="2"/>
              <a:buChar char="q"/>
            </a:pPr>
            <a:endParaRPr lang="zh-CN" altLang="en-US"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49" name="文本框 21">
            <a:extLst>
              <a:ext uri="{FF2B5EF4-FFF2-40B4-BE49-F238E27FC236}">
                <a16:creationId xmlns:a16="http://schemas.microsoft.com/office/drawing/2014/main" id="{DF0554CA-7172-467F-8033-469F0DAABC57}"/>
              </a:ext>
            </a:extLst>
          </p:cNvPr>
          <p:cNvSpPr>
            <a:spLocks noChangeArrowheads="1"/>
          </p:cNvSpPr>
          <p:nvPr/>
        </p:nvSpPr>
        <p:spPr bwMode="auto">
          <a:xfrm>
            <a:off x="482600" y="376238"/>
            <a:ext cx="317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Background</a:t>
            </a:r>
            <a:endParaRPr lang="en-US" altLang="zh-CN" sz="3600" b="1">
              <a:solidFill>
                <a:srgbClr val="519CD6"/>
              </a:solidFill>
              <a:latin typeface="Microsoft YaHei" panose="020B0503020204020204" pitchFamily="34" charset="-122"/>
              <a:ea typeface="Microsoft YaHei" panose="020B0503020204020204" pitchFamily="34" charset="-122"/>
            </a:endParaRPr>
          </a:p>
        </p:txBody>
      </p:sp>
      <p:pic>
        <p:nvPicPr>
          <p:cNvPr id="31750" name="图片 4" descr="图片包含 游戏机, 画&#10;&#10;描述已自动生成">
            <a:extLst>
              <a:ext uri="{FF2B5EF4-FFF2-40B4-BE49-F238E27FC236}">
                <a16:creationId xmlns:a16="http://schemas.microsoft.com/office/drawing/2014/main" id="{F1F0AB88-3C41-4697-AF0F-C7FBE5892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3959225"/>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6" descr="图片包含 游戏机, 食物&#10;&#10;描述已自动生成">
            <a:extLst>
              <a:ext uri="{FF2B5EF4-FFF2-40B4-BE49-F238E27FC236}">
                <a16:creationId xmlns:a16="http://schemas.microsoft.com/office/drawing/2014/main" id="{244BD4D8-7A1A-4052-A6E4-AAB4A001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911600"/>
            <a:ext cx="3598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3">
            <a:extLst>
              <a:ext uri="{FF2B5EF4-FFF2-40B4-BE49-F238E27FC236}">
                <a16:creationId xmlns:a16="http://schemas.microsoft.com/office/drawing/2014/main" id="{B372A450-A003-4995-9000-A7D65F20CD8E}"/>
              </a:ext>
            </a:extLst>
          </p:cNvPr>
          <p:cNvSpPr>
            <a:spLocks noChangeArrowheads="1"/>
          </p:cNvSpPr>
          <p:nvPr/>
        </p:nvSpPr>
        <p:spPr bwMode="auto">
          <a:xfrm>
            <a:off x="6069013" y="1587500"/>
            <a:ext cx="14081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32771" name="文本框 14">
            <a:extLst>
              <a:ext uri="{FF2B5EF4-FFF2-40B4-BE49-F238E27FC236}">
                <a16:creationId xmlns:a16="http://schemas.microsoft.com/office/drawing/2014/main" id="{AF8D2F98-13EF-4066-A677-5440E4D9E147}"/>
              </a:ext>
            </a:extLst>
          </p:cNvPr>
          <p:cNvSpPr>
            <a:spLocks noChangeArrowheads="1"/>
          </p:cNvSpPr>
          <p:nvPr/>
        </p:nvSpPr>
        <p:spPr bwMode="auto">
          <a:xfrm>
            <a:off x="6926263" y="2462213"/>
            <a:ext cx="13573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32772" name="文本框 15">
            <a:extLst>
              <a:ext uri="{FF2B5EF4-FFF2-40B4-BE49-F238E27FC236}">
                <a16:creationId xmlns:a16="http://schemas.microsoft.com/office/drawing/2014/main" id="{B94D0B23-5A6E-4326-BFAC-C0C3FE7FCC11}"/>
              </a:ext>
            </a:extLst>
          </p:cNvPr>
          <p:cNvSpPr>
            <a:spLocks noChangeArrowheads="1"/>
          </p:cNvSpPr>
          <p:nvPr/>
        </p:nvSpPr>
        <p:spPr bwMode="auto">
          <a:xfrm>
            <a:off x="8066088" y="1763713"/>
            <a:ext cx="40322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sym typeface="Helvetica LT Std" pitchFamily="2" charset="0"/>
              </a:rPr>
              <a:t>2</a:t>
            </a:r>
            <a:endParaRPr lang="zh-CN" altLang="en-US" sz="11500" b="1">
              <a:solidFill>
                <a:srgbClr val="519CD6"/>
              </a:solidFill>
              <a:latin typeface="Helvetica LT Std" pitchFamily="2" charset="0"/>
              <a:ea typeface="Hiragino Sans GB W3" pitchFamily="2" charset="-122"/>
              <a:sym typeface="Helvetica LT Std" pitchFamily="2" charset="0"/>
            </a:endParaRPr>
          </a:p>
        </p:txBody>
      </p:sp>
      <p:sp>
        <p:nvSpPr>
          <p:cNvPr id="32773" name="文本框 16">
            <a:extLst>
              <a:ext uri="{FF2B5EF4-FFF2-40B4-BE49-F238E27FC236}">
                <a16:creationId xmlns:a16="http://schemas.microsoft.com/office/drawing/2014/main" id="{FB64232D-3EFE-45C3-9F4C-935A09210ADD}"/>
              </a:ext>
            </a:extLst>
          </p:cNvPr>
          <p:cNvSpPr>
            <a:spLocks noChangeArrowheads="1"/>
          </p:cNvSpPr>
          <p:nvPr/>
        </p:nvSpPr>
        <p:spPr bwMode="auto">
          <a:xfrm>
            <a:off x="5392552" y="3582988"/>
            <a:ext cx="41698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 ERD</a:t>
            </a:r>
            <a:endParaRPr lang="en-US" altLang="zh-CN">
              <a:cs typeface="Calibri" panose="020F0502020204030204" pitchFamily="34" charset="0"/>
            </a:endParaRPr>
          </a:p>
        </p:txBody>
      </p:sp>
      <p:sp>
        <p:nvSpPr>
          <p:cNvPr id="32774" name="直接连接符 18">
            <a:extLst>
              <a:ext uri="{FF2B5EF4-FFF2-40B4-BE49-F238E27FC236}">
                <a16:creationId xmlns:a16="http://schemas.microsoft.com/office/drawing/2014/main" id="{F2CB9893-82B2-4CF7-A17D-D7D3EE017DF8}"/>
              </a:ext>
            </a:extLst>
          </p:cNvPr>
          <p:cNvSpPr>
            <a:spLocks noChangeShapeType="1"/>
          </p:cNvSpPr>
          <p:nvPr/>
        </p:nvSpPr>
        <p:spPr bwMode="auto">
          <a:xfrm>
            <a:off x="6076950" y="3484563"/>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32775" name="直接连接符 19">
            <a:extLst>
              <a:ext uri="{FF2B5EF4-FFF2-40B4-BE49-F238E27FC236}">
                <a16:creationId xmlns:a16="http://schemas.microsoft.com/office/drawing/2014/main" id="{93652CFE-E0EE-4F93-AA0F-E166AC0E2100}"/>
              </a:ext>
            </a:extLst>
          </p:cNvPr>
          <p:cNvSpPr>
            <a:spLocks noChangeShapeType="1"/>
          </p:cNvSpPr>
          <p:nvPr/>
        </p:nvSpPr>
        <p:spPr bwMode="auto">
          <a:xfrm>
            <a:off x="6096000" y="4325938"/>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32776" name="组合 7">
            <a:extLst>
              <a:ext uri="{FF2B5EF4-FFF2-40B4-BE49-F238E27FC236}">
                <a16:creationId xmlns:a16="http://schemas.microsoft.com/office/drawing/2014/main" id="{A8E944F5-DB01-40FA-B8C9-651D24C36354}"/>
              </a:ext>
            </a:extLst>
          </p:cNvPr>
          <p:cNvGrpSpPr>
            <a:grpSpLocks/>
          </p:cNvGrpSpPr>
          <p:nvPr/>
        </p:nvGrpSpPr>
        <p:grpSpPr bwMode="auto">
          <a:xfrm>
            <a:off x="2817813" y="1854200"/>
            <a:ext cx="2543175" cy="2824163"/>
            <a:chOff x="0" y="0"/>
            <a:chExt cx="2542903" cy="2823396"/>
          </a:xfrm>
        </p:grpSpPr>
        <p:sp>
          <p:nvSpPr>
            <p:cNvPr id="32777" name="圆角矩形 6">
              <a:extLst>
                <a:ext uri="{FF2B5EF4-FFF2-40B4-BE49-F238E27FC236}">
                  <a16:creationId xmlns:a16="http://schemas.microsoft.com/office/drawing/2014/main" id="{DA91D770-8FE9-432B-9E8F-303E68E2E39D}"/>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8" name="任意多边形 12">
              <a:extLst>
                <a:ext uri="{FF2B5EF4-FFF2-40B4-BE49-F238E27FC236}">
                  <a16:creationId xmlns:a16="http://schemas.microsoft.com/office/drawing/2014/main" id="{E21AECC1-9EAD-4DD8-9A16-A342B2258864}"/>
                </a:ext>
              </a:extLst>
            </p:cNvPr>
            <p:cNvSpPr>
              <a:spLocks noChangeArrowheads="1"/>
            </p:cNvSpPr>
            <p:nvPr/>
          </p:nvSpPr>
          <p:spPr bwMode="auto">
            <a:xfrm rot="2700000">
              <a:off x="446064" y="862720"/>
              <a:ext cx="2386795" cy="1534558"/>
            </a:xfrm>
            <a:custGeom>
              <a:avLst/>
              <a:gdLst>
                <a:gd name="T0" fmla="*/ 0 w 2386795"/>
                <a:gd name="T1" fmla="*/ 0 h 1534558"/>
                <a:gd name="T2" fmla="*/ 1712721 w 2386795"/>
                <a:gd name="T3" fmla="*/ 10255 h 1534558"/>
                <a:gd name="T4" fmla="*/ 2328977 w 2386795"/>
                <a:gd name="T5" fmla="*/ 626518 h 1534558"/>
                <a:gd name="T6" fmla="*/ 2328977 w 2386795"/>
                <a:gd name="T7" fmla="*/ 905692 h 1534558"/>
                <a:gd name="T8" fmla="*/ 1700118 w 2386795"/>
                <a:gd name="T9" fmla="*/ 1534558 h 1534558"/>
                <a:gd name="T10" fmla="*/ 825725 w 2386795"/>
                <a:gd name="T11" fmla="*/ 1534558 h 1534558"/>
                <a:gd name="T12" fmla="*/ 825725 w 2386795"/>
                <a:gd name="T13" fmla="*/ 825725 h 1534558"/>
                <a:gd name="T14" fmla="*/ 0 60000 65536"/>
                <a:gd name="T15" fmla="*/ 0 60000 65536"/>
                <a:gd name="T16" fmla="*/ 0 60000 65536"/>
                <a:gd name="T17" fmla="*/ 0 60000 65536"/>
                <a:gd name="T18" fmla="*/ 0 60000 65536"/>
                <a:gd name="T19" fmla="*/ 0 60000 65536"/>
                <a:gd name="T20" fmla="*/ 0 60000 65536"/>
                <a:gd name="T21" fmla="*/ 0 w 2386795"/>
                <a:gd name="T22" fmla="*/ 0 h 1534558"/>
                <a:gd name="T23" fmla="*/ 2386795 w 2386795"/>
                <a:gd name="T24" fmla="*/ 1534558 h 1534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lnTo>
                    <a:pt x="0" y="0"/>
                  </a:lnTo>
                  <a:close/>
                </a:path>
              </a:pathLst>
            </a:custGeom>
            <a:solidFill>
              <a:srgbClr val="3A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16" descr="Diagram, schematic&#10;&#10;Description automatically generated">
            <a:extLst>
              <a:ext uri="{FF2B5EF4-FFF2-40B4-BE49-F238E27FC236}">
                <a16:creationId xmlns:a16="http://schemas.microsoft.com/office/drawing/2014/main" id="{33A2BFC8-9F94-4337-995A-E6F046E02787}"/>
              </a:ext>
            </a:extLst>
          </p:cNvPr>
          <p:cNvPicPr>
            <a:picLocks noChangeAspect="1"/>
          </p:cNvPicPr>
          <p:nvPr/>
        </p:nvPicPr>
        <p:blipFill>
          <a:blip r:embed="rId2"/>
          <a:stretch>
            <a:fillRect/>
          </a:stretch>
        </p:blipFill>
        <p:spPr>
          <a:xfrm>
            <a:off x="-5750" y="3740"/>
            <a:ext cx="12198426" cy="6858132"/>
          </a:xfrm>
          <a:prstGeom prst="rect">
            <a:avLst/>
          </a:prstGeom>
        </p:spPr>
      </p:pic>
    </p:spTree>
  </p:cSld>
  <p:clrMapOvr>
    <a:overrideClrMapping bg1="dk1" tx1="lt1" bg2="dk2" tx2="lt2" accent1="accent1" accent2="accent2" accent3="accent3" accent4="accent4" accent5="accent5" accent6="accent6" hlink="hlink" folHlink="folHlink"/>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6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文本框 21">
            <a:extLst>
              <a:ext uri="{FF2B5EF4-FFF2-40B4-BE49-F238E27FC236}">
                <a16:creationId xmlns:a16="http://schemas.microsoft.com/office/drawing/2014/main" id="{3BA927D9-4935-4909-94F0-26753F141E78}"/>
              </a:ext>
            </a:extLst>
          </p:cNvPr>
          <p:cNvSpPr>
            <a:spLocks noChangeArrowheads="1"/>
          </p:cNvSpPr>
          <p:nvPr/>
        </p:nvSpPr>
        <p:spPr bwMode="auto">
          <a:xfrm>
            <a:off x="1162498" y="655782"/>
            <a:ext cx="4284418" cy="14801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spcAft>
                <a:spcPts val="600"/>
              </a:spcAft>
              <a:buNone/>
            </a:pPr>
            <a:r>
              <a:rPr lang="en-US" altLang="zh-CN" sz="4400" b="1">
                <a:solidFill>
                  <a:schemeClr val="bg1"/>
                </a:solidFill>
                <a:latin typeface="+mj-lt"/>
                <a:ea typeface="+mj-ea"/>
                <a:cs typeface="+mj-cs"/>
                <a:sym typeface="Microsoft YaHei" panose="020B0503020204020204" pitchFamily="34" charset="-122"/>
              </a:rPr>
              <a:t>Add Encyption</a:t>
            </a:r>
            <a:endParaRPr lang="en-US" altLang="zh-CN" sz="4400" b="1">
              <a:solidFill>
                <a:schemeClr val="bg1"/>
              </a:solidFill>
              <a:latin typeface="+mj-lt"/>
              <a:ea typeface="+mj-ea"/>
              <a:cs typeface="+mj-cs"/>
            </a:endParaRPr>
          </a:p>
        </p:txBody>
      </p:sp>
      <p:sp>
        <p:nvSpPr>
          <p:cNvPr id="81" name="Rectangle 8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838"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4DD0F09E-6B1A-48B9-9AFB-4AE801AE4F6B}"/>
              </a:ext>
            </a:extLst>
          </p:cNvPr>
          <p:cNvPicPr>
            <a:picLocks noChangeAspect="1"/>
          </p:cNvPicPr>
          <p:nvPr/>
        </p:nvPicPr>
        <p:blipFill>
          <a:blip r:embed="rId2"/>
          <a:stretch>
            <a:fillRect/>
          </a:stretch>
        </p:blipFill>
        <p:spPr>
          <a:xfrm>
            <a:off x="6466295" y="4156670"/>
            <a:ext cx="5369805" cy="1417840"/>
          </a:xfrm>
          <a:prstGeom prst="rect">
            <a:avLst/>
          </a:prstGeom>
        </p:spPr>
      </p:pic>
      <p:pic>
        <p:nvPicPr>
          <p:cNvPr id="2" name="Picture 2" descr="Text, letter&#10;&#10;Description automatically generated">
            <a:extLst>
              <a:ext uri="{FF2B5EF4-FFF2-40B4-BE49-F238E27FC236}">
                <a16:creationId xmlns:a16="http://schemas.microsoft.com/office/drawing/2014/main" id="{BB223AAA-A320-4491-AAC0-6BA4F3D8B710}"/>
              </a:ext>
            </a:extLst>
          </p:cNvPr>
          <p:cNvPicPr>
            <a:picLocks noChangeAspect="1"/>
          </p:cNvPicPr>
          <p:nvPr/>
        </p:nvPicPr>
        <p:blipFill rotWithShape="1">
          <a:blip r:embed="rId3"/>
          <a:srcRect r="5805"/>
          <a:stretch/>
        </p:blipFill>
        <p:spPr>
          <a:xfrm>
            <a:off x="1301117" y="2265037"/>
            <a:ext cx="4000242" cy="3949495"/>
          </a:xfrm>
          <a:prstGeom prst="rect">
            <a:avLst/>
          </a:prstGeom>
        </p:spPr>
      </p:pic>
      <p:pic>
        <p:nvPicPr>
          <p:cNvPr id="4" name="Picture 4" descr="Text&#10;&#10;Description automatically generated">
            <a:extLst>
              <a:ext uri="{FF2B5EF4-FFF2-40B4-BE49-F238E27FC236}">
                <a16:creationId xmlns:a16="http://schemas.microsoft.com/office/drawing/2014/main" id="{4097F5AC-50C5-4034-B6ED-5E7650D01F06}"/>
              </a:ext>
            </a:extLst>
          </p:cNvPr>
          <p:cNvPicPr>
            <a:picLocks noChangeAspect="1"/>
          </p:cNvPicPr>
          <p:nvPr/>
        </p:nvPicPr>
        <p:blipFill>
          <a:blip r:embed="rId4"/>
          <a:stretch>
            <a:fillRect/>
          </a:stretch>
        </p:blipFill>
        <p:spPr>
          <a:xfrm>
            <a:off x="6466295" y="1709966"/>
            <a:ext cx="5369801" cy="1464511"/>
          </a:xfrm>
          <a:prstGeom prst="rect">
            <a:avLst/>
          </a:prstGeom>
        </p:spPr>
      </p:pic>
    </p:spTree>
    <p:extLst>
      <p:ext uri="{BB962C8B-B14F-4D97-AF65-F5344CB8AC3E}">
        <p14:creationId xmlns:p14="http://schemas.microsoft.com/office/powerpoint/2010/main" val="3280662019"/>
      </p:ext>
    </p:extLst>
  </p:cSld>
  <p:clrMapOvr>
    <a:masterClrMapping/>
  </p:clrMapOvr>
  <p:transition spd="slow"/>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1</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主题</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revision>2</cp:revision>
  <dcterms:created xsi:type="dcterms:W3CDTF">2013-10-24T14:40:00Z</dcterms:created>
  <dcterms:modified xsi:type="dcterms:W3CDTF">2020-12-12T02:44:44Z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