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0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27B5-D9E2-4CF7-81C2-97851DACE266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BF2A-0F33-460E-BB68-B5C0EA264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1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27B5-D9E2-4CF7-81C2-97851DACE266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BF2A-0F33-460E-BB68-B5C0EA264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27B5-D9E2-4CF7-81C2-97851DACE266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BF2A-0F33-460E-BB68-B5C0EA264D0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9174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27B5-D9E2-4CF7-81C2-97851DACE266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BF2A-0F33-460E-BB68-B5C0EA264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43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27B5-D9E2-4CF7-81C2-97851DACE266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BF2A-0F33-460E-BB68-B5C0EA264D0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4647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27B5-D9E2-4CF7-81C2-97851DACE266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BF2A-0F33-460E-BB68-B5C0EA264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84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27B5-D9E2-4CF7-81C2-97851DACE266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BF2A-0F33-460E-BB68-B5C0EA264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5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27B5-D9E2-4CF7-81C2-97851DACE266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BF2A-0F33-460E-BB68-B5C0EA264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5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27B5-D9E2-4CF7-81C2-97851DACE266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BF2A-0F33-460E-BB68-B5C0EA264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8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27B5-D9E2-4CF7-81C2-97851DACE266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BF2A-0F33-460E-BB68-B5C0EA264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5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27B5-D9E2-4CF7-81C2-97851DACE266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BF2A-0F33-460E-BB68-B5C0EA264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2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27B5-D9E2-4CF7-81C2-97851DACE266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BF2A-0F33-460E-BB68-B5C0EA264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7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27B5-D9E2-4CF7-81C2-97851DACE266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BF2A-0F33-460E-BB68-B5C0EA264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1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27B5-D9E2-4CF7-81C2-97851DACE266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BF2A-0F33-460E-BB68-B5C0EA264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3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27B5-D9E2-4CF7-81C2-97851DACE266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BF2A-0F33-460E-BB68-B5C0EA264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4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27B5-D9E2-4CF7-81C2-97851DACE266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BF2A-0F33-460E-BB68-B5C0EA264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4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627B5-D9E2-4CF7-81C2-97851DACE266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1EBF2A-0F33-460E-BB68-B5C0EA264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6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Career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Greater Baltimore Job Fair</a:t>
            </a:r>
          </a:p>
          <a:p>
            <a:r>
              <a:rPr lang="en-US" dirty="0" smtClean="0"/>
              <a:t>314 North Street</a:t>
            </a:r>
          </a:p>
          <a:p>
            <a:r>
              <a:rPr lang="en-US" dirty="0" smtClean="0"/>
              <a:t>Baltimore, MD 21201</a:t>
            </a:r>
          </a:p>
          <a:p>
            <a:r>
              <a:rPr lang="en-US" dirty="0" smtClean="0"/>
              <a:t>(410) 555-0090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9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Job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opportunities listed by company</a:t>
            </a:r>
          </a:p>
          <a:p>
            <a:r>
              <a:rPr lang="en-US" dirty="0" smtClean="0"/>
              <a:t>Job seekers can: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ost </a:t>
            </a:r>
            <a:r>
              <a:rPr lang="en-US" dirty="0" smtClean="0"/>
              <a:t>resumes</a:t>
            </a:r>
            <a:endParaRPr lang="en-US" dirty="0" smtClean="0"/>
          </a:p>
          <a:p>
            <a:pPr lvl="1"/>
            <a:r>
              <a:rPr lang="en-US" dirty="0" smtClean="0"/>
              <a:t>Indicate job preferences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Counseling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Hourly appointments</a:t>
            </a:r>
          </a:p>
          <a:p>
            <a:r>
              <a:rPr lang="en-US" dirty="0" smtClean="0"/>
              <a:t>Helpful for changing careers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54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Job Interviews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 interviewing skills with an experienced interviewer</a:t>
            </a:r>
          </a:p>
          <a:p>
            <a:r>
              <a:rPr lang="en-US" dirty="0" smtClean="0"/>
              <a:t>Interviews are recorded and critiqued</a:t>
            </a:r>
          </a:p>
          <a:p>
            <a:r>
              <a:rPr lang="en-US" dirty="0" smtClean="0"/>
              <a:t>Excellent preparation to deal with difficult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7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Aptitude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in our offices and online</a:t>
            </a:r>
          </a:p>
          <a:p>
            <a:r>
              <a:rPr lang="en-US" dirty="0" smtClean="0"/>
              <a:t>Indicate best career path based on:</a:t>
            </a:r>
          </a:p>
          <a:p>
            <a:pPr lvl="1"/>
            <a:r>
              <a:rPr lang="en-US" dirty="0" smtClean="0"/>
              <a:t>Interests</a:t>
            </a:r>
          </a:p>
          <a:p>
            <a:pPr lvl="1"/>
            <a:r>
              <a:rPr lang="en-US" dirty="0" smtClean="0"/>
              <a:t>Personality</a:t>
            </a:r>
          </a:p>
          <a:p>
            <a:pPr lvl="1"/>
            <a:r>
              <a:rPr lang="en-US" dirty="0" smtClean="0"/>
              <a:t>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543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83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Career Services</vt:lpstr>
      <vt:lpstr>Online Job Board</vt:lpstr>
      <vt:lpstr>Career Counseling</vt:lpstr>
      <vt:lpstr>Mock Job Interviews</vt:lpstr>
      <vt:lpstr>Career Aptitude Testing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 Services</dc:title>
  <dc:creator>GO! Series</dc:creator>
  <cp:lastModifiedBy>GO! Series</cp:lastModifiedBy>
  <cp:revision>7</cp:revision>
  <dcterms:created xsi:type="dcterms:W3CDTF">2010-04-30T16:58:01Z</dcterms:created>
  <dcterms:modified xsi:type="dcterms:W3CDTF">2013-03-08T15:05:05Z</dcterms:modified>
</cp:coreProperties>
</file>