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0852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0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B6116D-E254-47D1-961F-D6A09A86B2A6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EFA741-FB24-4862-9EAC-F8E9536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Increased Attendance:</a:t>
            </a:r>
            <a:br>
              <a:rPr lang="en-US" dirty="0" smtClean="0"/>
            </a:br>
            <a:r>
              <a:rPr lang="en-US" dirty="0" smtClean="0"/>
              <a:t> Possible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Greater Baltimore </a:t>
            </a:r>
            <a:r>
              <a:rPr lang="en-US" dirty="0" smtClean="0"/>
              <a:t>Job Fair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is increased attendance a problem?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Discomfort for job seekers </a:t>
            </a:r>
          </a:p>
          <a:p>
            <a:pPr lvl="1"/>
            <a:r>
              <a:rPr lang="en-US" dirty="0" smtClean="0"/>
              <a:t>Perceive that the event is too crowded</a:t>
            </a:r>
          </a:p>
          <a:p>
            <a:pPr lvl="1"/>
            <a:r>
              <a:rPr lang="en-US" dirty="0" smtClean="0"/>
              <a:t>Inadequate opportunities to talk with employers</a:t>
            </a:r>
          </a:p>
          <a:p>
            <a:r>
              <a:rPr lang="en-US" dirty="0" smtClean="0"/>
              <a:t>Difficult to have space for “extras” </a:t>
            </a:r>
          </a:p>
          <a:p>
            <a:pPr lvl="1"/>
            <a:r>
              <a:rPr lang="en-US" dirty="0" smtClean="0"/>
              <a:t>Career counseling</a:t>
            </a:r>
          </a:p>
          <a:p>
            <a:pPr lvl="1"/>
            <a:r>
              <a:rPr lang="en-US" dirty="0" smtClean="0"/>
              <a:t>Help with writing a résumé</a:t>
            </a:r>
          </a:p>
          <a:p>
            <a:r>
              <a:rPr lang="en-US" dirty="0" smtClean="0"/>
              <a:t>Overcrowding may discourage both job seekers and employers from attending the event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1: </a:t>
            </a:r>
            <a:br>
              <a:rPr lang="en-US" dirty="0" smtClean="0"/>
            </a:br>
            <a:r>
              <a:rPr lang="en-US" dirty="0" smtClean="0"/>
              <a:t>Increase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Rent additional space at conference center</a:t>
            </a:r>
          </a:p>
          <a:p>
            <a:pPr lvl="1"/>
            <a:r>
              <a:rPr lang="en-US" dirty="0" smtClean="0"/>
              <a:t>Use an additional facility</a:t>
            </a:r>
          </a:p>
          <a:p>
            <a:r>
              <a:rPr lang="en-US" dirty="0" smtClean="0"/>
              <a:t>Offset the extra cost</a:t>
            </a:r>
            <a:endParaRPr lang="en-US" dirty="0"/>
          </a:p>
          <a:p>
            <a:pPr lvl="1"/>
            <a:r>
              <a:rPr lang="en-US" dirty="0" smtClean="0"/>
              <a:t>Increase registration fee</a:t>
            </a:r>
          </a:p>
          <a:p>
            <a:pPr lvl="1"/>
            <a:r>
              <a:rPr lang="en-US" dirty="0" smtClean="0"/>
              <a:t>Increase corporate sponsorship opportunities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2: </a:t>
            </a:r>
            <a:br>
              <a:rPr lang="en-US" dirty="0" smtClean="0"/>
            </a:br>
            <a:r>
              <a:rPr lang="en-US" dirty="0" smtClean="0"/>
              <a:t>Add an Extra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the total number of participants to be spread out over several days</a:t>
            </a:r>
          </a:p>
          <a:p>
            <a:r>
              <a:rPr lang="en-US" dirty="0" smtClean="0"/>
              <a:t>Enables recruiters to spend more time with each job seeker</a:t>
            </a:r>
          </a:p>
          <a:p>
            <a:pPr lvl="1"/>
            <a:r>
              <a:rPr lang="en-US" dirty="0" smtClean="0"/>
              <a:t>Recruiters might find it difficult to spend an additional day out of the office </a:t>
            </a:r>
          </a:p>
          <a:p>
            <a:pPr lvl="1"/>
            <a:r>
              <a:rPr lang="en-US" dirty="0" smtClean="0"/>
              <a:t>Cost of running the job fair would increase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3: </a:t>
            </a:r>
            <a:br>
              <a:rPr lang="en-US" dirty="0" smtClean="0"/>
            </a:br>
            <a:r>
              <a:rPr lang="en-US" sz="4000" dirty="0" smtClean="0"/>
              <a:t>Develop More Industry-Specific Job Fairs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 appeal to both recruiters and job seekers.</a:t>
            </a:r>
          </a:p>
          <a:p>
            <a:r>
              <a:rPr lang="en-US" dirty="0" smtClean="0"/>
              <a:t>Offering more fairs would diminish the attendance of the annual job fair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current facility would be adequate </a:t>
            </a:r>
          </a:p>
          <a:p>
            <a:pPr lvl="1"/>
            <a:r>
              <a:rPr lang="en-US" dirty="0" smtClean="0"/>
              <a:t>Some job seekers and recruiters prefer to attend the larger event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144</TotalTime>
  <Words>172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Increased Attendance:  Possible Solutions</vt:lpstr>
      <vt:lpstr>Why is increased attendance a problem?</vt:lpstr>
      <vt:lpstr>Solution 1:  Increase Space</vt:lpstr>
      <vt:lpstr>Solution 2:  Add an Extra Day</vt:lpstr>
      <vt:lpstr>Solution 3:  Develop More Industry-Specific Job Fairs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Increased Attendance:  Possible Solutions</dc:title>
  <dc:creator>GO! Series</dc:creator>
  <cp:lastModifiedBy>GO! Series</cp:lastModifiedBy>
  <cp:revision>11</cp:revision>
  <dcterms:created xsi:type="dcterms:W3CDTF">2009-04-21T02:13:13Z</dcterms:created>
  <dcterms:modified xsi:type="dcterms:W3CDTF">2013-02-18T16:53:45Z</dcterms:modified>
</cp:coreProperties>
</file>