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0838" y="914400"/>
            <a:ext cx="8431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20077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717800" y="6200775"/>
            <a:ext cx="3708300" cy="4761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0077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 Controlled Robot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By: Jeffrey Razon and Argenis Jimenez</a:t>
            </a:r>
            <a:endParaRPr b="0" i="0" sz="3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AIM &amp; ACCOMPLISHMENT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50838" y="914400"/>
            <a:ext cx="8431212" cy="490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AIM: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Implement a code that can have the Pololu Zumo robot car perform different actions according to what we configured on the keyboard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Show what commands the car was performing on a terminal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ACCOMPLISHMENT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We successfully had the code make the robot car move, have its headlights (LED) blink like turn signals, and have the the car change its speed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We successfully showed the commands on a PuTTY terminal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SCHEMATICS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0" y="800000"/>
            <a:ext cx="6016300" cy="57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DESIGN STAGES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50838" y="914400"/>
            <a:ext cx="8431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Components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ATMEGA328p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FTDI USB-to-serial C</a:t>
            </a:r>
            <a:r>
              <a:rPr lang="en-US"/>
              <a:t>hip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L293D driver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Pololu Zumo robot car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Atmega328p – </a:t>
            </a:r>
            <a:r>
              <a:rPr lang="en-US"/>
              <a:t>Connects to Zumo car through L293D driver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Atmega328p – </a:t>
            </a:r>
            <a:r>
              <a:rPr lang="en-US"/>
              <a:t>Connects to PuTTY through FTDI USB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PuTTY – prints with FTDI using USART</a:t>
            </a:r>
            <a:endParaRPr/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CODE DEVELOPMENT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Initialize variables: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- n and m variables (turn signals)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- UART settings (baud rate of 9600 bps)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- timer settings (Timer1)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- </a:t>
            </a:r>
            <a:r>
              <a:rPr lang="en-US" sz="1800"/>
              <a:t>PWM settings (fast PWM mode, ICR1 = top, OCR1A/B as speed control)</a:t>
            </a:r>
            <a:endParaRPr sz="1800"/>
          </a:p>
          <a:p>
            <a:pPr indent="-457200" lvl="0" marL="457200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Write command to terminal </a:t>
            </a:r>
            <a:r>
              <a:rPr lang="en-US"/>
              <a:t>(we used PuTTY)</a:t>
            </a:r>
            <a:endParaRPr/>
          </a:p>
          <a:p>
            <a:pPr indent="-457200" lvl="0" marL="457200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Used if, if-else, and else statements to determine command</a:t>
            </a:r>
            <a:endParaRPr/>
          </a:p>
          <a:p>
            <a:pPr indent="-457200" lvl="0" marL="457200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Perform the action once determined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Prints command performed on terminal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CODE DEVELOPMENT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56388" y="914400"/>
            <a:ext cx="8431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25" y="914400"/>
            <a:ext cx="6752100" cy="48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50838" y="914400"/>
            <a:ext cx="8431200" cy="5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" y="914400"/>
            <a:ext cx="61150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DEMO SNAPSHOT/VIDEO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50838" y="914400"/>
            <a:ext cx="8431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Remote-Controlled Robot Car Demo: https://youtu.be/O5vhrxH784c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