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02"/>
    <p:restoredTop sz="96327"/>
  </p:normalViewPr>
  <p:slideViewPr>
    <p:cSldViewPr snapToGrid="0" snapToObjects="1">
      <p:cViewPr varScale="1">
        <p:scale>
          <a:sx n="83" d="100"/>
          <a:sy n="83" d="100"/>
        </p:scale>
        <p:origin x="224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1468E5-9FD7-4C53-8C2B-46CCFBA6F96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F510726-54C0-4D05-8B77-4FD6ECDAE356}">
      <dgm:prSet/>
      <dgm:spPr/>
      <dgm:t>
        <a:bodyPr/>
        <a:lstStyle/>
        <a:p>
          <a:pPr>
            <a:defRPr cap="all"/>
          </a:pPr>
          <a:r>
            <a:rPr lang="en-US"/>
            <a:t>To understand how to improve the community, we called those who understand the problem best – Toronto 311. </a:t>
          </a:r>
        </a:p>
      </dgm:t>
    </dgm:pt>
    <dgm:pt modelId="{9399D426-407E-4D96-AC67-40EA8B9E5E80}" type="parTrans" cxnId="{F608B47D-B7D0-4AF8-B84A-F0961EC32EF5}">
      <dgm:prSet/>
      <dgm:spPr/>
      <dgm:t>
        <a:bodyPr/>
        <a:lstStyle/>
        <a:p>
          <a:endParaRPr lang="en-US"/>
        </a:p>
      </dgm:t>
    </dgm:pt>
    <dgm:pt modelId="{BCA52D24-5FC1-4893-A444-BA1CD7917D76}" type="sibTrans" cxnId="{F608B47D-B7D0-4AF8-B84A-F0961EC32EF5}">
      <dgm:prSet/>
      <dgm:spPr/>
      <dgm:t>
        <a:bodyPr/>
        <a:lstStyle/>
        <a:p>
          <a:endParaRPr lang="en-US"/>
        </a:p>
      </dgm:t>
    </dgm:pt>
    <dgm:pt modelId="{56064F45-813F-4899-929B-B62B703AB1AF}">
      <dgm:prSet/>
      <dgm:spPr/>
      <dgm:t>
        <a:bodyPr/>
        <a:lstStyle/>
        <a:p>
          <a:pPr>
            <a:defRPr cap="all"/>
          </a:pPr>
          <a:r>
            <a:rPr lang="en-US"/>
            <a:t>We asked: What gets most reported by the community, and what would be useful to them? </a:t>
          </a:r>
        </a:p>
      </dgm:t>
    </dgm:pt>
    <dgm:pt modelId="{ADBF0179-30B7-4FE1-835F-24B2F43F56BF}" type="parTrans" cxnId="{0D5F05F3-7524-4C57-A7E4-58823EAD78B5}">
      <dgm:prSet/>
      <dgm:spPr/>
      <dgm:t>
        <a:bodyPr/>
        <a:lstStyle/>
        <a:p>
          <a:endParaRPr lang="en-US"/>
        </a:p>
      </dgm:t>
    </dgm:pt>
    <dgm:pt modelId="{819F4027-78A9-43A6-8B44-2F69025D65A7}" type="sibTrans" cxnId="{0D5F05F3-7524-4C57-A7E4-58823EAD78B5}">
      <dgm:prSet/>
      <dgm:spPr/>
      <dgm:t>
        <a:bodyPr/>
        <a:lstStyle/>
        <a:p>
          <a:endParaRPr lang="en-US"/>
        </a:p>
      </dgm:t>
    </dgm:pt>
    <dgm:pt modelId="{31AEF8FB-5CD2-4001-99A0-946CDBF7F30A}" type="pres">
      <dgm:prSet presAssocID="{B71468E5-9FD7-4C53-8C2B-46CCFBA6F962}" presName="root" presStyleCnt="0">
        <dgm:presLayoutVars>
          <dgm:dir/>
          <dgm:resizeHandles val="exact"/>
        </dgm:presLayoutVars>
      </dgm:prSet>
      <dgm:spPr/>
    </dgm:pt>
    <dgm:pt modelId="{C4DB78C7-87AA-4EC1-A014-2275F73235C6}" type="pres">
      <dgm:prSet presAssocID="{8F510726-54C0-4D05-8B77-4FD6ECDAE356}" presName="compNode" presStyleCnt="0"/>
      <dgm:spPr/>
    </dgm:pt>
    <dgm:pt modelId="{912A08D5-DA97-4CD3-B42B-49768BE032E0}" type="pres">
      <dgm:prSet presAssocID="{8F510726-54C0-4D05-8B77-4FD6ECDAE356}" presName="iconBgRect" presStyleLbl="bgShp" presStyleIdx="0" presStyleCnt="2"/>
      <dgm:spPr/>
    </dgm:pt>
    <dgm:pt modelId="{B7ABE2CF-850F-4962-A8EC-DE8009C47238}" type="pres">
      <dgm:prSet presAssocID="{8F510726-54C0-4D05-8B77-4FD6ECDAE35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168337A-6061-4F01-9C18-8ACFC0F285ED}" type="pres">
      <dgm:prSet presAssocID="{8F510726-54C0-4D05-8B77-4FD6ECDAE356}" presName="spaceRect" presStyleCnt="0"/>
      <dgm:spPr/>
    </dgm:pt>
    <dgm:pt modelId="{83A42850-7951-4533-93C7-3F656E8AAF02}" type="pres">
      <dgm:prSet presAssocID="{8F510726-54C0-4D05-8B77-4FD6ECDAE356}" presName="textRect" presStyleLbl="revTx" presStyleIdx="0" presStyleCnt="2">
        <dgm:presLayoutVars>
          <dgm:chMax val="1"/>
          <dgm:chPref val="1"/>
        </dgm:presLayoutVars>
      </dgm:prSet>
      <dgm:spPr/>
    </dgm:pt>
    <dgm:pt modelId="{8CA12282-9B40-4744-BDF1-9C934A25F50D}" type="pres">
      <dgm:prSet presAssocID="{BCA52D24-5FC1-4893-A444-BA1CD7917D76}" presName="sibTrans" presStyleCnt="0"/>
      <dgm:spPr/>
    </dgm:pt>
    <dgm:pt modelId="{FE0DC796-437A-4940-864B-7EF36DB44F01}" type="pres">
      <dgm:prSet presAssocID="{56064F45-813F-4899-929B-B62B703AB1AF}" presName="compNode" presStyleCnt="0"/>
      <dgm:spPr/>
    </dgm:pt>
    <dgm:pt modelId="{CC2FF15A-875D-43AC-B374-F7AEC5FFC78B}" type="pres">
      <dgm:prSet presAssocID="{56064F45-813F-4899-929B-B62B703AB1AF}" presName="iconBgRect" presStyleLbl="bgShp" presStyleIdx="1" presStyleCnt="2"/>
      <dgm:spPr/>
    </dgm:pt>
    <dgm:pt modelId="{FACBAA17-67A7-4B6A-84D7-E8A23CED4672}" type="pres">
      <dgm:prSet presAssocID="{56064F45-813F-4899-929B-B62B703AB1A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59FE585C-988F-4542-8044-4EE17E348232}" type="pres">
      <dgm:prSet presAssocID="{56064F45-813F-4899-929B-B62B703AB1AF}" presName="spaceRect" presStyleCnt="0"/>
      <dgm:spPr/>
    </dgm:pt>
    <dgm:pt modelId="{648EBF16-A085-4905-8ECB-2259F9A01901}" type="pres">
      <dgm:prSet presAssocID="{56064F45-813F-4899-929B-B62B703AB1A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608B47D-B7D0-4AF8-B84A-F0961EC32EF5}" srcId="{B71468E5-9FD7-4C53-8C2B-46CCFBA6F962}" destId="{8F510726-54C0-4D05-8B77-4FD6ECDAE356}" srcOrd="0" destOrd="0" parTransId="{9399D426-407E-4D96-AC67-40EA8B9E5E80}" sibTransId="{BCA52D24-5FC1-4893-A444-BA1CD7917D76}"/>
    <dgm:cxn modelId="{60734CB6-7AD1-4857-9F5C-8D362CE186CB}" type="presOf" srcId="{56064F45-813F-4899-929B-B62B703AB1AF}" destId="{648EBF16-A085-4905-8ECB-2259F9A01901}" srcOrd="0" destOrd="0" presId="urn:microsoft.com/office/officeart/2018/5/layout/IconCircleLabelList"/>
    <dgm:cxn modelId="{66A21EC0-2CE6-4C81-819A-046DBE31F497}" type="presOf" srcId="{8F510726-54C0-4D05-8B77-4FD6ECDAE356}" destId="{83A42850-7951-4533-93C7-3F656E8AAF02}" srcOrd="0" destOrd="0" presId="urn:microsoft.com/office/officeart/2018/5/layout/IconCircleLabelList"/>
    <dgm:cxn modelId="{7D3415E8-4443-40B6-97C1-16369B8E1DD1}" type="presOf" srcId="{B71468E5-9FD7-4C53-8C2B-46CCFBA6F962}" destId="{31AEF8FB-5CD2-4001-99A0-946CDBF7F30A}" srcOrd="0" destOrd="0" presId="urn:microsoft.com/office/officeart/2018/5/layout/IconCircleLabelList"/>
    <dgm:cxn modelId="{0D5F05F3-7524-4C57-A7E4-58823EAD78B5}" srcId="{B71468E5-9FD7-4C53-8C2B-46CCFBA6F962}" destId="{56064F45-813F-4899-929B-B62B703AB1AF}" srcOrd="1" destOrd="0" parTransId="{ADBF0179-30B7-4FE1-835F-24B2F43F56BF}" sibTransId="{819F4027-78A9-43A6-8B44-2F69025D65A7}"/>
    <dgm:cxn modelId="{BFC860F8-79A3-496A-8B6A-607C8E564697}" type="presParOf" srcId="{31AEF8FB-5CD2-4001-99A0-946CDBF7F30A}" destId="{C4DB78C7-87AA-4EC1-A014-2275F73235C6}" srcOrd="0" destOrd="0" presId="urn:microsoft.com/office/officeart/2018/5/layout/IconCircleLabelList"/>
    <dgm:cxn modelId="{ED1F2782-93E1-49A9-B88A-779C82BB4F5F}" type="presParOf" srcId="{C4DB78C7-87AA-4EC1-A014-2275F73235C6}" destId="{912A08D5-DA97-4CD3-B42B-49768BE032E0}" srcOrd="0" destOrd="0" presId="urn:microsoft.com/office/officeart/2018/5/layout/IconCircleLabelList"/>
    <dgm:cxn modelId="{03D8B178-52B4-4BC1-A7F5-82F1BF4A52D3}" type="presParOf" srcId="{C4DB78C7-87AA-4EC1-A014-2275F73235C6}" destId="{B7ABE2CF-850F-4962-A8EC-DE8009C47238}" srcOrd="1" destOrd="0" presId="urn:microsoft.com/office/officeart/2018/5/layout/IconCircleLabelList"/>
    <dgm:cxn modelId="{07AAB03D-5405-4853-9989-9114CB5C30E2}" type="presParOf" srcId="{C4DB78C7-87AA-4EC1-A014-2275F73235C6}" destId="{9168337A-6061-4F01-9C18-8ACFC0F285ED}" srcOrd="2" destOrd="0" presId="urn:microsoft.com/office/officeart/2018/5/layout/IconCircleLabelList"/>
    <dgm:cxn modelId="{28B6C6D3-3499-49AD-8C95-A281E214F87B}" type="presParOf" srcId="{C4DB78C7-87AA-4EC1-A014-2275F73235C6}" destId="{83A42850-7951-4533-93C7-3F656E8AAF02}" srcOrd="3" destOrd="0" presId="urn:microsoft.com/office/officeart/2018/5/layout/IconCircleLabelList"/>
    <dgm:cxn modelId="{5D984A53-18F6-4CA0-95CD-4BB14936F963}" type="presParOf" srcId="{31AEF8FB-5CD2-4001-99A0-946CDBF7F30A}" destId="{8CA12282-9B40-4744-BDF1-9C934A25F50D}" srcOrd="1" destOrd="0" presId="urn:microsoft.com/office/officeart/2018/5/layout/IconCircleLabelList"/>
    <dgm:cxn modelId="{875E5515-9B53-41B4-8A00-72A1AE4E2789}" type="presParOf" srcId="{31AEF8FB-5CD2-4001-99A0-946CDBF7F30A}" destId="{FE0DC796-437A-4940-864B-7EF36DB44F01}" srcOrd="2" destOrd="0" presId="urn:microsoft.com/office/officeart/2018/5/layout/IconCircleLabelList"/>
    <dgm:cxn modelId="{AFA89342-6E3B-4C42-8602-7ABE5DF96C5F}" type="presParOf" srcId="{FE0DC796-437A-4940-864B-7EF36DB44F01}" destId="{CC2FF15A-875D-43AC-B374-F7AEC5FFC78B}" srcOrd="0" destOrd="0" presId="urn:microsoft.com/office/officeart/2018/5/layout/IconCircleLabelList"/>
    <dgm:cxn modelId="{B715B6AD-DC24-413A-8A8F-721D20AF5F46}" type="presParOf" srcId="{FE0DC796-437A-4940-864B-7EF36DB44F01}" destId="{FACBAA17-67A7-4B6A-84D7-E8A23CED4672}" srcOrd="1" destOrd="0" presId="urn:microsoft.com/office/officeart/2018/5/layout/IconCircleLabelList"/>
    <dgm:cxn modelId="{DBA90FBE-64B0-42F8-AF73-E63ACDD40225}" type="presParOf" srcId="{FE0DC796-437A-4940-864B-7EF36DB44F01}" destId="{59FE585C-988F-4542-8044-4EE17E348232}" srcOrd="2" destOrd="0" presId="urn:microsoft.com/office/officeart/2018/5/layout/IconCircleLabelList"/>
    <dgm:cxn modelId="{D73DCDFE-2C2C-464A-AA92-56168A29AC19}" type="presParOf" srcId="{FE0DC796-437A-4940-864B-7EF36DB44F01}" destId="{648EBF16-A085-4905-8ECB-2259F9A0190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945794-AF8F-45EC-A4B6-A4E9631CCF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C2AA7CF-2358-4B4C-8255-4C94B6ED8C5F}">
      <dgm:prSet/>
      <dgm:spPr/>
      <dgm:t>
        <a:bodyPr/>
        <a:lstStyle/>
        <a:p>
          <a:r>
            <a:rPr lang="en-US"/>
            <a:t>1. Gathering feedback from data sources</a:t>
          </a:r>
        </a:p>
      </dgm:t>
    </dgm:pt>
    <dgm:pt modelId="{B8431B53-C358-4C95-8954-6ED9F4996953}" type="parTrans" cxnId="{5B794264-1508-4719-A0A7-A88F0F641F66}">
      <dgm:prSet/>
      <dgm:spPr/>
      <dgm:t>
        <a:bodyPr/>
        <a:lstStyle/>
        <a:p>
          <a:endParaRPr lang="en-US"/>
        </a:p>
      </dgm:t>
    </dgm:pt>
    <dgm:pt modelId="{962AA5F9-2B6C-4399-A5A9-92FF6481BE01}" type="sibTrans" cxnId="{5B794264-1508-4719-A0A7-A88F0F641F66}">
      <dgm:prSet/>
      <dgm:spPr/>
      <dgm:t>
        <a:bodyPr/>
        <a:lstStyle/>
        <a:p>
          <a:endParaRPr lang="en-US"/>
        </a:p>
      </dgm:t>
    </dgm:pt>
    <dgm:pt modelId="{B66BED5C-F7A1-4549-B863-2C609122F467}">
      <dgm:prSet/>
      <dgm:spPr/>
      <dgm:t>
        <a:bodyPr/>
        <a:lstStyle/>
        <a:p>
          <a:r>
            <a:rPr lang="en-US"/>
            <a:t>2. Process data</a:t>
          </a:r>
        </a:p>
      </dgm:t>
    </dgm:pt>
    <dgm:pt modelId="{B39928A2-D8AA-4A7E-89DC-6AC603E23645}" type="parTrans" cxnId="{3AF444B8-A29A-4EFA-9BD4-10AADB7117D3}">
      <dgm:prSet/>
      <dgm:spPr/>
      <dgm:t>
        <a:bodyPr/>
        <a:lstStyle/>
        <a:p>
          <a:endParaRPr lang="en-US"/>
        </a:p>
      </dgm:t>
    </dgm:pt>
    <dgm:pt modelId="{3298E0D5-87D0-43F4-B2DB-6B29AA3488AB}" type="sibTrans" cxnId="{3AF444B8-A29A-4EFA-9BD4-10AADB7117D3}">
      <dgm:prSet/>
      <dgm:spPr/>
      <dgm:t>
        <a:bodyPr/>
        <a:lstStyle/>
        <a:p>
          <a:endParaRPr lang="en-US"/>
        </a:p>
      </dgm:t>
    </dgm:pt>
    <dgm:pt modelId="{9E054DCC-04B7-41AF-B965-0C8AB04545E7}">
      <dgm:prSet/>
      <dgm:spPr/>
      <dgm:t>
        <a:bodyPr/>
        <a:lstStyle/>
        <a:p>
          <a:r>
            <a:rPr lang="en-US" dirty="0"/>
            <a:t>3. Generate location-based reports</a:t>
          </a:r>
        </a:p>
      </dgm:t>
    </dgm:pt>
    <dgm:pt modelId="{EFC324CB-B0E9-46A1-9AE3-DC48B0C2BD7C}" type="parTrans" cxnId="{63B1084D-74B5-436C-87C6-CF44F1F0888B}">
      <dgm:prSet/>
      <dgm:spPr/>
      <dgm:t>
        <a:bodyPr/>
        <a:lstStyle/>
        <a:p>
          <a:endParaRPr lang="en-US"/>
        </a:p>
      </dgm:t>
    </dgm:pt>
    <dgm:pt modelId="{059EBDBA-4182-4C77-AE0D-2E474594D4C7}" type="sibTrans" cxnId="{63B1084D-74B5-436C-87C6-CF44F1F0888B}">
      <dgm:prSet/>
      <dgm:spPr/>
      <dgm:t>
        <a:bodyPr/>
        <a:lstStyle/>
        <a:p>
          <a:endParaRPr lang="en-US"/>
        </a:p>
      </dgm:t>
    </dgm:pt>
    <dgm:pt modelId="{44823AAA-073C-4C2D-8679-439678CCD897}">
      <dgm:prSet/>
      <dgm:spPr/>
      <dgm:t>
        <a:bodyPr/>
        <a:lstStyle/>
        <a:p>
          <a:r>
            <a:rPr lang="en-US"/>
            <a:t>4. Create and send Alerts</a:t>
          </a:r>
        </a:p>
      </dgm:t>
    </dgm:pt>
    <dgm:pt modelId="{B9D41416-F1EA-409D-A86C-6EB3BF260261}" type="parTrans" cxnId="{864E8A9E-F9C0-41FA-8A9E-A0D70B0A12F7}">
      <dgm:prSet/>
      <dgm:spPr/>
      <dgm:t>
        <a:bodyPr/>
        <a:lstStyle/>
        <a:p>
          <a:endParaRPr lang="en-US"/>
        </a:p>
      </dgm:t>
    </dgm:pt>
    <dgm:pt modelId="{A2622EAB-24CF-4843-8CAD-C03B3FA92A36}" type="sibTrans" cxnId="{864E8A9E-F9C0-41FA-8A9E-A0D70B0A12F7}">
      <dgm:prSet/>
      <dgm:spPr/>
      <dgm:t>
        <a:bodyPr/>
        <a:lstStyle/>
        <a:p>
          <a:endParaRPr lang="en-US"/>
        </a:p>
      </dgm:t>
    </dgm:pt>
    <dgm:pt modelId="{10CFD17A-BD65-4F39-806F-9047812A8DCA}" type="pres">
      <dgm:prSet presAssocID="{7A945794-AF8F-45EC-A4B6-A4E9631CCFC3}" presName="root" presStyleCnt="0">
        <dgm:presLayoutVars>
          <dgm:dir/>
          <dgm:resizeHandles val="exact"/>
        </dgm:presLayoutVars>
      </dgm:prSet>
      <dgm:spPr/>
    </dgm:pt>
    <dgm:pt modelId="{25EA3EC9-462C-4B08-8A7A-8B2AC95C3933}" type="pres">
      <dgm:prSet presAssocID="{4C2AA7CF-2358-4B4C-8255-4C94B6ED8C5F}" presName="compNode" presStyleCnt="0"/>
      <dgm:spPr/>
    </dgm:pt>
    <dgm:pt modelId="{C0F43329-FDEE-4107-84A7-9980B828C365}" type="pres">
      <dgm:prSet presAssocID="{4C2AA7CF-2358-4B4C-8255-4C94B6ED8C5F}" presName="bgRect" presStyleLbl="bgShp" presStyleIdx="0" presStyleCnt="4"/>
      <dgm:spPr/>
    </dgm:pt>
    <dgm:pt modelId="{AED6869C-E98A-4FD3-9AA8-67B37F8C79C2}" type="pres">
      <dgm:prSet presAssocID="{4C2AA7CF-2358-4B4C-8255-4C94B6ED8C5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382AE5F-BC45-4228-9952-564CB3A6E8FD}" type="pres">
      <dgm:prSet presAssocID="{4C2AA7CF-2358-4B4C-8255-4C94B6ED8C5F}" presName="spaceRect" presStyleCnt="0"/>
      <dgm:spPr/>
    </dgm:pt>
    <dgm:pt modelId="{7ACE8910-33D7-4874-BE3B-908629DAE04B}" type="pres">
      <dgm:prSet presAssocID="{4C2AA7CF-2358-4B4C-8255-4C94B6ED8C5F}" presName="parTx" presStyleLbl="revTx" presStyleIdx="0" presStyleCnt="4">
        <dgm:presLayoutVars>
          <dgm:chMax val="0"/>
          <dgm:chPref val="0"/>
        </dgm:presLayoutVars>
      </dgm:prSet>
      <dgm:spPr/>
    </dgm:pt>
    <dgm:pt modelId="{15368D4F-65AE-4CDC-8717-35858A1D45D5}" type="pres">
      <dgm:prSet presAssocID="{962AA5F9-2B6C-4399-A5A9-92FF6481BE01}" presName="sibTrans" presStyleCnt="0"/>
      <dgm:spPr/>
    </dgm:pt>
    <dgm:pt modelId="{7F71E8A5-2805-4777-9B05-C7D69B34AC20}" type="pres">
      <dgm:prSet presAssocID="{B66BED5C-F7A1-4549-B863-2C609122F467}" presName="compNode" presStyleCnt="0"/>
      <dgm:spPr/>
    </dgm:pt>
    <dgm:pt modelId="{B9858BE8-1985-4A1A-AB9B-F518A5C49973}" type="pres">
      <dgm:prSet presAssocID="{B66BED5C-F7A1-4549-B863-2C609122F467}" presName="bgRect" presStyleLbl="bgShp" presStyleIdx="1" presStyleCnt="4"/>
      <dgm:spPr/>
    </dgm:pt>
    <dgm:pt modelId="{531F94B5-7937-4C1C-A07B-2C2B122DB359}" type="pres">
      <dgm:prSet presAssocID="{B66BED5C-F7A1-4549-B863-2C609122F4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5F82A4-A3F7-4A9D-937C-DF1B07D76A72}" type="pres">
      <dgm:prSet presAssocID="{B66BED5C-F7A1-4549-B863-2C609122F467}" presName="spaceRect" presStyleCnt="0"/>
      <dgm:spPr/>
    </dgm:pt>
    <dgm:pt modelId="{0FBA9C48-A268-4317-AA81-3BE6FA40A9A4}" type="pres">
      <dgm:prSet presAssocID="{B66BED5C-F7A1-4549-B863-2C609122F467}" presName="parTx" presStyleLbl="revTx" presStyleIdx="1" presStyleCnt="4">
        <dgm:presLayoutVars>
          <dgm:chMax val="0"/>
          <dgm:chPref val="0"/>
        </dgm:presLayoutVars>
      </dgm:prSet>
      <dgm:spPr/>
    </dgm:pt>
    <dgm:pt modelId="{50685187-58E8-4EDA-AB14-C9BE43C4278C}" type="pres">
      <dgm:prSet presAssocID="{3298E0D5-87D0-43F4-B2DB-6B29AA3488AB}" presName="sibTrans" presStyleCnt="0"/>
      <dgm:spPr/>
    </dgm:pt>
    <dgm:pt modelId="{5C3E2249-7749-4A0A-BF3D-E08BC6D01D29}" type="pres">
      <dgm:prSet presAssocID="{9E054DCC-04B7-41AF-B965-0C8AB04545E7}" presName="compNode" presStyleCnt="0"/>
      <dgm:spPr/>
    </dgm:pt>
    <dgm:pt modelId="{6DDAC431-B3B6-4738-9DEC-2869D50D9A18}" type="pres">
      <dgm:prSet presAssocID="{9E054DCC-04B7-41AF-B965-0C8AB04545E7}" presName="bgRect" presStyleLbl="bgShp" presStyleIdx="2" presStyleCnt="4"/>
      <dgm:spPr/>
    </dgm:pt>
    <dgm:pt modelId="{A2BF14AF-62FC-4851-AAC1-32443CDF556E}" type="pres">
      <dgm:prSet presAssocID="{9E054DCC-04B7-41AF-B965-0C8AB04545E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08BCC6F4-EC9C-4300-AC4B-05FF7F34AD0E}" type="pres">
      <dgm:prSet presAssocID="{9E054DCC-04B7-41AF-B965-0C8AB04545E7}" presName="spaceRect" presStyleCnt="0"/>
      <dgm:spPr/>
    </dgm:pt>
    <dgm:pt modelId="{B7A7D248-77F8-4C1B-B4A1-F6AB4B8E9191}" type="pres">
      <dgm:prSet presAssocID="{9E054DCC-04B7-41AF-B965-0C8AB04545E7}" presName="parTx" presStyleLbl="revTx" presStyleIdx="2" presStyleCnt="4">
        <dgm:presLayoutVars>
          <dgm:chMax val="0"/>
          <dgm:chPref val="0"/>
        </dgm:presLayoutVars>
      </dgm:prSet>
      <dgm:spPr/>
    </dgm:pt>
    <dgm:pt modelId="{F65FCB48-671B-4B4E-86EB-D84F0C62FE37}" type="pres">
      <dgm:prSet presAssocID="{059EBDBA-4182-4C77-AE0D-2E474594D4C7}" presName="sibTrans" presStyleCnt="0"/>
      <dgm:spPr/>
    </dgm:pt>
    <dgm:pt modelId="{151D2078-5082-405C-940B-C077CFE5251B}" type="pres">
      <dgm:prSet presAssocID="{44823AAA-073C-4C2D-8679-439678CCD897}" presName="compNode" presStyleCnt="0"/>
      <dgm:spPr/>
    </dgm:pt>
    <dgm:pt modelId="{43CDECCE-529A-4BFC-9D24-563BCF1664D5}" type="pres">
      <dgm:prSet presAssocID="{44823AAA-073C-4C2D-8679-439678CCD897}" presName="bgRect" presStyleLbl="bgShp" presStyleIdx="3" presStyleCnt="4"/>
      <dgm:spPr/>
    </dgm:pt>
    <dgm:pt modelId="{212723F5-F288-4CB1-B347-67415C220399}" type="pres">
      <dgm:prSet presAssocID="{44823AAA-073C-4C2D-8679-439678CCD89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FDFE46E6-EBC9-422A-88E5-7622EAE4DFC1}" type="pres">
      <dgm:prSet presAssocID="{44823AAA-073C-4C2D-8679-439678CCD897}" presName="spaceRect" presStyleCnt="0"/>
      <dgm:spPr/>
    </dgm:pt>
    <dgm:pt modelId="{988E6894-5CD5-4F2F-AABD-1CD0DCDB829B}" type="pres">
      <dgm:prSet presAssocID="{44823AAA-073C-4C2D-8679-439678CCD89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3B1084D-74B5-436C-87C6-CF44F1F0888B}" srcId="{7A945794-AF8F-45EC-A4B6-A4E9631CCFC3}" destId="{9E054DCC-04B7-41AF-B965-0C8AB04545E7}" srcOrd="2" destOrd="0" parTransId="{EFC324CB-B0E9-46A1-9AE3-DC48B0C2BD7C}" sibTransId="{059EBDBA-4182-4C77-AE0D-2E474594D4C7}"/>
    <dgm:cxn modelId="{B73B1E52-DDC2-F748-AABE-770FF065C1FC}" type="presOf" srcId="{44823AAA-073C-4C2D-8679-439678CCD897}" destId="{988E6894-5CD5-4F2F-AABD-1CD0DCDB829B}" srcOrd="0" destOrd="0" presId="urn:microsoft.com/office/officeart/2018/2/layout/IconVerticalSolidList"/>
    <dgm:cxn modelId="{5B794264-1508-4719-A0A7-A88F0F641F66}" srcId="{7A945794-AF8F-45EC-A4B6-A4E9631CCFC3}" destId="{4C2AA7CF-2358-4B4C-8255-4C94B6ED8C5F}" srcOrd="0" destOrd="0" parTransId="{B8431B53-C358-4C95-8954-6ED9F4996953}" sibTransId="{962AA5F9-2B6C-4399-A5A9-92FF6481BE01}"/>
    <dgm:cxn modelId="{864E8A9E-F9C0-41FA-8A9E-A0D70B0A12F7}" srcId="{7A945794-AF8F-45EC-A4B6-A4E9631CCFC3}" destId="{44823AAA-073C-4C2D-8679-439678CCD897}" srcOrd="3" destOrd="0" parTransId="{B9D41416-F1EA-409D-A86C-6EB3BF260261}" sibTransId="{A2622EAB-24CF-4843-8CAD-C03B3FA92A36}"/>
    <dgm:cxn modelId="{B4635CA7-4056-FA43-95A8-A55C4537B10E}" type="presOf" srcId="{9E054DCC-04B7-41AF-B965-0C8AB04545E7}" destId="{B7A7D248-77F8-4C1B-B4A1-F6AB4B8E9191}" srcOrd="0" destOrd="0" presId="urn:microsoft.com/office/officeart/2018/2/layout/IconVerticalSolidList"/>
    <dgm:cxn modelId="{60E2DBA9-7D4F-1E4C-B0A4-3E1173C47C05}" type="presOf" srcId="{7A945794-AF8F-45EC-A4B6-A4E9631CCFC3}" destId="{10CFD17A-BD65-4F39-806F-9047812A8DCA}" srcOrd="0" destOrd="0" presId="urn:microsoft.com/office/officeart/2018/2/layout/IconVerticalSolidList"/>
    <dgm:cxn modelId="{3AF444B8-A29A-4EFA-9BD4-10AADB7117D3}" srcId="{7A945794-AF8F-45EC-A4B6-A4E9631CCFC3}" destId="{B66BED5C-F7A1-4549-B863-2C609122F467}" srcOrd="1" destOrd="0" parTransId="{B39928A2-D8AA-4A7E-89DC-6AC603E23645}" sibTransId="{3298E0D5-87D0-43F4-B2DB-6B29AA3488AB}"/>
    <dgm:cxn modelId="{D0DAAFC4-877A-0D46-90A1-398E058FBC52}" type="presOf" srcId="{4C2AA7CF-2358-4B4C-8255-4C94B6ED8C5F}" destId="{7ACE8910-33D7-4874-BE3B-908629DAE04B}" srcOrd="0" destOrd="0" presId="urn:microsoft.com/office/officeart/2018/2/layout/IconVerticalSolidList"/>
    <dgm:cxn modelId="{025321DC-5469-564F-9414-E24BAB616829}" type="presOf" srcId="{B66BED5C-F7A1-4549-B863-2C609122F467}" destId="{0FBA9C48-A268-4317-AA81-3BE6FA40A9A4}" srcOrd="0" destOrd="0" presId="urn:microsoft.com/office/officeart/2018/2/layout/IconVerticalSolidList"/>
    <dgm:cxn modelId="{FE3B68E7-4DA1-FE4F-8670-67047534815A}" type="presParOf" srcId="{10CFD17A-BD65-4F39-806F-9047812A8DCA}" destId="{25EA3EC9-462C-4B08-8A7A-8B2AC95C3933}" srcOrd="0" destOrd="0" presId="urn:microsoft.com/office/officeart/2018/2/layout/IconVerticalSolidList"/>
    <dgm:cxn modelId="{825F6C56-C721-0142-B9E0-9494E2AF28BD}" type="presParOf" srcId="{25EA3EC9-462C-4B08-8A7A-8B2AC95C3933}" destId="{C0F43329-FDEE-4107-84A7-9980B828C365}" srcOrd="0" destOrd="0" presId="urn:microsoft.com/office/officeart/2018/2/layout/IconVerticalSolidList"/>
    <dgm:cxn modelId="{93830467-0E1E-A444-8854-F0E8AB57DE63}" type="presParOf" srcId="{25EA3EC9-462C-4B08-8A7A-8B2AC95C3933}" destId="{AED6869C-E98A-4FD3-9AA8-67B37F8C79C2}" srcOrd="1" destOrd="0" presId="urn:microsoft.com/office/officeart/2018/2/layout/IconVerticalSolidList"/>
    <dgm:cxn modelId="{0FA2BB99-5BCD-2E40-A789-55D508128F3C}" type="presParOf" srcId="{25EA3EC9-462C-4B08-8A7A-8B2AC95C3933}" destId="{3382AE5F-BC45-4228-9952-564CB3A6E8FD}" srcOrd="2" destOrd="0" presId="urn:microsoft.com/office/officeart/2018/2/layout/IconVerticalSolidList"/>
    <dgm:cxn modelId="{EBD413AA-5834-E44A-B2E0-39F0CEBE8732}" type="presParOf" srcId="{25EA3EC9-462C-4B08-8A7A-8B2AC95C3933}" destId="{7ACE8910-33D7-4874-BE3B-908629DAE04B}" srcOrd="3" destOrd="0" presId="urn:microsoft.com/office/officeart/2018/2/layout/IconVerticalSolidList"/>
    <dgm:cxn modelId="{F28D0036-E1CB-0649-90C8-2EB846C30EBC}" type="presParOf" srcId="{10CFD17A-BD65-4F39-806F-9047812A8DCA}" destId="{15368D4F-65AE-4CDC-8717-35858A1D45D5}" srcOrd="1" destOrd="0" presId="urn:microsoft.com/office/officeart/2018/2/layout/IconVerticalSolidList"/>
    <dgm:cxn modelId="{D8DF5568-C4A4-7147-A44B-1D54339852F0}" type="presParOf" srcId="{10CFD17A-BD65-4F39-806F-9047812A8DCA}" destId="{7F71E8A5-2805-4777-9B05-C7D69B34AC20}" srcOrd="2" destOrd="0" presId="urn:microsoft.com/office/officeart/2018/2/layout/IconVerticalSolidList"/>
    <dgm:cxn modelId="{223B2A6D-8F2E-6F46-96F4-C3D48D6AAABD}" type="presParOf" srcId="{7F71E8A5-2805-4777-9B05-C7D69B34AC20}" destId="{B9858BE8-1985-4A1A-AB9B-F518A5C49973}" srcOrd="0" destOrd="0" presId="urn:microsoft.com/office/officeart/2018/2/layout/IconVerticalSolidList"/>
    <dgm:cxn modelId="{2E55DA0A-F370-5746-A289-26E6FBDF1495}" type="presParOf" srcId="{7F71E8A5-2805-4777-9B05-C7D69B34AC20}" destId="{531F94B5-7937-4C1C-A07B-2C2B122DB359}" srcOrd="1" destOrd="0" presId="urn:microsoft.com/office/officeart/2018/2/layout/IconVerticalSolidList"/>
    <dgm:cxn modelId="{A88FBF57-B7EC-9449-A194-368E637DF91C}" type="presParOf" srcId="{7F71E8A5-2805-4777-9B05-C7D69B34AC20}" destId="{D55F82A4-A3F7-4A9D-937C-DF1B07D76A72}" srcOrd="2" destOrd="0" presId="urn:microsoft.com/office/officeart/2018/2/layout/IconVerticalSolidList"/>
    <dgm:cxn modelId="{D036FFBA-1CE9-DA48-8A9C-C7C8A6D551B4}" type="presParOf" srcId="{7F71E8A5-2805-4777-9B05-C7D69B34AC20}" destId="{0FBA9C48-A268-4317-AA81-3BE6FA40A9A4}" srcOrd="3" destOrd="0" presId="urn:microsoft.com/office/officeart/2018/2/layout/IconVerticalSolidList"/>
    <dgm:cxn modelId="{DB684D0F-6D4F-0A40-9F90-CE99AF48CDE3}" type="presParOf" srcId="{10CFD17A-BD65-4F39-806F-9047812A8DCA}" destId="{50685187-58E8-4EDA-AB14-C9BE43C4278C}" srcOrd="3" destOrd="0" presId="urn:microsoft.com/office/officeart/2018/2/layout/IconVerticalSolidList"/>
    <dgm:cxn modelId="{771137DC-7EDA-C745-B728-766462BC5423}" type="presParOf" srcId="{10CFD17A-BD65-4F39-806F-9047812A8DCA}" destId="{5C3E2249-7749-4A0A-BF3D-E08BC6D01D29}" srcOrd="4" destOrd="0" presId="urn:microsoft.com/office/officeart/2018/2/layout/IconVerticalSolidList"/>
    <dgm:cxn modelId="{B5C5B631-337C-954A-8259-27680A994A7D}" type="presParOf" srcId="{5C3E2249-7749-4A0A-BF3D-E08BC6D01D29}" destId="{6DDAC431-B3B6-4738-9DEC-2869D50D9A18}" srcOrd="0" destOrd="0" presId="urn:microsoft.com/office/officeart/2018/2/layout/IconVerticalSolidList"/>
    <dgm:cxn modelId="{A379B337-20EE-A24E-BFF2-08B536BE122E}" type="presParOf" srcId="{5C3E2249-7749-4A0A-BF3D-E08BC6D01D29}" destId="{A2BF14AF-62FC-4851-AAC1-32443CDF556E}" srcOrd="1" destOrd="0" presId="urn:microsoft.com/office/officeart/2018/2/layout/IconVerticalSolidList"/>
    <dgm:cxn modelId="{EE22CF51-67F4-8645-826C-186AC77FE11E}" type="presParOf" srcId="{5C3E2249-7749-4A0A-BF3D-E08BC6D01D29}" destId="{08BCC6F4-EC9C-4300-AC4B-05FF7F34AD0E}" srcOrd="2" destOrd="0" presId="urn:microsoft.com/office/officeart/2018/2/layout/IconVerticalSolidList"/>
    <dgm:cxn modelId="{94859CBB-0780-A14D-B0FF-923FBBF1F9C4}" type="presParOf" srcId="{5C3E2249-7749-4A0A-BF3D-E08BC6D01D29}" destId="{B7A7D248-77F8-4C1B-B4A1-F6AB4B8E9191}" srcOrd="3" destOrd="0" presId="urn:microsoft.com/office/officeart/2018/2/layout/IconVerticalSolidList"/>
    <dgm:cxn modelId="{F7386A09-B4B2-3645-AE0E-D52F16A62C17}" type="presParOf" srcId="{10CFD17A-BD65-4F39-806F-9047812A8DCA}" destId="{F65FCB48-671B-4B4E-86EB-D84F0C62FE37}" srcOrd="5" destOrd="0" presId="urn:microsoft.com/office/officeart/2018/2/layout/IconVerticalSolidList"/>
    <dgm:cxn modelId="{FFEDCAB6-9ADF-5046-A562-5378DD2834AA}" type="presParOf" srcId="{10CFD17A-BD65-4F39-806F-9047812A8DCA}" destId="{151D2078-5082-405C-940B-C077CFE5251B}" srcOrd="6" destOrd="0" presId="urn:microsoft.com/office/officeart/2018/2/layout/IconVerticalSolidList"/>
    <dgm:cxn modelId="{B39AFF1A-A05C-2B49-B5CD-A4373BB10379}" type="presParOf" srcId="{151D2078-5082-405C-940B-C077CFE5251B}" destId="{43CDECCE-529A-4BFC-9D24-563BCF1664D5}" srcOrd="0" destOrd="0" presId="urn:microsoft.com/office/officeart/2018/2/layout/IconVerticalSolidList"/>
    <dgm:cxn modelId="{D7C76083-1A22-9B4C-87C4-216DD7149288}" type="presParOf" srcId="{151D2078-5082-405C-940B-C077CFE5251B}" destId="{212723F5-F288-4CB1-B347-67415C220399}" srcOrd="1" destOrd="0" presId="urn:microsoft.com/office/officeart/2018/2/layout/IconVerticalSolidList"/>
    <dgm:cxn modelId="{26F10226-1EDE-AE4D-ABEC-DFFBF553563B}" type="presParOf" srcId="{151D2078-5082-405C-940B-C077CFE5251B}" destId="{FDFE46E6-EBC9-422A-88E5-7622EAE4DFC1}" srcOrd="2" destOrd="0" presId="urn:microsoft.com/office/officeart/2018/2/layout/IconVerticalSolidList"/>
    <dgm:cxn modelId="{A09CD84A-CD8F-764B-B022-847012425148}" type="presParOf" srcId="{151D2078-5082-405C-940B-C077CFE5251B}" destId="{988E6894-5CD5-4F2F-AABD-1CD0DCDB82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362BA3-2C1C-464B-8A8F-12423AFBAA91}" type="doc">
      <dgm:prSet loTypeId="urn:microsoft.com/office/officeart/2005/8/layout/funne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4EAFC5-158A-E448-AFDF-6A21B61CC9B7}">
      <dgm:prSet phldrT="[Text]"/>
      <dgm:spPr/>
      <dgm:t>
        <a:bodyPr/>
        <a:lstStyle/>
        <a:p>
          <a:r>
            <a:rPr lang="en-US" dirty="0"/>
            <a:t>twitter</a:t>
          </a:r>
        </a:p>
      </dgm:t>
    </dgm:pt>
    <dgm:pt modelId="{35B3CE5E-9727-FE49-A76B-9428FF28FBCF}" type="parTrans" cxnId="{9BA1406D-D23B-AB41-A839-A1F65D755F4C}">
      <dgm:prSet/>
      <dgm:spPr/>
      <dgm:t>
        <a:bodyPr/>
        <a:lstStyle/>
        <a:p>
          <a:endParaRPr lang="en-US"/>
        </a:p>
      </dgm:t>
    </dgm:pt>
    <dgm:pt modelId="{D960A8EC-A2A1-6B42-AD7B-A00B8DF7ADC2}" type="sibTrans" cxnId="{9BA1406D-D23B-AB41-A839-A1F65D755F4C}">
      <dgm:prSet/>
      <dgm:spPr/>
      <dgm:t>
        <a:bodyPr/>
        <a:lstStyle/>
        <a:p>
          <a:endParaRPr lang="en-US"/>
        </a:p>
      </dgm:t>
    </dgm:pt>
    <dgm:pt modelId="{5737490C-92CF-5B4C-B4C5-3B49EAA04588}">
      <dgm:prSet phldrT="[Text]"/>
      <dgm:spPr/>
      <dgm:t>
        <a:bodyPr/>
        <a:lstStyle/>
        <a:p>
          <a:r>
            <a:rPr lang="en-US" dirty="0"/>
            <a:t>A Custom reporting app</a:t>
          </a:r>
        </a:p>
      </dgm:t>
    </dgm:pt>
    <dgm:pt modelId="{E40F5D9A-AF2C-E342-9513-562AF95C82ED}" type="parTrans" cxnId="{F1F240BB-ED63-F448-BE0C-3ABF0172F830}">
      <dgm:prSet/>
      <dgm:spPr/>
      <dgm:t>
        <a:bodyPr/>
        <a:lstStyle/>
        <a:p>
          <a:endParaRPr lang="en-US"/>
        </a:p>
      </dgm:t>
    </dgm:pt>
    <dgm:pt modelId="{41D87B40-1E59-C244-BC79-E5E01527007E}" type="sibTrans" cxnId="{F1F240BB-ED63-F448-BE0C-3ABF0172F830}">
      <dgm:prSet/>
      <dgm:spPr/>
      <dgm:t>
        <a:bodyPr/>
        <a:lstStyle/>
        <a:p>
          <a:endParaRPr lang="en-US"/>
        </a:p>
      </dgm:t>
    </dgm:pt>
    <dgm:pt modelId="{649E46EC-EE8F-E045-B8C1-33319F392BC8}">
      <dgm:prSet phldrT="[Text]"/>
      <dgm:spPr/>
      <dgm:t>
        <a:bodyPr/>
        <a:lstStyle/>
        <a:p>
          <a:r>
            <a:rPr lang="en-US" dirty="0"/>
            <a:t>reddit</a:t>
          </a:r>
        </a:p>
      </dgm:t>
    </dgm:pt>
    <dgm:pt modelId="{1041304D-A0E5-9844-8FF7-8A812A2CEC77}" type="parTrans" cxnId="{45985B15-EA75-0D4E-AD27-6BC239DCB911}">
      <dgm:prSet/>
      <dgm:spPr/>
      <dgm:t>
        <a:bodyPr/>
        <a:lstStyle/>
        <a:p>
          <a:endParaRPr lang="en-US"/>
        </a:p>
      </dgm:t>
    </dgm:pt>
    <dgm:pt modelId="{85A530DE-BE73-2149-B43A-DA45CB065C6C}" type="sibTrans" cxnId="{45985B15-EA75-0D4E-AD27-6BC239DCB911}">
      <dgm:prSet/>
      <dgm:spPr/>
      <dgm:t>
        <a:bodyPr/>
        <a:lstStyle/>
        <a:p>
          <a:endParaRPr lang="en-US"/>
        </a:p>
      </dgm:t>
    </dgm:pt>
    <dgm:pt modelId="{8953C307-9DE3-F54D-AFF8-10B136E66460}">
      <dgm:prSet phldrT="[Text]"/>
      <dgm:spPr/>
      <dgm:t>
        <a:bodyPr/>
        <a:lstStyle/>
        <a:p>
          <a:r>
            <a:rPr lang="en-US" dirty="0"/>
            <a:t>Data set</a:t>
          </a:r>
        </a:p>
      </dgm:t>
    </dgm:pt>
    <dgm:pt modelId="{377724A9-48DC-EA42-94C6-2B2FEE1728DC}" type="parTrans" cxnId="{BAE409EE-B5C5-F14B-82EF-EE7A3D5F59C4}">
      <dgm:prSet/>
      <dgm:spPr/>
      <dgm:t>
        <a:bodyPr/>
        <a:lstStyle/>
        <a:p>
          <a:endParaRPr lang="en-US"/>
        </a:p>
      </dgm:t>
    </dgm:pt>
    <dgm:pt modelId="{30B6472B-857B-F149-BFC2-E8831004A0BC}" type="sibTrans" cxnId="{BAE409EE-B5C5-F14B-82EF-EE7A3D5F59C4}">
      <dgm:prSet/>
      <dgm:spPr/>
      <dgm:t>
        <a:bodyPr/>
        <a:lstStyle/>
        <a:p>
          <a:endParaRPr lang="en-US"/>
        </a:p>
      </dgm:t>
    </dgm:pt>
    <dgm:pt modelId="{477E32C0-C2F1-E345-A6BF-9E105043BF44}" type="pres">
      <dgm:prSet presAssocID="{9B362BA3-2C1C-464B-8A8F-12423AFBAA91}" presName="Name0" presStyleCnt="0">
        <dgm:presLayoutVars>
          <dgm:chMax val="4"/>
          <dgm:resizeHandles val="exact"/>
        </dgm:presLayoutVars>
      </dgm:prSet>
      <dgm:spPr/>
    </dgm:pt>
    <dgm:pt modelId="{0734EEA4-0708-5E40-8757-61ADE7D5D1DF}" type="pres">
      <dgm:prSet presAssocID="{9B362BA3-2C1C-464B-8A8F-12423AFBAA91}" presName="ellipse" presStyleLbl="trBgShp" presStyleIdx="0" presStyleCnt="1"/>
      <dgm:spPr/>
    </dgm:pt>
    <dgm:pt modelId="{A120532A-19E4-C740-9762-3D952731854D}" type="pres">
      <dgm:prSet presAssocID="{9B362BA3-2C1C-464B-8A8F-12423AFBAA91}" presName="arrow1" presStyleLbl="fgShp" presStyleIdx="0" presStyleCnt="1"/>
      <dgm:spPr/>
    </dgm:pt>
    <dgm:pt modelId="{F7ED299E-1FA7-B345-9DF0-9DF54200AF84}" type="pres">
      <dgm:prSet presAssocID="{9B362BA3-2C1C-464B-8A8F-12423AFBAA91}" presName="rectangle" presStyleLbl="revTx" presStyleIdx="0" presStyleCnt="1">
        <dgm:presLayoutVars>
          <dgm:bulletEnabled val="1"/>
        </dgm:presLayoutVars>
      </dgm:prSet>
      <dgm:spPr/>
    </dgm:pt>
    <dgm:pt modelId="{61F97320-4201-0A47-90EC-F24B6457C209}" type="pres">
      <dgm:prSet presAssocID="{5737490C-92CF-5B4C-B4C5-3B49EAA04588}" presName="item1" presStyleLbl="node1" presStyleIdx="0" presStyleCnt="3">
        <dgm:presLayoutVars>
          <dgm:bulletEnabled val="1"/>
        </dgm:presLayoutVars>
      </dgm:prSet>
      <dgm:spPr/>
    </dgm:pt>
    <dgm:pt modelId="{591BAC3A-BEBC-384B-AB2D-69D0570D92CE}" type="pres">
      <dgm:prSet presAssocID="{649E46EC-EE8F-E045-B8C1-33319F392BC8}" presName="item2" presStyleLbl="node1" presStyleIdx="1" presStyleCnt="3">
        <dgm:presLayoutVars>
          <dgm:bulletEnabled val="1"/>
        </dgm:presLayoutVars>
      </dgm:prSet>
      <dgm:spPr/>
    </dgm:pt>
    <dgm:pt modelId="{2C114B45-24E1-544B-88C7-B202B454944E}" type="pres">
      <dgm:prSet presAssocID="{8953C307-9DE3-F54D-AFF8-10B136E66460}" presName="item3" presStyleLbl="node1" presStyleIdx="2" presStyleCnt="3">
        <dgm:presLayoutVars>
          <dgm:bulletEnabled val="1"/>
        </dgm:presLayoutVars>
      </dgm:prSet>
      <dgm:spPr/>
    </dgm:pt>
    <dgm:pt modelId="{E10264F5-2F1F-3949-A515-D508ED71D817}" type="pres">
      <dgm:prSet presAssocID="{9B362BA3-2C1C-464B-8A8F-12423AFBAA91}" presName="funnel" presStyleLbl="trAlignAcc1" presStyleIdx="0" presStyleCnt="1" custLinFactNeighborX="1072" custLinFactNeighborY="-893"/>
      <dgm:spPr/>
    </dgm:pt>
  </dgm:ptLst>
  <dgm:cxnLst>
    <dgm:cxn modelId="{45985B15-EA75-0D4E-AD27-6BC239DCB911}" srcId="{9B362BA3-2C1C-464B-8A8F-12423AFBAA91}" destId="{649E46EC-EE8F-E045-B8C1-33319F392BC8}" srcOrd="2" destOrd="0" parTransId="{1041304D-A0E5-9844-8FF7-8A812A2CEC77}" sibTransId="{85A530DE-BE73-2149-B43A-DA45CB065C6C}"/>
    <dgm:cxn modelId="{5803416B-DE8E-7E41-B147-78342C640CD8}" type="presOf" srcId="{5737490C-92CF-5B4C-B4C5-3B49EAA04588}" destId="{591BAC3A-BEBC-384B-AB2D-69D0570D92CE}" srcOrd="0" destOrd="0" presId="urn:microsoft.com/office/officeart/2005/8/layout/funnel1"/>
    <dgm:cxn modelId="{9BA1406D-D23B-AB41-A839-A1F65D755F4C}" srcId="{9B362BA3-2C1C-464B-8A8F-12423AFBAA91}" destId="{674EAFC5-158A-E448-AFDF-6A21B61CC9B7}" srcOrd="0" destOrd="0" parTransId="{35B3CE5E-9727-FE49-A76B-9428FF28FBCF}" sibTransId="{D960A8EC-A2A1-6B42-AD7B-A00B8DF7ADC2}"/>
    <dgm:cxn modelId="{CBA16B7E-C734-1E48-932A-A96AA0A382CC}" type="presOf" srcId="{674EAFC5-158A-E448-AFDF-6A21B61CC9B7}" destId="{2C114B45-24E1-544B-88C7-B202B454944E}" srcOrd="0" destOrd="0" presId="urn:microsoft.com/office/officeart/2005/8/layout/funnel1"/>
    <dgm:cxn modelId="{F809B19E-30F5-9841-B01F-D69E585F67CA}" type="presOf" srcId="{8953C307-9DE3-F54D-AFF8-10B136E66460}" destId="{F7ED299E-1FA7-B345-9DF0-9DF54200AF84}" srcOrd="0" destOrd="0" presId="urn:microsoft.com/office/officeart/2005/8/layout/funnel1"/>
    <dgm:cxn modelId="{F1F240BB-ED63-F448-BE0C-3ABF0172F830}" srcId="{9B362BA3-2C1C-464B-8A8F-12423AFBAA91}" destId="{5737490C-92CF-5B4C-B4C5-3B49EAA04588}" srcOrd="1" destOrd="0" parTransId="{E40F5D9A-AF2C-E342-9513-562AF95C82ED}" sibTransId="{41D87B40-1E59-C244-BC79-E5E01527007E}"/>
    <dgm:cxn modelId="{22B236D7-DA94-264D-B5F5-E0F3D0CCA0DE}" type="presOf" srcId="{9B362BA3-2C1C-464B-8A8F-12423AFBAA91}" destId="{477E32C0-C2F1-E345-A6BF-9E105043BF44}" srcOrd="0" destOrd="0" presId="urn:microsoft.com/office/officeart/2005/8/layout/funnel1"/>
    <dgm:cxn modelId="{BAE409EE-B5C5-F14B-82EF-EE7A3D5F59C4}" srcId="{9B362BA3-2C1C-464B-8A8F-12423AFBAA91}" destId="{8953C307-9DE3-F54D-AFF8-10B136E66460}" srcOrd="3" destOrd="0" parTransId="{377724A9-48DC-EA42-94C6-2B2FEE1728DC}" sibTransId="{30B6472B-857B-F149-BFC2-E8831004A0BC}"/>
    <dgm:cxn modelId="{68E30FF5-EC48-D144-B3CA-79E8981404D9}" type="presOf" srcId="{649E46EC-EE8F-E045-B8C1-33319F392BC8}" destId="{61F97320-4201-0A47-90EC-F24B6457C209}" srcOrd="0" destOrd="0" presId="urn:microsoft.com/office/officeart/2005/8/layout/funnel1"/>
    <dgm:cxn modelId="{273CE726-B60F-3543-9922-CA368FEB2D02}" type="presParOf" srcId="{477E32C0-C2F1-E345-A6BF-9E105043BF44}" destId="{0734EEA4-0708-5E40-8757-61ADE7D5D1DF}" srcOrd="0" destOrd="0" presId="urn:microsoft.com/office/officeart/2005/8/layout/funnel1"/>
    <dgm:cxn modelId="{C62EAD19-1D60-9847-A6E3-8C693AB4A2FC}" type="presParOf" srcId="{477E32C0-C2F1-E345-A6BF-9E105043BF44}" destId="{A120532A-19E4-C740-9762-3D952731854D}" srcOrd="1" destOrd="0" presId="urn:microsoft.com/office/officeart/2005/8/layout/funnel1"/>
    <dgm:cxn modelId="{6F01DBB7-750C-F74E-8E21-8AADA8F4EF41}" type="presParOf" srcId="{477E32C0-C2F1-E345-A6BF-9E105043BF44}" destId="{F7ED299E-1FA7-B345-9DF0-9DF54200AF84}" srcOrd="2" destOrd="0" presId="urn:microsoft.com/office/officeart/2005/8/layout/funnel1"/>
    <dgm:cxn modelId="{0ACBED63-F361-5745-B221-8B8AD1EF5795}" type="presParOf" srcId="{477E32C0-C2F1-E345-A6BF-9E105043BF44}" destId="{61F97320-4201-0A47-90EC-F24B6457C209}" srcOrd="3" destOrd="0" presId="urn:microsoft.com/office/officeart/2005/8/layout/funnel1"/>
    <dgm:cxn modelId="{1B23E4CA-4C3A-8947-9181-BB96936A15A0}" type="presParOf" srcId="{477E32C0-C2F1-E345-A6BF-9E105043BF44}" destId="{591BAC3A-BEBC-384B-AB2D-69D0570D92CE}" srcOrd="4" destOrd="0" presId="urn:microsoft.com/office/officeart/2005/8/layout/funnel1"/>
    <dgm:cxn modelId="{484C211F-2642-DB4C-A994-1F2CEE0951B8}" type="presParOf" srcId="{477E32C0-C2F1-E345-A6BF-9E105043BF44}" destId="{2C114B45-24E1-544B-88C7-B202B454944E}" srcOrd="5" destOrd="0" presId="urn:microsoft.com/office/officeart/2005/8/layout/funnel1"/>
    <dgm:cxn modelId="{4622ADC7-9A1F-A549-98F5-73B1872318B5}" type="presParOf" srcId="{477E32C0-C2F1-E345-A6BF-9E105043BF44}" destId="{E10264F5-2F1F-3949-A515-D508ED71D81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A08D5-DA97-4CD3-B42B-49768BE032E0}">
      <dsp:nvSpPr>
        <dsp:cNvPr id="0" name=""/>
        <dsp:cNvSpPr/>
      </dsp:nvSpPr>
      <dsp:spPr>
        <a:xfrm>
          <a:off x="2365068" y="17370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BE2CF-850F-4962-A8EC-DE8009C47238}">
      <dsp:nvSpPr>
        <dsp:cNvPr id="0" name=""/>
        <dsp:cNvSpPr/>
      </dsp:nvSpPr>
      <dsp:spPr>
        <a:xfrm>
          <a:off x="2789193" y="44149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42850-7951-4533-93C7-3F656E8AAF02}">
      <dsp:nvSpPr>
        <dsp:cNvPr id="0" name=""/>
        <dsp:cNvSpPr/>
      </dsp:nvSpPr>
      <dsp:spPr>
        <a:xfrm>
          <a:off x="1728881" y="262737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To understand how to improve the community, we called those who understand the problem best – Toronto 311. </a:t>
          </a:r>
        </a:p>
      </dsp:txBody>
      <dsp:txXfrm>
        <a:off x="1728881" y="2627370"/>
        <a:ext cx="3262500" cy="720000"/>
      </dsp:txXfrm>
    </dsp:sp>
    <dsp:sp modelId="{CC2FF15A-875D-43AC-B374-F7AEC5FFC78B}">
      <dsp:nvSpPr>
        <dsp:cNvPr id="0" name=""/>
        <dsp:cNvSpPr/>
      </dsp:nvSpPr>
      <dsp:spPr>
        <a:xfrm>
          <a:off x="6198506" y="17370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BAA17-67A7-4B6A-84D7-E8A23CED4672}">
      <dsp:nvSpPr>
        <dsp:cNvPr id="0" name=""/>
        <dsp:cNvSpPr/>
      </dsp:nvSpPr>
      <dsp:spPr>
        <a:xfrm>
          <a:off x="6622631" y="44149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EBF16-A085-4905-8ECB-2259F9A01901}">
      <dsp:nvSpPr>
        <dsp:cNvPr id="0" name=""/>
        <dsp:cNvSpPr/>
      </dsp:nvSpPr>
      <dsp:spPr>
        <a:xfrm>
          <a:off x="5562318" y="262737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We asked: What gets most reported by the community, and what would be useful to them? </a:t>
          </a:r>
        </a:p>
      </dsp:txBody>
      <dsp:txXfrm>
        <a:off x="5562318" y="2627370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43329-FDEE-4107-84A7-9980B828C365}">
      <dsp:nvSpPr>
        <dsp:cNvPr id="0" name=""/>
        <dsp:cNvSpPr/>
      </dsp:nvSpPr>
      <dsp:spPr>
        <a:xfrm>
          <a:off x="0" y="1374"/>
          <a:ext cx="10553700" cy="6964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6869C-E98A-4FD3-9AA8-67B37F8C79C2}">
      <dsp:nvSpPr>
        <dsp:cNvPr id="0" name=""/>
        <dsp:cNvSpPr/>
      </dsp:nvSpPr>
      <dsp:spPr>
        <a:xfrm>
          <a:off x="210671" y="158072"/>
          <a:ext cx="383039" cy="3830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E8910-33D7-4874-BE3B-908629DAE04B}">
      <dsp:nvSpPr>
        <dsp:cNvPr id="0" name=""/>
        <dsp:cNvSpPr/>
      </dsp:nvSpPr>
      <dsp:spPr>
        <a:xfrm>
          <a:off x="804382" y="1374"/>
          <a:ext cx="9749317" cy="69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06" tIns="73706" rIns="73706" bIns="737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Gathering feedback from data sources</a:t>
          </a:r>
        </a:p>
      </dsp:txBody>
      <dsp:txXfrm>
        <a:off x="804382" y="1374"/>
        <a:ext cx="9749317" cy="696435"/>
      </dsp:txXfrm>
    </dsp:sp>
    <dsp:sp modelId="{B9858BE8-1985-4A1A-AB9B-F518A5C49973}">
      <dsp:nvSpPr>
        <dsp:cNvPr id="0" name=""/>
        <dsp:cNvSpPr/>
      </dsp:nvSpPr>
      <dsp:spPr>
        <a:xfrm>
          <a:off x="0" y="871918"/>
          <a:ext cx="10553700" cy="6964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F94B5-7937-4C1C-A07B-2C2B122DB359}">
      <dsp:nvSpPr>
        <dsp:cNvPr id="0" name=""/>
        <dsp:cNvSpPr/>
      </dsp:nvSpPr>
      <dsp:spPr>
        <a:xfrm>
          <a:off x="210671" y="1028616"/>
          <a:ext cx="383039" cy="3830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A9C48-A268-4317-AA81-3BE6FA40A9A4}">
      <dsp:nvSpPr>
        <dsp:cNvPr id="0" name=""/>
        <dsp:cNvSpPr/>
      </dsp:nvSpPr>
      <dsp:spPr>
        <a:xfrm>
          <a:off x="804382" y="871918"/>
          <a:ext cx="9749317" cy="69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06" tIns="73706" rIns="73706" bIns="737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Process data</a:t>
          </a:r>
        </a:p>
      </dsp:txBody>
      <dsp:txXfrm>
        <a:off x="804382" y="871918"/>
        <a:ext cx="9749317" cy="696435"/>
      </dsp:txXfrm>
    </dsp:sp>
    <dsp:sp modelId="{6DDAC431-B3B6-4738-9DEC-2869D50D9A18}">
      <dsp:nvSpPr>
        <dsp:cNvPr id="0" name=""/>
        <dsp:cNvSpPr/>
      </dsp:nvSpPr>
      <dsp:spPr>
        <a:xfrm>
          <a:off x="0" y="1742462"/>
          <a:ext cx="10553700" cy="6964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F14AF-62FC-4851-AAC1-32443CDF556E}">
      <dsp:nvSpPr>
        <dsp:cNvPr id="0" name=""/>
        <dsp:cNvSpPr/>
      </dsp:nvSpPr>
      <dsp:spPr>
        <a:xfrm>
          <a:off x="210671" y="1899160"/>
          <a:ext cx="383039" cy="3830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7D248-77F8-4C1B-B4A1-F6AB4B8E9191}">
      <dsp:nvSpPr>
        <dsp:cNvPr id="0" name=""/>
        <dsp:cNvSpPr/>
      </dsp:nvSpPr>
      <dsp:spPr>
        <a:xfrm>
          <a:off x="804382" y="1742462"/>
          <a:ext cx="9749317" cy="69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06" tIns="73706" rIns="73706" bIns="737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 Generate location-based reports</a:t>
          </a:r>
        </a:p>
      </dsp:txBody>
      <dsp:txXfrm>
        <a:off x="804382" y="1742462"/>
        <a:ext cx="9749317" cy="696435"/>
      </dsp:txXfrm>
    </dsp:sp>
    <dsp:sp modelId="{43CDECCE-529A-4BFC-9D24-563BCF1664D5}">
      <dsp:nvSpPr>
        <dsp:cNvPr id="0" name=""/>
        <dsp:cNvSpPr/>
      </dsp:nvSpPr>
      <dsp:spPr>
        <a:xfrm>
          <a:off x="0" y="2613006"/>
          <a:ext cx="10553700" cy="6964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723F5-F288-4CB1-B347-67415C220399}">
      <dsp:nvSpPr>
        <dsp:cNvPr id="0" name=""/>
        <dsp:cNvSpPr/>
      </dsp:nvSpPr>
      <dsp:spPr>
        <a:xfrm>
          <a:off x="210671" y="2769704"/>
          <a:ext cx="383039" cy="3830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E6894-5CD5-4F2F-AABD-1CD0DCDB829B}">
      <dsp:nvSpPr>
        <dsp:cNvPr id="0" name=""/>
        <dsp:cNvSpPr/>
      </dsp:nvSpPr>
      <dsp:spPr>
        <a:xfrm>
          <a:off x="804382" y="2613006"/>
          <a:ext cx="9749317" cy="69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706" tIns="73706" rIns="73706" bIns="737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 Create and send Alerts</a:t>
          </a:r>
        </a:p>
      </dsp:txBody>
      <dsp:txXfrm>
        <a:off x="804382" y="2613006"/>
        <a:ext cx="9749317" cy="6964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4EEA4-0708-5E40-8757-61ADE7D5D1DF}">
      <dsp:nvSpPr>
        <dsp:cNvPr id="0" name=""/>
        <dsp:cNvSpPr/>
      </dsp:nvSpPr>
      <dsp:spPr>
        <a:xfrm>
          <a:off x="1022255" y="180685"/>
          <a:ext cx="3585915" cy="124534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0532A-19E4-C740-9762-3D952731854D}">
      <dsp:nvSpPr>
        <dsp:cNvPr id="0" name=""/>
        <dsp:cNvSpPr/>
      </dsp:nvSpPr>
      <dsp:spPr>
        <a:xfrm>
          <a:off x="2473300" y="3230103"/>
          <a:ext cx="694944" cy="444764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D299E-1FA7-B345-9DF0-9DF54200AF84}">
      <dsp:nvSpPr>
        <dsp:cNvPr id="0" name=""/>
        <dsp:cNvSpPr/>
      </dsp:nvSpPr>
      <dsp:spPr>
        <a:xfrm>
          <a:off x="1152905" y="3585915"/>
          <a:ext cx="3335735" cy="833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Data set</a:t>
          </a:r>
        </a:p>
      </dsp:txBody>
      <dsp:txXfrm>
        <a:off x="1152905" y="3585915"/>
        <a:ext cx="3335735" cy="833933"/>
      </dsp:txXfrm>
    </dsp:sp>
    <dsp:sp modelId="{61F97320-4201-0A47-90EC-F24B6457C209}">
      <dsp:nvSpPr>
        <dsp:cNvPr id="0" name=""/>
        <dsp:cNvSpPr/>
      </dsp:nvSpPr>
      <dsp:spPr>
        <a:xfrm>
          <a:off x="2325972" y="1522207"/>
          <a:ext cx="1250900" cy="1250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reddit</a:t>
          </a:r>
        </a:p>
      </dsp:txBody>
      <dsp:txXfrm>
        <a:off x="2509162" y="1705397"/>
        <a:ext cx="884520" cy="884520"/>
      </dsp:txXfrm>
    </dsp:sp>
    <dsp:sp modelId="{591BAC3A-BEBC-384B-AB2D-69D0570D92CE}">
      <dsp:nvSpPr>
        <dsp:cNvPr id="0" name=""/>
        <dsp:cNvSpPr/>
      </dsp:nvSpPr>
      <dsp:spPr>
        <a:xfrm>
          <a:off x="1430883" y="583753"/>
          <a:ext cx="1250900" cy="1250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Custom reporting app</a:t>
          </a:r>
        </a:p>
      </dsp:txBody>
      <dsp:txXfrm>
        <a:off x="1614073" y="766943"/>
        <a:ext cx="884520" cy="884520"/>
      </dsp:txXfrm>
    </dsp:sp>
    <dsp:sp modelId="{2C114B45-24E1-544B-88C7-B202B454944E}">
      <dsp:nvSpPr>
        <dsp:cNvPr id="0" name=""/>
        <dsp:cNvSpPr/>
      </dsp:nvSpPr>
      <dsp:spPr>
        <a:xfrm>
          <a:off x="2709581" y="281313"/>
          <a:ext cx="1250900" cy="12509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twitter</a:t>
          </a:r>
        </a:p>
      </dsp:txBody>
      <dsp:txXfrm>
        <a:off x="2892771" y="464503"/>
        <a:ext cx="884520" cy="884520"/>
      </dsp:txXfrm>
    </dsp:sp>
    <dsp:sp modelId="{E10264F5-2F1F-3949-A515-D508ED71D817}">
      <dsp:nvSpPr>
        <dsp:cNvPr id="0" name=""/>
        <dsp:cNvSpPr/>
      </dsp:nvSpPr>
      <dsp:spPr>
        <a:xfrm>
          <a:off x="916646" y="0"/>
          <a:ext cx="3891691" cy="311335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2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2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8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9/21/20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13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0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2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1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2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9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8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1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2EDB8D0-98ED-4B86-9D5F-E61ADC70144D}" type="datetimeFigureOut">
              <a:rPr lang="en-US" smtClean="0"/>
              <a:pPr/>
              <a:t>9/21/20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0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9/21/20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96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7.sv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4C0877-9DDD-44BA-985E-084E656725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CF0DE8-6B21-9647-9BC3-A33FF9B9B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795509"/>
            <a:ext cx="5037616" cy="3011340"/>
          </a:xfrm>
        </p:spPr>
        <p:txBody>
          <a:bodyPr>
            <a:normAutofit/>
          </a:bodyPr>
          <a:lstStyle/>
          <a:p>
            <a:r>
              <a:rPr lang="en-US" dirty="0"/>
              <a:t>Encode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8A29C-528C-0746-BBED-1358CBB39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047" y="3898924"/>
            <a:ext cx="5037616" cy="1777878"/>
          </a:xfrm>
        </p:spPr>
        <p:txBody>
          <a:bodyPr>
            <a:normAutofit/>
          </a:bodyPr>
          <a:lstStyle/>
          <a:p>
            <a:r>
              <a:rPr lang="en-US" dirty="0"/>
              <a:t>Team BB</a:t>
            </a:r>
          </a:p>
          <a:p>
            <a:r>
              <a:rPr lang="en-US" dirty="0"/>
              <a:t>Government Category</a:t>
            </a:r>
          </a:p>
        </p:txBody>
      </p:sp>
    </p:spTree>
    <p:extLst>
      <p:ext uri="{BB962C8B-B14F-4D97-AF65-F5344CB8AC3E}">
        <p14:creationId xmlns:p14="http://schemas.microsoft.com/office/powerpoint/2010/main" val="1899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6F33F-AEFB-EC48-A903-6CAFDA22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Scenario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FBC6-A5D2-684F-995D-22ADA4BC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600" dirty="0"/>
              <a:t>Canada’s growth has led to more living in cities. Urban modernization requires a more capable and improved infrastructure. A lot of these </a:t>
            </a:r>
            <a:r>
              <a:rPr lang="en-CA" sz="1600" b="1" dirty="0"/>
              <a:t>infrastructural elements, such as road surfaces, sidewalks, power lines and more need both urgent attention and continual maintenance</a:t>
            </a:r>
            <a:r>
              <a:rPr lang="en-CA" sz="1600" dirty="0"/>
              <a:t>—all while ensuring that all residents are served inclusively and safely. </a:t>
            </a:r>
            <a:r>
              <a:rPr lang="en-CA" sz="1600" b="1" dirty="0"/>
              <a:t>Building a feedback loop for citizen engagement</a:t>
            </a:r>
            <a:r>
              <a:rPr lang="en-CA" sz="1600" dirty="0"/>
              <a:t> and trust between governments and citizens.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1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D914-983E-A748-AF6A-6FD8C361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Gathering Domain Knowledge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8B7DEA-FAD4-4219-85E9-BDC9C157D4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204624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685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12871-EB9A-C446-AF91-CEB2B7C3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Generally, this is what those working to improve the community encounter from the public.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A89A7-294D-1944-A740-93E82B2A2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 dirty="0"/>
              <a:t>Noise complaints </a:t>
            </a:r>
          </a:p>
          <a:p>
            <a:r>
              <a:rPr lang="en-US" sz="1600" dirty="0"/>
              <a:t>Animal services</a:t>
            </a:r>
          </a:p>
          <a:p>
            <a:r>
              <a:rPr lang="en-US" sz="1600" dirty="0"/>
              <a:t>Unsanitary conditions </a:t>
            </a:r>
          </a:p>
          <a:p>
            <a:r>
              <a:rPr lang="en-US" sz="1600" dirty="0"/>
              <a:t>Water infrastructure complaints (broken mains, sewer blocked, water shutoff) </a:t>
            </a:r>
          </a:p>
          <a:p>
            <a:r>
              <a:rPr lang="en-US" sz="1600" dirty="0"/>
              <a:t>Bad roads, potholes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We found this to be consistent with common complaints to the city on twitter, reddit, and other platforms. </a:t>
            </a:r>
          </a:p>
        </p:txBody>
      </p:sp>
    </p:spTree>
    <p:extLst>
      <p:ext uri="{BB962C8B-B14F-4D97-AF65-F5344CB8AC3E}">
        <p14:creationId xmlns:p14="http://schemas.microsoft.com/office/powerpoint/2010/main" val="44973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9161-84F2-EF41-A195-901188C5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Bringing order from chaos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F86470-C121-469E-B3FD-42C657B67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143399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186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02FC-7651-A540-8030-E670DF72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Gathering Data</a:t>
            </a:r>
          </a:p>
        </p:txBody>
      </p:sp>
      <p:pic>
        <p:nvPicPr>
          <p:cNvPr id="7" name="Content Placeholder 6" descr="A picture containing outdoor, sitting, table, person&#10;&#10;Description automatically generated">
            <a:extLst>
              <a:ext uri="{FF2B5EF4-FFF2-40B4-BE49-F238E27FC236}">
                <a16:creationId xmlns:a16="http://schemas.microsoft.com/office/drawing/2014/main" id="{A204D007-0F4E-3C4B-B745-252C9FF69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995" y="4556525"/>
            <a:ext cx="3935817" cy="2053470"/>
          </a:xfrm>
        </p:spPr>
      </p:pic>
      <p:sp>
        <p:nvSpPr>
          <p:cNvPr id="5" name="Rectangle 4" descr="Bar chart">
            <a:extLst>
              <a:ext uri="{FF2B5EF4-FFF2-40B4-BE49-F238E27FC236}">
                <a16:creationId xmlns:a16="http://schemas.microsoft.com/office/drawing/2014/main" id="{175A18B8-C8AE-5344-AE87-65B0C517E9B2}"/>
              </a:ext>
            </a:extLst>
          </p:cNvPr>
          <p:cNvSpPr/>
          <p:nvPr/>
        </p:nvSpPr>
        <p:spPr>
          <a:xfrm>
            <a:off x="5353958" y="777769"/>
            <a:ext cx="639869" cy="63986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8D8BE-41D0-8943-AAA1-573D1CD7D042}"/>
              </a:ext>
            </a:extLst>
          </p:cNvPr>
          <p:cNvSpPr txBox="1"/>
          <p:nvPr/>
        </p:nvSpPr>
        <p:spPr>
          <a:xfrm>
            <a:off x="810000" y="2330694"/>
            <a:ext cx="39358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do people go to complain about things in their community? 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i="1" dirty="0"/>
              <a:t>could</a:t>
            </a:r>
            <a:r>
              <a:rPr lang="en-US" dirty="0"/>
              <a:t> build a custom app to gather community complaints, but we already have that in twitter, reddit, etc.  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4884EBD-ED09-F840-95A6-E97F04CCBB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038237"/>
              </p:ext>
            </p:extLst>
          </p:nvPr>
        </p:nvGraphicFramePr>
        <p:xfrm>
          <a:off x="5673893" y="2162348"/>
          <a:ext cx="5641546" cy="4447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2913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F315-647C-144B-A826-6E4FA635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Processing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339E-3703-2A40-9AA8-B91465D04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43720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Select a location, town, or city</a:t>
            </a:r>
          </a:p>
          <a:p>
            <a:pPr lvl="1"/>
            <a:r>
              <a:rPr lang="en-US" dirty="0"/>
              <a:t>People generally @ the city account when they have an issue</a:t>
            </a:r>
          </a:p>
          <a:p>
            <a:pPr lvl="1"/>
            <a:r>
              <a:rPr lang="en-US" dirty="0"/>
              <a:t>Mentions of a given Entity</a:t>
            </a:r>
          </a:p>
          <a:p>
            <a:pPr marL="514350" indent="-514350">
              <a:buAutoNum type="arabicPeriod" startAt="2"/>
            </a:pPr>
            <a:r>
              <a:rPr lang="en-US" dirty="0"/>
              <a:t>Process tweet text with </a:t>
            </a:r>
          </a:p>
          <a:p>
            <a:pPr lvl="1"/>
            <a:r>
              <a:rPr lang="en-US" dirty="0"/>
              <a:t>Azure sentiment analysis</a:t>
            </a:r>
          </a:p>
          <a:p>
            <a:pPr lvl="1"/>
            <a:r>
              <a:rPr lang="en-US" dirty="0"/>
              <a:t>Context analysis</a:t>
            </a:r>
          </a:p>
          <a:p>
            <a:pPr lvl="1"/>
            <a:r>
              <a:rPr lang="en-US" dirty="0"/>
              <a:t>Image analysis for tweets with images</a:t>
            </a:r>
          </a:p>
          <a:p>
            <a:pPr lvl="1"/>
            <a:endParaRPr lang="en-US" dirty="0"/>
          </a:p>
          <a:p>
            <a:pPr marL="971550" lvl="1" indent="-514350">
              <a:buAutoNum type="arabicPeriod" startAt="2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 descr="Database">
            <a:extLst>
              <a:ext uri="{FF2B5EF4-FFF2-40B4-BE49-F238E27FC236}">
                <a16:creationId xmlns:a16="http://schemas.microsoft.com/office/drawing/2014/main" id="{6655A855-4D63-2B48-A757-6598CE12A35A}"/>
              </a:ext>
            </a:extLst>
          </p:cNvPr>
          <p:cNvSpPr/>
          <p:nvPr/>
        </p:nvSpPr>
        <p:spPr>
          <a:xfrm>
            <a:off x="5456130" y="777769"/>
            <a:ext cx="639869" cy="63986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671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829E-2128-944D-B7A4-A2F56CB2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Generate a Report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CADBD-9FF5-A04B-8694-C3EB2319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7249" cy="38597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Location based negative feedback can be fed into a report that is categorized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Time series insights will provide guided feedback on where problematic areas in the city need to be addressed</a:t>
            </a:r>
          </a:p>
        </p:txBody>
      </p:sp>
      <p:sp>
        <p:nvSpPr>
          <p:cNvPr id="4" name="Rectangle 3" descr="Paper">
            <a:extLst>
              <a:ext uri="{FF2B5EF4-FFF2-40B4-BE49-F238E27FC236}">
                <a16:creationId xmlns:a16="http://schemas.microsoft.com/office/drawing/2014/main" id="{FC4BAE07-63CF-724D-80C9-DAC4B4A1D882}"/>
              </a:ext>
            </a:extLst>
          </p:cNvPr>
          <p:cNvSpPr/>
          <p:nvPr/>
        </p:nvSpPr>
        <p:spPr>
          <a:xfrm>
            <a:off x="6095999" y="748611"/>
            <a:ext cx="639869" cy="63986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026" name="Picture 2" descr="Location History Visualizer - Visualize Google location history data on a  heatmap 🗺️ | Product Hunt">
            <a:extLst>
              <a:ext uri="{FF2B5EF4-FFF2-40B4-BE49-F238E27FC236}">
                <a16:creationId xmlns:a16="http://schemas.microsoft.com/office/drawing/2014/main" id="{FD731243-C569-4E40-B68E-8651349ED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2352146"/>
            <a:ext cx="45339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7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4CEB-7EF6-F34F-816D-3F6A7598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AtHoc</a:t>
            </a:r>
            <a:r>
              <a:rPr lang="en-US" dirty="0"/>
              <a:t>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5051-E4D7-8D4C-83D1-FC5501E5D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categorization of tweets send </a:t>
            </a:r>
            <a:r>
              <a:rPr lang="en-US" dirty="0" err="1"/>
              <a:t>athoc</a:t>
            </a:r>
            <a:r>
              <a:rPr lang="en-US" dirty="0"/>
              <a:t> alert to associated municipality services</a:t>
            </a:r>
          </a:p>
          <a:p>
            <a:r>
              <a:rPr lang="en-US" dirty="0"/>
              <a:t>Ex. Noise complaints -&gt; police </a:t>
            </a:r>
          </a:p>
        </p:txBody>
      </p:sp>
    </p:spTree>
    <p:extLst>
      <p:ext uri="{BB962C8B-B14F-4D97-AF65-F5344CB8AC3E}">
        <p14:creationId xmlns:p14="http://schemas.microsoft.com/office/powerpoint/2010/main" val="1648365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353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Quotable</vt:lpstr>
      <vt:lpstr>Encode Hackathon</vt:lpstr>
      <vt:lpstr>Scenario</vt:lpstr>
      <vt:lpstr>Gathering Domain Knowledge</vt:lpstr>
      <vt:lpstr>Generally, this is what those working to improve the community encounter from the public.</vt:lpstr>
      <vt:lpstr>Bringing order from chaos</vt:lpstr>
      <vt:lpstr>1. Gathering Data</vt:lpstr>
      <vt:lpstr>2. Processing Data </vt:lpstr>
      <vt:lpstr>3. Generate a Report </vt:lpstr>
      <vt:lpstr>AtHoc Alerts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Encode Hackathon</dc:title>
  <dc:creator>Matthew Falkner</dc:creator>
  <cp:lastModifiedBy>Matthew Falkner</cp:lastModifiedBy>
  <cp:revision>3</cp:revision>
  <dcterms:created xsi:type="dcterms:W3CDTF">2020-09-22T22:07:18Z</dcterms:created>
  <dcterms:modified xsi:type="dcterms:W3CDTF">2020-09-23T18:32:11Z</dcterms:modified>
</cp:coreProperties>
</file>