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7" r:id="rId9"/>
    <p:sldId id="260" r:id="rId10"/>
    <p:sldId id="261" r:id="rId11"/>
    <p:sldId id="269" r:id="rId12"/>
    <p:sldId id="262" r:id="rId13"/>
    <p:sldId id="270" r:id="rId14"/>
    <p:sldId id="263" r:id="rId15"/>
    <p:sldId id="264" r:id="rId16"/>
    <p:sldId id="265" r:id="rId17"/>
    <p:sldId id="266" r:id="rId18"/>
    <p:sldId id="268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DB5"/>
    <a:srgbClr val="BBF7BB"/>
    <a:srgbClr val="A6E4DD"/>
    <a:srgbClr val="E9BDE4"/>
    <a:srgbClr val="F7B997"/>
    <a:srgbClr val="B2E8E2"/>
    <a:srgbClr val="92D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BBAC4-36BF-466B-9C49-DA85CE696BDF}" v="30" dt="2022-05-01T21:09:44.216"/>
    <p1510:client id="{D040BA05-C4AB-4381-8BDD-7AF5A0B669BF}" v="119" dt="2022-05-01T20:18:24.713"/>
    <p1510:client id="{ED61582D-F01F-4595-A3C8-967E82362AFA}" v="47" dt="2022-05-01T21:14:28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63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Sencadas (1201180)" userId="S::1201180@isep.ipp.pt::6e61ba33-435a-408f-a9bd-175fd23a102b" providerId="AD" clId="Web-{CA3BBAC4-36BF-466B-9C49-DA85CE696BDF}"/>
    <pc:docChg chg="modSld">
      <pc:chgData name="Guilherme Sencadas (1201180)" userId="S::1201180@isep.ipp.pt::6e61ba33-435a-408f-a9bd-175fd23a102b" providerId="AD" clId="Web-{CA3BBAC4-36BF-466B-9C49-DA85CE696BDF}" dt="2022-05-01T21:09:13.105" v="23"/>
      <pc:docMkLst>
        <pc:docMk/>
      </pc:docMkLst>
      <pc:sldChg chg="modSp">
        <pc:chgData name="Guilherme Sencadas (1201180)" userId="S::1201180@isep.ipp.pt::6e61ba33-435a-408f-a9bd-175fd23a102b" providerId="AD" clId="Web-{CA3BBAC4-36BF-466B-9C49-DA85CE696BDF}" dt="2022-05-01T21:09:13.105" v="23"/>
        <pc:sldMkLst>
          <pc:docMk/>
          <pc:sldMk cId="1922852214" sldId="270"/>
        </pc:sldMkLst>
        <pc:graphicFrameChg chg="mod modGraphic">
          <ac:chgData name="Guilherme Sencadas (1201180)" userId="S::1201180@isep.ipp.pt::6e61ba33-435a-408f-a9bd-175fd23a102b" providerId="AD" clId="Web-{CA3BBAC4-36BF-466B-9C49-DA85CE696BDF}" dt="2022-05-01T21:09:13.105" v="23"/>
          <ac:graphicFrameMkLst>
            <pc:docMk/>
            <pc:sldMk cId="1922852214" sldId="270"/>
            <ac:graphicFrameMk id="20" creationId="{51E9259F-9B00-927F-C8DA-065A0FE63C10}"/>
          </ac:graphicFrameMkLst>
        </pc:graphicFrameChg>
      </pc:sldChg>
    </pc:docChg>
  </pc:docChgLst>
  <pc:docChgLst>
    <pc:chgData name="Guilherme Sencadas (1201180)" userId="S::1201180@isep.ipp.pt::6e61ba33-435a-408f-a9bd-175fd23a102b" providerId="AD" clId="Web-{ED61582D-F01F-4595-A3C8-967E82362AFA}"/>
    <pc:docChg chg="modSld">
      <pc:chgData name="Guilherme Sencadas (1201180)" userId="S::1201180@isep.ipp.pt::6e61ba33-435a-408f-a9bd-175fd23a102b" providerId="AD" clId="Web-{ED61582D-F01F-4595-A3C8-967E82362AFA}" dt="2022-05-01T21:14:27.587" v="37"/>
      <pc:docMkLst>
        <pc:docMk/>
      </pc:docMkLst>
      <pc:sldChg chg="modSp">
        <pc:chgData name="Guilherme Sencadas (1201180)" userId="S::1201180@isep.ipp.pt::6e61ba33-435a-408f-a9bd-175fd23a102b" providerId="AD" clId="Web-{ED61582D-F01F-4595-A3C8-967E82362AFA}" dt="2022-05-01T21:14:27.587" v="37"/>
        <pc:sldMkLst>
          <pc:docMk/>
          <pc:sldMk cId="1922852214" sldId="270"/>
        </pc:sldMkLst>
        <pc:graphicFrameChg chg="mod modGraphic">
          <ac:chgData name="Guilherme Sencadas (1201180)" userId="S::1201180@isep.ipp.pt::6e61ba33-435a-408f-a9bd-175fd23a102b" providerId="AD" clId="Web-{ED61582D-F01F-4595-A3C8-967E82362AFA}" dt="2022-05-01T21:14:27.587" v="37"/>
          <ac:graphicFrameMkLst>
            <pc:docMk/>
            <pc:sldMk cId="1922852214" sldId="270"/>
            <ac:graphicFrameMk id="20" creationId="{51E9259F-9B00-927F-C8DA-065A0FE63C10}"/>
          </ac:graphicFrameMkLst>
        </pc:graphicFrameChg>
      </pc:sldChg>
    </pc:docChg>
  </pc:docChgLst>
  <pc:docChgLst>
    <pc:chgData name="Lucas Guimarães (1201216)" userId="S::1201216@isep.ipp.pt::40190bd0-5d00-4f61-97fc-11daa361525f" providerId="AD" clId="Web-{D040BA05-C4AB-4381-8BDD-7AF5A0B669BF}"/>
    <pc:docChg chg="modSld">
      <pc:chgData name="Lucas Guimarães (1201216)" userId="S::1201216@isep.ipp.pt::40190bd0-5d00-4f61-97fc-11daa361525f" providerId="AD" clId="Web-{D040BA05-C4AB-4381-8BDD-7AF5A0B669BF}" dt="2022-05-01T20:18:21.432" v="55"/>
      <pc:docMkLst>
        <pc:docMk/>
      </pc:docMkLst>
      <pc:sldChg chg="modSp">
        <pc:chgData name="Lucas Guimarães (1201216)" userId="S::1201216@isep.ipp.pt::40190bd0-5d00-4f61-97fc-11daa361525f" providerId="AD" clId="Web-{D040BA05-C4AB-4381-8BDD-7AF5A0B669BF}" dt="2022-05-01T20:18:21.432" v="55"/>
        <pc:sldMkLst>
          <pc:docMk/>
          <pc:sldMk cId="1922852214" sldId="270"/>
        </pc:sldMkLst>
        <pc:graphicFrameChg chg="mod modGraphic">
          <ac:chgData name="Lucas Guimarães (1201216)" userId="S::1201216@isep.ipp.pt::40190bd0-5d00-4f61-97fc-11daa361525f" providerId="AD" clId="Web-{D040BA05-C4AB-4381-8BDD-7AF5A0B669BF}" dt="2022-05-01T20:18:21.432" v="55"/>
          <ac:graphicFrameMkLst>
            <pc:docMk/>
            <pc:sldMk cId="1922852214" sldId="270"/>
            <ac:graphicFrameMk id="20" creationId="{51E9259F-9B00-927F-C8DA-065A0FE63C1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1A27F46-A790-453D-BDFD-8A3D87DC6D86}"/>
              </a:ext>
            </a:extLst>
          </p:cNvPr>
          <p:cNvSpPr txBox="1"/>
          <p:nvPr/>
        </p:nvSpPr>
        <p:spPr>
          <a:xfrm>
            <a:off x="5136337" y="3413760"/>
            <a:ext cx="191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>
                <a:latin typeface="Biome" panose="020B0503030204020804" pitchFamily="34" charset="0"/>
                <a:cs typeface="Biome" panose="020B0503030204020804" pitchFamily="34" charset="0"/>
              </a:rPr>
              <a:t>(SS4I)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3FF07E1-3FE0-4A06-BDB9-91AF7A78FD82}"/>
              </a:ext>
            </a:extLst>
          </p:cNvPr>
          <p:cNvSpPr/>
          <p:nvPr/>
        </p:nvSpPr>
        <p:spPr>
          <a:xfrm>
            <a:off x="3404936" y="-57148"/>
            <a:ext cx="4985886" cy="3470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5B2C8A5C-611C-4527-B720-4D5D09DDFBEF}"/>
              </a:ext>
            </a:extLst>
          </p:cNvPr>
          <p:cNvCxnSpPr>
            <a:cxnSpLocks/>
          </p:cNvCxnSpPr>
          <p:nvPr/>
        </p:nvCxnSpPr>
        <p:spPr>
          <a:xfrm>
            <a:off x="4477786" y="3429000"/>
            <a:ext cx="307553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9F203D6A-A548-4F93-907A-200CD5D3D27B}"/>
              </a:ext>
            </a:extLst>
          </p:cNvPr>
          <p:cNvSpPr txBox="1"/>
          <p:nvPr/>
        </p:nvSpPr>
        <p:spPr>
          <a:xfrm>
            <a:off x="4477792" y="2959789"/>
            <a:ext cx="323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SPOMS - Basics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A307EC2-9FBB-450B-864C-DE4C3D743EC6}"/>
              </a:ext>
            </a:extLst>
          </p:cNvPr>
          <p:cNvSpPr/>
          <p:nvPr/>
        </p:nvSpPr>
        <p:spPr>
          <a:xfrm>
            <a:off x="0" y="2813299"/>
            <a:ext cx="4477786" cy="800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8C48B21-1E54-4071-96DE-A07427C61FA9}"/>
              </a:ext>
            </a:extLst>
          </p:cNvPr>
          <p:cNvSpPr txBox="1"/>
          <p:nvPr/>
        </p:nvSpPr>
        <p:spPr>
          <a:xfrm>
            <a:off x="4923934" y="245536"/>
            <a:ext cx="2344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Work Done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1763A85-D055-4203-856B-2728CA78C323}"/>
              </a:ext>
            </a:extLst>
          </p:cNvPr>
          <p:cNvCxnSpPr>
            <a:cxnSpLocks/>
          </p:cNvCxnSpPr>
          <p:nvPr/>
        </p:nvCxnSpPr>
        <p:spPr>
          <a:xfrm>
            <a:off x="5015060" y="733425"/>
            <a:ext cx="218701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118A04A-9E5A-4F7D-A40E-DE38C41B47E3}"/>
              </a:ext>
            </a:extLst>
          </p:cNvPr>
          <p:cNvSpPr/>
          <p:nvPr/>
        </p:nvSpPr>
        <p:spPr>
          <a:xfrm>
            <a:off x="-415635" y="464820"/>
            <a:ext cx="5339569" cy="553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FCF3F21-C465-44AA-83AB-DDFA49AF1FDB}"/>
              </a:ext>
            </a:extLst>
          </p:cNvPr>
          <p:cNvSpPr/>
          <p:nvPr/>
        </p:nvSpPr>
        <p:spPr>
          <a:xfrm>
            <a:off x="3666901" y="767001"/>
            <a:ext cx="4914900" cy="609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35639CB-1B7F-4DB0-8951-3FC825F26822}"/>
              </a:ext>
            </a:extLst>
          </p:cNvPr>
          <p:cNvSpPr/>
          <p:nvPr/>
        </p:nvSpPr>
        <p:spPr>
          <a:xfrm>
            <a:off x="11229134" y="1114063"/>
            <a:ext cx="1537802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678AE54-15B8-4DB7-989D-091C75BCEF62}"/>
              </a:ext>
            </a:extLst>
          </p:cNvPr>
          <p:cNvSpPr/>
          <p:nvPr/>
        </p:nvSpPr>
        <p:spPr>
          <a:xfrm>
            <a:off x="-101486" y="1238100"/>
            <a:ext cx="1033321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ela 8">
            <a:extLst>
              <a:ext uri="{FF2B5EF4-FFF2-40B4-BE49-F238E27FC236}">
                <a16:creationId xmlns:a16="http://schemas.microsoft.com/office/drawing/2014/main" id="{51E9259F-9B00-927F-C8DA-065A0FE63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3514"/>
              </p:ext>
            </p:extLst>
          </p:nvPr>
        </p:nvGraphicFramePr>
        <p:xfrm>
          <a:off x="1306691" y="1201705"/>
          <a:ext cx="9635320" cy="4848480"/>
        </p:xfrm>
        <a:graphic>
          <a:graphicData uri="http://schemas.openxmlformats.org/drawingml/2006/table">
            <a:tbl>
              <a:tblPr/>
              <a:tblGrid>
                <a:gridCol w="766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2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D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D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D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D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D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78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0004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Prepare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project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structure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1201217 – Marco Ramos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Begin:11-04-2022</a:t>
                      </a:r>
                      <a:r>
                        <a:rPr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endParaRPr kumimoji="0" lang="pt-PT" sz="12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18-04-2022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Create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Product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1190827 – Luís Araújo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Begin:13-04-2022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01-05-2022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2400" b="0" i="0" u="none" strike="noStrike" kern="1200" noProof="0" dirty="0">
                          <a:solidFill>
                            <a:schemeClr val="tx1"/>
                          </a:solidFill>
                          <a:latin typeface="Wingdings"/>
                          <a:sym typeface="Wingdings"/>
                        </a:rPr>
                        <a:t></a:t>
                      </a:r>
                      <a:endParaRPr lang="pt-PT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7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1002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See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Product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Catalog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1190827 – Luís Araújo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Begin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27-04-2022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01-05-2022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2400" b="0" i="0" u="none" strike="noStrike" kern="1200" noProof="0" dirty="0">
                          <a:solidFill>
                            <a:schemeClr val="tx1"/>
                          </a:solidFill>
                          <a:latin typeface="Wingdings"/>
                          <a:sym typeface="Wingdings"/>
                        </a:rPr>
                        <a:t></a:t>
                      </a:r>
                      <a:endParaRPr lang="pt-PT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7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1003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Create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Client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1201216 – Lucas Guimarães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24-04-2022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2400" b="0" i="0" u="none" strike="noStrike" kern="1200" noProof="0" dirty="0">
                          <a:solidFill>
                            <a:schemeClr val="tx1"/>
                          </a:solidFill>
                          <a:latin typeface="Wingdings"/>
                          <a:sym typeface="Wingdings"/>
                        </a:rPr>
                        <a:t></a:t>
                      </a:r>
                      <a:endParaRPr lang="pt-PT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413512"/>
                  </a:ext>
                </a:extLst>
              </a:tr>
              <a:tr h="4437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1004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Create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Order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1201217 – Marco Ramos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29-04-2022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2400" b="0" i="0" u="none" strike="noStrike" kern="1200" noProof="0" dirty="0">
                          <a:solidFill>
                            <a:schemeClr val="tx1"/>
                          </a:solidFill>
                          <a:latin typeface="Wingdings"/>
                          <a:sym typeface="Wingdings"/>
                        </a:rPr>
                        <a:t></a:t>
                      </a:r>
                      <a:endParaRPr lang="pt-PT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836565"/>
                  </a:ext>
                </a:extLst>
              </a:tr>
              <a:tr h="4437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1005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Define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Category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1201228 – Ana Rita Silva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Begin:</a:t>
                      </a:r>
                      <a:r>
                        <a:rPr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29-04-2022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01-05-2022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2400" b="0" i="0" u="none" strike="noStrike" kern="1200" noProof="0" dirty="0">
                          <a:solidFill>
                            <a:schemeClr val="tx1"/>
                          </a:solidFill>
                          <a:latin typeface="Wingdings"/>
                          <a:sym typeface="Wingdings"/>
                        </a:rPr>
                        <a:t></a:t>
                      </a:r>
                      <a:endParaRPr lang="pt-PT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220565"/>
                  </a:ext>
                </a:extLst>
              </a:tr>
              <a:tr h="4437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1900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Bootstrap</a:t>
                      </a:r>
                      <a:endParaRPr lang="pt-PT" sz="1200" kern="1200" noProof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1201180 – Guilherme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Sencadas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13-04-2022</a:t>
                      </a:r>
                    </a:p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050807"/>
                  </a:ext>
                </a:extLst>
              </a:tr>
              <a:tr h="4437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2001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Import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 JSON file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1201228 – Ana Rita Silva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Begin: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29-04-2022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2400" b="0" i="0" u="none" strike="noStrike" kern="1200" noProof="0" dirty="0">
                          <a:solidFill>
                            <a:schemeClr val="tx1"/>
                          </a:solidFill>
                          <a:latin typeface="Wingdings"/>
                          <a:sym typeface="Wingdings"/>
                        </a:rPr>
                        <a:t></a:t>
                      </a:r>
                      <a:endParaRPr lang="pt-PT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831451"/>
                  </a:ext>
                </a:extLst>
              </a:tr>
              <a:tr h="4437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2002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Configure AGV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1201216 – Lucas Guimarães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26-04-2022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24091"/>
                  </a:ext>
                </a:extLst>
              </a:tr>
              <a:tr h="4437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9001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Presentation</a:t>
                      </a:r>
                      <a:endParaRPr lang="pt-PT" sz="1200" kern="1200" noProof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1201180 – Guilherme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Sencadas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11-04-2022</a:t>
                      </a:r>
                    </a:p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13-04-2022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2400" b="0" i="0" u="none" strike="noStrike" kern="1200" noProof="0" dirty="0">
                          <a:solidFill>
                            <a:schemeClr val="tx1"/>
                          </a:solidFill>
                          <a:latin typeface="Wingdings"/>
                          <a:sym typeface="Wingdings"/>
                        </a:rPr>
                        <a:t></a:t>
                      </a:r>
                      <a:endParaRPr lang="pt-PT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75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85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3B19FE9-4672-44F2-8E16-669A1385571D}"/>
              </a:ext>
            </a:extLst>
          </p:cNvPr>
          <p:cNvSpPr/>
          <p:nvPr/>
        </p:nvSpPr>
        <p:spPr>
          <a:xfrm>
            <a:off x="0" y="-57150"/>
            <a:ext cx="12192000" cy="6858000"/>
          </a:xfrm>
          <a:prstGeom prst="rect">
            <a:avLst/>
          </a:prstGeom>
          <a:solidFill>
            <a:srgbClr val="E9B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958B8A9-B9A0-4A96-852E-0546B945894B}"/>
              </a:ext>
            </a:extLst>
          </p:cNvPr>
          <p:cNvCxnSpPr>
            <a:cxnSpLocks/>
          </p:cNvCxnSpPr>
          <p:nvPr/>
        </p:nvCxnSpPr>
        <p:spPr>
          <a:xfrm>
            <a:off x="4476748" y="3413760"/>
            <a:ext cx="312420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05A75F-1B55-499E-A121-ABA233ADA5E3}"/>
              </a:ext>
            </a:extLst>
          </p:cNvPr>
          <p:cNvSpPr txBox="1"/>
          <p:nvPr/>
        </p:nvSpPr>
        <p:spPr>
          <a:xfrm>
            <a:off x="4791075" y="3413760"/>
            <a:ext cx="262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Biome" panose="020B0503030204020804" pitchFamily="34" charset="0"/>
                <a:cs typeface="Biome" panose="020B0503030204020804" pitchFamily="34" charset="0"/>
              </a:rPr>
              <a:t>Expected Results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4EDF24A-2AA2-4CF1-8FCA-7D67FF70CECF}"/>
              </a:ext>
            </a:extLst>
          </p:cNvPr>
          <p:cNvSpPr/>
          <p:nvPr/>
        </p:nvSpPr>
        <p:spPr>
          <a:xfrm>
            <a:off x="3387519" y="1"/>
            <a:ext cx="4985886" cy="3360419"/>
          </a:xfrm>
          <a:prstGeom prst="rect">
            <a:avLst/>
          </a:prstGeom>
          <a:solidFill>
            <a:srgbClr val="E9B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DCBE5C-7CFF-4212-AF8D-5A89C41C0BC9}"/>
              </a:ext>
            </a:extLst>
          </p:cNvPr>
          <p:cNvSpPr txBox="1"/>
          <p:nvPr/>
        </p:nvSpPr>
        <p:spPr>
          <a:xfrm>
            <a:off x="4476748" y="2806423"/>
            <a:ext cx="3238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Product Quality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A626D90-E606-4FC0-A142-043827C6826D}"/>
              </a:ext>
            </a:extLst>
          </p:cNvPr>
          <p:cNvSpPr/>
          <p:nvPr/>
        </p:nvSpPr>
        <p:spPr>
          <a:xfrm>
            <a:off x="0" y="2806423"/>
            <a:ext cx="4476747" cy="1007447"/>
          </a:xfrm>
          <a:prstGeom prst="rect">
            <a:avLst/>
          </a:prstGeom>
          <a:solidFill>
            <a:srgbClr val="E9B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20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8C48B21-1E54-4071-96DE-A07427C61FA9}"/>
              </a:ext>
            </a:extLst>
          </p:cNvPr>
          <p:cNvSpPr txBox="1"/>
          <p:nvPr/>
        </p:nvSpPr>
        <p:spPr>
          <a:xfrm>
            <a:off x="4499265" y="245536"/>
            <a:ext cx="3193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Product Quality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1763A85-D055-4203-856B-2728CA78C323}"/>
              </a:ext>
            </a:extLst>
          </p:cNvPr>
          <p:cNvCxnSpPr>
            <a:cxnSpLocks/>
          </p:cNvCxnSpPr>
          <p:nvPr/>
        </p:nvCxnSpPr>
        <p:spPr>
          <a:xfrm>
            <a:off x="4572000" y="733425"/>
            <a:ext cx="31207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118A04A-9E5A-4F7D-A40E-DE38C41B47E3}"/>
              </a:ext>
            </a:extLst>
          </p:cNvPr>
          <p:cNvSpPr/>
          <p:nvPr/>
        </p:nvSpPr>
        <p:spPr>
          <a:xfrm>
            <a:off x="-415635" y="464820"/>
            <a:ext cx="4054185" cy="553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FCF3F21-C465-44AA-83AB-DDFA49AF1FDB}"/>
              </a:ext>
            </a:extLst>
          </p:cNvPr>
          <p:cNvSpPr/>
          <p:nvPr/>
        </p:nvSpPr>
        <p:spPr>
          <a:xfrm>
            <a:off x="3666901" y="767001"/>
            <a:ext cx="4914900" cy="609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35639CB-1B7F-4DB0-8951-3FC825F26822}"/>
              </a:ext>
            </a:extLst>
          </p:cNvPr>
          <p:cNvSpPr/>
          <p:nvPr/>
        </p:nvSpPr>
        <p:spPr>
          <a:xfrm>
            <a:off x="11229134" y="1114063"/>
            <a:ext cx="1537802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AF514AA-7190-4601-A3E8-104D73862B14}"/>
              </a:ext>
            </a:extLst>
          </p:cNvPr>
          <p:cNvGrpSpPr/>
          <p:nvPr/>
        </p:nvGrpSpPr>
        <p:grpSpPr>
          <a:xfrm>
            <a:off x="924636" y="2133601"/>
            <a:ext cx="3945216" cy="2779810"/>
            <a:chOff x="924636" y="2133601"/>
            <a:chExt cx="3945216" cy="2779810"/>
          </a:xfrm>
          <a:solidFill>
            <a:srgbClr val="E9BDE4"/>
          </a:solidFill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09A7249B-A37D-442E-B2DB-4593DC0B2A19}"/>
                </a:ext>
              </a:extLst>
            </p:cNvPr>
            <p:cNvGrpSpPr/>
            <p:nvPr/>
          </p:nvGrpSpPr>
          <p:grpSpPr>
            <a:xfrm>
              <a:off x="924636" y="2133601"/>
              <a:ext cx="3945216" cy="2779810"/>
              <a:chOff x="7463974" y="1018815"/>
              <a:chExt cx="3174169" cy="2341286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9277554B-885D-4B9F-8385-BB3E99E82FE0}"/>
                  </a:ext>
                </a:extLst>
              </p:cNvPr>
              <p:cNvSpPr/>
              <p:nvPr/>
            </p:nvSpPr>
            <p:spPr>
              <a:xfrm>
                <a:off x="7494732" y="1018815"/>
                <a:ext cx="3112654" cy="234128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28459DF2-AF2E-4E69-8BFD-A8D5A9B408BE}"/>
                  </a:ext>
                </a:extLst>
              </p:cNvPr>
              <p:cNvSpPr txBox="1"/>
              <p:nvPr/>
            </p:nvSpPr>
            <p:spPr>
              <a:xfrm>
                <a:off x="7463974" y="1047970"/>
                <a:ext cx="3174169" cy="311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u="sng">
                    <a:latin typeface="Biome" panose="020B0503030204020804" pitchFamily="34" charset="0"/>
                    <a:cs typeface="Biome" panose="020B0503030204020804" pitchFamily="34" charset="0"/>
                  </a:rPr>
                  <a:t>Product Quality (Requirements):</a:t>
                </a:r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57CBF89-DAFF-4A7A-A21E-06E6A5F990BF}"/>
                </a:ext>
              </a:extLst>
            </p:cNvPr>
            <p:cNvSpPr txBox="1"/>
            <p:nvPr/>
          </p:nvSpPr>
          <p:spPr>
            <a:xfrm>
              <a:off x="1208201" y="2784842"/>
              <a:ext cx="3378086" cy="14773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Meet Client’s perspective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Data Persistence between runs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Use Case accomplishment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1678AE54-15B8-4DB7-989D-091C75BCEF62}"/>
              </a:ext>
            </a:extLst>
          </p:cNvPr>
          <p:cNvSpPr/>
          <p:nvPr/>
        </p:nvSpPr>
        <p:spPr>
          <a:xfrm>
            <a:off x="-101486" y="1238100"/>
            <a:ext cx="1033321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E3196F6-0B82-4176-A711-4E76BE50033D}"/>
              </a:ext>
            </a:extLst>
          </p:cNvPr>
          <p:cNvGrpSpPr/>
          <p:nvPr/>
        </p:nvGrpSpPr>
        <p:grpSpPr>
          <a:xfrm>
            <a:off x="7360377" y="2133601"/>
            <a:ext cx="3868758" cy="2779810"/>
            <a:chOff x="962865" y="2133601"/>
            <a:chExt cx="3868758" cy="2779810"/>
          </a:xfrm>
          <a:solidFill>
            <a:srgbClr val="E9BDE4"/>
          </a:solidFill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0B49A254-CFA8-4A71-BACF-966F90AC7EA0}"/>
                </a:ext>
              </a:extLst>
            </p:cNvPr>
            <p:cNvGrpSpPr/>
            <p:nvPr/>
          </p:nvGrpSpPr>
          <p:grpSpPr>
            <a:xfrm>
              <a:off x="962865" y="2133601"/>
              <a:ext cx="3868758" cy="2779810"/>
              <a:chOff x="7494732" y="1018815"/>
              <a:chExt cx="3112654" cy="2341286"/>
            </a:xfrm>
            <a:grpFill/>
          </p:grpSpPr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3D94DB73-88B1-4E29-A7C2-E230D5997068}"/>
                  </a:ext>
                </a:extLst>
              </p:cNvPr>
              <p:cNvSpPr/>
              <p:nvPr/>
            </p:nvSpPr>
            <p:spPr>
              <a:xfrm>
                <a:off x="7494732" y="1018815"/>
                <a:ext cx="3112654" cy="234128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F84045E3-D622-466D-AC8C-D449A54B84A4}"/>
                  </a:ext>
                </a:extLst>
              </p:cNvPr>
              <p:cNvSpPr txBox="1"/>
              <p:nvPr/>
            </p:nvSpPr>
            <p:spPr>
              <a:xfrm>
                <a:off x="7625196" y="1047970"/>
                <a:ext cx="2851726" cy="3110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u="sng">
                    <a:latin typeface="Biome" panose="020B0503030204020804" pitchFamily="34" charset="0"/>
                    <a:cs typeface="Biome" panose="020B0503030204020804" pitchFamily="34" charset="0"/>
                  </a:rPr>
                  <a:t>Expected Results:</a:t>
                </a:r>
              </a:p>
            </p:txBody>
          </p:sp>
        </p:grp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3AEE7F72-25F5-4EB2-BF2B-14E5094FEC36}"/>
                </a:ext>
              </a:extLst>
            </p:cNvPr>
            <p:cNvSpPr txBox="1"/>
            <p:nvPr/>
          </p:nvSpPr>
          <p:spPr>
            <a:xfrm>
              <a:off x="1296729" y="2471783"/>
              <a:ext cx="3378086" cy="23083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Data Persistence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Intuitive User Interface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Every Requirement met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Easy and simple to use and maintain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917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3B19FE9-4672-44F2-8E16-669A1385571D}"/>
              </a:ext>
            </a:extLst>
          </p:cNvPr>
          <p:cNvSpPr/>
          <p:nvPr/>
        </p:nvSpPr>
        <p:spPr>
          <a:xfrm>
            <a:off x="0" y="-57150"/>
            <a:ext cx="12192000" cy="6858000"/>
          </a:xfrm>
          <a:prstGeom prst="rect">
            <a:avLst/>
          </a:prstGeom>
          <a:solidFill>
            <a:srgbClr val="BBF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958B8A9-B9A0-4A96-852E-0546B945894B}"/>
              </a:ext>
            </a:extLst>
          </p:cNvPr>
          <p:cNvCxnSpPr>
            <a:cxnSpLocks/>
          </p:cNvCxnSpPr>
          <p:nvPr/>
        </p:nvCxnSpPr>
        <p:spPr>
          <a:xfrm>
            <a:off x="4295773" y="3413760"/>
            <a:ext cx="3514727" cy="15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14EDF24A-2AA2-4CF1-8FCA-7D67FF70CECF}"/>
              </a:ext>
            </a:extLst>
          </p:cNvPr>
          <p:cNvSpPr/>
          <p:nvPr/>
        </p:nvSpPr>
        <p:spPr>
          <a:xfrm>
            <a:off x="3387519" y="-43397"/>
            <a:ext cx="4985886" cy="3403817"/>
          </a:xfrm>
          <a:prstGeom prst="rect">
            <a:avLst/>
          </a:prstGeom>
          <a:solidFill>
            <a:srgbClr val="BBF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DCBE5C-7CFF-4212-AF8D-5A89C41C0BC9}"/>
              </a:ext>
            </a:extLst>
          </p:cNvPr>
          <p:cNvSpPr txBox="1"/>
          <p:nvPr/>
        </p:nvSpPr>
        <p:spPr>
          <a:xfrm>
            <a:off x="4257674" y="2943583"/>
            <a:ext cx="3676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Software Delivery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A626D90-E606-4FC0-A142-043827C6826D}"/>
              </a:ext>
            </a:extLst>
          </p:cNvPr>
          <p:cNvSpPr/>
          <p:nvPr/>
        </p:nvSpPr>
        <p:spPr>
          <a:xfrm>
            <a:off x="0" y="2806423"/>
            <a:ext cx="4295773" cy="1007447"/>
          </a:xfrm>
          <a:prstGeom prst="rect">
            <a:avLst/>
          </a:prstGeom>
          <a:solidFill>
            <a:srgbClr val="BBF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8C48B21-1E54-4071-96DE-A07427C61FA9}"/>
              </a:ext>
            </a:extLst>
          </p:cNvPr>
          <p:cNvSpPr txBox="1"/>
          <p:nvPr/>
        </p:nvSpPr>
        <p:spPr>
          <a:xfrm>
            <a:off x="4257675" y="245536"/>
            <a:ext cx="36766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Software Delivery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1763A85-D055-4203-856B-2728CA78C323}"/>
              </a:ext>
            </a:extLst>
          </p:cNvPr>
          <p:cNvCxnSpPr>
            <a:cxnSpLocks/>
          </p:cNvCxnSpPr>
          <p:nvPr/>
        </p:nvCxnSpPr>
        <p:spPr>
          <a:xfrm>
            <a:off x="4400550" y="733425"/>
            <a:ext cx="35337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118A04A-9E5A-4F7D-A40E-DE38C41B47E3}"/>
              </a:ext>
            </a:extLst>
          </p:cNvPr>
          <p:cNvSpPr/>
          <p:nvPr/>
        </p:nvSpPr>
        <p:spPr>
          <a:xfrm>
            <a:off x="-415635" y="464820"/>
            <a:ext cx="4054185" cy="553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FCF3F21-C465-44AA-83AB-DDFA49AF1FDB}"/>
              </a:ext>
            </a:extLst>
          </p:cNvPr>
          <p:cNvSpPr/>
          <p:nvPr/>
        </p:nvSpPr>
        <p:spPr>
          <a:xfrm>
            <a:off x="3666901" y="767001"/>
            <a:ext cx="4914900" cy="609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35639CB-1B7F-4DB0-8951-3FC825F26822}"/>
              </a:ext>
            </a:extLst>
          </p:cNvPr>
          <p:cNvSpPr/>
          <p:nvPr/>
        </p:nvSpPr>
        <p:spPr>
          <a:xfrm>
            <a:off x="11229134" y="1114063"/>
            <a:ext cx="1537802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AF514AA-7190-4601-A3E8-104D73862B14}"/>
              </a:ext>
            </a:extLst>
          </p:cNvPr>
          <p:cNvGrpSpPr/>
          <p:nvPr/>
        </p:nvGrpSpPr>
        <p:grpSpPr>
          <a:xfrm>
            <a:off x="962865" y="2133601"/>
            <a:ext cx="3868758" cy="2779810"/>
            <a:chOff x="962865" y="2133601"/>
            <a:chExt cx="3868758" cy="2779810"/>
          </a:xfrm>
          <a:solidFill>
            <a:srgbClr val="BBF7BB"/>
          </a:solidFill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09A7249B-A37D-442E-B2DB-4593DC0B2A19}"/>
                </a:ext>
              </a:extLst>
            </p:cNvPr>
            <p:cNvGrpSpPr/>
            <p:nvPr/>
          </p:nvGrpSpPr>
          <p:grpSpPr>
            <a:xfrm>
              <a:off x="962865" y="2133601"/>
              <a:ext cx="3868758" cy="2779810"/>
              <a:chOff x="7494732" y="1018815"/>
              <a:chExt cx="3112654" cy="2341286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9277554B-885D-4B9F-8385-BB3E99E82FE0}"/>
                  </a:ext>
                </a:extLst>
              </p:cNvPr>
              <p:cNvSpPr/>
              <p:nvPr/>
            </p:nvSpPr>
            <p:spPr>
              <a:xfrm>
                <a:off x="7494732" y="1018815"/>
                <a:ext cx="3112654" cy="234128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28459DF2-AF2E-4E69-8BFD-A8D5A9B408BE}"/>
                  </a:ext>
                </a:extLst>
              </p:cNvPr>
              <p:cNvSpPr txBox="1"/>
              <p:nvPr/>
            </p:nvSpPr>
            <p:spPr>
              <a:xfrm>
                <a:off x="8100344" y="1047970"/>
                <a:ext cx="1901428" cy="3110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u="sng">
                    <a:latin typeface="Biome" panose="020B0503030204020804" pitchFamily="34" charset="0"/>
                    <a:cs typeface="Biome" panose="020B0503030204020804" pitchFamily="34" charset="0"/>
                  </a:rPr>
                  <a:t>“turnkey” format:</a:t>
                </a:r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57CBF89-DAFF-4A7A-A21E-06E6A5F990BF}"/>
                </a:ext>
              </a:extLst>
            </p:cNvPr>
            <p:cNvSpPr txBox="1"/>
            <p:nvPr/>
          </p:nvSpPr>
          <p:spPr>
            <a:xfrm>
              <a:off x="1208201" y="2713047"/>
              <a:ext cx="3378086" cy="20313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Ready to use by the end-user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Simple to none additional configuration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Provide a manual to prevent further hardships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1678AE54-15B8-4DB7-989D-091C75BCEF62}"/>
              </a:ext>
            </a:extLst>
          </p:cNvPr>
          <p:cNvSpPr/>
          <p:nvPr/>
        </p:nvSpPr>
        <p:spPr>
          <a:xfrm>
            <a:off x="-101486" y="1238100"/>
            <a:ext cx="1033321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E3196F6-0B82-4176-A711-4E76BE50033D}"/>
              </a:ext>
            </a:extLst>
          </p:cNvPr>
          <p:cNvGrpSpPr/>
          <p:nvPr/>
        </p:nvGrpSpPr>
        <p:grpSpPr>
          <a:xfrm>
            <a:off x="7360377" y="2133601"/>
            <a:ext cx="3868758" cy="2779810"/>
            <a:chOff x="962865" y="2133601"/>
            <a:chExt cx="3868758" cy="2779810"/>
          </a:xfrm>
          <a:solidFill>
            <a:srgbClr val="BBF7BB"/>
          </a:solidFill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0B49A254-CFA8-4A71-BACF-966F90AC7EA0}"/>
                </a:ext>
              </a:extLst>
            </p:cNvPr>
            <p:cNvGrpSpPr/>
            <p:nvPr/>
          </p:nvGrpSpPr>
          <p:grpSpPr>
            <a:xfrm>
              <a:off x="962865" y="2133601"/>
              <a:ext cx="3868758" cy="2779810"/>
              <a:chOff x="7494732" y="1018815"/>
              <a:chExt cx="3112654" cy="2341286"/>
            </a:xfrm>
            <a:grpFill/>
          </p:grpSpPr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3D94DB73-88B1-4E29-A7C2-E230D5997068}"/>
                  </a:ext>
                </a:extLst>
              </p:cNvPr>
              <p:cNvSpPr/>
              <p:nvPr/>
            </p:nvSpPr>
            <p:spPr>
              <a:xfrm>
                <a:off x="7494732" y="1018815"/>
                <a:ext cx="3112654" cy="234128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F84045E3-D622-466D-AC8C-D449A54B84A4}"/>
                  </a:ext>
                </a:extLst>
              </p:cNvPr>
              <p:cNvSpPr txBox="1"/>
              <p:nvPr/>
            </p:nvSpPr>
            <p:spPr>
              <a:xfrm>
                <a:off x="7625196" y="1047970"/>
                <a:ext cx="2851726" cy="3110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u="sng">
                    <a:latin typeface="Biome" panose="020B0503030204020804" pitchFamily="34" charset="0"/>
                    <a:cs typeface="Biome" panose="020B0503030204020804" pitchFamily="34" charset="0"/>
                  </a:rPr>
                  <a:t>Expected Results:</a:t>
                </a:r>
              </a:p>
            </p:txBody>
          </p:sp>
        </p:grp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3AEE7F72-25F5-4EB2-BF2B-14E5094FEC36}"/>
                </a:ext>
              </a:extLst>
            </p:cNvPr>
            <p:cNvSpPr txBox="1"/>
            <p:nvPr/>
          </p:nvSpPr>
          <p:spPr>
            <a:xfrm>
              <a:off x="1208201" y="2471783"/>
              <a:ext cx="3378086" cy="23083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Simple and easy documentation available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Good code format to allow future 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Record diagrams and thought process for future workers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611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1A27F46-A790-453D-BDFD-8A3D87DC6D86}"/>
              </a:ext>
            </a:extLst>
          </p:cNvPr>
          <p:cNvSpPr txBox="1"/>
          <p:nvPr/>
        </p:nvSpPr>
        <p:spPr>
          <a:xfrm>
            <a:off x="5136337" y="3413760"/>
            <a:ext cx="191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>
                <a:latin typeface="Biome" panose="020B0503030204020804" pitchFamily="34" charset="0"/>
                <a:cs typeface="Biome" panose="020B0503030204020804" pitchFamily="34" charset="0"/>
              </a:rPr>
              <a:t>Thank You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3FF07E1-3FE0-4A06-BDB9-91AF7A78FD82}"/>
              </a:ext>
            </a:extLst>
          </p:cNvPr>
          <p:cNvSpPr/>
          <p:nvPr/>
        </p:nvSpPr>
        <p:spPr>
          <a:xfrm>
            <a:off x="3404936" y="-57148"/>
            <a:ext cx="4985886" cy="3470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5B2C8A5C-611C-4527-B720-4D5D09DDFBEF}"/>
              </a:ext>
            </a:extLst>
          </p:cNvPr>
          <p:cNvCxnSpPr>
            <a:cxnSpLocks/>
          </p:cNvCxnSpPr>
          <p:nvPr/>
        </p:nvCxnSpPr>
        <p:spPr>
          <a:xfrm>
            <a:off x="5229233" y="3413759"/>
            <a:ext cx="1676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9F203D6A-A548-4F93-907A-200CD5D3D27B}"/>
              </a:ext>
            </a:extLst>
          </p:cNvPr>
          <p:cNvSpPr txBox="1"/>
          <p:nvPr/>
        </p:nvSpPr>
        <p:spPr>
          <a:xfrm>
            <a:off x="5229233" y="2959789"/>
            <a:ext cx="1733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The End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A307EC2-9FBB-450B-864C-DE4C3D743EC6}"/>
              </a:ext>
            </a:extLst>
          </p:cNvPr>
          <p:cNvSpPr/>
          <p:nvPr/>
        </p:nvSpPr>
        <p:spPr>
          <a:xfrm>
            <a:off x="0" y="2813299"/>
            <a:ext cx="4477786" cy="800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8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8EED2B5-28B1-44DB-8430-FE25742EB9AC}"/>
              </a:ext>
            </a:extLst>
          </p:cNvPr>
          <p:cNvSpPr txBox="1"/>
          <p:nvPr/>
        </p:nvSpPr>
        <p:spPr>
          <a:xfrm>
            <a:off x="5364018" y="264537"/>
            <a:ext cx="1463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Topics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00D4143-DE80-46A7-876F-3043A6BD34F0}"/>
              </a:ext>
            </a:extLst>
          </p:cNvPr>
          <p:cNvSpPr/>
          <p:nvPr/>
        </p:nvSpPr>
        <p:spPr>
          <a:xfrm>
            <a:off x="5364018" y="757137"/>
            <a:ext cx="1463964" cy="6100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E8A44094-3507-4ED0-A64C-523A7AE6C46A}"/>
              </a:ext>
            </a:extLst>
          </p:cNvPr>
          <p:cNvCxnSpPr>
            <a:cxnSpLocks/>
          </p:cNvCxnSpPr>
          <p:nvPr/>
        </p:nvCxnSpPr>
        <p:spPr>
          <a:xfrm>
            <a:off x="5364018" y="757137"/>
            <a:ext cx="14639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01A52888-39C4-4ECF-995D-8612C22D7DC4}"/>
              </a:ext>
            </a:extLst>
          </p:cNvPr>
          <p:cNvSpPr/>
          <p:nvPr/>
        </p:nvSpPr>
        <p:spPr>
          <a:xfrm>
            <a:off x="-415636" y="203140"/>
            <a:ext cx="5779654" cy="612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156030B-7614-4F8E-8BD9-B1AA13523F17}"/>
              </a:ext>
            </a:extLst>
          </p:cNvPr>
          <p:cNvGrpSpPr/>
          <p:nvPr/>
        </p:nvGrpSpPr>
        <p:grpSpPr>
          <a:xfrm>
            <a:off x="1584614" y="1018816"/>
            <a:ext cx="3112654" cy="2182091"/>
            <a:chOff x="1584614" y="1018816"/>
            <a:chExt cx="3112654" cy="21820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0D01605-8BAF-4530-9FED-C096BCCA1570}"/>
                </a:ext>
              </a:extLst>
            </p:cNvPr>
            <p:cNvSpPr/>
            <p:nvPr/>
          </p:nvSpPr>
          <p:spPr>
            <a:xfrm>
              <a:off x="1584614" y="1018816"/>
              <a:ext cx="3112654" cy="2182091"/>
            </a:xfrm>
            <a:prstGeom prst="rect">
              <a:avLst/>
            </a:prstGeom>
            <a:solidFill>
              <a:srgbClr val="A6E4D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3C2DF0C9-A82C-416C-B7B6-89635873FF28}"/>
                </a:ext>
              </a:extLst>
            </p:cNvPr>
            <p:cNvSpPr txBox="1"/>
            <p:nvPr/>
          </p:nvSpPr>
          <p:spPr>
            <a:xfrm>
              <a:off x="1807441" y="1925194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latin typeface="Biome" panose="020B0503030204020804" pitchFamily="34" charset="0"/>
                  <a:cs typeface="Biome" panose="020B0503030204020804" pitchFamily="34" charset="0"/>
                </a:rPr>
                <a:t>Main Objectives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F1E97C0-BEB8-44E0-9132-4FCB345B74CE}"/>
              </a:ext>
            </a:extLst>
          </p:cNvPr>
          <p:cNvGrpSpPr/>
          <p:nvPr/>
        </p:nvGrpSpPr>
        <p:grpSpPr>
          <a:xfrm>
            <a:off x="7494732" y="1018815"/>
            <a:ext cx="3112654" cy="2182091"/>
            <a:chOff x="7494732" y="1018815"/>
            <a:chExt cx="3112654" cy="2182091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B41DD901-0926-414C-9F0B-FDA6641FC0B8}"/>
                </a:ext>
              </a:extLst>
            </p:cNvPr>
            <p:cNvSpPr/>
            <p:nvPr/>
          </p:nvSpPr>
          <p:spPr>
            <a:xfrm>
              <a:off x="7494732" y="1018815"/>
              <a:ext cx="3112654" cy="2182091"/>
            </a:xfrm>
            <a:prstGeom prst="rect">
              <a:avLst/>
            </a:prstGeom>
            <a:solidFill>
              <a:srgbClr val="F9CDB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A630E87-92D5-437C-A5BD-F4F9C88453A2}"/>
                </a:ext>
              </a:extLst>
            </p:cNvPr>
            <p:cNvSpPr txBox="1"/>
            <p:nvPr/>
          </p:nvSpPr>
          <p:spPr>
            <a:xfrm>
              <a:off x="7625196" y="1925194"/>
              <a:ext cx="2851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latin typeface="Biome" panose="020B0503030204020804" pitchFamily="34" charset="0"/>
                  <a:cs typeface="Biome" panose="020B0503030204020804" pitchFamily="34" charset="0"/>
                </a:rPr>
                <a:t>Development Process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89C52A5-BFCD-4B45-AB83-AA6222BBF0CF}"/>
              </a:ext>
            </a:extLst>
          </p:cNvPr>
          <p:cNvGrpSpPr/>
          <p:nvPr/>
        </p:nvGrpSpPr>
        <p:grpSpPr>
          <a:xfrm>
            <a:off x="1612902" y="3754903"/>
            <a:ext cx="3112654" cy="2182091"/>
            <a:chOff x="1612902" y="3754903"/>
            <a:chExt cx="3112654" cy="2182091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006F491-38EC-42D7-AD49-BAC2F28798DD}"/>
                </a:ext>
              </a:extLst>
            </p:cNvPr>
            <p:cNvSpPr/>
            <p:nvPr/>
          </p:nvSpPr>
          <p:spPr>
            <a:xfrm>
              <a:off x="1612902" y="3754903"/>
              <a:ext cx="3112654" cy="2182091"/>
            </a:xfrm>
            <a:prstGeom prst="rect">
              <a:avLst/>
            </a:prstGeom>
            <a:solidFill>
              <a:srgbClr val="E9BD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B1134CE-8EF6-46C2-915A-41ABF03F9172}"/>
                </a:ext>
              </a:extLst>
            </p:cNvPr>
            <p:cNvSpPr txBox="1"/>
            <p:nvPr/>
          </p:nvSpPr>
          <p:spPr>
            <a:xfrm>
              <a:off x="1715078" y="4661282"/>
              <a:ext cx="2851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latin typeface="Biome" panose="020B0503030204020804" pitchFamily="34" charset="0"/>
                  <a:cs typeface="Biome" panose="020B0503030204020804" pitchFamily="34" charset="0"/>
                </a:rPr>
                <a:t>Product Quality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D183944-E26D-460F-96F9-C3B5BFCC46CE}"/>
              </a:ext>
            </a:extLst>
          </p:cNvPr>
          <p:cNvGrpSpPr/>
          <p:nvPr/>
        </p:nvGrpSpPr>
        <p:grpSpPr>
          <a:xfrm>
            <a:off x="7494732" y="3755362"/>
            <a:ext cx="3112654" cy="2182091"/>
            <a:chOff x="7494732" y="3755362"/>
            <a:chExt cx="3112654" cy="2182091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000C496-875D-4338-A07A-DDDAC4EC821C}"/>
                </a:ext>
              </a:extLst>
            </p:cNvPr>
            <p:cNvSpPr/>
            <p:nvPr/>
          </p:nvSpPr>
          <p:spPr>
            <a:xfrm>
              <a:off x="7494732" y="3755362"/>
              <a:ext cx="3112654" cy="2182091"/>
            </a:xfrm>
            <a:prstGeom prst="rect">
              <a:avLst/>
            </a:prstGeom>
            <a:solidFill>
              <a:srgbClr val="BBF7B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E03CB8E-6F38-4638-A628-1D690B71C5FF}"/>
                </a:ext>
              </a:extLst>
            </p:cNvPr>
            <p:cNvSpPr txBox="1"/>
            <p:nvPr/>
          </p:nvSpPr>
          <p:spPr>
            <a:xfrm>
              <a:off x="7625196" y="4661282"/>
              <a:ext cx="2851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latin typeface="Biome" panose="020B0503030204020804" pitchFamily="34" charset="0"/>
                  <a:cs typeface="Biome" panose="020B0503030204020804" pitchFamily="34" charset="0"/>
                </a:rPr>
                <a:t>Software Delivery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156053D4-7584-4174-A744-61F1CEB55CC9}"/>
              </a:ext>
            </a:extLst>
          </p:cNvPr>
          <p:cNvSpPr/>
          <p:nvPr/>
        </p:nvSpPr>
        <p:spPr>
          <a:xfrm>
            <a:off x="-1" y="1018815"/>
            <a:ext cx="1584615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299960F-7E71-4E2C-9CC7-EB06645FDBFE}"/>
              </a:ext>
            </a:extLst>
          </p:cNvPr>
          <p:cNvSpPr/>
          <p:nvPr/>
        </p:nvSpPr>
        <p:spPr>
          <a:xfrm>
            <a:off x="10654198" y="1018815"/>
            <a:ext cx="1584615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3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3B19FE9-4672-44F2-8E16-669A138557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E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958B8A9-B9A0-4A96-852E-0546B945894B}"/>
              </a:ext>
            </a:extLst>
          </p:cNvPr>
          <p:cNvCxnSpPr>
            <a:cxnSpLocks/>
          </p:cNvCxnSpPr>
          <p:nvPr/>
        </p:nvCxnSpPr>
        <p:spPr>
          <a:xfrm>
            <a:off x="4448173" y="3444240"/>
            <a:ext cx="317182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05A75F-1B55-499E-A121-ABA233ADA5E3}"/>
              </a:ext>
            </a:extLst>
          </p:cNvPr>
          <p:cNvSpPr txBox="1"/>
          <p:nvPr/>
        </p:nvSpPr>
        <p:spPr>
          <a:xfrm>
            <a:off x="5029198" y="3413760"/>
            <a:ext cx="213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Biome" panose="020B0503030204020804" pitchFamily="34" charset="0"/>
                <a:cs typeface="Biome" panose="020B0503030204020804" pitchFamily="34" charset="0"/>
              </a:rPr>
              <a:t>Of the System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4EDF24A-2AA2-4CF1-8FCA-7D67FF70CECF}"/>
              </a:ext>
            </a:extLst>
          </p:cNvPr>
          <p:cNvSpPr/>
          <p:nvPr/>
        </p:nvSpPr>
        <p:spPr>
          <a:xfrm>
            <a:off x="3387519" y="1"/>
            <a:ext cx="4985886" cy="3429000"/>
          </a:xfrm>
          <a:prstGeom prst="rect">
            <a:avLst/>
          </a:prstGeom>
          <a:solidFill>
            <a:srgbClr val="A6E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DCBE5C-7CFF-4212-AF8D-5A89C41C0BC9}"/>
              </a:ext>
            </a:extLst>
          </p:cNvPr>
          <p:cNvSpPr txBox="1"/>
          <p:nvPr/>
        </p:nvSpPr>
        <p:spPr>
          <a:xfrm>
            <a:off x="4448173" y="2922271"/>
            <a:ext cx="3295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Main Objectives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A626D90-E606-4FC0-A142-043827C6826D}"/>
              </a:ext>
            </a:extLst>
          </p:cNvPr>
          <p:cNvSpPr/>
          <p:nvPr/>
        </p:nvSpPr>
        <p:spPr>
          <a:xfrm>
            <a:off x="0" y="3013354"/>
            <a:ext cx="4386754" cy="800516"/>
          </a:xfrm>
          <a:prstGeom prst="rect">
            <a:avLst/>
          </a:prstGeom>
          <a:solidFill>
            <a:srgbClr val="A6E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96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8C48B21-1E54-4071-96DE-A07427C61FA9}"/>
              </a:ext>
            </a:extLst>
          </p:cNvPr>
          <p:cNvSpPr txBox="1"/>
          <p:nvPr/>
        </p:nvSpPr>
        <p:spPr>
          <a:xfrm>
            <a:off x="4380922" y="245536"/>
            <a:ext cx="3430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Main Objectives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1763A85-D055-4203-856B-2728CA78C32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361295" y="741818"/>
            <a:ext cx="33253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118A04A-9E5A-4F7D-A40E-DE38C41B47E3}"/>
              </a:ext>
            </a:extLst>
          </p:cNvPr>
          <p:cNvSpPr/>
          <p:nvPr/>
        </p:nvSpPr>
        <p:spPr>
          <a:xfrm>
            <a:off x="-415636" y="464820"/>
            <a:ext cx="4776931" cy="553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FCF3F21-C465-44AA-83AB-DDFA49AF1FDB}"/>
              </a:ext>
            </a:extLst>
          </p:cNvPr>
          <p:cNvSpPr/>
          <p:nvPr/>
        </p:nvSpPr>
        <p:spPr>
          <a:xfrm>
            <a:off x="4219575" y="759627"/>
            <a:ext cx="3752850" cy="6098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678AE54-15B8-4DB7-989D-091C75BCEF62}"/>
              </a:ext>
            </a:extLst>
          </p:cNvPr>
          <p:cNvSpPr/>
          <p:nvPr/>
        </p:nvSpPr>
        <p:spPr>
          <a:xfrm>
            <a:off x="-70456" y="1018814"/>
            <a:ext cx="1033321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35639CB-1B7F-4DB0-8951-3FC825F26822}"/>
              </a:ext>
            </a:extLst>
          </p:cNvPr>
          <p:cNvSpPr/>
          <p:nvPr/>
        </p:nvSpPr>
        <p:spPr>
          <a:xfrm>
            <a:off x="11229135" y="1018815"/>
            <a:ext cx="1537802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95EACB-6E6D-4D80-B3D4-BB68FFA205E8}"/>
              </a:ext>
            </a:extLst>
          </p:cNvPr>
          <p:cNvSpPr/>
          <p:nvPr/>
        </p:nvSpPr>
        <p:spPr>
          <a:xfrm>
            <a:off x="4823835" y="1480676"/>
            <a:ext cx="2400300" cy="1095375"/>
          </a:xfrm>
          <a:prstGeom prst="ellipse">
            <a:avLst/>
          </a:prstGeom>
          <a:solidFill>
            <a:srgbClr val="A6E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SPOMS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613474-B1D2-4F1E-982B-4BDF9D1838EE}"/>
              </a:ext>
            </a:extLst>
          </p:cNvPr>
          <p:cNvSpPr/>
          <p:nvPr/>
        </p:nvSpPr>
        <p:spPr>
          <a:xfrm>
            <a:off x="1528185" y="4719740"/>
            <a:ext cx="2400300" cy="1095375"/>
          </a:xfrm>
          <a:prstGeom prst="ellipse">
            <a:avLst/>
          </a:prstGeom>
          <a:solidFill>
            <a:srgbClr val="A6E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Order Management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F425DC-43E3-4D05-B10B-EE264FF3D365}"/>
              </a:ext>
            </a:extLst>
          </p:cNvPr>
          <p:cNvSpPr/>
          <p:nvPr/>
        </p:nvSpPr>
        <p:spPr>
          <a:xfrm>
            <a:off x="4823835" y="4719740"/>
            <a:ext cx="2400300" cy="1095375"/>
          </a:xfrm>
          <a:prstGeom prst="ellipse">
            <a:avLst/>
          </a:prstGeom>
          <a:solidFill>
            <a:srgbClr val="A6E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Warehouse Management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30E69D-8C99-4369-8745-AEB4ABF66F3C}"/>
              </a:ext>
            </a:extLst>
          </p:cNvPr>
          <p:cNvSpPr/>
          <p:nvPr/>
        </p:nvSpPr>
        <p:spPr>
          <a:xfrm>
            <a:off x="7900410" y="4719740"/>
            <a:ext cx="2400300" cy="1095375"/>
          </a:xfrm>
          <a:prstGeom prst="ellipse">
            <a:avLst/>
          </a:prstGeom>
          <a:solidFill>
            <a:srgbClr val="A6E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Conduct Survey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3868074A-673B-4883-9124-6BBD09ACABD2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 flipH="1">
            <a:off x="2728335" y="2576051"/>
            <a:ext cx="3295650" cy="21436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D334907A-2FD1-4859-B899-39F3444CE3FD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6023985" y="2576051"/>
            <a:ext cx="0" cy="21436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26EAC0AE-52DF-4E58-B83D-7F35E6A0596B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023985" y="2576051"/>
            <a:ext cx="3076575" cy="21436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56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8C48B21-1E54-4071-96DE-A07427C61FA9}"/>
              </a:ext>
            </a:extLst>
          </p:cNvPr>
          <p:cNvSpPr txBox="1"/>
          <p:nvPr/>
        </p:nvSpPr>
        <p:spPr>
          <a:xfrm>
            <a:off x="4402931" y="245536"/>
            <a:ext cx="3386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Main Objectives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1763A85-D055-4203-856B-2728CA78C323}"/>
              </a:ext>
            </a:extLst>
          </p:cNvPr>
          <p:cNvCxnSpPr>
            <a:cxnSpLocks/>
          </p:cNvCxnSpPr>
          <p:nvPr/>
        </p:nvCxnSpPr>
        <p:spPr>
          <a:xfrm>
            <a:off x="4402931" y="741818"/>
            <a:ext cx="31714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118A04A-9E5A-4F7D-A40E-DE38C41B47E3}"/>
              </a:ext>
            </a:extLst>
          </p:cNvPr>
          <p:cNvSpPr/>
          <p:nvPr/>
        </p:nvSpPr>
        <p:spPr>
          <a:xfrm>
            <a:off x="-415635" y="464820"/>
            <a:ext cx="4492336" cy="553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FCF3F21-C465-44AA-83AB-DDFA49AF1FDB}"/>
              </a:ext>
            </a:extLst>
          </p:cNvPr>
          <p:cNvSpPr/>
          <p:nvPr/>
        </p:nvSpPr>
        <p:spPr>
          <a:xfrm>
            <a:off x="4219575" y="759627"/>
            <a:ext cx="3752850" cy="6098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A585C7F-D614-403A-8813-92E6D1B4605E}"/>
              </a:ext>
            </a:extLst>
          </p:cNvPr>
          <p:cNvGrpSpPr/>
          <p:nvPr/>
        </p:nvGrpSpPr>
        <p:grpSpPr>
          <a:xfrm>
            <a:off x="446204" y="2133600"/>
            <a:ext cx="3386138" cy="3042597"/>
            <a:chOff x="962865" y="2133601"/>
            <a:chExt cx="3868758" cy="2779810"/>
          </a:xfrm>
          <a:solidFill>
            <a:srgbClr val="A6E4DD"/>
          </a:solidFill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29F19B32-0A8F-4DB6-9356-A11535838DA3}"/>
                </a:ext>
              </a:extLst>
            </p:cNvPr>
            <p:cNvSpPr/>
            <p:nvPr/>
          </p:nvSpPr>
          <p:spPr>
            <a:xfrm>
              <a:off x="962865" y="2133601"/>
              <a:ext cx="3868758" cy="277981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B7397D9-49BA-43E2-B3C5-F5C35F60FA81}"/>
                </a:ext>
              </a:extLst>
            </p:cNvPr>
            <p:cNvSpPr txBox="1"/>
            <p:nvPr/>
          </p:nvSpPr>
          <p:spPr>
            <a:xfrm>
              <a:off x="1208201" y="2342490"/>
              <a:ext cx="3378086" cy="2362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u="sng"/>
                <a:t>Order Management:</a:t>
              </a:r>
            </a:p>
            <a:p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Create and remove Orders from customers.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Manage User information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Persist not yet requested products in cart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1678AE54-15B8-4DB7-989D-091C75BCEF62}"/>
              </a:ext>
            </a:extLst>
          </p:cNvPr>
          <p:cNvSpPr/>
          <p:nvPr/>
        </p:nvSpPr>
        <p:spPr>
          <a:xfrm>
            <a:off x="-70456" y="1018814"/>
            <a:ext cx="441931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914FCA1-9779-4651-883B-BA6D48ED4E3D}"/>
              </a:ext>
            </a:extLst>
          </p:cNvPr>
          <p:cNvGrpSpPr/>
          <p:nvPr/>
        </p:nvGrpSpPr>
        <p:grpSpPr>
          <a:xfrm>
            <a:off x="4402931" y="2133600"/>
            <a:ext cx="3386138" cy="3042597"/>
            <a:chOff x="962865" y="2133601"/>
            <a:chExt cx="3868758" cy="2779810"/>
          </a:xfrm>
          <a:solidFill>
            <a:srgbClr val="A6E4DD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542B9A16-6394-4CE4-A7DB-765E75E8215D}"/>
                </a:ext>
              </a:extLst>
            </p:cNvPr>
            <p:cNvSpPr/>
            <p:nvPr/>
          </p:nvSpPr>
          <p:spPr>
            <a:xfrm>
              <a:off x="962865" y="2133601"/>
              <a:ext cx="3868758" cy="277981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3B21C3B3-0B0B-4834-B74F-29B7D733AF63}"/>
                </a:ext>
              </a:extLst>
            </p:cNvPr>
            <p:cNvSpPr txBox="1"/>
            <p:nvPr/>
          </p:nvSpPr>
          <p:spPr>
            <a:xfrm>
              <a:off x="1208201" y="2355553"/>
              <a:ext cx="3378086" cy="2108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u="sng"/>
                <a:t>Warehouse Management:</a:t>
              </a:r>
            </a:p>
            <a:p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Manage AGVs and their behaviour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Complete Tasks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Manage product </a:t>
              </a:r>
              <a:r>
                <a:rPr lang="en-GB" err="1"/>
                <a:t>catalog</a:t>
              </a:r>
              <a:endParaRPr lang="en-GB"/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073C29CD-6410-4F25-8B61-610DC761BEAB}"/>
              </a:ext>
            </a:extLst>
          </p:cNvPr>
          <p:cNvGrpSpPr/>
          <p:nvPr/>
        </p:nvGrpSpPr>
        <p:grpSpPr>
          <a:xfrm>
            <a:off x="8359658" y="2105061"/>
            <a:ext cx="3386138" cy="3042597"/>
            <a:chOff x="962865" y="2133601"/>
            <a:chExt cx="3868758" cy="2779810"/>
          </a:xfrm>
          <a:solidFill>
            <a:srgbClr val="A6E4DD"/>
          </a:solidFill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F5BB3F9B-CAA9-46A8-A53C-7D4B51213A8A}"/>
                </a:ext>
              </a:extLst>
            </p:cNvPr>
            <p:cNvSpPr/>
            <p:nvPr/>
          </p:nvSpPr>
          <p:spPr>
            <a:xfrm>
              <a:off x="962865" y="2133601"/>
              <a:ext cx="3868758" cy="277981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7FCC51A0-9B45-4378-B402-316AAB963492}"/>
                </a:ext>
              </a:extLst>
            </p:cNvPr>
            <p:cNvSpPr txBox="1"/>
            <p:nvPr/>
          </p:nvSpPr>
          <p:spPr>
            <a:xfrm>
              <a:off x="1208201" y="2342490"/>
              <a:ext cx="3378086" cy="2362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u="sng"/>
                <a:t>Conduct Survey:</a:t>
              </a:r>
            </a:p>
            <a:p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Conduct surveys for a given audience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Allow Customer to answer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Create reports for a given survey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935639CB-1B7F-4DB0-8951-3FC825F26822}"/>
              </a:ext>
            </a:extLst>
          </p:cNvPr>
          <p:cNvSpPr/>
          <p:nvPr/>
        </p:nvSpPr>
        <p:spPr>
          <a:xfrm>
            <a:off x="11820525" y="1018815"/>
            <a:ext cx="946412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D467FD3-ACB3-4AE9-B797-89B74BC9F5AC}"/>
              </a:ext>
            </a:extLst>
          </p:cNvPr>
          <p:cNvSpPr/>
          <p:nvPr/>
        </p:nvSpPr>
        <p:spPr>
          <a:xfrm>
            <a:off x="4171950" y="5194005"/>
            <a:ext cx="3848100" cy="1663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87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3B19FE9-4672-44F2-8E16-669A1385571D}"/>
              </a:ext>
            </a:extLst>
          </p:cNvPr>
          <p:cNvSpPr/>
          <p:nvPr/>
        </p:nvSpPr>
        <p:spPr>
          <a:xfrm>
            <a:off x="0" y="-57150"/>
            <a:ext cx="12192000" cy="6858000"/>
          </a:xfrm>
          <a:prstGeom prst="rect">
            <a:avLst/>
          </a:prstGeom>
          <a:solidFill>
            <a:srgbClr val="F9C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958B8A9-B9A0-4A96-852E-0546B945894B}"/>
              </a:ext>
            </a:extLst>
          </p:cNvPr>
          <p:cNvCxnSpPr>
            <a:cxnSpLocks/>
          </p:cNvCxnSpPr>
          <p:nvPr/>
        </p:nvCxnSpPr>
        <p:spPr>
          <a:xfrm>
            <a:off x="3781425" y="3413760"/>
            <a:ext cx="42481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05A75F-1B55-499E-A121-ABA233ADA5E3}"/>
              </a:ext>
            </a:extLst>
          </p:cNvPr>
          <p:cNvSpPr txBox="1"/>
          <p:nvPr/>
        </p:nvSpPr>
        <p:spPr>
          <a:xfrm>
            <a:off x="5048250" y="3413760"/>
            <a:ext cx="211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Biome" panose="020B0503030204020804" pitchFamily="34" charset="0"/>
                <a:cs typeface="Biome" panose="020B0503030204020804" pitchFamily="34" charset="0"/>
              </a:rPr>
              <a:t>And Planning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4EDF24A-2AA2-4CF1-8FCA-7D67FF70CECF}"/>
              </a:ext>
            </a:extLst>
          </p:cNvPr>
          <p:cNvSpPr/>
          <p:nvPr/>
        </p:nvSpPr>
        <p:spPr>
          <a:xfrm>
            <a:off x="3387519" y="1"/>
            <a:ext cx="4985886" cy="3360419"/>
          </a:xfrm>
          <a:prstGeom prst="rect">
            <a:avLst/>
          </a:prstGeom>
          <a:solidFill>
            <a:srgbClr val="F9C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DCBE5C-7CFF-4212-AF8D-5A89C41C0BC9}"/>
              </a:ext>
            </a:extLst>
          </p:cNvPr>
          <p:cNvSpPr txBox="1"/>
          <p:nvPr/>
        </p:nvSpPr>
        <p:spPr>
          <a:xfrm>
            <a:off x="3695698" y="2806423"/>
            <a:ext cx="4800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Development Process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A626D90-E606-4FC0-A142-043827C6826D}"/>
              </a:ext>
            </a:extLst>
          </p:cNvPr>
          <p:cNvSpPr/>
          <p:nvPr/>
        </p:nvSpPr>
        <p:spPr>
          <a:xfrm>
            <a:off x="1" y="2806423"/>
            <a:ext cx="3695698" cy="1007447"/>
          </a:xfrm>
          <a:prstGeom prst="rect">
            <a:avLst/>
          </a:prstGeom>
          <a:solidFill>
            <a:srgbClr val="F9C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4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8C48B21-1E54-4071-96DE-A07427C61FA9}"/>
              </a:ext>
            </a:extLst>
          </p:cNvPr>
          <p:cNvSpPr txBox="1"/>
          <p:nvPr/>
        </p:nvSpPr>
        <p:spPr>
          <a:xfrm>
            <a:off x="3895725" y="245536"/>
            <a:ext cx="4400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Development Process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1763A85-D055-4203-856B-2728CA78C32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84915" y="741818"/>
            <a:ext cx="416848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118A04A-9E5A-4F7D-A40E-DE38C41B47E3}"/>
              </a:ext>
            </a:extLst>
          </p:cNvPr>
          <p:cNvSpPr/>
          <p:nvPr/>
        </p:nvSpPr>
        <p:spPr>
          <a:xfrm>
            <a:off x="-415635" y="464820"/>
            <a:ext cx="4400550" cy="553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FCF3F21-C465-44AA-83AB-DDFA49AF1FDB}"/>
              </a:ext>
            </a:extLst>
          </p:cNvPr>
          <p:cNvSpPr/>
          <p:nvPr/>
        </p:nvSpPr>
        <p:spPr>
          <a:xfrm>
            <a:off x="3879124" y="768350"/>
            <a:ext cx="4433752" cy="6089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678AE54-15B8-4DB7-989D-091C75BCEF62}"/>
              </a:ext>
            </a:extLst>
          </p:cNvPr>
          <p:cNvSpPr/>
          <p:nvPr/>
        </p:nvSpPr>
        <p:spPr>
          <a:xfrm>
            <a:off x="-70456" y="1018814"/>
            <a:ext cx="1033321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35639CB-1B7F-4DB0-8951-3FC825F26822}"/>
              </a:ext>
            </a:extLst>
          </p:cNvPr>
          <p:cNvSpPr/>
          <p:nvPr/>
        </p:nvSpPr>
        <p:spPr>
          <a:xfrm>
            <a:off x="11229135" y="1018815"/>
            <a:ext cx="1537802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95EACB-6E6D-4D80-B3D4-BB68FFA205E8}"/>
              </a:ext>
            </a:extLst>
          </p:cNvPr>
          <p:cNvSpPr/>
          <p:nvPr/>
        </p:nvSpPr>
        <p:spPr>
          <a:xfrm>
            <a:off x="4661189" y="1047824"/>
            <a:ext cx="2815936" cy="1095375"/>
          </a:xfrm>
          <a:prstGeom prst="ellipse">
            <a:avLst/>
          </a:prstGeom>
          <a:solidFill>
            <a:srgbClr val="F9C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Analysis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69D6D99-94F6-48A2-9C80-637E9E960CDF}"/>
              </a:ext>
            </a:extLst>
          </p:cNvPr>
          <p:cNvSpPr/>
          <p:nvPr/>
        </p:nvSpPr>
        <p:spPr>
          <a:xfrm>
            <a:off x="4661189" y="3043840"/>
            <a:ext cx="2815936" cy="1095375"/>
          </a:xfrm>
          <a:prstGeom prst="ellipse">
            <a:avLst/>
          </a:prstGeom>
          <a:solidFill>
            <a:srgbClr val="F9C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Design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DA96EB-A8B1-43A5-8BAA-EF8E4F81DC44}"/>
              </a:ext>
            </a:extLst>
          </p:cNvPr>
          <p:cNvSpPr/>
          <p:nvPr/>
        </p:nvSpPr>
        <p:spPr>
          <a:xfrm>
            <a:off x="4661189" y="5020807"/>
            <a:ext cx="2815936" cy="1095375"/>
          </a:xfrm>
          <a:prstGeom prst="ellipse">
            <a:avLst/>
          </a:prstGeom>
          <a:solidFill>
            <a:srgbClr val="F9C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Implementation</a:t>
            </a:r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8FEE0F31-23C0-48BD-B3AB-E39D448A4186}"/>
              </a:ext>
            </a:extLst>
          </p:cNvPr>
          <p:cNvCxnSpPr>
            <a:cxnSpLocks/>
            <a:stCxn id="4" idx="4"/>
            <a:endCxn id="20" idx="0"/>
          </p:cNvCxnSpPr>
          <p:nvPr/>
        </p:nvCxnSpPr>
        <p:spPr>
          <a:xfrm>
            <a:off x="6069157" y="2143199"/>
            <a:ext cx="0" cy="900641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CB5A84D8-F704-49FB-A47A-1A0031EA1642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>
            <a:off x="6069157" y="4139215"/>
            <a:ext cx="0" cy="8815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251F440C-C33A-4574-841A-6E566C8773FB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695575" y="1595512"/>
            <a:ext cx="1965614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4FED4E78-CBD8-40F9-8699-0089BE447EB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477125" y="1595512"/>
            <a:ext cx="983384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áfico 28">
            <a:extLst>
              <a:ext uri="{FF2B5EF4-FFF2-40B4-BE49-F238E27FC236}">
                <a16:creationId xmlns:a16="http://schemas.microsoft.com/office/drawing/2014/main" id="{6D77081C-CF2B-4912-8BA8-9132580D4F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5625" y="2453306"/>
            <a:ext cx="1033321" cy="1951388"/>
          </a:xfrm>
          <a:prstGeom prst="rect">
            <a:avLst/>
          </a:prstGeom>
        </p:spPr>
      </p:pic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20E93F85-C957-4BE4-872D-39EFCCFCF9DA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2284318" y="3591528"/>
            <a:ext cx="2376871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áfico 45">
            <a:extLst>
              <a:ext uri="{FF2B5EF4-FFF2-40B4-BE49-F238E27FC236}">
                <a16:creationId xmlns:a16="http://schemas.microsoft.com/office/drawing/2014/main" id="{BEBE8309-FCD6-4A1D-8879-F2A4DB0E36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1869" y="2926552"/>
            <a:ext cx="2090490" cy="132995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7C637617-38CA-454F-9DA5-1155E5BDF7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294" y="4797375"/>
            <a:ext cx="2167137" cy="1542238"/>
          </a:xfrm>
          <a:prstGeom prst="rect">
            <a:avLst/>
          </a:prstGeom>
        </p:spPr>
      </p:pic>
      <p:pic>
        <p:nvPicPr>
          <p:cNvPr id="1026" name="Picture 2" descr="Explore test results | IntelliJ IDEA">
            <a:extLst>
              <a:ext uri="{FF2B5EF4-FFF2-40B4-BE49-F238E27FC236}">
                <a16:creationId xmlns:a16="http://schemas.microsoft.com/office/drawing/2014/main" id="{E3982676-6170-416B-ACD9-4F04284B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093" y="4866454"/>
            <a:ext cx="2755065" cy="140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exão reta 51">
            <a:extLst>
              <a:ext uri="{FF2B5EF4-FFF2-40B4-BE49-F238E27FC236}">
                <a16:creationId xmlns:a16="http://schemas.microsoft.com/office/drawing/2014/main" id="{F3F1814A-E22E-4DAF-BEEE-CF4808EFAF1B}"/>
              </a:ext>
            </a:extLst>
          </p:cNvPr>
          <p:cNvCxnSpPr>
            <a:cxnSpLocks/>
            <a:stCxn id="20" idx="6"/>
            <a:endCxn id="46" idx="1"/>
          </p:cNvCxnSpPr>
          <p:nvPr/>
        </p:nvCxnSpPr>
        <p:spPr>
          <a:xfrm flipV="1">
            <a:off x="7477125" y="3591527"/>
            <a:ext cx="1534744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42ECB134-E60E-4F3F-A6B0-A24950F2F8C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2975066" y="5568495"/>
            <a:ext cx="1686123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6DD5A3A3-A506-4A3C-A5C6-A8E253D9FBA9}"/>
              </a:ext>
            </a:extLst>
          </p:cNvPr>
          <p:cNvCxnSpPr>
            <a:cxnSpLocks/>
            <a:stCxn id="21" idx="6"/>
            <a:endCxn id="1026" idx="1"/>
          </p:cNvCxnSpPr>
          <p:nvPr/>
        </p:nvCxnSpPr>
        <p:spPr>
          <a:xfrm flipV="1">
            <a:off x="7477125" y="5568494"/>
            <a:ext cx="1407968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53CF99CA-4260-032C-5A8C-242EC81339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885" y="1045199"/>
            <a:ext cx="1781367" cy="9621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5F07227-7815-622B-09EF-E472EFE821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7384" y="1267587"/>
            <a:ext cx="4071340" cy="51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2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8C48B21-1E54-4071-96DE-A07427C61FA9}"/>
              </a:ext>
            </a:extLst>
          </p:cNvPr>
          <p:cNvSpPr txBox="1"/>
          <p:nvPr/>
        </p:nvSpPr>
        <p:spPr>
          <a:xfrm>
            <a:off x="4402931" y="245536"/>
            <a:ext cx="3386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Main Objectives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1763A85-D055-4203-856B-2728CA78C323}"/>
              </a:ext>
            </a:extLst>
          </p:cNvPr>
          <p:cNvCxnSpPr>
            <a:cxnSpLocks/>
          </p:cNvCxnSpPr>
          <p:nvPr/>
        </p:nvCxnSpPr>
        <p:spPr>
          <a:xfrm>
            <a:off x="4402931" y="741818"/>
            <a:ext cx="31714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118A04A-9E5A-4F7D-A40E-DE38C41B47E3}"/>
              </a:ext>
            </a:extLst>
          </p:cNvPr>
          <p:cNvSpPr/>
          <p:nvPr/>
        </p:nvSpPr>
        <p:spPr>
          <a:xfrm>
            <a:off x="-415635" y="464820"/>
            <a:ext cx="4492336" cy="553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FCF3F21-C465-44AA-83AB-DDFA49AF1FDB}"/>
              </a:ext>
            </a:extLst>
          </p:cNvPr>
          <p:cNvSpPr/>
          <p:nvPr/>
        </p:nvSpPr>
        <p:spPr>
          <a:xfrm>
            <a:off x="4219575" y="759627"/>
            <a:ext cx="3752850" cy="6098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A585C7F-D614-403A-8813-92E6D1B4605E}"/>
              </a:ext>
            </a:extLst>
          </p:cNvPr>
          <p:cNvGrpSpPr/>
          <p:nvPr/>
        </p:nvGrpSpPr>
        <p:grpSpPr>
          <a:xfrm>
            <a:off x="461052" y="2271729"/>
            <a:ext cx="3386138" cy="2314539"/>
            <a:chOff x="1065209" y="2028597"/>
            <a:chExt cx="3868758" cy="2779810"/>
          </a:xfrm>
          <a:solidFill>
            <a:srgbClr val="F9CDB5"/>
          </a:solidFill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29F19B32-0A8F-4DB6-9356-A11535838DA3}"/>
                </a:ext>
              </a:extLst>
            </p:cNvPr>
            <p:cNvSpPr/>
            <p:nvPr/>
          </p:nvSpPr>
          <p:spPr>
            <a:xfrm>
              <a:off x="1065209" y="2028597"/>
              <a:ext cx="3868758" cy="277981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B7397D9-49BA-43E2-B3C5-F5C35F60FA81}"/>
                </a:ext>
              </a:extLst>
            </p:cNvPr>
            <p:cNvSpPr txBox="1"/>
            <p:nvPr/>
          </p:nvSpPr>
          <p:spPr>
            <a:xfrm>
              <a:off x="1208201" y="2310246"/>
              <a:ext cx="3378086" cy="18558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u="sng"/>
                <a:t>Analysis:</a:t>
              </a:r>
            </a:p>
            <a:p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Record requirements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System Sequence Diagram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Domain Model excerpt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1678AE54-15B8-4DB7-989D-091C75BCEF62}"/>
              </a:ext>
            </a:extLst>
          </p:cNvPr>
          <p:cNvSpPr/>
          <p:nvPr/>
        </p:nvSpPr>
        <p:spPr>
          <a:xfrm>
            <a:off x="-70456" y="1018814"/>
            <a:ext cx="441931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914FCA1-9779-4651-883B-BA6D48ED4E3D}"/>
              </a:ext>
            </a:extLst>
          </p:cNvPr>
          <p:cNvGrpSpPr/>
          <p:nvPr/>
        </p:nvGrpSpPr>
        <p:grpSpPr>
          <a:xfrm>
            <a:off x="4309152" y="2271730"/>
            <a:ext cx="3386138" cy="2314539"/>
            <a:chOff x="962865" y="2133601"/>
            <a:chExt cx="3868758" cy="2779810"/>
          </a:xfrm>
          <a:solidFill>
            <a:srgbClr val="F9CDB5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542B9A16-6394-4CE4-A7DB-765E75E8215D}"/>
                </a:ext>
              </a:extLst>
            </p:cNvPr>
            <p:cNvSpPr/>
            <p:nvPr/>
          </p:nvSpPr>
          <p:spPr>
            <a:xfrm>
              <a:off x="962865" y="2133601"/>
              <a:ext cx="3868758" cy="277981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3B21C3B3-0B0B-4834-B74F-29B7D733AF63}"/>
                </a:ext>
              </a:extLst>
            </p:cNvPr>
            <p:cNvSpPr txBox="1"/>
            <p:nvPr/>
          </p:nvSpPr>
          <p:spPr>
            <a:xfrm>
              <a:off x="1208201" y="2355553"/>
              <a:ext cx="3378086" cy="13497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u="sng"/>
                <a:t>Design:</a:t>
              </a:r>
            </a:p>
            <a:p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Class Diagram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Sequence Diagram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073C29CD-6410-4F25-8B61-610DC761BEAB}"/>
              </a:ext>
            </a:extLst>
          </p:cNvPr>
          <p:cNvGrpSpPr/>
          <p:nvPr/>
        </p:nvGrpSpPr>
        <p:grpSpPr>
          <a:xfrm>
            <a:off x="8227219" y="2271729"/>
            <a:ext cx="3386138" cy="2314539"/>
            <a:chOff x="962865" y="2133601"/>
            <a:chExt cx="3868758" cy="2779810"/>
          </a:xfrm>
          <a:solidFill>
            <a:srgbClr val="F9CDB5"/>
          </a:solidFill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F5BB3F9B-CAA9-46A8-A53C-7D4B51213A8A}"/>
                </a:ext>
              </a:extLst>
            </p:cNvPr>
            <p:cNvSpPr/>
            <p:nvPr/>
          </p:nvSpPr>
          <p:spPr>
            <a:xfrm>
              <a:off x="962865" y="2133601"/>
              <a:ext cx="3868758" cy="277981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7FCC51A0-9B45-4378-B402-316AAB963492}"/>
                </a:ext>
              </a:extLst>
            </p:cNvPr>
            <p:cNvSpPr txBox="1"/>
            <p:nvPr/>
          </p:nvSpPr>
          <p:spPr>
            <a:xfrm>
              <a:off x="1208201" y="2415250"/>
              <a:ext cx="3378086" cy="18558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u="sng"/>
                <a:t>Implementation:</a:t>
              </a:r>
            </a:p>
            <a:p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Implementation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Testing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Review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935639CB-1B7F-4DB0-8951-3FC825F26822}"/>
              </a:ext>
            </a:extLst>
          </p:cNvPr>
          <p:cNvSpPr/>
          <p:nvPr/>
        </p:nvSpPr>
        <p:spPr>
          <a:xfrm>
            <a:off x="11820525" y="1018815"/>
            <a:ext cx="946412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D467FD3-ACB3-4AE9-B797-89B74BC9F5AC}"/>
              </a:ext>
            </a:extLst>
          </p:cNvPr>
          <p:cNvSpPr/>
          <p:nvPr/>
        </p:nvSpPr>
        <p:spPr>
          <a:xfrm>
            <a:off x="4171950" y="5194005"/>
            <a:ext cx="3848100" cy="1663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58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8C48B21-1E54-4071-96DE-A07427C61FA9}"/>
              </a:ext>
            </a:extLst>
          </p:cNvPr>
          <p:cNvSpPr txBox="1"/>
          <p:nvPr/>
        </p:nvSpPr>
        <p:spPr>
          <a:xfrm>
            <a:off x="3638550" y="245536"/>
            <a:ext cx="4914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Teamwork Methodology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1763A85-D055-4203-856B-2728CA78C323}"/>
              </a:ext>
            </a:extLst>
          </p:cNvPr>
          <p:cNvCxnSpPr>
            <a:cxnSpLocks/>
          </p:cNvCxnSpPr>
          <p:nvPr/>
        </p:nvCxnSpPr>
        <p:spPr>
          <a:xfrm>
            <a:off x="3733800" y="733425"/>
            <a:ext cx="4705350" cy="8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118A04A-9E5A-4F7D-A40E-DE38C41B47E3}"/>
              </a:ext>
            </a:extLst>
          </p:cNvPr>
          <p:cNvSpPr/>
          <p:nvPr/>
        </p:nvSpPr>
        <p:spPr>
          <a:xfrm>
            <a:off x="-415635" y="464820"/>
            <a:ext cx="4054185" cy="553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FCF3F21-C465-44AA-83AB-DDFA49AF1FDB}"/>
              </a:ext>
            </a:extLst>
          </p:cNvPr>
          <p:cNvSpPr/>
          <p:nvPr/>
        </p:nvSpPr>
        <p:spPr>
          <a:xfrm>
            <a:off x="3666901" y="767001"/>
            <a:ext cx="4914900" cy="609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35639CB-1B7F-4DB0-8951-3FC825F26822}"/>
              </a:ext>
            </a:extLst>
          </p:cNvPr>
          <p:cNvSpPr/>
          <p:nvPr/>
        </p:nvSpPr>
        <p:spPr>
          <a:xfrm>
            <a:off x="11229134" y="1114063"/>
            <a:ext cx="1537802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AF514AA-7190-4601-A3E8-104D73862B14}"/>
              </a:ext>
            </a:extLst>
          </p:cNvPr>
          <p:cNvGrpSpPr/>
          <p:nvPr/>
        </p:nvGrpSpPr>
        <p:grpSpPr>
          <a:xfrm>
            <a:off x="962865" y="2133601"/>
            <a:ext cx="3868758" cy="2779810"/>
            <a:chOff x="962865" y="2133601"/>
            <a:chExt cx="3868758" cy="2779810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09A7249B-A37D-442E-B2DB-4593DC0B2A19}"/>
                </a:ext>
              </a:extLst>
            </p:cNvPr>
            <p:cNvGrpSpPr/>
            <p:nvPr/>
          </p:nvGrpSpPr>
          <p:grpSpPr>
            <a:xfrm>
              <a:off x="962865" y="2133601"/>
              <a:ext cx="3868758" cy="2779810"/>
              <a:chOff x="7494732" y="1018815"/>
              <a:chExt cx="3112654" cy="2341286"/>
            </a:xfrm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9277554B-885D-4B9F-8385-BB3E99E82FE0}"/>
                  </a:ext>
                </a:extLst>
              </p:cNvPr>
              <p:cNvSpPr/>
              <p:nvPr/>
            </p:nvSpPr>
            <p:spPr>
              <a:xfrm>
                <a:off x="7494732" y="1018815"/>
                <a:ext cx="3112654" cy="2341286"/>
              </a:xfrm>
              <a:prstGeom prst="rect">
                <a:avLst/>
              </a:prstGeom>
              <a:solidFill>
                <a:srgbClr val="F9CDB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28459DF2-AF2E-4E69-8BFD-A8D5A9B408BE}"/>
                  </a:ext>
                </a:extLst>
              </p:cNvPr>
              <p:cNvSpPr txBox="1"/>
              <p:nvPr/>
            </p:nvSpPr>
            <p:spPr>
              <a:xfrm>
                <a:off x="7625196" y="1047970"/>
                <a:ext cx="2851726" cy="311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u="sng">
                    <a:latin typeface="Biome" panose="020B0503030204020804" pitchFamily="34" charset="0"/>
                    <a:cs typeface="Biome" panose="020B0503030204020804" pitchFamily="34" charset="0"/>
                  </a:rPr>
                  <a:t>Scrum Methodology:</a:t>
                </a:r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57CBF89-DAFF-4A7A-A21E-06E6A5F990BF}"/>
                </a:ext>
              </a:extLst>
            </p:cNvPr>
            <p:cNvSpPr txBox="1"/>
            <p:nvPr/>
          </p:nvSpPr>
          <p:spPr>
            <a:xfrm>
              <a:off x="1291381" y="2532488"/>
              <a:ext cx="337808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Used when requirements change frequently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Self-governing teams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Constant Increment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Short Sprints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1678AE54-15B8-4DB7-989D-091C75BCEF62}"/>
              </a:ext>
            </a:extLst>
          </p:cNvPr>
          <p:cNvSpPr/>
          <p:nvPr/>
        </p:nvSpPr>
        <p:spPr>
          <a:xfrm>
            <a:off x="-101486" y="1238100"/>
            <a:ext cx="1033321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E3196F6-0B82-4176-A711-4E76BE50033D}"/>
              </a:ext>
            </a:extLst>
          </p:cNvPr>
          <p:cNvGrpSpPr/>
          <p:nvPr/>
        </p:nvGrpSpPr>
        <p:grpSpPr>
          <a:xfrm>
            <a:off x="7360377" y="2133601"/>
            <a:ext cx="3868758" cy="2779810"/>
            <a:chOff x="962865" y="2133601"/>
            <a:chExt cx="3868758" cy="2779810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0B49A254-CFA8-4A71-BACF-966F90AC7EA0}"/>
                </a:ext>
              </a:extLst>
            </p:cNvPr>
            <p:cNvGrpSpPr/>
            <p:nvPr/>
          </p:nvGrpSpPr>
          <p:grpSpPr>
            <a:xfrm>
              <a:off x="962865" y="2133601"/>
              <a:ext cx="3868758" cy="2779810"/>
              <a:chOff x="7494732" y="1018815"/>
              <a:chExt cx="3112654" cy="2341286"/>
            </a:xfrm>
          </p:grpSpPr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3D94DB73-88B1-4E29-A7C2-E230D5997068}"/>
                  </a:ext>
                </a:extLst>
              </p:cNvPr>
              <p:cNvSpPr/>
              <p:nvPr/>
            </p:nvSpPr>
            <p:spPr>
              <a:xfrm>
                <a:off x="7494732" y="1018815"/>
                <a:ext cx="3112654" cy="2341286"/>
              </a:xfrm>
              <a:prstGeom prst="rect">
                <a:avLst/>
              </a:prstGeom>
              <a:solidFill>
                <a:srgbClr val="F9CDB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F84045E3-D622-466D-AC8C-D449A54B84A4}"/>
                  </a:ext>
                </a:extLst>
              </p:cNvPr>
              <p:cNvSpPr txBox="1"/>
              <p:nvPr/>
            </p:nvSpPr>
            <p:spPr>
              <a:xfrm>
                <a:off x="7625196" y="1047970"/>
                <a:ext cx="2851726" cy="311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u="sng">
                    <a:latin typeface="Biome" panose="020B0503030204020804" pitchFamily="34" charset="0"/>
                    <a:cs typeface="Biome" panose="020B0503030204020804" pitchFamily="34" charset="0"/>
                  </a:rPr>
                  <a:t>Conflict Resolution:</a:t>
                </a:r>
              </a:p>
            </p:txBody>
          </p:sp>
        </p:grp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3AEE7F72-25F5-4EB2-BF2B-14E5094FEC36}"/>
                </a:ext>
              </a:extLst>
            </p:cNvPr>
            <p:cNvSpPr txBox="1"/>
            <p:nvPr/>
          </p:nvSpPr>
          <p:spPr>
            <a:xfrm>
              <a:off x="1296729" y="2471783"/>
              <a:ext cx="337808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Discuss within the team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The task assignee chooses to either implement or not the opinions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/>
                <a:t>Always thinking about what the client wants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35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47819A1693E84CB4F0673A958109BA" ma:contentTypeVersion="6" ma:contentTypeDescription="Create a new document." ma:contentTypeScope="" ma:versionID="2e2692396442e5591c88d44570e8237e">
  <xsd:schema xmlns:xsd="http://www.w3.org/2001/XMLSchema" xmlns:xs="http://www.w3.org/2001/XMLSchema" xmlns:p="http://schemas.microsoft.com/office/2006/metadata/properties" xmlns:ns2="af8357f0-f97c-4bc6-9b00-334ce8ed9ee7" xmlns:ns3="0d28ba2f-ae1d-447b-9128-4006efc95629" targetNamespace="http://schemas.microsoft.com/office/2006/metadata/properties" ma:root="true" ma:fieldsID="b58a4d09af899d0b381bc3269bc31ddf" ns2:_="" ns3:_="">
    <xsd:import namespace="af8357f0-f97c-4bc6-9b00-334ce8ed9ee7"/>
    <xsd:import namespace="0d28ba2f-ae1d-447b-9128-4006efc956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8357f0-f97c-4bc6-9b00-334ce8ed9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28ba2f-ae1d-447b-9128-4006efc9562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06139F-EFB6-4AC6-9062-DD0623E24C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AD2835-FA14-4E53-9EB4-B483C0CD8EB1}">
  <ds:schemaRefs>
    <ds:schemaRef ds:uri="0d28ba2f-ae1d-447b-9128-4006efc95629"/>
    <ds:schemaRef ds:uri="af8357f0-f97c-4bc6-9b00-334ce8ed9ee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5909038-4F27-42F3-97E7-8A15236140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8357f0-f97c-4bc6-9b00-334ce8ed9ee7"/>
    <ds:schemaRef ds:uri="0d28ba2f-ae1d-447b-9128-4006efc956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15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22</cp:revision>
  <dcterms:created xsi:type="dcterms:W3CDTF">2022-04-12T08:08:39Z</dcterms:created>
  <dcterms:modified xsi:type="dcterms:W3CDTF">2022-05-01T21:14:37Z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0x0101002247819A1693E84CB4F0673A958109BA</vt:lpwstr>
  </property>
</Properties>
</file>