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7" r:id="rId10"/>
    <p:sldId id="260" r:id="rId11"/>
    <p:sldId id="264" r:id="rId12"/>
    <p:sldId id="268" r:id="rId13"/>
    <p:sldId id="269" r:id="rId14"/>
    <p:sldId id="270" r:id="rId15"/>
    <p:sldId id="271" r:id="rId16"/>
    <p:sldId id="261" r:id="rId17"/>
    <p:sldId id="265" r:id="rId18"/>
    <p:sldId id="263" r:id="rId19"/>
    <p:sldId id="266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F7BB"/>
    <a:srgbClr val="E9BDE4"/>
    <a:srgbClr val="F9CDB5"/>
    <a:srgbClr val="A6E4DD"/>
    <a:srgbClr val="F7B997"/>
    <a:srgbClr val="B2E8E2"/>
    <a:srgbClr val="92D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469C1F-0C7D-4773-8FC8-A3ED53B286A4}" v="19" dt="2022-06-18T16:54:45.152"/>
    <p1510:client id="{B67E8FD1-62F5-4297-AEF0-8E194F5F4248}" v="38" dt="2022-06-19T15:07:38.185"/>
    <p1510:client id="{B864843F-1660-4639-819A-DD5A26AA59B8}" v="2491" dt="2022-06-19T15:09:15.371"/>
    <p1510:client id="{DD71DD11-E2D7-4922-936E-655C2A0B8F13}" v="394" dt="2022-06-18T15:54:32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>
        <p:guide orient="horz" pos="1071"/>
        <p:guide pos="3863"/>
        <p:guide orient="horz" pos="48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Sencadas (1201180)" userId="6e61ba33-435a-408f-a9bd-175fd23a102b" providerId="ADAL" clId="{7C9D6F5C-9C24-46F8-BF05-F78CCD82AABB}"/>
    <pc:docChg chg="undo custSel addSld modSld">
      <pc:chgData name="Guilherme Sencadas (1201180)" userId="6e61ba33-435a-408f-a9bd-175fd23a102b" providerId="ADAL" clId="{7C9D6F5C-9C24-46F8-BF05-F78CCD82AABB}" dt="2022-04-12T08:53:09.003" v="441"/>
      <pc:docMkLst>
        <pc:docMk/>
      </pc:docMkLst>
      <pc:sldChg chg="addSp delSp modSp mod modAnim">
        <pc:chgData name="Guilherme Sencadas (1201180)" userId="6e61ba33-435a-408f-a9bd-175fd23a102b" providerId="ADAL" clId="{7C9D6F5C-9C24-46F8-BF05-F78CCD82AABB}" dt="2022-04-12T08:33:26.651" v="251" actId="14100"/>
        <pc:sldMkLst>
          <pc:docMk/>
          <pc:sldMk cId="988977761" sldId="256"/>
        </pc:sldMkLst>
        <pc:spChg chg="add mod ord">
          <ac:chgData name="Guilherme Sencadas (1201180)" userId="6e61ba33-435a-408f-a9bd-175fd23a102b" providerId="ADAL" clId="{7C9D6F5C-9C24-46F8-BF05-F78CCD82AABB}" dt="2022-04-12T08:33:06.089" v="247" actId="166"/>
          <ac:spMkLst>
            <pc:docMk/>
            <pc:sldMk cId="988977761" sldId="256"/>
            <ac:spMk id="2" creationId="{9F203D6A-A548-4F93-907A-200CD5D3D27B}"/>
          </ac:spMkLst>
        </pc:spChg>
        <pc:spChg chg="del mod">
          <ac:chgData name="Guilherme Sencadas (1201180)" userId="6e61ba33-435a-408f-a9bd-175fd23a102b" providerId="ADAL" clId="{7C9D6F5C-9C24-46F8-BF05-F78CCD82AABB}" dt="2022-04-12T08:11:14.583" v="5" actId="478"/>
          <ac:spMkLst>
            <pc:docMk/>
            <pc:sldMk cId="988977761" sldId="256"/>
            <ac:spMk id="4" creationId="{00FCE008-9387-C536-6C3C-3020E303CE5B}"/>
          </ac:spMkLst>
        </pc:spChg>
        <pc:spChg chg="add mod ord">
          <ac:chgData name="Guilherme Sencadas (1201180)" userId="6e61ba33-435a-408f-a9bd-175fd23a102b" providerId="ADAL" clId="{7C9D6F5C-9C24-46F8-BF05-F78CCD82AABB}" dt="2022-04-12T08:31:37.834" v="233" actId="166"/>
          <ac:spMkLst>
            <pc:docMk/>
            <pc:sldMk cId="988977761" sldId="256"/>
            <ac:spMk id="5" creationId="{71A27F46-A790-453D-BDFD-8A3D87DC6D86}"/>
          </ac:spMkLst>
        </pc:spChg>
        <pc:spChg chg="add mod ord">
          <ac:chgData name="Guilherme Sencadas (1201180)" userId="6e61ba33-435a-408f-a9bd-175fd23a102b" providerId="ADAL" clId="{7C9D6F5C-9C24-46F8-BF05-F78CCD82AABB}" dt="2022-04-12T08:33:10.726" v="248" actId="166"/>
          <ac:spMkLst>
            <pc:docMk/>
            <pc:sldMk cId="988977761" sldId="256"/>
            <ac:spMk id="7" creationId="{6A307EC2-9FBB-450B-864C-DE4C3D743EC6}"/>
          </ac:spMkLst>
        </pc:spChg>
        <pc:spChg chg="add del mod">
          <ac:chgData name="Guilherme Sencadas (1201180)" userId="6e61ba33-435a-408f-a9bd-175fd23a102b" providerId="ADAL" clId="{7C9D6F5C-9C24-46F8-BF05-F78CCD82AABB}" dt="2022-04-12T08:15:41.375" v="73"/>
          <ac:spMkLst>
            <pc:docMk/>
            <pc:sldMk cId="988977761" sldId="256"/>
            <ac:spMk id="8" creationId="{F1B9E694-7834-4034-A980-308D99F21234}"/>
          </ac:spMkLst>
        </pc:spChg>
        <pc:spChg chg="add mod ord">
          <ac:chgData name="Guilherme Sencadas (1201180)" userId="6e61ba33-435a-408f-a9bd-175fd23a102b" providerId="ADAL" clId="{7C9D6F5C-9C24-46F8-BF05-F78CCD82AABB}" dt="2022-04-12T08:33:26.651" v="251" actId="14100"/>
          <ac:spMkLst>
            <pc:docMk/>
            <pc:sldMk cId="988977761" sldId="256"/>
            <ac:spMk id="9" creationId="{A3FF07E1-3FE0-4A06-BDB9-91AF7A78FD82}"/>
          </ac:spMkLst>
        </pc:spChg>
        <pc:spChg chg="add del mod ord">
          <ac:chgData name="Guilherme Sencadas (1201180)" userId="6e61ba33-435a-408f-a9bd-175fd23a102b" providerId="ADAL" clId="{7C9D6F5C-9C24-46F8-BF05-F78CCD82AABB}" dt="2022-04-12T08:32:20.382" v="241" actId="478"/>
          <ac:spMkLst>
            <pc:docMk/>
            <pc:sldMk cId="988977761" sldId="256"/>
            <ac:spMk id="10" creationId="{7AD87DD0-F727-471E-897D-5533149E9325}"/>
          </ac:spMkLst>
        </pc:spChg>
        <pc:cxnChg chg="add mod ord">
          <ac:chgData name="Guilherme Sencadas (1201180)" userId="6e61ba33-435a-408f-a9bd-175fd23a102b" providerId="ADAL" clId="{7C9D6F5C-9C24-46F8-BF05-F78CCD82AABB}" dt="2022-04-12T08:28:17.856" v="198" actId="166"/>
          <ac:cxnSpMkLst>
            <pc:docMk/>
            <pc:sldMk cId="988977761" sldId="256"/>
            <ac:cxnSpMk id="6" creationId="{5B2C8A5C-611C-4527-B720-4D5D09DDFBEF}"/>
          </ac:cxnSpMkLst>
        </pc:cxnChg>
      </pc:sldChg>
      <pc:sldChg chg="addSp delSp modSp new mod modAnim">
        <pc:chgData name="Guilherme Sencadas (1201180)" userId="6e61ba33-435a-408f-a9bd-175fd23a102b" providerId="ADAL" clId="{7C9D6F5C-9C24-46F8-BF05-F78CCD82AABB}" dt="2022-04-12T08:48:33.970" v="385"/>
        <pc:sldMkLst>
          <pc:docMk/>
          <pc:sldMk cId="995347581" sldId="257"/>
        </pc:sldMkLst>
        <pc:spChg chg="del">
          <ac:chgData name="Guilherme Sencadas (1201180)" userId="6e61ba33-435a-408f-a9bd-175fd23a102b" providerId="ADAL" clId="{7C9D6F5C-9C24-46F8-BF05-F78CCD82AABB}" dt="2022-04-12T08:20:27.417" v="112" actId="478"/>
          <ac:spMkLst>
            <pc:docMk/>
            <pc:sldMk cId="995347581" sldId="257"/>
            <ac:spMk id="2" creationId="{F290B359-B9C1-496E-AFD9-689FBBF73ACD}"/>
          </ac:spMkLst>
        </pc:spChg>
        <pc:spChg chg="del">
          <ac:chgData name="Guilherme Sencadas (1201180)" userId="6e61ba33-435a-408f-a9bd-175fd23a102b" providerId="ADAL" clId="{7C9D6F5C-9C24-46F8-BF05-F78CCD82AABB}" dt="2022-04-12T08:20:28.823" v="113" actId="478"/>
          <ac:spMkLst>
            <pc:docMk/>
            <pc:sldMk cId="995347581" sldId="257"/>
            <ac:spMk id="3" creationId="{6CA3246C-948A-4E92-87A8-6FCABDDB2C8F}"/>
          </ac:spMkLst>
        </pc:spChg>
        <pc:spChg chg="add mod">
          <ac:chgData name="Guilherme Sencadas (1201180)" userId="6e61ba33-435a-408f-a9bd-175fd23a102b" providerId="ADAL" clId="{7C9D6F5C-9C24-46F8-BF05-F78CCD82AABB}" dt="2022-04-12T08:21:08.993" v="126" actId="1076"/>
          <ac:spMkLst>
            <pc:docMk/>
            <pc:sldMk cId="995347581" sldId="257"/>
            <ac:spMk id="4" creationId="{38EED2B5-28B1-44DB-8430-FE25742EB9AC}"/>
          </ac:spMkLst>
        </pc:spChg>
        <pc:spChg chg="add mod ord">
          <ac:chgData name="Guilherme Sencadas (1201180)" userId="6e61ba33-435a-408f-a9bd-175fd23a102b" providerId="ADAL" clId="{7C9D6F5C-9C24-46F8-BF05-F78CCD82AABB}" dt="2022-04-12T08:35:55.410" v="279" actId="14100"/>
          <ac:spMkLst>
            <pc:docMk/>
            <pc:sldMk cId="995347581" sldId="257"/>
            <ac:spMk id="7" creationId="{01A52888-39C4-4ECF-995D-8612C22D7DC4}"/>
          </ac:spMkLst>
        </pc:spChg>
        <pc:spChg chg="add mod">
          <ac:chgData name="Guilherme Sencadas (1201180)" userId="6e61ba33-435a-408f-a9bd-175fd23a102b" providerId="ADAL" clId="{7C9D6F5C-9C24-46F8-BF05-F78CCD82AABB}" dt="2022-04-12T08:35:31.583" v="275" actId="14100"/>
          <ac:spMkLst>
            <pc:docMk/>
            <pc:sldMk cId="995347581" sldId="257"/>
            <ac:spMk id="8" creationId="{000D4143-DE80-46A7-876F-3043A6BD34F0}"/>
          </ac:spMkLst>
        </pc:spChg>
        <pc:spChg chg="add mod">
          <ac:chgData name="Guilherme Sencadas (1201180)" userId="6e61ba33-435a-408f-a9bd-175fd23a102b" providerId="ADAL" clId="{7C9D6F5C-9C24-46F8-BF05-F78CCD82AABB}" dt="2022-04-12T08:41:08.819" v="321" actId="14861"/>
          <ac:spMkLst>
            <pc:docMk/>
            <pc:sldMk cId="995347581" sldId="257"/>
            <ac:spMk id="10" creationId="{30D01605-8BAF-4530-9FED-C096BCCA1570}"/>
          </ac:spMkLst>
        </pc:spChg>
        <pc:spChg chg="add mod">
          <ac:chgData name="Guilherme Sencadas (1201180)" userId="6e61ba33-435a-408f-a9bd-175fd23a102b" providerId="ADAL" clId="{7C9D6F5C-9C24-46F8-BF05-F78CCD82AABB}" dt="2022-04-12T08:42:45.831" v="337" actId="1076"/>
          <ac:spMkLst>
            <pc:docMk/>
            <pc:sldMk cId="995347581" sldId="257"/>
            <ac:spMk id="11" creationId="{C006F491-38EC-42D7-AD49-BAC2F28798DD}"/>
          </ac:spMkLst>
        </pc:spChg>
        <pc:spChg chg="add del mod">
          <ac:chgData name="Guilherme Sencadas (1201180)" userId="6e61ba33-435a-408f-a9bd-175fd23a102b" providerId="ADAL" clId="{7C9D6F5C-9C24-46F8-BF05-F78CCD82AABB}" dt="2022-04-12T08:41:21.846" v="324" actId="14861"/>
          <ac:spMkLst>
            <pc:docMk/>
            <pc:sldMk cId="995347581" sldId="257"/>
            <ac:spMk id="12" creationId="{4000C496-875D-4338-A07A-DDDAC4EC821C}"/>
          </ac:spMkLst>
        </pc:spChg>
        <pc:spChg chg="add del mod">
          <ac:chgData name="Guilherme Sencadas (1201180)" userId="6e61ba33-435a-408f-a9bd-175fd23a102b" providerId="ADAL" clId="{7C9D6F5C-9C24-46F8-BF05-F78CCD82AABB}" dt="2022-04-12T08:41:19.701" v="323" actId="14861"/>
          <ac:spMkLst>
            <pc:docMk/>
            <pc:sldMk cId="995347581" sldId="257"/>
            <ac:spMk id="13" creationId="{B41DD901-0926-414C-9F0B-FDA6641FC0B8}"/>
          </ac:spMkLst>
        </pc:spChg>
        <pc:spChg chg="add mod">
          <ac:chgData name="Guilherme Sencadas (1201180)" userId="6e61ba33-435a-408f-a9bd-175fd23a102b" providerId="ADAL" clId="{7C9D6F5C-9C24-46F8-BF05-F78CCD82AABB}" dt="2022-04-12T08:45:44.416" v="367" actId="207"/>
          <ac:spMkLst>
            <pc:docMk/>
            <pc:sldMk cId="995347581" sldId="257"/>
            <ac:spMk id="14" creationId="{156053D4-7584-4174-A744-61F1CEB55CC9}"/>
          </ac:spMkLst>
        </pc:spChg>
        <pc:spChg chg="add mod">
          <ac:chgData name="Guilherme Sencadas (1201180)" userId="6e61ba33-435a-408f-a9bd-175fd23a102b" providerId="ADAL" clId="{7C9D6F5C-9C24-46F8-BF05-F78CCD82AABB}" dt="2022-04-12T08:45:51.983" v="369" actId="2085"/>
          <ac:spMkLst>
            <pc:docMk/>
            <pc:sldMk cId="995347581" sldId="257"/>
            <ac:spMk id="15" creationId="{6299960F-7E71-4E2C-9CC7-EB06645FDBFE}"/>
          </ac:spMkLst>
        </pc:spChg>
        <pc:cxnChg chg="add mod ord">
          <ac:chgData name="Guilherme Sencadas (1201180)" userId="6e61ba33-435a-408f-a9bd-175fd23a102b" providerId="ADAL" clId="{7C9D6F5C-9C24-46F8-BF05-F78CCD82AABB}" dt="2022-04-12T08:36:55.330" v="286" actId="14100"/>
          <ac:cxnSpMkLst>
            <pc:docMk/>
            <pc:sldMk cId="995347581" sldId="257"/>
            <ac:cxnSpMk id="6" creationId="{E8A44094-3507-4ED0-A64C-523A7AE6C46A}"/>
          </ac:cxnSpMkLst>
        </pc:cxnChg>
      </pc:sldChg>
      <pc:sldChg chg="addSp delSp modSp new mod modAnim">
        <pc:chgData name="Guilherme Sencadas (1201180)" userId="6e61ba33-435a-408f-a9bd-175fd23a102b" providerId="ADAL" clId="{7C9D6F5C-9C24-46F8-BF05-F78CCD82AABB}" dt="2022-04-12T08:48:07.808" v="384" actId="14100"/>
        <pc:sldMkLst>
          <pc:docMk/>
          <pc:sldMk cId="3619964619" sldId="258"/>
        </pc:sldMkLst>
        <pc:spChg chg="del">
          <ac:chgData name="Guilherme Sencadas (1201180)" userId="6e61ba33-435a-408f-a9bd-175fd23a102b" providerId="ADAL" clId="{7C9D6F5C-9C24-46F8-BF05-F78CCD82AABB}" dt="2022-04-12T08:46:27.205" v="371" actId="478"/>
          <ac:spMkLst>
            <pc:docMk/>
            <pc:sldMk cId="3619964619" sldId="258"/>
            <ac:spMk id="2" creationId="{ED55D2E8-1FA4-4F39-A036-A0EC2D2A21FF}"/>
          </ac:spMkLst>
        </pc:spChg>
        <pc:spChg chg="del">
          <ac:chgData name="Guilherme Sencadas (1201180)" userId="6e61ba33-435a-408f-a9bd-175fd23a102b" providerId="ADAL" clId="{7C9D6F5C-9C24-46F8-BF05-F78CCD82AABB}" dt="2022-04-12T08:46:28.293" v="372" actId="478"/>
          <ac:spMkLst>
            <pc:docMk/>
            <pc:sldMk cId="3619964619" sldId="258"/>
            <ac:spMk id="3" creationId="{A917A6BC-6B67-4536-8B0C-8B56BBECD7C1}"/>
          </ac:spMkLst>
        </pc:spChg>
        <pc:spChg chg="add mod">
          <ac:chgData name="Guilherme Sencadas (1201180)" userId="6e61ba33-435a-408f-a9bd-175fd23a102b" providerId="ADAL" clId="{7C9D6F5C-9C24-46F8-BF05-F78CCD82AABB}" dt="2022-04-12T08:46:50.713" v="376" actId="207"/>
          <ac:spMkLst>
            <pc:docMk/>
            <pc:sldMk cId="3619964619" sldId="258"/>
            <ac:spMk id="4" creationId="{03B19FE9-4672-44F2-8E16-669A1385571D}"/>
          </ac:spMkLst>
        </pc:spChg>
        <pc:spChg chg="add mod">
          <ac:chgData name="Guilherme Sencadas (1201180)" userId="6e61ba33-435a-408f-a9bd-175fd23a102b" providerId="ADAL" clId="{7C9D6F5C-9C24-46F8-BF05-F78CCD82AABB}" dt="2022-04-12T08:47:04.522" v="377"/>
          <ac:spMkLst>
            <pc:docMk/>
            <pc:sldMk cId="3619964619" sldId="258"/>
            <ac:spMk id="6" creationId="{5C05A75F-1B55-499E-A121-ABA233ADA5E3}"/>
          </ac:spMkLst>
        </pc:spChg>
        <pc:spChg chg="add mod ord">
          <ac:chgData name="Guilherme Sencadas (1201180)" userId="6e61ba33-435a-408f-a9bd-175fd23a102b" providerId="ADAL" clId="{7C9D6F5C-9C24-46F8-BF05-F78CCD82AABB}" dt="2022-04-12T08:47:53.104" v="382" actId="170"/>
          <ac:spMkLst>
            <pc:docMk/>
            <pc:sldMk cId="3619964619" sldId="258"/>
            <ac:spMk id="7" creationId="{5FDCBE5C-7CFF-4212-AF8D-5A89C41C0BC9}"/>
          </ac:spMkLst>
        </pc:spChg>
        <pc:spChg chg="add mod">
          <ac:chgData name="Guilherme Sencadas (1201180)" userId="6e61ba33-435a-408f-a9bd-175fd23a102b" providerId="ADAL" clId="{7C9D6F5C-9C24-46F8-BF05-F78CCD82AABB}" dt="2022-04-12T08:48:07.808" v="384" actId="14100"/>
          <ac:spMkLst>
            <pc:docMk/>
            <pc:sldMk cId="3619964619" sldId="258"/>
            <ac:spMk id="8" creationId="{14EDF24A-2AA2-4CF1-8FCA-7D67FF70CECF}"/>
          </ac:spMkLst>
        </pc:spChg>
        <pc:spChg chg="add mod">
          <ac:chgData name="Guilherme Sencadas (1201180)" userId="6e61ba33-435a-408f-a9bd-175fd23a102b" providerId="ADAL" clId="{7C9D6F5C-9C24-46F8-BF05-F78CCD82AABB}" dt="2022-04-12T08:47:25.536" v="380" actId="2085"/>
          <ac:spMkLst>
            <pc:docMk/>
            <pc:sldMk cId="3619964619" sldId="258"/>
            <ac:spMk id="9" creationId="{4A626D90-E606-4FC0-A142-043827C6826D}"/>
          </ac:spMkLst>
        </pc:spChg>
        <pc:cxnChg chg="add mod">
          <ac:chgData name="Guilherme Sencadas (1201180)" userId="6e61ba33-435a-408f-a9bd-175fd23a102b" providerId="ADAL" clId="{7C9D6F5C-9C24-46F8-BF05-F78CCD82AABB}" dt="2022-04-12T08:47:04.522" v="377"/>
          <ac:cxnSpMkLst>
            <pc:docMk/>
            <pc:sldMk cId="3619964619" sldId="258"/>
            <ac:cxnSpMk id="5" creationId="{D958B8A9-B9A0-4A96-852E-0546B945894B}"/>
          </ac:cxnSpMkLst>
        </pc:cxnChg>
      </pc:sldChg>
      <pc:sldChg chg="addSp delSp modSp new mod modAnim">
        <pc:chgData name="Guilherme Sencadas (1201180)" userId="6e61ba33-435a-408f-a9bd-175fd23a102b" providerId="ADAL" clId="{7C9D6F5C-9C24-46F8-BF05-F78CCD82AABB}" dt="2022-04-12T08:53:09.003" v="441"/>
        <pc:sldMkLst>
          <pc:docMk/>
          <pc:sldMk cId="1494562487" sldId="259"/>
        </pc:sldMkLst>
        <pc:spChg chg="del">
          <ac:chgData name="Guilherme Sencadas (1201180)" userId="6e61ba33-435a-408f-a9bd-175fd23a102b" providerId="ADAL" clId="{7C9D6F5C-9C24-46F8-BF05-F78CCD82AABB}" dt="2022-04-12T08:49:15.839" v="387" actId="478"/>
          <ac:spMkLst>
            <pc:docMk/>
            <pc:sldMk cId="1494562487" sldId="259"/>
            <ac:spMk id="2" creationId="{2EF86D1E-072C-41CB-AF83-8B5B8462799D}"/>
          </ac:spMkLst>
        </pc:spChg>
        <pc:spChg chg="del">
          <ac:chgData name="Guilherme Sencadas (1201180)" userId="6e61ba33-435a-408f-a9bd-175fd23a102b" providerId="ADAL" clId="{7C9D6F5C-9C24-46F8-BF05-F78CCD82AABB}" dt="2022-04-12T08:49:17.296" v="388" actId="478"/>
          <ac:spMkLst>
            <pc:docMk/>
            <pc:sldMk cId="1494562487" sldId="259"/>
            <ac:spMk id="3" creationId="{3CF55369-4311-4BFC-AB7D-F0667A6C2EF0}"/>
          </ac:spMkLst>
        </pc:spChg>
        <pc:spChg chg="add del">
          <ac:chgData name="Guilherme Sencadas (1201180)" userId="6e61ba33-435a-408f-a9bd-175fd23a102b" providerId="ADAL" clId="{7C9D6F5C-9C24-46F8-BF05-F78CCD82AABB}" dt="2022-04-12T08:49:28.503" v="390" actId="11529"/>
          <ac:spMkLst>
            <pc:docMk/>
            <pc:sldMk cId="1494562487" sldId="259"/>
            <ac:spMk id="4" creationId="{E04DB897-9477-4C4B-A799-42486CA20E21}"/>
          </ac:spMkLst>
        </pc:spChg>
        <pc:spChg chg="add mod ord">
          <ac:chgData name="Guilherme Sencadas (1201180)" userId="6e61ba33-435a-408f-a9bd-175fd23a102b" providerId="ADAL" clId="{7C9D6F5C-9C24-46F8-BF05-F78CCD82AABB}" dt="2022-04-12T08:52:06.264" v="435" actId="170"/>
          <ac:spMkLst>
            <pc:docMk/>
            <pc:sldMk cId="1494562487" sldId="259"/>
            <ac:spMk id="5" creationId="{27BD41E2-86CB-460F-815C-31F3FE3751FE}"/>
          </ac:spMkLst>
        </pc:spChg>
        <pc:spChg chg="add mod ord">
          <ac:chgData name="Guilherme Sencadas (1201180)" userId="6e61ba33-435a-408f-a9bd-175fd23a102b" providerId="ADAL" clId="{7C9D6F5C-9C24-46F8-BF05-F78CCD82AABB}" dt="2022-04-12T08:52:06.264" v="435" actId="170"/>
          <ac:spMkLst>
            <pc:docMk/>
            <pc:sldMk cId="1494562487" sldId="259"/>
            <ac:spMk id="6" creationId="{7360B866-3BD5-4C79-832D-1A0B46746973}"/>
          </ac:spMkLst>
        </pc:spChg>
        <pc:spChg chg="add mod">
          <ac:chgData name="Guilherme Sencadas (1201180)" userId="6e61ba33-435a-408f-a9bd-175fd23a102b" providerId="ADAL" clId="{7C9D6F5C-9C24-46F8-BF05-F78CCD82AABB}" dt="2022-04-12T08:50:35.376" v="412" actId="1076"/>
          <ac:spMkLst>
            <pc:docMk/>
            <pc:sldMk cId="1494562487" sldId="259"/>
            <ac:spMk id="7" creationId="{E8C48B21-1E54-4071-96DE-A07427C61FA9}"/>
          </ac:spMkLst>
        </pc:spChg>
        <pc:spChg chg="add mod">
          <ac:chgData name="Guilherme Sencadas (1201180)" userId="6e61ba33-435a-408f-a9bd-175fd23a102b" providerId="ADAL" clId="{7C9D6F5C-9C24-46F8-BF05-F78CCD82AABB}" dt="2022-04-12T08:50:43.698" v="414" actId="14100"/>
          <ac:spMkLst>
            <pc:docMk/>
            <pc:sldMk cId="1494562487" sldId="259"/>
            <ac:spMk id="9" creationId="{A118A04A-9E5A-4F7D-A40E-DE38C41B47E3}"/>
          </ac:spMkLst>
        </pc:spChg>
        <pc:spChg chg="add mod">
          <ac:chgData name="Guilherme Sencadas (1201180)" userId="6e61ba33-435a-408f-a9bd-175fd23a102b" providerId="ADAL" clId="{7C9D6F5C-9C24-46F8-BF05-F78CCD82AABB}" dt="2022-04-12T08:51:53.647" v="431" actId="14100"/>
          <ac:spMkLst>
            <pc:docMk/>
            <pc:sldMk cId="1494562487" sldId="259"/>
            <ac:spMk id="12" creationId="{9FCF3F21-C465-44AA-83AB-DDFA49AF1FDB}"/>
          </ac:spMkLst>
        </pc:spChg>
        <pc:spChg chg="add mod">
          <ac:chgData name="Guilherme Sencadas (1201180)" userId="6e61ba33-435a-408f-a9bd-175fd23a102b" providerId="ADAL" clId="{7C9D6F5C-9C24-46F8-BF05-F78CCD82AABB}" dt="2022-04-12T08:51:50.052" v="430" actId="1076"/>
          <ac:spMkLst>
            <pc:docMk/>
            <pc:sldMk cId="1494562487" sldId="259"/>
            <ac:spMk id="13" creationId="{1678AE54-15B8-4DB7-989D-091C75BCEF62}"/>
          </ac:spMkLst>
        </pc:spChg>
        <pc:spChg chg="add mod">
          <ac:chgData name="Guilherme Sencadas (1201180)" userId="6e61ba33-435a-408f-a9bd-175fd23a102b" providerId="ADAL" clId="{7C9D6F5C-9C24-46F8-BF05-F78CCD82AABB}" dt="2022-04-12T08:51:46.131" v="429" actId="1076"/>
          <ac:spMkLst>
            <pc:docMk/>
            <pc:sldMk cId="1494562487" sldId="259"/>
            <ac:spMk id="14" creationId="{935639CB-1B7F-4DB0-8951-3FC825F26822}"/>
          </ac:spMkLst>
        </pc:spChg>
        <pc:cxnChg chg="add mod">
          <ac:chgData name="Guilherme Sencadas (1201180)" userId="6e61ba33-435a-408f-a9bd-175fd23a102b" providerId="ADAL" clId="{7C9D6F5C-9C24-46F8-BF05-F78CCD82AABB}" dt="2022-04-12T08:50:47.004" v="415" actId="14100"/>
          <ac:cxnSpMkLst>
            <pc:docMk/>
            <pc:sldMk cId="1494562487" sldId="259"/>
            <ac:cxnSpMk id="8" creationId="{B1763A85-D055-4203-856B-2728CA78C323}"/>
          </ac:cxnSpMkLst>
        </pc:cxnChg>
      </pc:sldChg>
    </pc:docChg>
  </pc:docChgLst>
  <pc:docChgLst>
    <pc:chgData name="Guilherme Sencadas (1201180)" userId="S::1201180@isep.ipp.pt::6e61ba33-435a-408f-a9bd-175fd23a102b" providerId="AD" clId="Web-{B67E8FD1-62F5-4297-AEF0-8E194F5F4248}"/>
    <pc:docChg chg="modSld">
      <pc:chgData name="Guilherme Sencadas (1201180)" userId="S::1201180@isep.ipp.pt::6e61ba33-435a-408f-a9bd-175fd23a102b" providerId="AD" clId="Web-{B67E8FD1-62F5-4297-AEF0-8E194F5F4248}" dt="2022-06-19T15:06:22.229" v="19"/>
      <pc:docMkLst>
        <pc:docMk/>
      </pc:docMkLst>
      <pc:sldChg chg="modSp">
        <pc:chgData name="Guilherme Sencadas (1201180)" userId="S::1201180@isep.ipp.pt::6e61ba33-435a-408f-a9bd-175fd23a102b" providerId="AD" clId="Web-{B67E8FD1-62F5-4297-AEF0-8E194F5F4248}" dt="2022-06-19T15:06:22.229" v="19"/>
        <pc:sldMkLst>
          <pc:docMk/>
          <pc:sldMk cId="3331583390" sldId="266"/>
        </pc:sldMkLst>
        <pc:graphicFrameChg chg="mod modGraphic">
          <ac:chgData name="Guilherme Sencadas (1201180)" userId="S::1201180@isep.ipp.pt::6e61ba33-435a-408f-a9bd-175fd23a102b" providerId="AD" clId="Web-{B67E8FD1-62F5-4297-AEF0-8E194F5F4248}" dt="2022-06-19T15:04:42.570" v="17"/>
          <ac:graphicFrameMkLst>
            <pc:docMk/>
            <pc:sldMk cId="3331583390" sldId="266"/>
            <ac:graphicFrameMk id="16" creationId="{9195C89F-4B50-DB6F-DF41-B831A71C3B0A}"/>
          </ac:graphicFrameMkLst>
        </pc:graphicFrameChg>
        <pc:graphicFrameChg chg="mod modGraphic">
          <ac:chgData name="Guilherme Sencadas (1201180)" userId="S::1201180@isep.ipp.pt::6e61ba33-435a-408f-a9bd-175fd23a102b" providerId="AD" clId="Web-{B67E8FD1-62F5-4297-AEF0-8E194F5F4248}" dt="2022-06-19T15:06:22.229" v="19"/>
          <ac:graphicFrameMkLst>
            <pc:docMk/>
            <pc:sldMk cId="3331583390" sldId="266"/>
            <ac:graphicFrameMk id="18" creationId="{A4517062-B2A5-BB8B-71A3-81ADE51654A9}"/>
          </ac:graphicFrameMkLst>
        </pc:graphicFrameChg>
      </pc:sldChg>
    </pc:docChg>
  </pc:docChgLst>
  <pc:docChgLst>
    <pc:chgData name="Guilherme Sencadas (1201180)" userId="6e61ba33-435a-408f-a9bd-175fd23a102b" providerId="ADAL" clId="{B864843F-1660-4639-819A-DD5A26AA59B8}"/>
    <pc:docChg chg="undo custSel addSld delSld modSld sldOrd">
      <pc:chgData name="Guilherme Sencadas (1201180)" userId="6e61ba33-435a-408f-a9bd-175fd23a102b" providerId="ADAL" clId="{B864843F-1660-4639-819A-DD5A26AA59B8}" dt="2022-06-19T15:10:50.562" v="2485"/>
      <pc:docMkLst>
        <pc:docMk/>
      </pc:docMkLst>
      <pc:sldChg chg="addSp modSp mod modAnim">
        <pc:chgData name="Guilherme Sencadas (1201180)" userId="6e61ba33-435a-408f-a9bd-175fd23a102b" providerId="ADAL" clId="{B864843F-1660-4639-819A-DD5A26AA59B8}" dt="2022-06-14T16:30:34.189" v="758" actId="14100"/>
        <pc:sldMkLst>
          <pc:docMk/>
          <pc:sldMk cId="988977761" sldId="256"/>
        </pc:sldMkLst>
        <pc:spChg chg="mod">
          <ac:chgData name="Guilherme Sencadas (1201180)" userId="6e61ba33-435a-408f-a9bd-175fd23a102b" providerId="ADAL" clId="{B864843F-1660-4639-819A-DD5A26AA59B8}" dt="2022-06-14T16:29:20.144" v="757" actId="1076"/>
          <ac:spMkLst>
            <pc:docMk/>
            <pc:sldMk cId="988977761" sldId="256"/>
            <ac:spMk id="2" creationId="{9F203D6A-A548-4F93-907A-200CD5D3D27B}"/>
          </ac:spMkLst>
        </pc:spChg>
        <pc:spChg chg="mod">
          <ac:chgData name="Guilherme Sencadas (1201180)" userId="6e61ba33-435a-408f-a9bd-175fd23a102b" providerId="ADAL" clId="{B864843F-1660-4639-819A-DD5A26AA59B8}" dt="2022-06-14T16:29:15.782" v="756" actId="1076"/>
          <ac:spMkLst>
            <pc:docMk/>
            <pc:sldMk cId="988977761" sldId="256"/>
            <ac:spMk id="5" creationId="{71A27F46-A790-453D-BDFD-8A3D87DC6D86}"/>
          </ac:spMkLst>
        </pc:spChg>
        <pc:spChg chg="mod">
          <ac:chgData name="Guilherme Sencadas (1201180)" userId="6e61ba33-435a-408f-a9bd-175fd23a102b" providerId="ADAL" clId="{B864843F-1660-4639-819A-DD5A26AA59B8}" dt="2022-06-14T16:30:34.189" v="758" actId="14100"/>
          <ac:spMkLst>
            <pc:docMk/>
            <pc:sldMk cId="988977761" sldId="256"/>
            <ac:spMk id="7" creationId="{6A307EC2-9FBB-450B-864C-DE4C3D743EC6}"/>
          </ac:spMkLst>
        </pc:spChg>
        <pc:spChg chg="add mod">
          <ac:chgData name="Guilherme Sencadas (1201180)" userId="6e61ba33-435a-408f-a9bd-175fd23a102b" providerId="ADAL" clId="{B864843F-1660-4639-819A-DD5A26AA59B8}" dt="2022-06-14T16:27:03.195" v="698" actId="571"/>
          <ac:spMkLst>
            <pc:docMk/>
            <pc:sldMk cId="988977761" sldId="256"/>
            <ac:spMk id="8" creationId="{25429585-2338-2E64-0FD7-0E36375FB5D8}"/>
          </ac:spMkLst>
        </pc:spChg>
        <pc:spChg chg="mod">
          <ac:chgData name="Guilherme Sencadas (1201180)" userId="6e61ba33-435a-408f-a9bd-175fd23a102b" providerId="ADAL" clId="{B864843F-1660-4639-819A-DD5A26AA59B8}" dt="2022-06-14T16:28:46.909" v="751" actId="1076"/>
          <ac:spMkLst>
            <pc:docMk/>
            <pc:sldMk cId="988977761" sldId="256"/>
            <ac:spMk id="9" creationId="{A3FF07E1-3FE0-4A06-BDB9-91AF7A78FD82}"/>
          </ac:spMkLst>
        </pc:spChg>
        <pc:spChg chg="add mod">
          <ac:chgData name="Guilherme Sencadas (1201180)" userId="6e61ba33-435a-408f-a9bd-175fd23a102b" providerId="ADAL" clId="{B864843F-1660-4639-819A-DD5A26AA59B8}" dt="2022-06-14T16:27:03.195" v="698" actId="571"/>
          <ac:spMkLst>
            <pc:docMk/>
            <pc:sldMk cId="988977761" sldId="256"/>
            <ac:spMk id="10" creationId="{E184027C-1619-4128-57C2-751B6AEAB004}"/>
          </ac:spMkLst>
        </pc:spChg>
        <pc:cxnChg chg="mod">
          <ac:chgData name="Guilherme Sencadas (1201180)" userId="6e61ba33-435a-408f-a9bd-175fd23a102b" providerId="ADAL" clId="{B864843F-1660-4639-819A-DD5A26AA59B8}" dt="2022-06-14T16:29:11.984" v="755" actId="14100"/>
          <ac:cxnSpMkLst>
            <pc:docMk/>
            <pc:sldMk cId="988977761" sldId="256"/>
            <ac:cxnSpMk id="6" creationId="{5B2C8A5C-611C-4527-B720-4D5D09DDFBEF}"/>
          </ac:cxnSpMkLst>
        </pc:cxnChg>
      </pc:sldChg>
      <pc:sldChg chg="modSp">
        <pc:chgData name="Guilherme Sencadas (1201180)" userId="6e61ba33-435a-408f-a9bd-175fd23a102b" providerId="ADAL" clId="{B864843F-1660-4639-819A-DD5A26AA59B8}" dt="2022-06-14T16:04:07.600" v="128" actId="20577"/>
        <pc:sldMkLst>
          <pc:docMk/>
          <pc:sldMk cId="995347581" sldId="257"/>
        </pc:sldMkLst>
        <pc:spChg chg="mod">
          <ac:chgData name="Guilherme Sencadas (1201180)" userId="6e61ba33-435a-408f-a9bd-175fd23a102b" providerId="ADAL" clId="{B864843F-1660-4639-819A-DD5A26AA59B8}" dt="2022-06-14T16:02:12.198" v="20" actId="207"/>
          <ac:spMkLst>
            <pc:docMk/>
            <pc:sldMk cId="995347581" sldId="257"/>
            <ac:spMk id="10" creationId="{30D01605-8BAF-4530-9FED-C096BCCA1570}"/>
          </ac:spMkLst>
        </pc:spChg>
        <pc:spChg chg="mod">
          <ac:chgData name="Guilherme Sencadas (1201180)" userId="6e61ba33-435a-408f-a9bd-175fd23a102b" providerId="ADAL" clId="{B864843F-1660-4639-819A-DD5A26AA59B8}" dt="2022-06-14T16:04:07.600" v="128" actId="20577"/>
          <ac:spMkLst>
            <pc:docMk/>
            <pc:sldMk cId="995347581" sldId="257"/>
            <ac:spMk id="11" creationId="{C006F491-38EC-42D7-AD49-BAC2F28798DD}"/>
          </ac:spMkLst>
        </pc:spChg>
        <pc:spChg chg="mod">
          <ac:chgData name="Guilherme Sencadas (1201180)" userId="6e61ba33-435a-408f-a9bd-175fd23a102b" providerId="ADAL" clId="{B864843F-1660-4639-819A-DD5A26AA59B8}" dt="2022-06-14T16:02:53.143" v="51" actId="313"/>
          <ac:spMkLst>
            <pc:docMk/>
            <pc:sldMk cId="995347581" sldId="257"/>
            <ac:spMk id="12" creationId="{4000C496-875D-4338-A07A-DDDAC4EC821C}"/>
          </ac:spMkLst>
        </pc:spChg>
        <pc:spChg chg="mod">
          <ac:chgData name="Guilherme Sencadas (1201180)" userId="6e61ba33-435a-408f-a9bd-175fd23a102b" providerId="ADAL" clId="{B864843F-1660-4639-819A-DD5A26AA59B8}" dt="2022-06-14T16:03:50.935" v="117" actId="20577"/>
          <ac:spMkLst>
            <pc:docMk/>
            <pc:sldMk cId="995347581" sldId="257"/>
            <ac:spMk id="13" creationId="{B41DD901-0926-414C-9F0B-FDA6641FC0B8}"/>
          </ac:spMkLst>
        </pc:spChg>
      </pc:sldChg>
      <pc:sldChg chg="delSp modSp mod delAnim modAnim">
        <pc:chgData name="Guilherme Sencadas (1201180)" userId="6e61ba33-435a-408f-a9bd-175fd23a102b" providerId="ADAL" clId="{B864843F-1660-4639-819A-DD5A26AA59B8}" dt="2022-06-14T16:34:06.879" v="762" actId="14100"/>
        <pc:sldMkLst>
          <pc:docMk/>
          <pc:sldMk cId="3619964619" sldId="258"/>
        </pc:sldMkLst>
        <pc:spChg chg="del mod">
          <ac:chgData name="Guilherme Sencadas (1201180)" userId="6e61ba33-435a-408f-a9bd-175fd23a102b" providerId="ADAL" clId="{B864843F-1660-4639-819A-DD5A26AA59B8}" dt="2022-06-14T16:11:02.158" v="186"/>
          <ac:spMkLst>
            <pc:docMk/>
            <pc:sldMk cId="3619964619" sldId="258"/>
            <ac:spMk id="6" creationId="{5C05A75F-1B55-499E-A121-ABA233ADA5E3}"/>
          </ac:spMkLst>
        </pc:spChg>
        <pc:spChg chg="mod">
          <ac:chgData name="Guilherme Sencadas (1201180)" userId="6e61ba33-435a-408f-a9bd-175fd23a102b" providerId="ADAL" clId="{B864843F-1660-4639-819A-DD5A26AA59B8}" dt="2022-06-14T16:05:24.474" v="152" actId="1076"/>
          <ac:spMkLst>
            <pc:docMk/>
            <pc:sldMk cId="3619964619" sldId="258"/>
            <ac:spMk id="7" creationId="{5FDCBE5C-7CFF-4212-AF8D-5A89C41C0BC9}"/>
          </ac:spMkLst>
        </pc:spChg>
        <pc:spChg chg="mod">
          <ac:chgData name="Guilherme Sencadas (1201180)" userId="6e61ba33-435a-408f-a9bd-175fd23a102b" providerId="ADAL" clId="{B864843F-1660-4639-819A-DD5A26AA59B8}" dt="2022-06-14T16:34:06.879" v="762" actId="14100"/>
          <ac:spMkLst>
            <pc:docMk/>
            <pc:sldMk cId="3619964619" sldId="258"/>
            <ac:spMk id="9" creationId="{4A626D90-E606-4FC0-A142-043827C6826D}"/>
          </ac:spMkLst>
        </pc:spChg>
        <pc:cxnChg chg="mod">
          <ac:chgData name="Guilherme Sencadas (1201180)" userId="6e61ba33-435a-408f-a9bd-175fd23a102b" providerId="ADAL" clId="{B864843F-1660-4639-819A-DD5A26AA59B8}" dt="2022-06-14T16:06:45.613" v="154" actId="14100"/>
          <ac:cxnSpMkLst>
            <pc:docMk/>
            <pc:sldMk cId="3619964619" sldId="258"/>
            <ac:cxnSpMk id="5" creationId="{D958B8A9-B9A0-4A96-852E-0546B945894B}"/>
          </ac:cxnSpMkLst>
        </pc:cxnChg>
      </pc:sldChg>
      <pc:sldChg chg="modSp">
        <pc:chgData name="Guilherme Sencadas (1201180)" userId="6e61ba33-435a-408f-a9bd-175fd23a102b" providerId="ADAL" clId="{B864843F-1660-4639-819A-DD5A26AA59B8}" dt="2022-06-14T16:26:26.934" v="659" actId="20577"/>
        <pc:sldMkLst>
          <pc:docMk/>
          <pc:sldMk cId="1494562487" sldId="259"/>
        </pc:sldMkLst>
        <pc:spChg chg="mod">
          <ac:chgData name="Guilherme Sencadas (1201180)" userId="6e61ba33-435a-408f-a9bd-175fd23a102b" providerId="ADAL" clId="{B864843F-1660-4639-819A-DD5A26AA59B8}" dt="2022-06-14T16:24:10.928" v="452" actId="20577"/>
          <ac:spMkLst>
            <pc:docMk/>
            <pc:sldMk cId="1494562487" sldId="259"/>
            <ac:spMk id="5" creationId="{27BD41E2-86CB-460F-815C-31F3FE3751FE}"/>
          </ac:spMkLst>
        </pc:spChg>
        <pc:spChg chg="mod">
          <ac:chgData name="Guilherme Sencadas (1201180)" userId="6e61ba33-435a-408f-a9bd-175fd23a102b" providerId="ADAL" clId="{B864843F-1660-4639-819A-DD5A26AA59B8}" dt="2022-06-14T16:26:26.934" v="659" actId="20577"/>
          <ac:spMkLst>
            <pc:docMk/>
            <pc:sldMk cId="1494562487" sldId="259"/>
            <ac:spMk id="6" creationId="{7360B866-3BD5-4C79-832D-1A0B46746973}"/>
          </ac:spMkLst>
        </pc:spChg>
        <pc:spChg chg="mod">
          <ac:chgData name="Guilherme Sencadas (1201180)" userId="6e61ba33-435a-408f-a9bd-175fd23a102b" providerId="ADAL" clId="{B864843F-1660-4639-819A-DD5A26AA59B8}" dt="2022-06-14T16:18:51.262" v="196" actId="122"/>
          <ac:spMkLst>
            <pc:docMk/>
            <pc:sldMk cId="1494562487" sldId="259"/>
            <ac:spMk id="7" creationId="{E8C48B21-1E54-4071-96DE-A07427C61FA9}"/>
          </ac:spMkLst>
        </pc:spChg>
      </pc:sldChg>
      <pc:sldChg chg="addSp delSp modSp mod addAnim delAnim">
        <pc:chgData name="Guilherme Sencadas (1201180)" userId="6e61ba33-435a-408f-a9bd-175fd23a102b" providerId="ADAL" clId="{B864843F-1660-4639-819A-DD5A26AA59B8}" dt="2022-06-18T15:38:54.135" v="2293" actId="166"/>
        <pc:sldMkLst>
          <pc:docMk/>
          <pc:sldMk cId="3990479490" sldId="260"/>
        </pc:sldMkLst>
        <pc:spChg chg="mod">
          <ac:chgData name="Guilherme Sencadas (1201180)" userId="6e61ba33-435a-408f-a9bd-175fd23a102b" providerId="ADAL" clId="{B864843F-1660-4639-819A-DD5A26AA59B8}" dt="2022-06-18T14:15:49.371" v="1412" actId="1076"/>
          <ac:spMkLst>
            <pc:docMk/>
            <pc:sldMk cId="3990479490" sldId="260"/>
            <ac:spMk id="7" creationId="{5FDCBE5C-7CFF-4212-AF8D-5A89C41C0BC9}"/>
          </ac:spMkLst>
        </pc:spChg>
        <pc:spChg chg="mod">
          <ac:chgData name="Guilherme Sencadas (1201180)" userId="6e61ba33-435a-408f-a9bd-175fd23a102b" providerId="ADAL" clId="{B864843F-1660-4639-819A-DD5A26AA59B8}" dt="2022-06-18T14:15:25.394" v="1408" actId="1076"/>
          <ac:spMkLst>
            <pc:docMk/>
            <pc:sldMk cId="3990479490" sldId="260"/>
            <ac:spMk id="8" creationId="{14EDF24A-2AA2-4CF1-8FCA-7D67FF70CECF}"/>
          </ac:spMkLst>
        </pc:spChg>
        <pc:spChg chg="mod ord">
          <ac:chgData name="Guilherme Sencadas (1201180)" userId="6e61ba33-435a-408f-a9bd-175fd23a102b" providerId="ADAL" clId="{B864843F-1660-4639-819A-DD5A26AA59B8}" dt="2022-06-18T15:38:54.135" v="2293" actId="166"/>
          <ac:spMkLst>
            <pc:docMk/>
            <pc:sldMk cId="3990479490" sldId="260"/>
            <ac:spMk id="9" creationId="{4A626D90-E606-4FC0-A142-043827C6826D}"/>
          </ac:spMkLst>
        </pc:spChg>
        <pc:cxnChg chg="add del mod">
          <ac:chgData name="Guilherme Sencadas (1201180)" userId="6e61ba33-435a-408f-a9bd-175fd23a102b" providerId="ADAL" clId="{B864843F-1660-4639-819A-DD5A26AA59B8}" dt="2022-06-18T14:16:10.660" v="1420" actId="14100"/>
          <ac:cxnSpMkLst>
            <pc:docMk/>
            <pc:sldMk cId="3990479490" sldId="260"/>
            <ac:cxnSpMk id="5" creationId="{D958B8A9-B9A0-4A96-852E-0546B945894B}"/>
          </ac:cxnSpMkLst>
        </pc:cxnChg>
        <pc:cxnChg chg="del mod">
          <ac:chgData name="Guilherme Sencadas (1201180)" userId="6e61ba33-435a-408f-a9bd-175fd23a102b" providerId="ADAL" clId="{B864843F-1660-4639-819A-DD5A26AA59B8}" dt="2022-06-18T14:15:51.190" v="1414" actId="478"/>
          <ac:cxnSpMkLst>
            <pc:docMk/>
            <pc:sldMk cId="3990479490" sldId="260"/>
            <ac:cxnSpMk id="10" creationId="{688301F3-50F1-2FB4-DD79-C8341FF4B191}"/>
          </ac:cxnSpMkLst>
        </pc:cxnChg>
        <pc:cxnChg chg="del mod">
          <ac:chgData name="Guilherme Sencadas (1201180)" userId="6e61ba33-435a-408f-a9bd-175fd23a102b" providerId="ADAL" clId="{B864843F-1660-4639-819A-DD5A26AA59B8}" dt="2022-06-18T14:15:50.256" v="1413" actId="478"/>
          <ac:cxnSpMkLst>
            <pc:docMk/>
            <pc:sldMk cId="3990479490" sldId="260"/>
            <ac:cxnSpMk id="11" creationId="{A880FEEB-90C5-2084-00B7-23D7061E0EC4}"/>
          </ac:cxnSpMkLst>
        </pc:cxnChg>
      </pc:sldChg>
      <pc:sldChg chg="modSp mod">
        <pc:chgData name="Guilherme Sencadas (1201180)" userId="6e61ba33-435a-408f-a9bd-175fd23a102b" providerId="ADAL" clId="{B864843F-1660-4639-819A-DD5A26AA59B8}" dt="2022-06-18T15:50:37.101" v="2436" actId="14100"/>
        <pc:sldMkLst>
          <pc:docMk/>
          <pc:sldMk cId="932094197" sldId="261"/>
        </pc:sldMkLst>
        <pc:spChg chg="mod">
          <ac:chgData name="Guilherme Sencadas (1201180)" userId="6e61ba33-435a-408f-a9bd-175fd23a102b" providerId="ADAL" clId="{B864843F-1660-4639-819A-DD5A26AA59B8}" dt="2022-06-18T15:50:37.101" v="2436" actId="14100"/>
          <ac:spMkLst>
            <pc:docMk/>
            <pc:sldMk cId="932094197" sldId="261"/>
            <ac:spMk id="9" creationId="{4A626D90-E606-4FC0-A142-043827C6826D}"/>
          </ac:spMkLst>
        </pc:spChg>
      </pc:sldChg>
      <pc:sldChg chg="modSp add mod">
        <pc:chgData name="Guilherme Sencadas (1201180)" userId="6e61ba33-435a-408f-a9bd-175fd23a102b" providerId="ADAL" clId="{B864843F-1660-4639-819A-DD5A26AA59B8}" dt="2022-06-18T14:07:16.043" v="1051" actId="20577"/>
        <pc:sldMkLst>
          <pc:docMk/>
          <pc:sldMk cId="2169172925" sldId="262"/>
        </pc:sldMkLst>
        <pc:spChg chg="mod">
          <ac:chgData name="Guilherme Sencadas (1201180)" userId="6e61ba33-435a-408f-a9bd-175fd23a102b" providerId="ADAL" clId="{B864843F-1660-4639-819A-DD5A26AA59B8}" dt="2022-06-18T14:07:16.043" v="1051" actId="20577"/>
          <ac:spMkLst>
            <pc:docMk/>
            <pc:sldMk cId="2169172925" sldId="262"/>
            <ac:spMk id="5" creationId="{27BD41E2-86CB-460F-815C-31F3FE3751FE}"/>
          </ac:spMkLst>
        </pc:spChg>
        <pc:spChg chg="mod">
          <ac:chgData name="Guilherme Sencadas (1201180)" userId="6e61ba33-435a-408f-a9bd-175fd23a102b" providerId="ADAL" clId="{B864843F-1660-4639-819A-DD5A26AA59B8}" dt="2022-06-18T14:06:53.810" v="1048" actId="20577"/>
          <ac:spMkLst>
            <pc:docMk/>
            <pc:sldMk cId="2169172925" sldId="262"/>
            <ac:spMk id="6" creationId="{7360B866-3BD5-4C79-832D-1A0B46746973}"/>
          </ac:spMkLst>
        </pc:spChg>
        <pc:spChg chg="mod">
          <ac:chgData name="Guilherme Sencadas (1201180)" userId="6e61ba33-435a-408f-a9bd-175fd23a102b" providerId="ADAL" clId="{B864843F-1660-4639-819A-DD5A26AA59B8}" dt="2022-06-14T16:37:48.180" v="791" actId="1076"/>
          <ac:spMkLst>
            <pc:docMk/>
            <pc:sldMk cId="2169172925" sldId="262"/>
            <ac:spMk id="7" creationId="{E8C48B21-1E54-4071-96DE-A07427C61FA9}"/>
          </ac:spMkLst>
        </pc:spChg>
        <pc:spChg chg="mod">
          <ac:chgData name="Guilherme Sencadas (1201180)" userId="6e61ba33-435a-408f-a9bd-175fd23a102b" providerId="ADAL" clId="{B864843F-1660-4639-819A-DD5A26AA59B8}" dt="2022-06-14T16:37:14.649" v="786" actId="14100"/>
          <ac:spMkLst>
            <pc:docMk/>
            <pc:sldMk cId="2169172925" sldId="262"/>
            <ac:spMk id="9" creationId="{A118A04A-9E5A-4F7D-A40E-DE38C41B47E3}"/>
          </ac:spMkLst>
        </pc:spChg>
        <pc:spChg chg="mod">
          <ac:chgData name="Guilherme Sencadas (1201180)" userId="6e61ba33-435a-408f-a9bd-175fd23a102b" providerId="ADAL" clId="{B864843F-1660-4639-819A-DD5A26AA59B8}" dt="2022-06-14T16:37:26.132" v="787" actId="14100"/>
          <ac:spMkLst>
            <pc:docMk/>
            <pc:sldMk cId="2169172925" sldId="262"/>
            <ac:spMk id="12" creationId="{9FCF3F21-C465-44AA-83AB-DDFA49AF1FDB}"/>
          </ac:spMkLst>
        </pc:spChg>
        <pc:cxnChg chg="mod">
          <ac:chgData name="Guilherme Sencadas (1201180)" userId="6e61ba33-435a-408f-a9bd-175fd23a102b" providerId="ADAL" clId="{B864843F-1660-4639-819A-DD5A26AA59B8}" dt="2022-06-14T16:37:40.314" v="789" actId="14100"/>
          <ac:cxnSpMkLst>
            <pc:docMk/>
            <pc:sldMk cId="2169172925" sldId="262"/>
            <ac:cxnSpMk id="8" creationId="{B1763A85-D055-4203-856B-2728CA78C323}"/>
          </ac:cxnSpMkLst>
        </pc:cxnChg>
      </pc:sldChg>
      <pc:sldChg chg="ord">
        <pc:chgData name="Guilherme Sencadas (1201180)" userId="6e61ba33-435a-408f-a9bd-175fd23a102b" providerId="ADAL" clId="{B864843F-1660-4639-819A-DD5A26AA59B8}" dt="2022-06-19T15:10:50.562" v="2485"/>
        <pc:sldMkLst>
          <pc:docMk/>
          <pc:sldMk cId="3249517402" sldId="263"/>
        </pc:sldMkLst>
      </pc:sldChg>
      <pc:sldChg chg="addSp delSp modSp mod addAnim delAnim modAnim">
        <pc:chgData name="Guilherme Sencadas (1201180)" userId="6e61ba33-435a-408f-a9bd-175fd23a102b" providerId="ADAL" clId="{B864843F-1660-4639-819A-DD5A26AA59B8}" dt="2022-06-18T15:57:42.515" v="2476" actId="1440"/>
        <pc:sldMkLst>
          <pc:docMk/>
          <pc:sldMk cId="108617246" sldId="264"/>
        </pc:sldMkLst>
        <pc:spChg chg="add del">
          <ac:chgData name="Guilherme Sencadas (1201180)" userId="6e61ba33-435a-408f-a9bd-175fd23a102b" providerId="ADAL" clId="{B864843F-1660-4639-819A-DD5A26AA59B8}" dt="2022-06-18T14:24:55.234" v="1431" actId="478"/>
          <ac:spMkLst>
            <pc:docMk/>
            <pc:sldMk cId="108617246" sldId="264"/>
            <ac:spMk id="5" creationId="{27BD41E2-86CB-460F-815C-31F3FE3751FE}"/>
          </ac:spMkLst>
        </pc:spChg>
        <pc:spChg chg="del">
          <ac:chgData name="Guilherme Sencadas (1201180)" userId="6e61ba33-435a-408f-a9bd-175fd23a102b" providerId="ADAL" clId="{B864843F-1660-4639-819A-DD5A26AA59B8}" dt="2022-06-18T14:24:55.745" v="1432" actId="478"/>
          <ac:spMkLst>
            <pc:docMk/>
            <pc:sldMk cId="108617246" sldId="264"/>
            <ac:spMk id="6" creationId="{7360B866-3BD5-4C79-832D-1A0B46746973}"/>
          </ac:spMkLst>
        </pc:spChg>
        <pc:spChg chg="mod">
          <ac:chgData name="Guilherme Sencadas (1201180)" userId="6e61ba33-435a-408f-a9bd-175fd23a102b" providerId="ADAL" clId="{B864843F-1660-4639-819A-DD5A26AA59B8}" dt="2022-06-18T14:16:49.058" v="1430" actId="20577"/>
          <ac:spMkLst>
            <pc:docMk/>
            <pc:sldMk cId="108617246" sldId="264"/>
            <ac:spMk id="7" creationId="{E8C48B21-1E54-4071-96DE-A07427C61FA9}"/>
          </ac:spMkLst>
        </pc:spChg>
        <pc:spChg chg="del">
          <ac:chgData name="Guilherme Sencadas (1201180)" userId="6e61ba33-435a-408f-a9bd-175fd23a102b" providerId="ADAL" clId="{B864843F-1660-4639-819A-DD5A26AA59B8}" dt="2022-06-18T14:25:04.761" v="1436" actId="478"/>
          <ac:spMkLst>
            <pc:docMk/>
            <pc:sldMk cId="108617246" sldId="264"/>
            <ac:spMk id="9" creationId="{A118A04A-9E5A-4F7D-A40E-DE38C41B47E3}"/>
          </ac:spMkLst>
        </pc:spChg>
        <pc:spChg chg="add mod">
          <ac:chgData name="Guilherme Sencadas (1201180)" userId="6e61ba33-435a-408f-a9bd-175fd23a102b" providerId="ADAL" clId="{B864843F-1660-4639-819A-DD5A26AA59B8}" dt="2022-06-18T14:27:27.993" v="1468" actId="20577"/>
          <ac:spMkLst>
            <pc:docMk/>
            <pc:sldMk cId="108617246" sldId="264"/>
            <ac:spMk id="11" creationId="{94C5C9C3-B75E-4BC7-0BDD-F700FF34DDD4}"/>
          </ac:spMkLst>
        </pc:spChg>
        <pc:spChg chg="del">
          <ac:chgData name="Guilherme Sencadas (1201180)" userId="6e61ba33-435a-408f-a9bd-175fd23a102b" providerId="ADAL" clId="{B864843F-1660-4639-819A-DD5A26AA59B8}" dt="2022-06-18T14:25:07.644" v="1438" actId="478"/>
          <ac:spMkLst>
            <pc:docMk/>
            <pc:sldMk cId="108617246" sldId="264"/>
            <ac:spMk id="12" creationId="{9FCF3F21-C465-44AA-83AB-DDFA49AF1FDB}"/>
          </ac:spMkLst>
        </pc:spChg>
        <pc:spChg chg="del">
          <ac:chgData name="Guilherme Sencadas (1201180)" userId="6e61ba33-435a-408f-a9bd-175fd23a102b" providerId="ADAL" clId="{B864843F-1660-4639-819A-DD5A26AA59B8}" dt="2022-06-18T14:25:05.725" v="1437" actId="478"/>
          <ac:spMkLst>
            <pc:docMk/>
            <pc:sldMk cId="108617246" sldId="264"/>
            <ac:spMk id="13" creationId="{1678AE54-15B8-4DB7-989D-091C75BCEF62}"/>
          </ac:spMkLst>
        </pc:spChg>
        <pc:spChg chg="del">
          <ac:chgData name="Guilherme Sencadas (1201180)" userId="6e61ba33-435a-408f-a9bd-175fd23a102b" providerId="ADAL" clId="{B864843F-1660-4639-819A-DD5A26AA59B8}" dt="2022-06-18T14:25:08.967" v="1439" actId="478"/>
          <ac:spMkLst>
            <pc:docMk/>
            <pc:sldMk cId="108617246" sldId="264"/>
            <ac:spMk id="14" creationId="{935639CB-1B7F-4DB0-8951-3FC825F26822}"/>
          </ac:spMkLst>
        </pc:spChg>
        <pc:spChg chg="add mod">
          <ac:chgData name="Guilherme Sencadas (1201180)" userId="6e61ba33-435a-408f-a9bd-175fd23a102b" providerId="ADAL" clId="{B864843F-1660-4639-819A-DD5A26AA59B8}" dt="2022-06-18T14:27:50.105" v="1504" actId="1076"/>
          <ac:spMkLst>
            <pc:docMk/>
            <pc:sldMk cId="108617246" sldId="264"/>
            <ac:spMk id="15" creationId="{2C626520-7DEB-F7CA-B3D7-C104181B57E4}"/>
          </ac:spMkLst>
        </pc:spChg>
        <pc:spChg chg="add mod">
          <ac:chgData name="Guilherme Sencadas (1201180)" userId="6e61ba33-435a-408f-a9bd-175fd23a102b" providerId="ADAL" clId="{B864843F-1660-4639-819A-DD5A26AA59B8}" dt="2022-06-18T15:39:47.575" v="2299" actId="14100"/>
          <ac:spMkLst>
            <pc:docMk/>
            <pc:sldMk cId="108617246" sldId="264"/>
            <ac:spMk id="18" creationId="{1D80BC73-7059-1DD0-051E-D9175C09CAA6}"/>
          </ac:spMkLst>
        </pc:spChg>
        <pc:spChg chg="add mod">
          <ac:chgData name="Guilherme Sencadas (1201180)" userId="6e61ba33-435a-408f-a9bd-175fd23a102b" providerId="ADAL" clId="{B864843F-1660-4639-819A-DD5A26AA59B8}" dt="2022-06-18T15:50:22.315" v="2435" actId="14100"/>
          <ac:spMkLst>
            <pc:docMk/>
            <pc:sldMk cId="108617246" sldId="264"/>
            <ac:spMk id="19" creationId="{AC3C680D-A4C3-7098-83FC-8C074603B1BA}"/>
          </ac:spMkLst>
        </pc:spChg>
        <pc:picChg chg="add mod ord">
          <ac:chgData name="Guilherme Sencadas (1201180)" userId="6e61ba33-435a-408f-a9bd-175fd23a102b" providerId="ADAL" clId="{B864843F-1660-4639-819A-DD5A26AA59B8}" dt="2022-06-18T15:57:35.581" v="2475" actId="1440"/>
          <ac:picMkLst>
            <pc:docMk/>
            <pc:sldMk cId="108617246" sldId="264"/>
            <ac:picMk id="3" creationId="{F52EDC7F-3475-93AC-A634-01473936E481}"/>
          </ac:picMkLst>
        </pc:picChg>
        <pc:picChg chg="add mod ord">
          <ac:chgData name="Guilherme Sencadas (1201180)" userId="6e61ba33-435a-408f-a9bd-175fd23a102b" providerId="ADAL" clId="{B864843F-1660-4639-819A-DD5A26AA59B8}" dt="2022-06-18T15:57:42.515" v="2476" actId="1440"/>
          <ac:picMkLst>
            <pc:docMk/>
            <pc:sldMk cId="108617246" sldId="264"/>
            <ac:picMk id="10" creationId="{F038EABD-E504-3C1B-CBA8-46ECC50D3796}"/>
          </ac:picMkLst>
        </pc:picChg>
        <pc:cxnChg chg="mod">
          <ac:chgData name="Guilherme Sencadas (1201180)" userId="6e61ba33-435a-408f-a9bd-175fd23a102b" providerId="ADAL" clId="{B864843F-1660-4639-819A-DD5A26AA59B8}" dt="2022-06-18T14:25:04.761" v="1436" actId="478"/>
          <ac:cxnSpMkLst>
            <pc:docMk/>
            <pc:sldMk cId="108617246" sldId="264"/>
            <ac:cxnSpMk id="8" creationId="{B1763A85-D055-4203-856B-2728CA78C323}"/>
          </ac:cxnSpMkLst>
        </pc:cxnChg>
        <pc:cxnChg chg="add del">
          <ac:chgData name="Guilherme Sencadas (1201180)" userId="6e61ba33-435a-408f-a9bd-175fd23a102b" providerId="ADAL" clId="{B864843F-1660-4639-819A-DD5A26AA59B8}" dt="2022-06-18T15:39:29.998" v="2295" actId="11529"/>
          <ac:cxnSpMkLst>
            <pc:docMk/>
            <pc:sldMk cId="108617246" sldId="264"/>
            <ac:cxnSpMk id="17" creationId="{F1FFE643-3BDD-14C5-561E-A7ACF0949985}"/>
          </ac:cxnSpMkLst>
        </pc:cxnChg>
      </pc:sldChg>
      <pc:sldChg chg="addSp delSp modSp mod">
        <pc:chgData name="Guilherme Sencadas (1201180)" userId="6e61ba33-435a-408f-a9bd-175fd23a102b" providerId="ADAL" clId="{B864843F-1660-4639-819A-DD5A26AA59B8}" dt="2022-06-18T15:53:12.678" v="2461" actId="207"/>
        <pc:sldMkLst>
          <pc:docMk/>
          <pc:sldMk cId="2350182786" sldId="265"/>
        </pc:sldMkLst>
        <pc:spChg chg="mod">
          <ac:chgData name="Guilherme Sencadas (1201180)" userId="6e61ba33-435a-408f-a9bd-175fd23a102b" providerId="ADAL" clId="{B864843F-1660-4639-819A-DD5A26AA59B8}" dt="2022-06-18T15:13:22.515" v="2063" actId="20577"/>
          <ac:spMkLst>
            <pc:docMk/>
            <pc:sldMk cId="2350182786" sldId="265"/>
            <ac:spMk id="5" creationId="{27BD41E2-86CB-460F-815C-31F3FE3751FE}"/>
          </ac:spMkLst>
        </pc:spChg>
        <pc:spChg chg="mod">
          <ac:chgData name="Guilherme Sencadas (1201180)" userId="6e61ba33-435a-408f-a9bd-175fd23a102b" providerId="ADAL" clId="{B864843F-1660-4639-819A-DD5A26AA59B8}" dt="2022-06-18T15:22:00.208" v="2291" actId="20577"/>
          <ac:spMkLst>
            <pc:docMk/>
            <pc:sldMk cId="2350182786" sldId="265"/>
            <ac:spMk id="6" creationId="{7360B866-3BD5-4C79-832D-1A0B46746973}"/>
          </ac:spMkLst>
        </pc:spChg>
        <pc:spChg chg="mod">
          <ac:chgData name="Guilherme Sencadas (1201180)" userId="6e61ba33-435a-408f-a9bd-175fd23a102b" providerId="ADAL" clId="{B864843F-1660-4639-819A-DD5A26AA59B8}" dt="2022-06-18T15:05:59.794" v="1910" actId="14100"/>
          <ac:spMkLst>
            <pc:docMk/>
            <pc:sldMk cId="2350182786" sldId="265"/>
            <ac:spMk id="7" creationId="{E8C48B21-1E54-4071-96DE-A07427C61FA9}"/>
          </ac:spMkLst>
        </pc:spChg>
        <pc:spChg chg="add del mod">
          <ac:chgData name="Guilherme Sencadas (1201180)" userId="6e61ba33-435a-408f-a9bd-175fd23a102b" providerId="ADAL" clId="{B864843F-1660-4639-819A-DD5A26AA59B8}" dt="2022-06-18T15:51:30.340" v="2449" actId="478"/>
          <ac:spMkLst>
            <pc:docMk/>
            <pc:sldMk cId="2350182786" sldId="265"/>
            <ac:spMk id="9" creationId="{A118A04A-9E5A-4F7D-A40E-DE38C41B47E3}"/>
          </ac:spMkLst>
        </pc:spChg>
        <pc:spChg chg="mod">
          <ac:chgData name="Guilherme Sencadas (1201180)" userId="6e61ba33-435a-408f-a9bd-175fd23a102b" providerId="ADAL" clId="{B864843F-1660-4639-819A-DD5A26AA59B8}" dt="2022-06-18T15:52:39.149" v="2454" actId="14100"/>
          <ac:spMkLst>
            <pc:docMk/>
            <pc:sldMk cId="2350182786" sldId="265"/>
            <ac:spMk id="12" creationId="{9FCF3F21-C465-44AA-83AB-DDFA49AF1FDB}"/>
          </ac:spMkLst>
        </pc:spChg>
        <pc:spChg chg="mod">
          <ac:chgData name="Guilherme Sencadas (1201180)" userId="6e61ba33-435a-408f-a9bd-175fd23a102b" providerId="ADAL" clId="{B864843F-1660-4639-819A-DD5A26AA59B8}" dt="2022-06-18T15:51:49.420" v="2451" actId="1076"/>
          <ac:spMkLst>
            <pc:docMk/>
            <pc:sldMk cId="2350182786" sldId="265"/>
            <ac:spMk id="13" creationId="{1678AE54-15B8-4DB7-989D-091C75BCEF62}"/>
          </ac:spMkLst>
        </pc:spChg>
        <pc:spChg chg="add mod">
          <ac:chgData name="Guilherme Sencadas (1201180)" userId="6e61ba33-435a-408f-a9bd-175fd23a102b" providerId="ADAL" clId="{B864843F-1660-4639-819A-DD5A26AA59B8}" dt="2022-06-18T15:53:12.678" v="2461" actId="207"/>
          <ac:spMkLst>
            <pc:docMk/>
            <pc:sldMk cId="2350182786" sldId="265"/>
            <ac:spMk id="21" creationId="{D66489E3-511A-548D-BA75-5FC507734D66}"/>
          </ac:spMkLst>
        </pc:spChg>
        <pc:cxnChg chg="mod">
          <ac:chgData name="Guilherme Sencadas (1201180)" userId="6e61ba33-435a-408f-a9bd-175fd23a102b" providerId="ADAL" clId="{B864843F-1660-4639-819A-DD5A26AA59B8}" dt="2022-06-18T15:52:41.885" v="2455" actId="14100"/>
          <ac:cxnSpMkLst>
            <pc:docMk/>
            <pc:sldMk cId="2350182786" sldId="265"/>
            <ac:cxnSpMk id="8" creationId="{B1763A85-D055-4203-856B-2728CA78C323}"/>
          </ac:cxnSpMkLst>
        </pc:cxnChg>
      </pc:sldChg>
      <pc:sldChg chg="addSp delSp modSp mod addAnim delAnim modAnim">
        <pc:chgData name="Guilherme Sencadas (1201180)" userId="6e61ba33-435a-408f-a9bd-175fd23a102b" providerId="ADAL" clId="{B864843F-1660-4639-819A-DD5A26AA59B8}" dt="2022-06-18T15:54:50.526" v="2472"/>
        <pc:sldMkLst>
          <pc:docMk/>
          <pc:sldMk cId="3331583390" sldId="266"/>
        </pc:sldMkLst>
        <pc:spChg chg="del">
          <ac:chgData name="Guilherme Sencadas (1201180)" userId="6e61ba33-435a-408f-a9bd-175fd23a102b" providerId="ADAL" clId="{B864843F-1660-4639-819A-DD5A26AA59B8}" dt="2022-06-18T14:45:03.483" v="1660" actId="478"/>
          <ac:spMkLst>
            <pc:docMk/>
            <pc:sldMk cId="3331583390" sldId="266"/>
            <ac:spMk id="5" creationId="{27BD41E2-86CB-460F-815C-31F3FE3751FE}"/>
          </ac:spMkLst>
        </pc:spChg>
        <pc:spChg chg="del">
          <ac:chgData name="Guilherme Sencadas (1201180)" userId="6e61ba33-435a-408f-a9bd-175fd23a102b" providerId="ADAL" clId="{B864843F-1660-4639-819A-DD5A26AA59B8}" dt="2022-06-18T14:45:06.765" v="1661" actId="478"/>
          <ac:spMkLst>
            <pc:docMk/>
            <pc:sldMk cId="3331583390" sldId="266"/>
            <ac:spMk id="6" creationId="{7360B866-3BD5-4C79-832D-1A0B46746973}"/>
          </ac:spMkLst>
        </pc:spChg>
        <pc:spChg chg="mod ord">
          <ac:chgData name="Guilherme Sencadas (1201180)" userId="6e61ba33-435a-408f-a9bd-175fd23a102b" providerId="ADAL" clId="{B864843F-1660-4639-819A-DD5A26AA59B8}" dt="2022-06-18T15:53:54.860" v="2464" actId="167"/>
          <ac:spMkLst>
            <pc:docMk/>
            <pc:sldMk cId="3331583390" sldId="266"/>
            <ac:spMk id="7" creationId="{E8C48B21-1E54-4071-96DE-A07427C61FA9}"/>
          </ac:spMkLst>
        </pc:spChg>
        <pc:spChg chg="mod">
          <ac:chgData name="Guilherme Sencadas (1201180)" userId="6e61ba33-435a-408f-a9bd-175fd23a102b" providerId="ADAL" clId="{B864843F-1660-4639-819A-DD5A26AA59B8}" dt="2022-06-18T14:52:00.365" v="1789" actId="14100"/>
          <ac:spMkLst>
            <pc:docMk/>
            <pc:sldMk cId="3331583390" sldId="266"/>
            <ac:spMk id="9" creationId="{A118A04A-9E5A-4F7D-A40E-DE38C41B47E3}"/>
          </ac:spMkLst>
        </pc:spChg>
        <pc:spChg chg="mod ord">
          <ac:chgData name="Guilherme Sencadas (1201180)" userId="6e61ba33-435a-408f-a9bd-175fd23a102b" providerId="ADAL" clId="{B864843F-1660-4639-819A-DD5A26AA59B8}" dt="2022-06-18T15:53:38.701" v="2463" actId="166"/>
          <ac:spMkLst>
            <pc:docMk/>
            <pc:sldMk cId="3331583390" sldId="266"/>
            <ac:spMk id="12" creationId="{9FCF3F21-C465-44AA-83AB-DDFA49AF1FDB}"/>
          </ac:spMkLst>
        </pc:spChg>
        <pc:spChg chg="del">
          <ac:chgData name="Guilherme Sencadas (1201180)" userId="6e61ba33-435a-408f-a9bd-175fd23a102b" providerId="ADAL" clId="{B864843F-1660-4639-819A-DD5A26AA59B8}" dt="2022-06-18T14:46:20.974" v="1687" actId="478"/>
          <ac:spMkLst>
            <pc:docMk/>
            <pc:sldMk cId="3331583390" sldId="266"/>
            <ac:spMk id="13" creationId="{1678AE54-15B8-4DB7-989D-091C75BCEF62}"/>
          </ac:spMkLst>
        </pc:spChg>
        <pc:spChg chg="del">
          <ac:chgData name="Guilherme Sencadas (1201180)" userId="6e61ba33-435a-408f-a9bd-175fd23a102b" providerId="ADAL" clId="{B864843F-1660-4639-819A-DD5A26AA59B8}" dt="2022-06-18T14:46:19.905" v="1686" actId="478"/>
          <ac:spMkLst>
            <pc:docMk/>
            <pc:sldMk cId="3331583390" sldId="266"/>
            <ac:spMk id="14" creationId="{935639CB-1B7F-4DB0-8951-3FC825F26822}"/>
          </ac:spMkLst>
        </pc:spChg>
        <pc:graphicFrameChg chg="add mod modGraphic">
          <ac:chgData name="Guilherme Sencadas (1201180)" userId="6e61ba33-435a-408f-a9bd-175fd23a102b" providerId="ADAL" clId="{B864843F-1660-4639-819A-DD5A26AA59B8}" dt="2022-06-18T14:56:00.525" v="1839"/>
          <ac:graphicFrameMkLst>
            <pc:docMk/>
            <pc:sldMk cId="3331583390" sldId="266"/>
            <ac:graphicFrameMk id="16" creationId="{9195C89F-4B50-DB6F-DF41-B831A71C3B0A}"/>
          </ac:graphicFrameMkLst>
        </pc:graphicFrameChg>
        <pc:graphicFrameChg chg="add del mod modGraphic">
          <ac:chgData name="Guilherme Sencadas (1201180)" userId="6e61ba33-435a-408f-a9bd-175fd23a102b" providerId="ADAL" clId="{B864843F-1660-4639-819A-DD5A26AA59B8}" dt="2022-06-18T14:56:38.682" v="1850" actId="478"/>
          <ac:graphicFrameMkLst>
            <pc:docMk/>
            <pc:sldMk cId="3331583390" sldId="266"/>
            <ac:graphicFrameMk id="17" creationId="{E02C8B76-3FFD-2AE9-D459-A7BC15F7D338}"/>
          </ac:graphicFrameMkLst>
        </pc:graphicFrameChg>
        <pc:graphicFrameChg chg="add mod modGraphic">
          <ac:chgData name="Guilherme Sencadas (1201180)" userId="6e61ba33-435a-408f-a9bd-175fd23a102b" providerId="ADAL" clId="{B864843F-1660-4639-819A-DD5A26AA59B8}" dt="2022-06-18T15:54:50.526" v="2472"/>
          <ac:graphicFrameMkLst>
            <pc:docMk/>
            <pc:sldMk cId="3331583390" sldId="266"/>
            <ac:graphicFrameMk id="18" creationId="{A4517062-B2A5-BB8B-71A3-81ADE51654A9}"/>
          </ac:graphicFrameMkLst>
        </pc:graphicFrameChg>
        <pc:cxnChg chg="add del mod">
          <ac:chgData name="Guilherme Sencadas (1201180)" userId="6e61ba33-435a-408f-a9bd-175fd23a102b" providerId="ADAL" clId="{B864843F-1660-4639-819A-DD5A26AA59B8}" dt="2022-06-18T14:46:15.790" v="1685" actId="14100"/>
          <ac:cxnSpMkLst>
            <pc:docMk/>
            <pc:sldMk cId="3331583390" sldId="266"/>
            <ac:cxnSpMk id="8" creationId="{B1763A85-D055-4203-856B-2728CA78C323}"/>
          </ac:cxnSpMkLst>
        </pc:cxnChg>
      </pc:sldChg>
      <pc:sldChg chg="modSp add">
        <pc:chgData name="Guilherme Sencadas (1201180)" userId="6e61ba33-435a-408f-a9bd-175fd23a102b" providerId="ADAL" clId="{B864843F-1660-4639-819A-DD5A26AA59B8}" dt="2022-06-18T14:12:03.117" v="1372" actId="20577"/>
        <pc:sldMkLst>
          <pc:docMk/>
          <pc:sldMk cId="447275336" sldId="267"/>
        </pc:sldMkLst>
        <pc:spChg chg="mod">
          <ac:chgData name="Guilherme Sencadas (1201180)" userId="6e61ba33-435a-408f-a9bd-175fd23a102b" providerId="ADAL" clId="{B864843F-1660-4639-819A-DD5A26AA59B8}" dt="2022-06-18T14:11:07.570" v="1296" actId="20577"/>
          <ac:spMkLst>
            <pc:docMk/>
            <pc:sldMk cId="447275336" sldId="267"/>
            <ac:spMk id="5" creationId="{27BD41E2-86CB-460F-815C-31F3FE3751FE}"/>
          </ac:spMkLst>
        </pc:spChg>
        <pc:spChg chg="mod">
          <ac:chgData name="Guilherme Sencadas (1201180)" userId="6e61ba33-435a-408f-a9bd-175fd23a102b" providerId="ADAL" clId="{B864843F-1660-4639-819A-DD5A26AA59B8}" dt="2022-06-18T14:12:03.117" v="1372" actId="20577"/>
          <ac:spMkLst>
            <pc:docMk/>
            <pc:sldMk cId="447275336" sldId="267"/>
            <ac:spMk id="6" creationId="{7360B866-3BD5-4C79-832D-1A0B46746973}"/>
          </ac:spMkLst>
        </pc:spChg>
      </pc:sldChg>
      <pc:sldChg chg="addSp delSp modSp add del mod modAnim">
        <pc:chgData name="Guilherme Sencadas (1201180)" userId="6e61ba33-435a-408f-a9bd-175fd23a102b" providerId="ADAL" clId="{B864843F-1660-4639-819A-DD5A26AA59B8}" dt="2022-06-18T15:57:51.846" v="2478" actId="1440"/>
        <pc:sldMkLst>
          <pc:docMk/>
          <pc:sldMk cId="1328594486" sldId="268"/>
        </pc:sldMkLst>
        <pc:spChg chg="mod">
          <ac:chgData name="Guilherme Sencadas (1201180)" userId="6e61ba33-435a-408f-a9bd-175fd23a102b" providerId="ADAL" clId="{B864843F-1660-4639-819A-DD5A26AA59B8}" dt="2022-06-18T14:28:24.687" v="1515" actId="20577"/>
          <ac:spMkLst>
            <pc:docMk/>
            <pc:sldMk cId="1328594486" sldId="268"/>
            <ac:spMk id="7" creationId="{E8C48B21-1E54-4071-96DE-A07427C61FA9}"/>
          </ac:spMkLst>
        </pc:spChg>
        <pc:spChg chg="del mod">
          <ac:chgData name="Guilherme Sencadas (1201180)" userId="6e61ba33-435a-408f-a9bd-175fd23a102b" providerId="ADAL" clId="{B864843F-1660-4639-819A-DD5A26AA59B8}" dt="2022-06-18T14:28:30.034" v="1518" actId="478"/>
          <ac:spMkLst>
            <pc:docMk/>
            <pc:sldMk cId="1328594486" sldId="268"/>
            <ac:spMk id="11" creationId="{94C5C9C3-B75E-4BC7-0BDD-F700FF34DDD4}"/>
          </ac:spMkLst>
        </pc:spChg>
        <pc:spChg chg="del">
          <ac:chgData name="Guilherme Sencadas (1201180)" userId="6e61ba33-435a-408f-a9bd-175fd23a102b" providerId="ADAL" clId="{B864843F-1660-4639-819A-DD5A26AA59B8}" dt="2022-06-18T14:28:31.736" v="1520" actId="478"/>
          <ac:spMkLst>
            <pc:docMk/>
            <pc:sldMk cId="1328594486" sldId="268"/>
            <ac:spMk id="15" creationId="{2C626520-7DEB-F7CA-B3D7-C104181B57E4}"/>
          </ac:spMkLst>
        </pc:spChg>
        <pc:spChg chg="add mod">
          <ac:chgData name="Guilherme Sencadas (1201180)" userId="6e61ba33-435a-408f-a9bd-175fd23a102b" providerId="ADAL" clId="{B864843F-1660-4639-819A-DD5A26AA59B8}" dt="2022-06-18T14:32:38.823" v="1579" actId="1076"/>
          <ac:spMkLst>
            <pc:docMk/>
            <pc:sldMk cId="1328594486" sldId="268"/>
            <ac:spMk id="16" creationId="{4C64F23A-69BF-74D2-144D-C1A2C92F1132}"/>
          </ac:spMkLst>
        </pc:spChg>
        <pc:spChg chg="add mod">
          <ac:chgData name="Guilherme Sencadas (1201180)" userId="6e61ba33-435a-408f-a9bd-175fd23a102b" providerId="ADAL" clId="{B864843F-1660-4639-819A-DD5A26AA59B8}" dt="2022-06-18T14:32:53.884" v="1599" actId="20577"/>
          <ac:spMkLst>
            <pc:docMk/>
            <pc:sldMk cId="1328594486" sldId="268"/>
            <ac:spMk id="17" creationId="{564AC3A8-9B87-B112-EF04-29D974C2D30E}"/>
          </ac:spMkLst>
        </pc:spChg>
        <pc:spChg chg="add mod">
          <ac:chgData name="Guilherme Sencadas (1201180)" userId="6e61ba33-435a-408f-a9bd-175fd23a102b" providerId="ADAL" clId="{B864843F-1660-4639-819A-DD5A26AA59B8}" dt="2022-06-18T15:39:59.728" v="2300"/>
          <ac:spMkLst>
            <pc:docMk/>
            <pc:sldMk cId="1328594486" sldId="268"/>
            <ac:spMk id="18" creationId="{B19319CB-2C9F-D366-81F2-800CC1FF3B6F}"/>
          </ac:spMkLst>
        </pc:spChg>
        <pc:spChg chg="add mod">
          <ac:chgData name="Guilherme Sencadas (1201180)" userId="6e61ba33-435a-408f-a9bd-175fd23a102b" providerId="ADAL" clId="{B864843F-1660-4639-819A-DD5A26AA59B8}" dt="2022-06-18T15:41:15.724" v="2314" actId="20577"/>
          <ac:spMkLst>
            <pc:docMk/>
            <pc:sldMk cId="1328594486" sldId="268"/>
            <ac:spMk id="19" creationId="{DE492EB3-3108-E530-0AE7-585237BF53F4}"/>
          </ac:spMkLst>
        </pc:spChg>
        <pc:picChg chg="del">
          <ac:chgData name="Guilherme Sencadas (1201180)" userId="6e61ba33-435a-408f-a9bd-175fd23a102b" providerId="ADAL" clId="{B864843F-1660-4639-819A-DD5A26AA59B8}" dt="2022-06-18T14:28:28.641" v="1516" actId="478"/>
          <ac:picMkLst>
            <pc:docMk/>
            <pc:sldMk cId="1328594486" sldId="268"/>
            <ac:picMk id="3" creationId="{F52EDC7F-3475-93AC-A634-01473936E481}"/>
          </ac:picMkLst>
        </pc:picChg>
        <pc:picChg chg="add mod ord">
          <ac:chgData name="Guilherme Sencadas (1201180)" userId="6e61ba33-435a-408f-a9bd-175fd23a102b" providerId="ADAL" clId="{B864843F-1660-4639-819A-DD5A26AA59B8}" dt="2022-06-18T15:57:48.520" v="2477" actId="1440"/>
          <ac:picMkLst>
            <pc:docMk/>
            <pc:sldMk cId="1328594486" sldId="268"/>
            <ac:picMk id="4" creationId="{D01F45F4-7D6A-46B3-6A4C-B27483DA3127}"/>
          </ac:picMkLst>
        </pc:picChg>
        <pc:picChg chg="add del mod">
          <ac:chgData name="Guilherme Sencadas (1201180)" userId="6e61ba33-435a-408f-a9bd-175fd23a102b" providerId="ADAL" clId="{B864843F-1660-4639-819A-DD5A26AA59B8}" dt="2022-06-18T14:29:52.367" v="1528" actId="478"/>
          <ac:picMkLst>
            <pc:docMk/>
            <pc:sldMk cId="1328594486" sldId="268"/>
            <ac:picMk id="6" creationId="{DCFA9D69-FA8C-0E7D-E98A-D481D4974D15}"/>
          </ac:picMkLst>
        </pc:picChg>
        <pc:picChg chg="del">
          <ac:chgData name="Guilherme Sencadas (1201180)" userId="6e61ba33-435a-408f-a9bd-175fd23a102b" providerId="ADAL" clId="{B864843F-1660-4639-819A-DD5A26AA59B8}" dt="2022-06-18T14:28:30.547" v="1519" actId="478"/>
          <ac:picMkLst>
            <pc:docMk/>
            <pc:sldMk cId="1328594486" sldId="268"/>
            <ac:picMk id="10" creationId="{F038EABD-E504-3C1B-CBA8-46ECC50D3796}"/>
          </ac:picMkLst>
        </pc:picChg>
        <pc:picChg chg="add del mod">
          <ac:chgData name="Guilherme Sencadas (1201180)" userId="6e61ba33-435a-408f-a9bd-175fd23a102b" providerId="ADAL" clId="{B864843F-1660-4639-819A-DD5A26AA59B8}" dt="2022-06-18T14:30:48.963" v="1536" actId="478"/>
          <ac:picMkLst>
            <pc:docMk/>
            <pc:sldMk cId="1328594486" sldId="268"/>
            <ac:picMk id="12" creationId="{CF280331-9BAC-EAA9-E0D8-B28F66296B9F}"/>
          </ac:picMkLst>
        </pc:picChg>
        <pc:picChg chg="add mod ord">
          <ac:chgData name="Guilherme Sencadas (1201180)" userId="6e61ba33-435a-408f-a9bd-175fd23a102b" providerId="ADAL" clId="{B864843F-1660-4639-819A-DD5A26AA59B8}" dt="2022-06-18T15:57:51.846" v="2478" actId="1440"/>
          <ac:picMkLst>
            <pc:docMk/>
            <pc:sldMk cId="1328594486" sldId="268"/>
            <ac:picMk id="14" creationId="{18366C39-071D-5330-229C-87AF62333A1F}"/>
          </ac:picMkLst>
        </pc:picChg>
      </pc:sldChg>
      <pc:sldChg chg="addSp delSp modSp mod modAnim">
        <pc:chgData name="Guilherme Sencadas (1201180)" userId="6e61ba33-435a-408f-a9bd-175fd23a102b" providerId="ADAL" clId="{B864843F-1660-4639-819A-DD5A26AA59B8}" dt="2022-06-18T15:58:05.468" v="2480" actId="1440"/>
        <pc:sldMkLst>
          <pc:docMk/>
          <pc:sldMk cId="835087831" sldId="269"/>
        </pc:sldMkLst>
        <pc:spChg chg="add mod">
          <ac:chgData name="Guilherme Sencadas (1201180)" userId="6e61ba33-435a-408f-a9bd-175fd23a102b" providerId="ADAL" clId="{B864843F-1660-4639-819A-DD5A26AA59B8}" dt="2022-06-18T14:34:54.868" v="1620" actId="1076"/>
          <ac:spMkLst>
            <pc:docMk/>
            <pc:sldMk cId="835087831" sldId="269"/>
            <ac:spMk id="10" creationId="{E7660408-EDB7-5762-26F1-12ECDE54FD7A}"/>
          </ac:spMkLst>
        </pc:spChg>
        <pc:spChg chg="add mod">
          <ac:chgData name="Guilherme Sencadas (1201180)" userId="6e61ba33-435a-408f-a9bd-175fd23a102b" providerId="ADAL" clId="{B864843F-1660-4639-819A-DD5A26AA59B8}" dt="2022-06-18T14:34:58.745" v="1622" actId="1076"/>
          <ac:spMkLst>
            <pc:docMk/>
            <pc:sldMk cId="835087831" sldId="269"/>
            <ac:spMk id="11" creationId="{5D143941-ADD3-64F9-DF19-D8C3BFD68992}"/>
          </ac:spMkLst>
        </pc:spChg>
        <pc:spChg chg="add mod">
          <ac:chgData name="Guilherme Sencadas (1201180)" userId="6e61ba33-435a-408f-a9bd-175fd23a102b" providerId="ADAL" clId="{B864843F-1660-4639-819A-DD5A26AA59B8}" dt="2022-06-18T15:40:03.468" v="2302" actId="14100"/>
          <ac:spMkLst>
            <pc:docMk/>
            <pc:sldMk cId="835087831" sldId="269"/>
            <ac:spMk id="12" creationId="{49AB96B7-500A-5516-C0C1-C96BFE6D495C}"/>
          </ac:spMkLst>
        </pc:spChg>
        <pc:spChg chg="add mod">
          <ac:chgData name="Guilherme Sencadas (1201180)" userId="6e61ba33-435a-408f-a9bd-175fd23a102b" providerId="ADAL" clId="{B864843F-1660-4639-819A-DD5A26AA59B8}" dt="2022-06-18T15:41:19.171" v="2315"/>
          <ac:spMkLst>
            <pc:docMk/>
            <pc:sldMk cId="835087831" sldId="269"/>
            <ac:spMk id="13" creationId="{10E4A5F5-D2F9-F2ED-168B-5F1CBD1620DA}"/>
          </ac:spMkLst>
        </pc:spChg>
        <pc:picChg chg="add mod ord">
          <ac:chgData name="Guilherme Sencadas (1201180)" userId="6e61ba33-435a-408f-a9bd-175fd23a102b" providerId="ADAL" clId="{B864843F-1660-4639-819A-DD5A26AA59B8}" dt="2022-06-18T15:58:00.018" v="2479" actId="1440"/>
          <ac:picMkLst>
            <pc:docMk/>
            <pc:sldMk cId="835087831" sldId="269"/>
            <ac:picMk id="3" creationId="{EBA04893-D5BF-0488-9F45-5F67EB3C4500}"/>
          </ac:picMkLst>
        </pc:picChg>
        <pc:picChg chg="add mod ord">
          <ac:chgData name="Guilherme Sencadas (1201180)" userId="6e61ba33-435a-408f-a9bd-175fd23a102b" providerId="ADAL" clId="{B864843F-1660-4639-819A-DD5A26AA59B8}" dt="2022-06-18T15:58:05.468" v="2480" actId="1440"/>
          <ac:picMkLst>
            <pc:docMk/>
            <pc:sldMk cId="835087831" sldId="269"/>
            <ac:picMk id="5" creationId="{2C9C3738-C6A0-FC6B-4C2B-AB8873838914}"/>
          </ac:picMkLst>
        </pc:picChg>
        <pc:picChg chg="add del">
          <ac:chgData name="Guilherme Sencadas (1201180)" userId="6e61ba33-435a-408f-a9bd-175fd23a102b" providerId="ADAL" clId="{B864843F-1660-4639-819A-DD5A26AA59B8}" dt="2022-06-18T14:34:46.812" v="1618" actId="22"/>
          <ac:picMkLst>
            <pc:docMk/>
            <pc:sldMk cId="835087831" sldId="269"/>
            <ac:picMk id="9" creationId="{0DB6AE94-BF3B-11DD-EC19-EFF63D802676}"/>
          </ac:picMkLst>
        </pc:picChg>
        <pc:cxnChg chg="mod">
          <ac:chgData name="Guilherme Sencadas (1201180)" userId="6e61ba33-435a-408f-a9bd-175fd23a102b" providerId="ADAL" clId="{B864843F-1660-4639-819A-DD5A26AA59B8}" dt="2022-06-18T15:41:37.314" v="2318" actId="14100"/>
          <ac:cxnSpMkLst>
            <pc:docMk/>
            <pc:sldMk cId="835087831" sldId="269"/>
            <ac:cxnSpMk id="8" creationId="{B1763A85-D055-4203-856B-2728CA78C323}"/>
          </ac:cxnSpMkLst>
        </pc:cxnChg>
      </pc:sldChg>
      <pc:sldChg chg="addSp modSp mod modAnim">
        <pc:chgData name="Guilherme Sencadas (1201180)" userId="6e61ba33-435a-408f-a9bd-175fd23a102b" providerId="ADAL" clId="{B864843F-1660-4639-819A-DD5A26AA59B8}" dt="2022-06-18T15:58:14.410" v="2482" actId="1440"/>
        <pc:sldMkLst>
          <pc:docMk/>
          <pc:sldMk cId="3514560433" sldId="270"/>
        </pc:sldMkLst>
        <pc:spChg chg="add mod">
          <ac:chgData name="Guilherme Sencadas (1201180)" userId="6e61ba33-435a-408f-a9bd-175fd23a102b" providerId="ADAL" clId="{B864843F-1660-4639-819A-DD5A26AA59B8}" dt="2022-06-18T14:38:07.342" v="1640" actId="1076"/>
          <ac:spMkLst>
            <pc:docMk/>
            <pc:sldMk cId="3514560433" sldId="270"/>
            <ac:spMk id="9" creationId="{56566C7C-94BE-62B2-8973-5198FDB15CAD}"/>
          </ac:spMkLst>
        </pc:spChg>
        <pc:spChg chg="add mod">
          <ac:chgData name="Guilherme Sencadas (1201180)" userId="6e61ba33-435a-408f-a9bd-175fd23a102b" providerId="ADAL" clId="{B864843F-1660-4639-819A-DD5A26AA59B8}" dt="2022-06-18T14:38:03.767" v="1639" actId="1076"/>
          <ac:spMkLst>
            <pc:docMk/>
            <pc:sldMk cId="3514560433" sldId="270"/>
            <ac:spMk id="10" creationId="{308F9C64-2FA0-71E0-A1F2-FECEE0ED0744}"/>
          </ac:spMkLst>
        </pc:spChg>
        <pc:spChg chg="add mod">
          <ac:chgData name="Guilherme Sencadas (1201180)" userId="6e61ba33-435a-408f-a9bd-175fd23a102b" providerId="ADAL" clId="{B864843F-1660-4639-819A-DD5A26AA59B8}" dt="2022-06-18T15:40:08.687" v="2304" actId="14100"/>
          <ac:spMkLst>
            <pc:docMk/>
            <pc:sldMk cId="3514560433" sldId="270"/>
            <ac:spMk id="11" creationId="{51FBC1BE-EDCD-371A-3B2E-FA6A153B71E0}"/>
          </ac:spMkLst>
        </pc:spChg>
        <pc:spChg chg="add mod">
          <ac:chgData name="Guilherme Sencadas (1201180)" userId="6e61ba33-435a-408f-a9bd-175fd23a102b" providerId="ADAL" clId="{B864843F-1660-4639-819A-DD5A26AA59B8}" dt="2022-06-18T15:41:58.293" v="2322" actId="14100"/>
          <ac:spMkLst>
            <pc:docMk/>
            <pc:sldMk cId="3514560433" sldId="270"/>
            <ac:spMk id="12" creationId="{DC4982D9-6A78-0DFC-9387-24D8A0293BBD}"/>
          </ac:spMkLst>
        </pc:spChg>
        <pc:picChg chg="add mod ord">
          <ac:chgData name="Guilherme Sencadas (1201180)" userId="6e61ba33-435a-408f-a9bd-175fd23a102b" providerId="ADAL" clId="{B864843F-1660-4639-819A-DD5A26AA59B8}" dt="2022-06-18T15:58:11.562" v="2481" actId="1440"/>
          <ac:picMkLst>
            <pc:docMk/>
            <pc:sldMk cId="3514560433" sldId="270"/>
            <ac:picMk id="3" creationId="{701324FE-A1D3-D8B6-0163-41097CA29BE4}"/>
          </ac:picMkLst>
        </pc:picChg>
        <pc:picChg chg="add mod ord">
          <ac:chgData name="Guilherme Sencadas (1201180)" userId="6e61ba33-435a-408f-a9bd-175fd23a102b" providerId="ADAL" clId="{B864843F-1660-4639-819A-DD5A26AA59B8}" dt="2022-06-18T15:58:14.410" v="2482" actId="1440"/>
          <ac:picMkLst>
            <pc:docMk/>
            <pc:sldMk cId="3514560433" sldId="270"/>
            <ac:picMk id="5" creationId="{7FC8509A-FE98-75EE-2399-6B79D67F1340}"/>
          </ac:picMkLst>
        </pc:picChg>
      </pc:sldChg>
      <pc:sldChg chg="addSp delSp modSp mod modAnim">
        <pc:chgData name="Guilherme Sencadas (1201180)" userId="6e61ba33-435a-408f-a9bd-175fd23a102b" providerId="ADAL" clId="{B864843F-1660-4639-819A-DD5A26AA59B8}" dt="2022-06-18T15:58:20.259" v="2483" actId="1440"/>
        <pc:sldMkLst>
          <pc:docMk/>
          <pc:sldMk cId="608169034" sldId="271"/>
        </pc:sldMkLst>
        <pc:spChg chg="add del mod">
          <ac:chgData name="Guilherme Sencadas (1201180)" userId="6e61ba33-435a-408f-a9bd-175fd23a102b" providerId="ADAL" clId="{B864843F-1660-4639-819A-DD5A26AA59B8}" dt="2022-06-18T14:40:09.883" v="1642"/>
          <ac:spMkLst>
            <pc:docMk/>
            <pc:sldMk cId="608169034" sldId="271"/>
            <ac:spMk id="4" creationId="{342D232F-C90D-4659-DC93-8F9E009CCC22}"/>
          </ac:spMkLst>
        </pc:spChg>
        <pc:spChg chg="add del mod">
          <ac:chgData name="Guilherme Sencadas (1201180)" userId="6e61ba33-435a-408f-a9bd-175fd23a102b" providerId="ADAL" clId="{B864843F-1660-4639-819A-DD5A26AA59B8}" dt="2022-06-18T14:40:09.883" v="1642"/>
          <ac:spMkLst>
            <pc:docMk/>
            <pc:sldMk cId="608169034" sldId="271"/>
            <ac:spMk id="5" creationId="{A48216A7-29B1-CA78-6A29-6D70DC5495C9}"/>
          </ac:spMkLst>
        </pc:spChg>
        <pc:spChg chg="add mod ord">
          <ac:chgData name="Guilherme Sencadas (1201180)" userId="6e61ba33-435a-408f-a9bd-175fd23a102b" providerId="ADAL" clId="{B864843F-1660-4639-819A-DD5A26AA59B8}" dt="2022-06-18T15:42:14.378" v="2326" actId="166"/>
          <ac:spMkLst>
            <pc:docMk/>
            <pc:sldMk cId="608169034" sldId="271"/>
            <ac:spMk id="9" creationId="{B784A013-68E1-EF4C-9C65-76C1BB612F19}"/>
          </ac:spMkLst>
        </pc:spChg>
        <pc:spChg chg="add mod">
          <ac:chgData name="Guilherme Sencadas (1201180)" userId="6e61ba33-435a-408f-a9bd-175fd23a102b" providerId="ADAL" clId="{B864843F-1660-4639-819A-DD5A26AA59B8}" dt="2022-06-18T15:40:12.828" v="2306" actId="14100"/>
          <ac:spMkLst>
            <pc:docMk/>
            <pc:sldMk cId="608169034" sldId="271"/>
            <ac:spMk id="10" creationId="{A8B67C9A-C98D-192E-6390-D776A8D9B97D}"/>
          </ac:spMkLst>
        </pc:spChg>
        <pc:spChg chg="add mod">
          <ac:chgData name="Guilherme Sencadas (1201180)" userId="6e61ba33-435a-408f-a9bd-175fd23a102b" providerId="ADAL" clId="{B864843F-1660-4639-819A-DD5A26AA59B8}" dt="2022-06-18T15:49:57.168" v="2431" actId="14100"/>
          <ac:spMkLst>
            <pc:docMk/>
            <pc:sldMk cId="608169034" sldId="271"/>
            <ac:spMk id="11" creationId="{03168B71-8D51-F176-53EA-C65B623D7AF5}"/>
          </ac:spMkLst>
        </pc:spChg>
        <pc:picChg chg="add mod ord">
          <ac:chgData name="Guilherme Sencadas (1201180)" userId="6e61ba33-435a-408f-a9bd-175fd23a102b" providerId="ADAL" clId="{B864843F-1660-4639-819A-DD5A26AA59B8}" dt="2022-06-18T15:58:20.259" v="2483" actId="1440"/>
          <ac:picMkLst>
            <pc:docMk/>
            <pc:sldMk cId="608169034" sldId="271"/>
            <ac:picMk id="3" creationId="{48EC6E0D-1E19-E3A5-7FB0-F7AAC0D88884}"/>
          </ac:picMkLst>
        </pc:picChg>
        <pc:cxnChg chg="mod">
          <ac:chgData name="Guilherme Sencadas (1201180)" userId="6e61ba33-435a-408f-a9bd-175fd23a102b" providerId="ADAL" clId="{B864843F-1660-4639-819A-DD5A26AA59B8}" dt="2022-06-18T15:49:52.987" v="2430" actId="1076"/>
          <ac:cxnSpMkLst>
            <pc:docMk/>
            <pc:sldMk cId="608169034" sldId="271"/>
            <ac:cxnSpMk id="8" creationId="{B1763A85-D055-4203-856B-2728CA78C323}"/>
          </ac:cxnSpMkLst>
        </pc:cxnChg>
      </pc:sldChg>
      <pc:sldChg chg="modSp add del">
        <pc:chgData name="Guilherme Sencadas (1201180)" userId="6e61ba33-435a-408f-a9bd-175fd23a102b" providerId="ADAL" clId="{B864843F-1660-4639-819A-DD5A26AA59B8}" dt="2022-06-18T14:33:55.718" v="1607" actId="47"/>
        <pc:sldMkLst>
          <pc:docMk/>
          <pc:sldMk cId="1848614861" sldId="272"/>
        </pc:sldMkLst>
        <pc:spChg chg="mod">
          <ac:chgData name="Guilherme Sencadas (1201180)" userId="6e61ba33-435a-408f-a9bd-175fd23a102b" providerId="ADAL" clId="{B864843F-1660-4639-819A-DD5A26AA59B8}" dt="2022-06-18T14:33:09.122" v="1606" actId="20577"/>
          <ac:spMkLst>
            <pc:docMk/>
            <pc:sldMk cId="1848614861" sldId="272"/>
            <ac:spMk id="7" creationId="{E8C48B21-1E54-4071-96DE-A07427C61FA9}"/>
          </ac:spMkLst>
        </pc:spChg>
      </pc:sldChg>
    </pc:docChg>
  </pc:docChgLst>
  <pc:docChgLst>
    <pc:chgData name="Ana Silva (1201228)" userId="50b92825-01ff-4c08-ac22-e8933f315a98" providerId="ADAL" clId="{DD71DD11-E2D7-4922-936E-655C2A0B8F13}"/>
    <pc:docChg chg="undo custSel addSld delSld modSld sldOrd">
      <pc:chgData name="Ana Silva (1201228)" userId="50b92825-01ff-4c08-ac22-e8933f315a98" providerId="ADAL" clId="{DD71DD11-E2D7-4922-936E-655C2A0B8F13}" dt="2022-06-18T15:53:49.298" v="392"/>
      <pc:docMkLst>
        <pc:docMk/>
      </pc:docMkLst>
      <pc:sldChg chg="modSp mod">
        <pc:chgData name="Ana Silva (1201228)" userId="50b92825-01ff-4c08-ac22-e8933f315a98" providerId="ADAL" clId="{DD71DD11-E2D7-4922-936E-655C2A0B8F13}" dt="2022-06-14T16:40:19.385" v="83" actId="1076"/>
        <pc:sldMkLst>
          <pc:docMk/>
          <pc:sldMk cId="3619964619" sldId="258"/>
        </pc:sldMkLst>
        <pc:spChg chg="mod">
          <ac:chgData name="Ana Silva (1201228)" userId="50b92825-01ff-4c08-ac22-e8933f315a98" providerId="ADAL" clId="{DD71DD11-E2D7-4922-936E-655C2A0B8F13}" dt="2022-06-14T16:37:04.967" v="64" actId="1076"/>
          <ac:spMkLst>
            <pc:docMk/>
            <pc:sldMk cId="3619964619" sldId="258"/>
            <ac:spMk id="4" creationId="{03B19FE9-4672-44F2-8E16-669A1385571D}"/>
          </ac:spMkLst>
        </pc:spChg>
        <pc:spChg chg="mod">
          <ac:chgData name="Ana Silva (1201228)" userId="50b92825-01ff-4c08-ac22-e8933f315a98" providerId="ADAL" clId="{DD71DD11-E2D7-4922-936E-655C2A0B8F13}" dt="2022-06-14T16:39:09.784" v="78" actId="1076"/>
          <ac:spMkLst>
            <pc:docMk/>
            <pc:sldMk cId="3619964619" sldId="258"/>
            <ac:spMk id="7" creationId="{5FDCBE5C-7CFF-4212-AF8D-5A89C41C0BC9}"/>
          </ac:spMkLst>
        </pc:spChg>
        <pc:spChg chg="mod">
          <ac:chgData name="Ana Silva (1201228)" userId="50b92825-01ff-4c08-ac22-e8933f315a98" providerId="ADAL" clId="{DD71DD11-E2D7-4922-936E-655C2A0B8F13}" dt="2022-06-14T16:38:57.531" v="77" actId="14100"/>
          <ac:spMkLst>
            <pc:docMk/>
            <pc:sldMk cId="3619964619" sldId="258"/>
            <ac:spMk id="8" creationId="{14EDF24A-2AA2-4CF1-8FCA-7D67FF70CECF}"/>
          </ac:spMkLst>
        </pc:spChg>
        <pc:cxnChg chg="mod">
          <ac:chgData name="Ana Silva (1201228)" userId="50b92825-01ff-4c08-ac22-e8933f315a98" providerId="ADAL" clId="{DD71DD11-E2D7-4922-936E-655C2A0B8F13}" dt="2022-06-14T16:40:19.385" v="83" actId="1076"/>
          <ac:cxnSpMkLst>
            <pc:docMk/>
            <pc:sldMk cId="3619964619" sldId="258"/>
            <ac:cxnSpMk id="5" creationId="{D958B8A9-B9A0-4A96-852E-0546B945894B}"/>
          </ac:cxnSpMkLst>
        </pc:cxnChg>
      </pc:sldChg>
      <pc:sldChg chg="addSp delSp modSp mod">
        <pc:chgData name="Ana Silva (1201228)" userId="50b92825-01ff-4c08-ac22-e8933f315a98" providerId="ADAL" clId="{DD71DD11-E2D7-4922-936E-655C2A0B8F13}" dt="2022-06-14T16:42:42.464" v="104" actId="313"/>
        <pc:sldMkLst>
          <pc:docMk/>
          <pc:sldMk cId="1494562487" sldId="259"/>
        </pc:sldMkLst>
        <pc:spChg chg="mod">
          <ac:chgData name="Ana Silva (1201228)" userId="50b92825-01ff-4c08-ac22-e8933f315a98" providerId="ADAL" clId="{DD71DD11-E2D7-4922-936E-655C2A0B8F13}" dt="2022-06-14T16:42:42.464" v="104" actId="313"/>
          <ac:spMkLst>
            <pc:docMk/>
            <pc:sldMk cId="1494562487" sldId="259"/>
            <ac:spMk id="6" creationId="{7360B866-3BD5-4C79-832D-1A0B46746973}"/>
          </ac:spMkLst>
        </pc:spChg>
        <pc:spChg chg="add del">
          <ac:chgData name="Ana Silva (1201228)" userId="50b92825-01ff-4c08-ac22-e8933f315a98" providerId="ADAL" clId="{DD71DD11-E2D7-4922-936E-655C2A0B8F13}" dt="2022-06-14T16:30:20.519" v="1" actId="22"/>
          <ac:spMkLst>
            <pc:docMk/>
            <pc:sldMk cId="1494562487" sldId="259"/>
            <ac:spMk id="11" creationId="{79A52BE3-2E55-F81A-400B-D9A6F916558B}"/>
          </ac:spMkLst>
        </pc:spChg>
      </pc:sldChg>
      <pc:sldChg chg="addSp delSp modSp add mod ord modAnim">
        <pc:chgData name="Ana Silva (1201228)" userId="50b92825-01ff-4c08-ac22-e8933f315a98" providerId="ADAL" clId="{DD71DD11-E2D7-4922-936E-655C2A0B8F13}" dt="2022-06-14T16:40:42.178" v="85" actId="1076"/>
        <pc:sldMkLst>
          <pc:docMk/>
          <pc:sldMk cId="3990479490" sldId="260"/>
        </pc:sldMkLst>
        <pc:spChg chg="mod">
          <ac:chgData name="Ana Silva (1201228)" userId="50b92825-01ff-4c08-ac22-e8933f315a98" providerId="ADAL" clId="{DD71DD11-E2D7-4922-936E-655C2A0B8F13}" dt="2022-06-14T16:38:50.271" v="76" actId="1076"/>
          <ac:spMkLst>
            <pc:docMk/>
            <pc:sldMk cId="3990479490" sldId="260"/>
            <ac:spMk id="4" creationId="{03B19FE9-4672-44F2-8E16-669A1385571D}"/>
          </ac:spMkLst>
        </pc:spChg>
        <pc:spChg chg="mod ord">
          <ac:chgData name="Ana Silva (1201228)" userId="50b92825-01ff-4c08-ac22-e8933f315a98" providerId="ADAL" clId="{DD71DD11-E2D7-4922-936E-655C2A0B8F13}" dt="2022-06-14T16:40:42.178" v="85" actId="1076"/>
          <ac:spMkLst>
            <pc:docMk/>
            <pc:sldMk cId="3990479490" sldId="260"/>
            <ac:spMk id="7" creationId="{5FDCBE5C-7CFF-4212-AF8D-5A89C41C0BC9}"/>
          </ac:spMkLst>
        </pc:spChg>
        <pc:spChg chg="mod">
          <ac:chgData name="Ana Silva (1201228)" userId="50b92825-01ff-4c08-ac22-e8933f315a98" providerId="ADAL" clId="{DD71DD11-E2D7-4922-936E-655C2A0B8F13}" dt="2022-06-14T16:32:51.938" v="28" actId="1076"/>
          <ac:spMkLst>
            <pc:docMk/>
            <pc:sldMk cId="3990479490" sldId="260"/>
            <ac:spMk id="8" creationId="{14EDF24A-2AA2-4CF1-8FCA-7D67FF70CECF}"/>
          </ac:spMkLst>
        </pc:spChg>
        <pc:spChg chg="mod">
          <ac:chgData name="Ana Silva (1201228)" userId="50b92825-01ff-4c08-ac22-e8933f315a98" providerId="ADAL" clId="{DD71DD11-E2D7-4922-936E-655C2A0B8F13}" dt="2022-06-14T16:33:03.566" v="30" actId="14100"/>
          <ac:spMkLst>
            <pc:docMk/>
            <pc:sldMk cId="3990479490" sldId="260"/>
            <ac:spMk id="9" creationId="{4A626D90-E606-4FC0-A142-043827C6826D}"/>
          </ac:spMkLst>
        </pc:spChg>
        <pc:spChg chg="add del mod">
          <ac:chgData name="Ana Silva (1201228)" userId="50b92825-01ff-4c08-ac22-e8933f315a98" providerId="ADAL" clId="{DD71DD11-E2D7-4922-936E-655C2A0B8F13}" dt="2022-06-14T16:38:29.265" v="75" actId="478"/>
          <ac:spMkLst>
            <pc:docMk/>
            <pc:sldMk cId="3990479490" sldId="260"/>
            <ac:spMk id="12" creationId="{367F8283-9350-D925-E4B9-AA9C8CF4B10E}"/>
          </ac:spMkLst>
        </pc:spChg>
        <pc:cxnChg chg="mod">
          <ac:chgData name="Ana Silva (1201228)" userId="50b92825-01ff-4c08-ac22-e8933f315a98" providerId="ADAL" clId="{DD71DD11-E2D7-4922-936E-655C2A0B8F13}" dt="2022-06-14T16:33:19.833" v="33" actId="14100"/>
          <ac:cxnSpMkLst>
            <pc:docMk/>
            <pc:sldMk cId="3990479490" sldId="260"/>
            <ac:cxnSpMk id="5" creationId="{D958B8A9-B9A0-4A96-852E-0546B945894B}"/>
          </ac:cxnSpMkLst>
        </pc:cxnChg>
        <pc:cxnChg chg="add mod">
          <ac:chgData name="Ana Silva (1201228)" userId="50b92825-01ff-4c08-ac22-e8933f315a98" providerId="ADAL" clId="{DD71DD11-E2D7-4922-936E-655C2A0B8F13}" dt="2022-06-14T16:33:23.004" v="34" actId="571"/>
          <ac:cxnSpMkLst>
            <pc:docMk/>
            <pc:sldMk cId="3990479490" sldId="260"/>
            <ac:cxnSpMk id="10" creationId="{688301F3-50F1-2FB4-DD79-C8341FF4B191}"/>
          </ac:cxnSpMkLst>
        </pc:cxnChg>
        <pc:cxnChg chg="add mod ord">
          <ac:chgData name="Ana Silva (1201228)" userId="50b92825-01ff-4c08-ac22-e8933f315a98" providerId="ADAL" clId="{DD71DD11-E2D7-4922-936E-655C2A0B8F13}" dt="2022-06-14T16:40:28.840" v="84" actId="14100"/>
          <ac:cxnSpMkLst>
            <pc:docMk/>
            <pc:sldMk cId="3990479490" sldId="260"/>
            <ac:cxnSpMk id="11" creationId="{A880FEEB-90C5-2084-00B7-23D7061E0EC4}"/>
          </ac:cxnSpMkLst>
        </pc:cxnChg>
      </pc:sldChg>
      <pc:sldChg chg="modSp add mod ord">
        <pc:chgData name="Ana Silva (1201228)" userId="50b92825-01ff-4c08-ac22-e8933f315a98" providerId="ADAL" clId="{DD71DD11-E2D7-4922-936E-655C2A0B8F13}" dt="2022-06-14T16:36:53.179" v="63" actId="1076"/>
        <pc:sldMkLst>
          <pc:docMk/>
          <pc:sldMk cId="932094197" sldId="261"/>
        </pc:sldMkLst>
        <pc:spChg chg="mod">
          <ac:chgData name="Ana Silva (1201228)" userId="50b92825-01ff-4c08-ac22-e8933f315a98" providerId="ADAL" clId="{DD71DD11-E2D7-4922-936E-655C2A0B8F13}" dt="2022-06-14T16:34:43.013" v="41" actId="207"/>
          <ac:spMkLst>
            <pc:docMk/>
            <pc:sldMk cId="932094197" sldId="261"/>
            <ac:spMk id="4" creationId="{03B19FE9-4672-44F2-8E16-669A1385571D}"/>
          </ac:spMkLst>
        </pc:spChg>
        <pc:spChg chg="mod">
          <ac:chgData name="Ana Silva (1201228)" userId="50b92825-01ff-4c08-ac22-e8933f315a98" providerId="ADAL" clId="{DD71DD11-E2D7-4922-936E-655C2A0B8F13}" dt="2022-06-14T16:36:53.179" v="63" actId="1076"/>
          <ac:spMkLst>
            <pc:docMk/>
            <pc:sldMk cId="932094197" sldId="261"/>
            <ac:spMk id="7" creationId="{5FDCBE5C-7CFF-4212-AF8D-5A89C41C0BC9}"/>
          </ac:spMkLst>
        </pc:spChg>
        <pc:spChg chg="mod">
          <ac:chgData name="Ana Silva (1201228)" userId="50b92825-01ff-4c08-ac22-e8933f315a98" providerId="ADAL" clId="{DD71DD11-E2D7-4922-936E-655C2A0B8F13}" dt="2022-06-14T16:34:45.005" v="42" actId="207"/>
          <ac:spMkLst>
            <pc:docMk/>
            <pc:sldMk cId="932094197" sldId="261"/>
            <ac:spMk id="8" creationId="{14EDF24A-2AA2-4CF1-8FCA-7D67FF70CECF}"/>
          </ac:spMkLst>
        </pc:spChg>
        <pc:spChg chg="mod">
          <ac:chgData name="Ana Silva (1201228)" userId="50b92825-01ff-4c08-ac22-e8933f315a98" providerId="ADAL" clId="{DD71DD11-E2D7-4922-936E-655C2A0B8F13}" dt="2022-06-14T16:35:25.769" v="54" actId="14100"/>
          <ac:spMkLst>
            <pc:docMk/>
            <pc:sldMk cId="932094197" sldId="261"/>
            <ac:spMk id="9" creationId="{4A626D90-E606-4FC0-A142-043827C6826D}"/>
          </ac:spMkLst>
        </pc:spChg>
        <pc:cxnChg chg="mod">
          <ac:chgData name="Ana Silva (1201228)" userId="50b92825-01ff-4c08-ac22-e8933f315a98" providerId="ADAL" clId="{DD71DD11-E2D7-4922-936E-655C2A0B8F13}" dt="2022-06-14T16:36:29.646" v="61" actId="14100"/>
          <ac:cxnSpMkLst>
            <pc:docMk/>
            <pc:sldMk cId="932094197" sldId="261"/>
            <ac:cxnSpMk id="5" creationId="{D958B8A9-B9A0-4A96-852E-0546B945894B}"/>
          </ac:cxnSpMkLst>
        </pc:cxnChg>
      </pc:sldChg>
      <pc:sldChg chg="modSp add mod">
        <pc:chgData name="Ana Silva (1201228)" userId="50b92825-01ff-4c08-ac22-e8933f315a98" providerId="ADAL" clId="{DD71DD11-E2D7-4922-936E-655C2A0B8F13}" dt="2022-06-18T15:51:43.268" v="380" actId="14100"/>
        <pc:sldMkLst>
          <pc:docMk/>
          <pc:sldMk cId="3249517402" sldId="263"/>
        </pc:sldMkLst>
        <pc:spChg chg="mod">
          <ac:chgData name="Ana Silva (1201228)" userId="50b92825-01ff-4c08-ac22-e8933f315a98" providerId="ADAL" clId="{DD71DD11-E2D7-4922-936E-655C2A0B8F13}" dt="2022-06-14T16:34:54.754" v="45" actId="207"/>
          <ac:spMkLst>
            <pc:docMk/>
            <pc:sldMk cId="3249517402" sldId="263"/>
            <ac:spMk id="4" creationId="{03B19FE9-4672-44F2-8E16-669A1385571D}"/>
          </ac:spMkLst>
        </pc:spChg>
        <pc:spChg chg="mod">
          <ac:chgData name="Ana Silva (1201228)" userId="50b92825-01ff-4c08-ac22-e8933f315a98" providerId="ADAL" clId="{DD71DD11-E2D7-4922-936E-655C2A0B8F13}" dt="2022-06-14T16:36:15.447" v="59" actId="1076"/>
          <ac:spMkLst>
            <pc:docMk/>
            <pc:sldMk cId="3249517402" sldId="263"/>
            <ac:spMk id="7" creationId="{5FDCBE5C-7CFF-4212-AF8D-5A89C41C0BC9}"/>
          </ac:spMkLst>
        </pc:spChg>
        <pc:spChg chg="mod">
          <ac:chgData name="Ana Silva (1201228)" userId="50b92825-01ff-4c08-ac22-e8933f315a98" providerId="ADAL" clId="{DD71DD11-E2D7-4922-936E-655C2A0B8F13}" dt="2022-06-14T16:34:53.321" v="44" actId="207"/>
          <ac:spMkLst>
            <pc:docMk/>
            <pc:sldMk cId="3249517402" sldId="263"/>
            <ac:spMk id="8" creationId="{14EDF24A-2AA2-4CF1-8FCA-7D67FF70CECF}"/>
          </ac:spMkLst>
        </pc:spChg>
        <pc:spChg chg="mod">
          <ac:chgData name="Ana Silva (1201228)" userId="50b92825-01ff-4c08-ac22-e8933f315a98" providerId="ADAL" clId="{DD71DD11-E2D7-4922-936E-655C2A0B8F13}" dt="2022-06-18T15:51:43.268" v="380" actId="14100"/>
          <ac:spMkLst>
            <pc:docMk/>
            <pc:sldMk cId="3249517402" sldId="263"/>
            <ac:spMk id="9" creationId="{4A626D90-E606-4FC0-A142-043827C6826D}"/>
          </ac:spMkLst>
        </pc:spChg>
        <pc:cxnChg chg="mod">
          <ac:chgData name="Ana Silva (1201228)" userId="50b92825-01ff-4c08-ac22-e8933f315a98" providerId="ADAL" clId="{DD71DD11-E2D7-4922-936E-655C2A0B8F13}" dt="2022-06-14T16:36:01.416" v="58" actId="14100"/>
          <ac:cxnSpMkLst>
            <pc:docMk/>
            <pc:sldMk cId="3249517402" sldId="263"/>
            <ac:cxnSpMk id="5" creationId="{D958B8A9-B9A0-4A96-852E-0546B945894B}"/>
          </ac:cxnSpMkLst>
        </pc:cxnChg>
      </pc:sldChg>
      <pc:sldChg chg="modSp add mod ord modAnim">
        <pc:chgData name="Ana Silva (1201228)" userId="50b92825-01ff-4c08-ac22-e8933f315a98" providerId="ADAL" clId="{DD71DD11-E2D7-4922-936E-655C2A0B8F13}" dt="2022-06-18T15:47:16.888" v="364"/>
        <pc:sldMkLst>
          <pc:docMk/>
          <pc:sldMk cId="108617246" sldId="264"/>
        </pc:sldMkLst>
        <pc:spChg chg="mod">
          <ac:chgData name="Ana Silva (1201228)" userId="50b92825-01ff-4c08-ac22-e8933f315a98" providerId="ADAL" clId="{DD71DD11-E2D7-4922-936E-655C2A0B8F13}" dt="2022-06-14T16:41:37.224" v="95" actId="207"/>
          <ac:spMkLst>
            <pc:docMk/>
            <pc:sldMk cId="108617246" sldId="264"/>
            <ac:spMk id="5" creationId="{27BD41E2-86CB-460F-815C-31F3FE3751FE}"/>
          </ac:spMkLst>
        </pc:spChg>
        <pc:spChg chg="mod">
          <ac:chgData name="Ana Silva (1201228)" userId="50b92825-01ff-4c08-ac22-e8933f315a98" providerId="ADAL" clId="{DD71DD11-E2D7-4922-936E-655C2A0B8F13}" dt="2022-06-14T16:42:37.929" v="103" actId="313"/>
          <ac:spMkLst>
            <pc:docMk/>
            <pc:sldMk cId="108617246" sldId="264"/>
            <ac:spMk id="6" creationId="{7360B866-3BD5-4C79-832D-1A0B46746973}"/>
          </ac:spMkLst>
        </pc:spChg>
      </pc:sldChg>
      <pc:sldChg chg="modSp add mod ord">
        <pc:chgData name="Ana Silva (1201228)" userId="50b92825-01ff-4c08-ac22-e8933f315a98" providerId="ADAL" clId="{DD71DD11-E2D7-4922-936E-655C2A0B8F13}" dt="2022-06-14T16:42:34.009" v="102" actId="313"/>
        <pc:sldMkLst>
          <pc:docMk/>
          <pc:sldMk cId="2350182786" sldId="265"/>
        </pc:sldMkLst>
        <pc:spChg chg="mod">
          <ac:chgData name="Ana Silva (1201228)" userId="50b92825-01ff-4c08-ac22-e8933f315a98" providerId="ADAL" clId="{DD71DD11-E2D7-4922-936E-655C2A0B8F13}" dt="2022-06-14T16:41:43.943" v="97" actId="207"/>
          <ac:spMkLst>
            <pc:docMk/>
            <pc:sldMk cId="2350182786" sldId="265"/>
            <ac:spMk id="5" creationId="{27BD41E2-86CB-460F-815C-31F3FE3751FE}"/>
          </ac:spMkLst>
        </pc:spChg>
        <pc:spChg chg="mod">
          <ac:chgData name="Ana Silva (1201228)" userId="50b92825-01ff-4c08-ac22-e8933f315a98" providerId="ADAL" clId="{DD71DD11-E2D7-4922-936E-655C2A0B8F13}" dt="2022-06-14T16:42:34.009" v="102" actId="313"/>
          <ac:spMkLst>
            <pc:docMk/>
            <pc:sldMk cId="2350182786" sldId="265"/>
            <ac:spMk id="6" creationId="{7360B866-3BD5-4C79-832D-1A0B46746973}"/>
          </ac:spMkLst>
        </pc:spChg>
      </pc:sldChg>
      <pc:sldChg chg="modSp add mod ord modAnim">
        <pc:chgData name="Ana Silva (1201228)" userId="50b92825-01ff-4c08-ac22-e8933f315a98" providerId="ADAL" clId="{DD71DD11-E2D7-4922-936E-655C2A0B8F13}" dt="2022-06-18T15:53:49.298" v="392"/>
        <pc:sldMkLst>
          <pc:docMk/>
          <pc:sldMk cId="3331583390" sldId="266"/>
        </pc:sldMkLst>
        <pc:spChg chg="mod">
          <ac:chgData name="Ana Silva (1201228)" userId="50b92825-01ff-4c08-ac22-e8933f315a98" providerId="ADAL" clId="{DD71DD11-E2D7-4922-936E-655C2A0B8F13}" dt="2022-06-14T16:41:52.007" v="99" actId="207"/>
          <ac:spMkLst>
            <pc:docMk/>
            <pc:sldMk cId="3331583390" sldId="266"/>
            <ac:spMk id="5" creationId="{27BD41E2-86CB-460F-815C-31F3FE3751FE}"/>
          </ac:spMkLst>
        </pc:spChg>
        <pc:spChg chg="mod">
          <ac:chgData name="Ana Silva (1201228)" userId="50b92825-01ff-4c08-ac22-e8933f315a98" providerId="ADAL" clId="{DD71DD11-E2D7-4922-936E-655C2A0B8F13}" dt="2022-06-14T16:42:24.718" v="101" actId="313"/>
          <ac:spMkLst>
            <pc:docMk/>
            <pc:sldMk cId="3331583390" sldId="266"/>
            <ac:spMk id="6" creationId="{7360B866-3BD5-4C79-832D-1A0B46746973}"/>
          </ac:spMkLst>
        </pc:spChg>
        <pc:spChg chg="ord">
          <ac:chgData name="Ana Silva (1201228)" userId="50b92825-01ff-4c08-ac22-e8933f315a98" providerId="ADAL" clId="{DD71DD11-E2D7-4922-936E-655C2A0B8F13}" dt="2022-06-18T15:52:07.120" v="381" actId="167"/>
          <ac:spMkLst>
            <pc:docMk/>
            <pc:sldMk cId="3331583390" sldId="266"/>
            <ac:spMk id="12" creationId="{9FCF3F21-C465-44AA-83AB-DDFA49AF1FDB}"/>
          </ac:spMkLst>
        </pc:spChg>
        <pc:graphicFrameChg chg="modGraphic">
          <ac:chgData name="Ana Silva (1201228)" userId="50b92825-01ff-4c08-ac22-e8933f315a98" providerId="ADAL" clId="{DD71DD11-E2D7-4922-936E-655C2A0B8F13}" dt="2022-06-18T14:53:00.324" v="357" actId="2161"/>
          <ac:graphicFrameMkLst>
            <pc:docMk/>
            <pc:sldMk cId="3331583390" sldId="266"/>
            <ac:graphicFrameMk id="16" creationId="{9195C89F-4B50-DB6F-DF41-B831A71C3B0A}"/>
          </ac:graphicFrameMkLst>
        </pc:graphicFrameChg>
      </pc:sldChg>
      <pc:sldChg chg="modSp">
        <pc:chgData name="Ana Silva (1201228)" userId="50b92825-01ff-4c08-ac22-e8933f315a98" providerId="ADAL" clId="{DD71DD11-E2D7-4922-936E-655C2A0B8F13}" dt="2022-06-18T14:09:48.886" v="109"/>
        <pc:sldMkLst>
          <pc:docMk/>
          <pc:sldMk cId="447275336" sldId="267"/>
        </pc:sldMkLst>
        <pc:spChg chg="mod">
          <ac:chgData name="Ana Silva (1201228)" userId="50b92825-01ff-4c08-ac22-e8933f315a98" providerId="ADAL" clId="{DD71DD11-E2D7-4922-936E-655C2A0B8F13}" dt="2022-06-18T14:09:48.886" v="109"/>
          <ac:spMkLst>
            <pc:docMk/>
            <pc:sldMk cId="447275336" sldId="267"/>
            <ac:spMk id="5" creationId="{27BD41E2-86CB-460F-815C-31F3FE3751FE}"/>
          </ac:spMkLst>
        </pc:spChg>
      </pc:sldChg>
      <pc:sldChg chg="modAnim">
        <pc:chgData name="Ana Silva (1201228)" userId="50b92825-01ff-4c08-ac22-e8933f315a98" providerId="ADAL" clId="{DD71DD11-E2D7-4922-936E-655C2A0B8F13}" dt="2022-06-18T15:48:36.480" v="379"/>
        <pc:sldMkLst>
          <pc:docMk/>
          <pc:sldMk cId="1328594486" sldId="268"/>
        </pc:sldMkLst>
      </pc:sldChg>
      <pc:sldChg chg="delSp modSp add mod ord">
        <pc:chgData name="Ana Silva (1201228)" userId="50b92825-01ff-4c08-ac22-e8933f315a98" providerId="ADAL" clId="{DD71DD11-E2D7-4922-936E-655C2A0B8F13}" dt="2022-06-18T14:35:37.249" v="243" actId="1076"/>
        <pc:sldMkLst>
          <pc:docMk/>
          <pc:sldMk cId="835087831" sldId="269"/>
        </pc:sldMkLst>
        <pc:spChg chg="mod">
          <ac:chgData name="Ana Silva (1201228)" userId="50b92825-01ff-4c08-ac22-e8933f315a98" providerId="ADAL" clId="{DD71DD11-E2D7-4922-936E-655C2A0B8F13}" dt="2022-06-18T14:29:55.573" v="133" actId="20577"/>
          <ac:spMkLst>
            <pc:docMk/>
            <pc:sldMk cId="835087831" sldId="269"/>
            <ac:spMk id="7" creationId="{E8C48B21-1E54-4071-96DE-A07427C61FA9}"/>
          </ac:spMkLst>
        </pc:spChg>
        <pc:spChg chg="mod">
          <ac:chgData name="Ana Silva (1201228)" userId="50b92825-01ff-4c08-ac22-e8933f315a98" providerId="ADAL" clId="{DD71DD11-E2D7-4922-936E-655C2A0B8F13}" dt="2022-06-18T14:35:34.332" v="242" actId="1076"/>
          <ac:spMkLst>
            <pc:docMk/>
            <pc:sldMk cId="835087831" sldId="269"/>
            <ac:spMk id="10" creationId="{E7660408-EDB7-5762-26F1-12ECDE54FD7A}"/>
          </ac:spMkLst>
        </pc:spChg>
        <pc:spChg chg="mod">
          <ac:chgData name="Ana Silva (1201228)" userId="50b92825-01ff-4c08-ac22-e8933f315a98" providerId="ADAL" clId="{DD71DD11-E2D7-4922-936E-655C2A0B8F13}" dt="2022-06-18T14:35:37.249" v="243" actId="1076"/>
          <ac:spMkLst>
            <pc:docMk/>
            <pc:sldMk cId="835087831" sldId="269"/>
            <ac:spMk id="11" creationId="{5D143941-ADD3-64F9-DF19-D8C3BFD68992}"/>
          </ac:spMkLst>
        </pc:spChg>
        <pc:spChg chg="del">
          <ac:chgData name="Ana Silva (1201228)" userId="50b92825-01ff-4c08-ac22-e8933f315a98" providerId="ADAL" clId="{DD71DD11-E2D7-4922-936E-655C2A0B8F13}" dt="2022-06-18T14:29:41.676" v="114" actId="478"/>
          <ac:spMkLst>
            <pc:docMk/>
            <pc:sldMk cId="835087831" sldId="269"/>
            <ac:spMk id="11" creationId="{94C5C9C3-B75E-4BC7-0BDD-F700FF34DDD4}"/>
          </ac:spMkLst>
        </pc:spChg>
        <pc:spChg chg="del">
          <ac:chgData name="Ana Silva (1201228)" userId="50b92825-01ff-4c08-ac22-e8933f315a98" providerId="ADAL" clId="{DD71DD11-E2D7-4922-936E-655C2A0B8F13}" dt="2022-06-18T14:29:43.424" v="115" actId="478"/>
          <ac:spMkLst>
            <pc:docMk/>
            <pc:sldMk cId="835087831" sldId="269"/>
            <ac:spMk id="15" creationId="{2C626520-7DEB-F7CA-B3D7-C104181B57E4}"/>
          </ac:spMkLst>
        </pc:spChg>
        <pc:picChg chg="del">
          <ac:chgData name="Ana Silva (1201228)" userId="50b92825-01ff-4c08-ac22-e8933f315a98" providerId="ADAL" clId="{DD71DD11-E2D7-4922-936E-655C2A0B8F13}" dt="2022-06-18T14:29:38.829" v="113" actId="478"/>
          <ac:picMkLst>
            <pc:docMk/>
            <pc:sldMk cId="835087831" sldId="269"/>
            <ac:picMk id="3" creationId="{F52EDC7F-3475-93AC-A634-01473936E481}"/>
          </ac:picMkLst>
        </pc:picChg>
        <pc:picChg chg="del">
          <ac:chgData name="Ana Silva (1201228)" userId="50b92825-01ff-4c08-ac22-e8933f315a98" providerId="ADAL" clId="{DD71DD11-E2D7-4922-936E-655C2A0B8F13}" dt="2022-06-18T14:29:44.227" v="116" actId="478"/>
          <ac:picMkLst>
            <pc:docMk/>
            <pc:sldMk cId="835087831" sldId="269"/>
            <ac:picMk id="10" creationId="{F038EABD-E504-3C1B-CBA8-46ECC50D3796}"/>
          </ac:picMkLst>
        </pc:picChg>
        <pc:cxnChg chg="mod">
          <ac:chgData name="Ana Silva (1201228)" userId="50b92825-01ff-4c08-ac22-e8933f315a98" providerId="ADAL" clId="{DD71DD11-E2D7-4922-936E-655C2A0B8F13}" dt="2022-06-18T14:30:44.402" v="165" actId="1076"/>
          <ac:cxnSpMkLst>
            <pc:docMk/>
            <pc:sldMk cId="835087831" sldId="269"/>
            <ac:cxnSpMk id="8" creationId="{B1763A85-D055-4203-856B-2728CA78C323}"/>
          </ac:cxnSpMkLst>
        </pc:cxnChg>
      </pc:sldChg>
      <pc:sldChg chg="modSp add mod">
        <pc:chgData name="Ana Silva (1201228)" userId="50b92825-01ff-4c08-ac22-e8933f315a98" providerId="ADAL" clId="{DD71DD11-E2D7-4922-936E-655C2A0B8F13}" dt="2022-06-18T14:39:10.541" v="281" actId="1076"/>
        <pc:sldMkLst>
          <pc:docMk/>
          <pc:sldMk cId="3514560433" sldId="270"/>
        </pc:sldMkLst>
        <pc:spChg chg="mod">
          <ac:chgData name="Ana Silva (1201228)" userId="50b92825-01ff-4c08-ac22-e8933f315a98" providerId="ADAL" clId="{DD71DD11-E2D7-4922-936E-655C2A0B8F13}" dt="2022-06-18T14:30:14.668" v="157" actId="1076"/>
          <ac:spMkLst>
            <pc:docMk/>
            <pc:sldMk cId="3514560433" sldId="270"/>
            <ac:spMk id="7" creationId="{E8C48B21-1E54-4071-96DE-A07427C61FA9}"/>
          </ac:spMkLst>
        </pc:spChg>
        <pc:spChg chg="mod">
          <ac:chgData name="Ana Silva (1201228)" userId="50b92825-01ff-4c08-ac22-e8933f315a98" providerId="ADAL" clId="{DD71DD11-E2D7-4922-936E-655C2A0B8F13}" dt="2022-06-18T14:39:07.006" v="280" actId="1076"/>
          <ac:spMkLst>
            <pc:docMk/>
            <pc:sldMk cId="3514560433" sldId="270"/>
            <ac:spMk id="9" creationId="{56566C7C-94BE-62B2-8973-5198FDB15CAD}"/>
          </ac:spMkLst>
        </pc:spChg>
        <pc:spChg chg="mod">
          <ac:chgData name="Ana Silva (1201228)" userId="50b92825-01ff-4c08-ac22-e8933f315a98" providerId="ADAL" clId="{DD71DD11-E2D7-4922-936E-655C2A0B8F13}" dt="2022-06-18T14:39:10.541" v="281" actId="1076"/>
          <ac:spMkLst>
            <pc:docMk/>
            <pc:sldMk cId="3514560433" sldId="270"/>
            <ac:spMk id="10" creationId="{308F9C64-2FA0-71E0-A1F2-FECEE0ED0744}"/>
          </ac:spMkLst>
        </pc:spChg>
        <pc:cxnChg chg="mod">
          <ac:chgData name="Ana Silva (1201228)" userId="50b92825-01ff-4c08-ac22-e8933f315a98" providerId="ADAL" clId="{DD71DD11-E2D7-4922-936E-655C2A0B8F13}" dt="2022-06-18T14:30:29.378" v="161" actId="1076"/>
          <ac:cxnSpMkLst>
            <pc:docMk/>
            <pc:sldMk cId="3514560433" sldId="270"/>
            <ac:cxnSpMk id="8" creationId="{B1763A85-D055-4203-856B-2728CA78C323}"/>
          </ac:cxnSpMkLst>
        </pc:cxnChg>
      </pc:sldChg>
      <pc:sldChg chg="modSp add ord">
        <pc:chgData name="Ana Silva (1201228)" userId="50b92825-01ff-4c08-ac22-e8933f315a98" providerId="ADAL" clId="{DD71DD11-E2D7-4922-936E-655C2A0B8F13}" dt="2022-06-18T14:31:06.832" v="178" actId="20577"/>
        <pc:sldMkLst>
          <pc:docMk/>
          <pc:sldMk cId="608169034" sldId="271"/>
        </pc:sldMkLst>
        <pc:spChg chg="mod">
          <ac:chgData name="Ana Silva (1201228)" userId="50b92825-01ff-4c08-ac22-e8933f315a98" providerId="ADAL" clId="{DD71DD11-E2D7-4922-936E-655C2A0B8F13}" dt="2022-06-18T14:31:06.832" v="178" actId="20577"/>
          <ac:spMkLst>
            <pc:docMk/>
            <pc:sldMk cId="608169034" sldId="271"/>
            <ac:spMk id="7" creationId="{E8C48B21-1E54-4071-96DE-A07427C61FA9}"/>
          </ac:spMkLst>
        </pc:spChg>
      </pc:sldChg>
      <pc:sldChg chg="add del">
        <pc:chgData name="Ana Silva (1201228)" userId="50b92825-01ff-4c08-ac22-e8933f315a98" providerId="ADAL" clId="{DD71DD11-E2D7-4922-936E-655C2A0B8F13}" dt="2022-06-18T14:30:55.897" v="167" actId="2696"/>
        <pc:sldMkLst>
          <pc:docMk/>
          <pc:sldMk cId="3898182699" sldId="271"/>
        </pc:sldMkLst>
      </pc:sldChg>
    </pc:docChg>
  </pc:docChgLst>
  <pc:docChgLst>
    <pc:chgData name="Guilherme Sencadas (1201180)" userId="S::1201180@isep.ipp.pt::6e61ba33-435a-408f-a9bd-175fd23a102b" providerId="AD" clId="Web-{9E469C1F-0C7D-4773-8FC8-A3ED53B286A4}"/>
    <pc:docChg chg="modSld sldOrd">
      <pc:chgData name="Guilherme Sencadas (1201180)" userId="S::1201180@isep.ipp.pt::6e61ba33-435a-408f-a9bd-175fd23a102b" providerId="AD" clId="Web-{9E469C1F-0C7D-4773-8FC8-A3ED53B286A4}" dt="2022-06-18T16:54:45.152" v="11" actId="20577"/>
      <pc:docMkLst>
        <pc:docMk/>
      </pc:docMkLst>
      <pc:sldChg chg="modSp">
        <pc:chgData name="Guilherme Sencadas (1201180)" userId="S::1201180@isep.ipp.pt::6e61ba33-435a-408f-a9bd-175fd23a102b" providerId="AD" clId="Web-{9E469C1F-0C7D-4773-8FC8-A3ED53B286A4}" dt="2022-06-18T16:23:44.833" v="3" actId="20577"/>
        <pc:sldMkLst>
          <pc:docMk/>
          <pc:sldMk cId="995347581" sldId="257"/>
        </pc:sldMkLst>
        <pc:spChg chg="mod">
          <ac:chgData name="Guilherme Sencadas (1201180)" userId="S::1201180@isep.ipp.pt::6e61ba33-435a-408f-a9bd-175fd23a102b" providerId="AD" clId="Web-{9E469C1F-0C7D-4773-8FC8-A3ED53B286A4}" dt="2022-06-18T16:23:44.833" v="3" actId="20577"/>
          <ac:spMkLst>
            <pc:docMk/>
            <pc:sldMk cId="995347581" sldId="257"/>
            <ac:spMk id="12" creationId="{4000C496-875D-4338-A07A-DDDAC4EC821C}"/>
          </ac:spMkLst>
        </pc:spChg>
        <pc:spChg chg="mod">
          <ac:chgData name="Guilherme Sencadas (1201180)" userId="S::1201180@isep.ipp.pt::6e61ba33-435a-408f-a9bd-175fd23a102b" providerId="AD" clId="Web-{9E469C1F-0C7D-4773-8FC8-A3ED53B286A4}" dt="2022-06-18T16:23:37.849" v="1" actId="20577"/>
          <ac:spMkLst>
            <pc:docMk/>
            <pc:sldMk cId="995347581" sldId="257"/>
            <ac:spMk id="13" creationId="{B41DD901-0926-414C-9F0B-FDA6641FC0B8}"/>
          </ac:spMkLst>
        </pc:spChg>
      </pc:sldChg>
      <pc:sldChg chg="modSp addAnim delAnim">
        <pc:chgData name="Guilherme Sencadas (1201180)" userId="S::1201180@isep.ipp.pt::6e61ba33-435a-408f-a9bd-175fd23a102b" providerId="AD" clId="Web-{9E469C1F-0C7D-4773-8FC8-A3ED53B286A4}" dt="2022-06-18T16:43:34.599" v="8" actId="20577"/>
        <pc:sldMkLst>
          <pc:docMk/>
          <pc:sldMk cId="3249517402" sldId="263"/>
        </pc:sldMkLst>
        <pc:spChg chg="mod">
          <ac:chgData name="Guilherme Sencadas (1201180)" userId="S::1201180@isep.ipp.pt::6e61ba33-435a-408f-a9bd-175fd23a102b" providerId="AD" clId="Web-{9E469C1F-0C7D-4773-8FC8-A3ED53B286A4}" dt="2022-06-18T16:43:34.599" v="8" actId="20577"/>
          <ac:spMkLst>
            <pc:docMk/>
            <pc:sldMk cId="3249517402" sldId="263"/>
            <ac:spMk id="7" creationId="{5FDCBE5C-7CFF-4212-AF8D-5A89C41C0BC9}"/>
          </ac:spMkLst>
        </pc:spChg>
      </pc:sldChg>
      <pc:sldChg chg="modSp ord">
        <pc:chgData name="Guilherme Sencadas (1201180)" userId="S::1201180@isep.ipp.pt::6e61ba33-435a-408f-a9bd-175fd23a102b" providerId="AD" clId="Web-{9E469C1F-0C7D-4773-8FC8-A3ED53B286A4}" dt="2022-06-18T16:54:45.152" v="11" actId="20577"/>
        <pc:sldMkLst>
          <pc:docMk/>
          <pc:sldMk cId="3331583390" sldId="266"/>
        </pc:sldMkLst>
        <pc:spChg chg="mod">
          <ac:chgData name="Guilherme Sencadas (1201180)" userId="S::1201180@isep.ipp.pt::6e61ba33-435a-408f-a9bd-175fd23a102b" providerId="AD" clId="Web-{9E469C1F-0C7D-4773-8FC8-A3ED53B286A4}" dt="2022-06-18T16:54:45.152" v="11" actId="20577"/>
          <ac:spMkLst>
            <pc:docMk/>
            <pc:sldMk cId="3331583390" sldId="266"/>
            <ac:spMk id="7" creationId="{E8C48B21-1E54-4071-96DE-A07427C61FA9}"/>
          </ac:spMkLst>
        </pc:spChg>
      </pc:sldChg>
    </pc:docChg>
  </pc:docChgLst>
  <pc:docChgLst>
    <pc:chgData name="Guilherme Sencadas (1201180)" userId="S::1201180@isep.ipp.pt::6e61ba33-435a-408f-a9bd-175fd23a102b" providerId="AD" clId="Web-{A02915A4-1C7D-4001-B31B-01228258FFAF}"/>
    <pc:docChg chg="modSld">
      <pc:chgData name="Guilherme Sencadas (1201180)" userId="S::1201180@isep.ipp.pt::6e61ba33-435a-408f-a9bd-175fd23a102b" providerId="AD" clId="Web-{A02915A4-1C7D-4001-B31B-01228258FFAF}" dt="2022-04-12T08:09:50.108" v="3" actId="1076"/>
      <pc:docMkLst>
        <pc:docMk/>
      </pc:docMkLst>
      <pc:sldChg chg="addSp delSp modSp">
        <pc:chgData name="Guilherme Sencadas (1201180)" userId="S::1201180@isep.ipp.pt::6e61ba33-435a-408f-a9bd-175fd23a102b" providerId="AD" clId="Web-{A02915A4-1C7D-4001-B31B-01228258FFAF}" dt="2022-04-12T08:09:50.108" v="3" actId="1076"/>
        <pc:sldMkLst>
          <pc:docMk/>
          <pc:sldMk cId="988977761" sldId="256"/>
        </pc:sldMkLst>
        <pc:spChg chg="del">
          <ac:chgData name="Guilherme Sencadas (1201180)" userId="S::1201180@isep.ipp.pt::6e61ba33-435a-408f-a9bd-175fd23a102b" providerId="AD" clId="Web-{A02915A4-1C7D-4001-B31B-01228258FFAF}" dt="2022-04-12T08:08:46.372" v="0"/>
          <ac:spMkLst>
            <pc:docMk/>
            <pc:sldMk cId="988977761" sldId="256"/>
            <ac:spMk id="2" creationId="{00000000-0000-0000-0000-000000000000}"/>
          </ac:spMkLst>
        </pc:spChg>
        <pc:spChg chg="del">
          <ac:chgData name="Guilherme Sencadas (1201180)" userId="S::1201180@isep.ipp.pt::6e61ba33-435a-408f-a9bd-175fd23a102b" providerId="AD" clId="Web-{A02915A4-1C7D-4001-B31B-01228258FFAF}" dt="2022-04-12T08:08:48.638" v="1"/>
          <ac:spMkLst>
            <pc:docMk/>
            <pc:sldMk cId="988977761" sldId="256"/>
            <ac:spMk id="3" creationId="{00000000-0000-0000-0000-000000000000}"/>
          </ac:spMkLst>
        </pc:spChg>
        <pc:spChg chg="add mod">
          <ac:chgData name="Guilherme Sencadas (1201180)" userId="S::1201180@isep.ipp.pt::6e61ba33-435a-408f-a9bd-175fd23a102b" providerId="AD" clId="Web-{A02915A4-1C7D-4001-B31B-01228258FFAF}" dt="2022-04-12T08:09:50.108" v="3" actId="1076"/>
          <ac:spMkLst>
            <pc:docMk/>
            <pc:sldMk cId="988977761" sldId="256"/>
            <ac:spMk id="4" creationId="{00FCE008-9387-C536-6C3C-3020E303CE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19/06/2022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19/06/2022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19/06/2022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19/06/2022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5B2C8A5C-611C-4527-B720-4D5D09DDFBEF}"/>
              </a:ext>
            </a:extLst>
          </p:cNvPr>
          <p:cNvCxnSpPr>
            <a:cxnSpLocks/>
          </p:cNvCxnSpPr>
          <p:nvPr/>
        </p:nvCxnSpPr>
        <p:spPr>
          <a:xfrm>
            <a:off x="5198269" y="3444240"/>
            <a:ext cx="173593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A27F46-A790-453D-BDFD-8A3D87DC6D86}"/>
              </a:ext>
            </a:extLst>
          </p:cNvPr>
          <p:cNvSpPr txBox="1"/>
          <p:nvPr/>
        </p:nvSpPr>
        <p:spPr>
          <a:xfrm>
            <a:off x="5136337" y="3398521"/>
            <a:ext cx="191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Biome" panose="020B0503030204020804" pitchFamily="34" charset="0"/>
                <a:cs typeface="Biome" panose="020B0503030204020804" pitchFamily="34" charset="0"/>
              </a:rPr>
              <a:t>Final Product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3FF07E1-3FE0-4A06-BDB9-91AF7A78FD82}"/>
              </a:ext>
            </a:extLst>
          </p:cNvPr>
          <p:cNvSpPr/>
          <p:nvPr/>
        </p:nvSpPr>
        <p:spPr>
          <a:xfrm>
            <a:off x="1901725" y="1"/>
            <a:ext cx="7992308" cy="342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F203D6A-A548-4F93-907A-200CD5D3D27B}"/>
              </a:ext>
            </a:extLst>
          </p:cNvPr>
          <p:cNvSpPr txBox="1"/>
          <p:nvPr/>
        </p:nvSpPr>
        <p:spPr>
          <a:xfrm>
            <a:off x="5286373" y="3013354"/>
            <a:ext cx="1619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>
                <a:latin typeface="Biome" panose="020B0503030204020804" pitchFamily="34" charset="0"/>
                <a:cs typeface="Biome" panose="020B0503030204020804" pitchFamily="34" charset="0"/>
              </a:rPr>
              <a:t>SPOMS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A307EC2-9FBB-450B-864C-DE4C3D743EC6}"/>
              </a:ext>
            </a:extLst>
          </p:cNvPr>
          <p:cNvSpPr/>
          <p:nvPr/>
        </p:nvSpPr>
        <p:spPr>
          <a:xfrm>
            <a:off x="0" y="3013354"/>
            <a:ext cx="5136337" cy="800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8C48B21-1E54-4071-96DE-A07427C61FA9}"/>
              </a:ext>
            </a:extLst>
          </p:cNvPr>
          <p:cNvSpPr txBox="1"/>
          <p:nvPr/>
        </p:nvSpPr>
        <p:spPr>
          <a:xfrm>
            <a:off x="5133109" y="203139"/>
            <a:ext cx="1886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>
                <a:latin typeface="Biome" panose="020B0503030204020804" pitchFamily="34" charset="0"/>
                <a:cs typeface="Biome" panose="020B0503030204020804" pitchFamily="34" charset="0"/>
              </a:rPr>
              <a:t>Design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B1763A85-D055-4203-856B-2728CA78C323}"/>
              </a:ext>
            </a:extLst>
          </p:cNvPr>
          <p:cNvCxnSpPr>
            <a:cxnSpLocks/>
          </p:cNvCxnSpPr>
          <p:nvPr/>
        </p:nvCxnSpPr>
        <p:spPr>
          <a:xfrm>
            <a:off x="5384800" y="741818"/>
            <a:ext cx="14192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7660408-EDB7-5762-26F1-12ECDE54FD7A}"/>
              </a:ext>
            </a:extLst>
          </p:cNvPr>
          <p:cNvSpPr txBox="1"/>
          <p:nvPr/>
        </p:nvSpPr>
        <p:spPr>
          <a:xfrm>
            <a:off x="2296143" y="5606473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Class Diagram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143941-ADD3-64F9-DF19-D8C3BFD68992}"/>
              </a:ext>
            </a:extLst>
          </p:cNvPr>
          <p:cNvSpPr txBox="1"/>
          <p:nvPr/>
        </p:nvSpPr>
        <p:spPr>
          <a:xfrm>
            <a:off x="8070185" y="5606473"/>
            <a:ext cx="241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Sequence Diagram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9AB96B7-500A-5516-C0C1-C96BFE6D495C}"/>
              </a:ext>
            </a:extLst>
          </p:cNvPr>
          <p:cNvSpPr/>
          <p:nvPr/>
        </p:nvSpPr>
        <p:spPr>
          <a:xfrm>
            <a:off x="0" y="120073"/>
            <a:ext cx="5384800" cy="928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0E4A5F5-D2F9-F2ED-168B-5F1CBD1620DA}"/>
              </a:ext>
            </a:extLst>
          </p:cNvPr>
          <p:cNvSpPr/>
          <p:nvPr/>
        </p:nvSpPr>
        <p:spPr>
          <a:xfrm>
            <a:off x="5024582" y="757138"/>
            <a:ext cx="2161309" cy="6100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9C3738-C6A0-FC6B-4C2B-AB8873838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888" y="1602509"/>
            <a:ext cx="5149690" cy="36529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BA04893-D5BF-0488-9F45-5F67EB3C4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22" y="1602509"/>
            <a:ext cx="5044378" cy="36529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3508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8C48B21-1E54-4071-96DE-A07427C61FA9}"/>
              </a:ext>
            </a:extLst>
          </p:cNvPr>
          <p:cNvSpPr txBox="1"/>
          <p:nvPr/>
        </p:nvSpPr>
        <p:spPr>
          <a:xfrm>
            <a:off x="4374342" y="177600"/>
            <a:ext cx="34433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>
                <a:latin typeface="Biome" panose="020B0503030204020804" pitchFamily="34" charset="0"/>
                <a:cs typeface="Biome" panose="020B0503030204020804" pitchFamily="34" charset="0"/>
              </a:rPr>
              <a:t>Implementation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B1763A85-D055-4203-856B-2728CA78C323}"/>
              </a:ext>
            </a:extLst>
          </p:cNvPr>
          <p:cNvCxnSpPr>
            <a:cxnSpLocks/>
          </p:cNvCxnSpPr>
          <p:nvPr/>
        </p:nvCxnSpPr>
        <p:spPr>
          <a:xfrm>
            <a:off x="4550756" y="731598"/>
            <a:ext cx="309048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56566C7C-94BE-62B2-8973-5198FDB15CAD}"/>
              </a:ext>
            </a:extLst>
          </p:cNvPr>
          <p:cNvSpPr txBox="1"/>
          <p:nvPr/>
        </p:nvSpPr>
        <p:spPr>
          <a:xfrm>
            <a:off x="2540436" y="5606473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Code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8F9C64-2FA0-71E0-A1F2-FECEE0ED0744}"/>
              </a:ext>
            </a:extLst>
          </p:cNvPr>
          <p:cNvSpPr txBox="1"/>
          <p:nvPr/>
        </p:nvSpPr>
        <p:spPr>
          <a:xfrm>
            <a:off x="8529078" y="5606473"/>
            <a:ext cx="109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Unit Tests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1FBC1BE-EDCD-371A-3B2E-FA6A153B71E0}"/>
              </a:ext>
            </a:extLst>
          </p:cNvPr>
          <p:cNvSpPr/>
          <p:nvPr/>
        </p:nvSpPr>
        <p:spPr>
          <a:xfrm>
            <a:off x="1" y="120073"/>
            <a:ext cx="4550756" cy="928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C4982D9-6A78-0DFC-9387-24D8A0293BBD}"/>
              </a:ext>
            </a:extLst>
          </p:cNvPr>
          <p:cNvSpPr/>
          <p:nvPr/>
        </p:nvSpPr>
        <p:spPr>
          <a:xfrm>
            <a:off x="4485698" y="757138"/>
            <a:ext cx="3239078" cy="6100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C8509A-FE98-75EE-2399-6B79D67F1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224" y="1625599"/>
            <a:ext cx="4635445" cy="39574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01324FE-A1D3-D8B6-0163-41097CA29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31" y="1625599"/>
            <a:ext cx="4208280" cy="39574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1456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8C48B21-1E54-4071-96DE-A07427C61FA9}"/>
              </a:ext>
            </a:extLst>
          </p:cNvPr>
          <p:cNvSpPr txBox="1"/>
          <p:nvPr/>
        </p:nvSpPr>
        <p:spPr>
          <a:xfrm>
            <a:off x="5133109" y="203139"/>
            <a:ext cx="1886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>
                <a:latin typeface="Biome" panose="020B0503030204020804" pitchFamily="34" charset="0"/>
                <a:cs typeface="Biome" panose="020B0503030204020804" pitchFamily="34" charset="0"/>
              </a:rPr>
              <a:t>Review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B1763A85-D055-4203-856B-2728CA78C323}"/>
              </a:ext>
            </a:extLst>
          </p:cNvPr>
          <p:cNvCxnSpPr>
            <a:cxnSpLocks/>
          </p:cNvCxnSpPr>
          <p:nvPr/>
        </p:nvCxnSpPr>
        <p:spPr>
          <a:xfrm>
            <a:off x="5387181" y="728663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A8B67C9A-C98D-192E-6390-D776A8D9B97D}"/>
              </a:ext>
            </a:extLst>
          </p:cNvPr>
          <p:cNvSpPr/>
          <p:nvPr/>
        </p:nvSpPr>
        <p:spPr>
          <a:xfrm>
            <a:off x="0" y="120073"/>
            <a:ext cx="5320145" cy="928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3168B71-8D51-F176-53EA-C65B623D7AF5}"/>
              </a:ext>
            </a:extLst>
          </p:cNvPr>
          <p:cNvSpPr/>
          <p:nvPr/>
        </p:nvSpPr>
        <p:spPr>
          <a:xfrm>
            <a:off x="5024582" y="757137"/>
            <a:ext cx="2161309" cy="6100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EC6E0D-1E19-E3A5-7FB0-F7AAC0D88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193103"/>
            <a:ext cx="9347200" cy="45827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784A013-68E1-EF4C-9C65-76C1BB612F19}"/>
              </a:ext>
            </a:extLst>
          </p:cNvPr>
          <p:cNvSpPr txBox="1"/>
          <p:nvPr/>
        </p:nvSpPr>
        <p:spPr>
          <a:xfrm>
            <a:off x="5716337" y="5775881"/>
            <a:ext cx="99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JavaDoc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816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3B19FE9-4672-44F2-8E16-669A138557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B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958B8A9-B9A0-4A96-852E-0546B945894B}"/>
              </a:ext>
            </a:extLst>
          </p:cNvPr>
          <p:cNvCxnSpPr>
            <a:cxnSpLocks/>
          </p:cNvCxnSpPr>
          <p:nvPr/>
        </p:nvCxnSpPr>
        <p:spPr>
          <a:xfrm>
            <a:off x="3897923" y="3444240"/>
            <a:ext cx="44078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14EDF24A-2AA2-4CF1-8FCA-7D67FF70CECF}"/>
              </a:ext>
            </a:extLst>
          </p:cNvPr>
          <p:cNvSpPr/>
          <p:nvPr/>
        </p:nvSpPr>
        <p:spPr>
          <a:xfrm>
            <a:off x="3387519" y="1"/>
            <a:ext cx="4985886" cy="3429000"/>
          </a:xfrm>
          <a:prstGeom prst="rect">
            <a:avLst/>
          </a:prstGeom>
          <a:solidFill>
            <a:srgbClr val="E9B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FDCBE5C-7CFF-4212-AF8D-5A89C41C0BC9}"/>
              </a:ext>
            </a:extLst>
          </p:cNvPr>
          <p:cNvSpPr txBox="1"/>
          <p:nvPr/>
        </p:nvSpPr>
        <p:spPr>
          <a:xfrm>
            <a:off x="3563815" y="2890242"/>
            <a:ext cx="5064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>
                <a:latin typeface="Biome" panose="020B0503030204020804" pitchFamily="34" charset="0"/>
                <a:cs typeface="Biome" panose="020B0503030204020804" pitchFamily="34" charset="0"/>
              </a:rPr>
              <a:t>Possible Improvements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A626D90-E606-4FC0-A142-043827C6826D}"/>
              </a:ext>
            </a:extLst>
          </p:cNvPr>
          <p:cNvSpPr/>
          <p:nvPr/>
        </p:nvSpPr>
        <p:spPr>
          <a:xfrm>
            <a:off x="0" y="2890241"/>
            <a:ext cx="3780692" cy="923629"/>
          </a:xfrm>
          <a:prstGeom prst="rect">
            <a:avLst/>
          </a:prstGeom>
          <a:solidFill>
            <a:srgbClr val="E9B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09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8C48B21-1E54-4071-96DE-A07427C61FA9}"/>
              </a:ext>
            </a:extLst>
          </p:cNvPr>
          <p:cNvSpPr txBox="1"/>
          <p:nvPr/>
        </p:nvSpPr>
        <p:spPr>
          <a:xfrm>
            <a:off x="4320310" y="203139"/>
            <a:ext cx="3512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>
                <a:latin typeface="Biome" panose="020B0503030204020804" pitchFamily="34" charset="0"/>
                <a:cs typeface="Biome" panose="020B0503030204020804" pitchFamily="34" charset="0"/>
              </a:rPr>
              <a:t>Improvements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B1763A85-D055-4203-856B-2728CA78C323}"/>
              </a:ext>
            </a:extLst>
          </p:cNvPr>
          <p:cNvCxnSpPr>
            <a:cxnSpLocks/>
          </p:cNvCxnSpPr>
          <p:nvPr/>
        </p:nvCxnSpPr>
        <p:spPr>
          <a:xfrm>
            <a:off x="4699000" y="756004"/>
            <a:ext cx="279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9FCF3F21-C465-44AA-83AB-DDFA49AF1FDB}"/>
              </a:ext>
            </a:extLst>
          </p:cNvPr>
          <p:cNvSpPr/>
          <p:nvPr/>
        </p:nvSpPr>
        <p:spPr>
          <a:xfrm>
            <a:off x="4699000" y="800100"/>
            <a:ext cx="2794000" cy="61236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7BD41E2-86CB-460F-815C-31F3FE3751FE}"/>
              </a:ext>
            </a:extLst>
          </p:cNvPr>
          <p:cNvSpPr/>
          <p:nvPr/>
        </p:nvSpPr>
        <p:spPr>
          <a:xfrm>
            <a:off x="1072575" y="1936679"/>
            <a:ext cx="4099790" cy="2984642"/>
          </a:xfrm>
          <a:prstGeom prst="rect">
            <a:avLst/>
          </a:prstGeom>
          <a:solidFill>
            <a:srgbClr val="E9BD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u="sng">
                <a:solidFill>
                  <a:schemeClr val="tx1"/>
                </a:solidFill>
              </a:rPr>
              <a:t>Communications: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Increase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Stricter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Stricter mindset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Define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360B866-3BD5-4C79-832D-1A0B46746973}"/>
              </a:ext>
            </a:extLst>
          </p:cNvPr>
          <p:cNvSpPr/>
          <p:nvPr/>
        </p:nvSpPr>
        <p:spPr>
          <a:xfrm>
            <a:off x="7019637" y="1936679"/>
            <a:ext cx="4099790" cy="2984642"/>
          </a:xfrm>
          <a:prstGeom prst="rect">
            <a:avLst/>
          </a:prstGeom>
          <a:solidFill>
            <a:srgbClr val="E9BD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u="sng">
                <a:solidFill>
                  <a:schemeClr val="tx1"/>
                </a:solidFill>
              </a:rPr>
              <a:t>Development: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u="sng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Define stricter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Define default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Greater importance on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Share tasks often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678AE54-15B8-4DB7-989D-091C75BCEF62}"/>
              </a:ext>
            </a:extLst>
          </p:cNvPr>
          <p:cNvSpPr/>
          <p:nvPr/>
        </p:nvSpPr>
        <p:spPr>
          <a:xfrm>
            <a:off x="-89506" y="1018814"/>
            <a:ext cx="1033321" cy="502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35639CB-1B7F-4DB0-8951-3FC825F26822}"/>
              </a:ext>
            </a:extLst>
          </p:cNvPr>
          <p:cNvSpPr/>
          <p:nvPr/>
        </p:nvSpPr>
        <p:spPr>
          <a:xfrm>
            <a:off x="11229135" y="1018815"/>
            <a:ext cx="1537802" cy="502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66489E3-511A-548D-BA75-5FC507734D66}"/>
              </a:ext>
            </a:extLst>
          </p:cNvPr>
          <p:cNvSpPr/>
          <p:nvPr/>
        </p:nvSpPr>
        <p:spPr>
          <a:xfrm>
            <a:off x="0" y="203139"/>
            <a:ext cx="4584700" cy="612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18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3B19FE9-4672-44F2-8E16-669A138557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F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958B8A9-B9A0-4A96-852E-0546B945894B}"/>
              </a:ext>
            </a:extLst>
          </p:cNvPr>
          <p:cNvCxnSpPr>
            <a:cxnSpLocks/>
          </p:cNvCxnSpPr>
          <p:nvPr/>
        </p:nvCxnSpPr>
        <p:spPr>
          <a:xfrm>
            <a:off x="4389120" y="3444240"/>
            <a:ext cx="33246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14EDF24A-2AA2-4CF1-8FCA-7D67FF70CECF}"/>
              </a:ext>
            </a:extLst>
          </p:cNvPr>
          <p:cNvSpPr/>
          <p:nvPr/>
        </p:nvSpPr>
        <p:spPr>
          <a:xfrm>
            <a:off x="3387519" y="1"/>
            <a:ext cx="4985886" cy="3429000"/>
          </a:xfrm>
          <a:prstGeom prst="rect">
            <a:avLst/>
          </a:prstGeom>
          <a:solidFill>
            <a:srgbClr val="BBF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FDCBE5C-7CFF-4212-AF8D-5A89C41C0BC9}"/>
              </a:ext>
            </a:extLst>
          </p:cNvPr>
          <p:cNvSpPr txBox="1"/>
          <p:nvPr/>
        </p:nvSpPr>
        <p:spPr>
          <a:xfrm>
            <a:off x="4248778" y="2890242"/>
            <a:ext cx="3605350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3000">
                <a:latin typeface="Biome"/>
                <a:cs typeface="Biome"/>
              </a:rPr>
              <a:t>Self-Assessment</a:t>
            </a:r>
            <a:endParaRPr lang="en-GB" sz="300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A626D90-E606-4FC0-A142-043827C6826D}"/>
              </a:ext>
            </a:extLst>
          </p:cNvPr>
          <p:cNvSpPr/>
          <p:nvPr/>
        </p:nvSpPr>
        <p:spPr>
          <a:xfrm>
            <a:off x="0" y="2890241"/>
            <a:ext cx="4389120" cy="923629"/>
          </a:xfrm>
          <a:prstGeom prst="rect">
            <a:avLst/>
          </a:prstGeom>
          <a:solidFill>
            <a:srgbClr val="BBF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51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8C48B21-1E54-4071-96DE-A07427C61FA9}"/>
              </a:ext>
            </a:extLst>
          </p:cNvPr>
          <p:cNvSpPr txBox="1"/>
          <p:nvPr/>
        </p:nvSpPr>
        <p:spPr>
          <a:xfrm>
            <a:off x="4357254" y="203139"/>
            <a:ext cx="343823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3000">
                <a:latin typeface="Biome"/>
                <a:cs typeface="Biome"/>
              </a:rPr>
              <a:t>Self-Assessment</a:t>
            </a:r>
            <a:endParaRPr lang="en-GB" sz="300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FCF3F21-C465-44AA-83AB-DDFA49AF1FDB}"/>
              </a:ext>
            </a:extLst>
          </p:cNvPr>
          <p:cNvSpPr/>
          <p:nvPr/>
        </p:nvSpPr>
        <p:spPr>
          <a:xfrm>
            <a:off x="4470401" y="757137"/>
            <a:ext cx="3251198" cy="6100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B1763A85-D055-4203-856B-2728CA78C323}"/>
              </a:ext>
            </a:extLst>
          </p:cNvPr>
          <p:cNvCxnSpPr>
            <a:cxnSpLocks/>
          </p:cNvCxnSpPr>
          <p:nvPr/>
        </p:nvCxnSpPr>
        <p:spPr>
          <a:xfrm>
            <a:off x="4518025" y="728663"/>
            <a:ext cx="31083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A118A04A-9E5A-4F7D-A40E-DE38C41B47E3}"/>
              </a:ext>
            </a:extLst>
          </p:cNvPr>
          <p:cNvSpPr/>
          <p:nvPr/>
        </p:nvSpPr>
        <p:spPr>
          <a:xfrm>
            <a:off x="-240145" y="464820"/>
            <a:ext cx="4710546" cy="553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Tabela 16">
            <a:extLst>
              <a:ext uri="{FF2B5EF4-FFF2-40B4-BE49-F238E27FC236}">
                <a16:creationId xmlns:a16="http://schemas.microsoft.com/office/drawing/2014/main" id="{9195C89F-4B50-DB6F-DF41-B831A71C3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619998"/>
              </p:ext>
            </p:extLst>
          </p:nvPr>
        </p:nvGraphicFramePr>
        <p:xfrm>
          <a:off x="2068513" y="1280497"/>
          <a:ext cx="81280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907742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34071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Element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Evaluation (0-20)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6562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(</a:t>
                      </a:r>
                      <a:r>
                        <a:rPr lang="pt-PT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1190827</a:t>
                      </a:r>
                      <a:r>
                        <a:rPr lang="en-GB"/>
                        <a:t>) Luís Araújo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18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2857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(1201180) Guilherme Sencadas</a:t>
                      </a:r>
                      <a:endParaRPr lang="en-GB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19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5125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(1201216) Lucas Guimarães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18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4651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(1201217) Marco Ramos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18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2498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(1201228) Ana Silva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18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919263"/>
                  </a:ext>
                </a:extLst>
              </a:tr>
            </a:tbl>
          </a:graphicData>
        </a:graphic>
      </p:graphicFrame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A4517062-B2A5-BB8B-71A3-81ADE5165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70291"/>
              </p:ext>
            </p:extLst>
          </p:nvPr>
        </p:nvGraphicFramePr>
        <p:xfrm>
          <a:off x="2115128" y="4835823"/>
          <a:ext cx="8128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04675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8672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Team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Evaluation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7881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2DD_G03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18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31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58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8EED2B5-28B1-44DB-8430-FE25742EB9AC}"/>
              </a:ext>
            </a:extLst>
          </p:cNvPr>
          <p:cNvSpPr txBox="1"/>
          <p:nvPr/>
        </p:nvSpPr>
        <p:spPr>
          <a:xfrm>
            <a:off x="5364018" y="203139"/>
            <a:ext cx="1463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>
                <a:latin typeface="Biome" panose="020B0503030204020804" pitchFamily="34" charset="0"/>
                <a:cs typeface="Biome" panose="020B0503030204020804" pitchFamily="34" charset="0"/>
              </a:rPr>
              <a:t>Topics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00D4143-DE80-46A7-876F-3043A6BD34F0}"/>
              </a:ext>
            </a:extLst>
          </p:cNvPr>
          <p:cNvSpPr/>
          <p:nvPr/>
        </p:nvSpPr>
        <p:spPr>
          <a:xfrm>
            <a:off x="5364018" y="757137"/>
            <a:ext cx="1463964" cy="6100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E8A44094-3507-4ED0-A64C-523A7AE6C46A}"/>
              </a:ext>
            </a:extLst>
          </p:cNvPr>
          <p:cNvCxnSpPr>
            <a:cxnSpLocks/>
          </p:cNvCxnSpPr>
          <p:nvPr/>
        </p:nvCxnSpPr>
        <p:spPr>
          <a:xfrm>
            <a:off x="5364018" y="757137"/>
            <a:ext cx="14639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01A52888-39C4-4ECF-995D-8612C22D7DC4}"/>
              </a:ext>
            </a:extLst>
          </p:cNvPr>
          <p:cNvSpPr/>
          <p:nvPr/>
        </p:nvSpPr>
        <p:spPr>
          <a:xfrm>
            <a:off x="-415636" y="464820"/>
            <a:ext cx="5779654" cy="553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0D01605-8BAF-4530-9FED-C096BCCA1570}"/>
              </a:ext>
            </a:extLst>
          </p:cNvPr>
          <p:cNvSpPr/>
          <p:nvPr/>
        </p:nvSpPr>
        <p:spPr>
          <a:xfrm>
            <a:off x="1584614" y="1018816"/>
            <a:ext cx="3112654" cy="2182091"/>
          </a:xfrm>
          <a:prstGeom prst="rect">
            <a:avLst/>
          </a:prstGeom>
          <a:solidFill>
            <a:srgbClr val="A6E4D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Results Achieved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006F491-38EC-42D7-AD49-BAC2F28798DD}"/>
              </a:ext>
            </a:extLst>
          </p:cNvPr>
          <p:cNvSpPr/>
          <p:nvPr/>
        </p:nvSpPr>
        <p:spPr>
          <a:xfrm>
            <a:off x="1612902" y="3754903"/>
            <a:ext cx="3112654" cy="2182091"/>
          </a:xfrm>
          <a:prstGeom prst="rect">
            <a:avLst/>
          </a:prstGeom>
          <a:solidFill>
            <a:srgbClr val="E9BD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Possible Improvements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000C496-875D-4338-A07A-DDDAC4EC821C}"/>
              </a:ext>
            </a:extLst>
          </p:cNvPr>
          <p:cNvSpPr/>
          <p:nvPr/>
        </p:nvSpPr>
        <p:spPr>
          <a:xfrm>
            <a:off x="7494732" y="3755362"/>
            <a:ext cx="3112654" cy="2182091"/>
          </a:xfrm>
          <a:prstGeom prst="rect">
            <a:avLst/>
          </a:prstGeom>
          <a:solidFill>
            <a:srgbClr val="BBF7B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Self-Assessment</a:t>
            </a:r>
            <a:endParaRPr lang="en-GB">
              <a:solidFill>
                <a:schemeClr val="tx1"/>
              </a:solidFill>
              <a:cs typeface="Calibri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41DD901-0926-414C-9F0B-FDA6641FC0B8}"/>
              </a:ext>
            </a:extLst>
          </p:cNvPr>
          <p:cNvSpPr/>
          <p:nvPr/>
        </p:nvSpPr>
        <p:spPr>
          <a:xfrm>
            <a:off x="7494732" y="1018815"/>
            <a:ext cx="3112654" cy="2182091"/>
          </a:xfrm>
          <a:prstGeom prst="rect">
            <a:avLst/>
          </a:prstGeom>
          <a:solidFill>
            <a:srgbClr val="F9CD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Development Process</a:t>
            </a:r>
            <a:endParaRPr lang="pt-PT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56053D4-7584-4174-A744-61F1CEB55CC9}"/>
              </a:ext>
            </a:extLst>
          </p:cNvPr>
          <p:cNvSpPr/>
          <p:nvPr/>
        </p:nvSpPr>
        <p:spPr>
          <a:xfrm>
            <a:off x="-1" y="1018815"/>
            <a:ext cx="1584615" cy="502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299960F-7E71-4E2C-9CC7-EB06645FDBFE}"/>
              </a:ext>
            </a:extLst>
          </p:cNvPr>
          <p:cNvSpPr/>
          <p:nvPr/>
        </p:nvSpPr>
        <p:spPr>
          <a:xfrm>
            <a:off x="10654198" y="1018815"/>
            <a:ext cx="1584615" cy="502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34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3B19FE9-4672-44F2-8E16-669A138557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E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958B8A9-B9A0-4A96-852E-0546B945894B}"/>
              </a:ext>
            </a:extLst>
          </p:cNvPr>
          <p:cNvCxnSpPr>
            <a:cxnSpLocks/>
          </p:cNvCxnSpPr>
          <p:nvPr/>
        </p:nvCxnSpPr>
        <p:spPr>
          <a:xfrm>
            <a:off x="4389120" y="3429000"/>
            <a:ext cx="32404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14EDF24A-2AA2-4CF1-8FCA-7D67FF70CECF}"/>
              </a:ext>
            </a:extLst>
          </p:cNvPr>
          <p:cNvSpPr/>
          <p:nvPr/>
        </p:nvSpPr>
        <p:spPr>
          <a:xfrm>
            <a:off x="3387519" y="1"/>
            <a:ext cx="4985886" cy="3359149"/>
          </a:xfrm>
          <a:prstGeom prst="rect">
            <a:avLst/>
          </a:prstGeom>
          <a:solidFill>
            <a:srgbClr val="A6E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FDCBE5C-7CFF-4212-AF8D-5A89C41C0BC9}"/>
              </a:ext>
            </a:extLst>
          </p:cNvPr>
          <p:cNvSpPr txBox="1"/>
          <p:nvPr/>
        </p:nvSpPr>
        <p:spPr>
          <a:xfrm>
            <a:off x="4293324" y="2863293"/>
            <a:ext cx="3605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>
                <a:latin typeface="Biome" panose="020B0503030204020804" pitchFamily="34" charset="0"/>
                <a:cs typeface="Biome" panose="020B0503030204020804" pitchFamily="34" charset="0"/>
              </a:rPr>
              <a:t>Results Achieved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A626D90-E606-4FC0-A142-043827C6826D}"/>
              </a:ext>
            </a:extLst>
          </p:cNvPr>
          <p:cNvSpPr/>
          <p:nvPr/>
        </p:nvSpPr>
        <p:spPr>
          <a:xfrm>
            <a:off x="0" y="2890241"/>
            <a:ext cx="4389120" cy="923629"/>
          </a:xfrm>
          <a:prstGeom prst="rect">
            <a:avLst/>
          </a:prstGeom>
          <a:solidFill>
            <a:srgbClr val="A6E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96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8C48B21-1E54-4071-96DE-A07427C61FA9}"/>
              </a:ext>
            </a:extLst>
          </p:cNvPr>
          <p:cNvSpPr txBox="1"/>
          <p:nvPr/>
        </p:nvSpPr>
        <p:spPr>
          <a:xfrm>
            <a:off x="5133109" y="203139"/>
            <a:ext cx="1886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>
                <a:latin typeface="Biome" panose="020B0503030204020804" pitchFamily="34" charset="0"/>
                <a:cs typeface="Biome" panose="020B0503030204020804" pitchFamily="34" charset="0"/>
              </a:rPr>
              <a:t>Results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B1763A85-D055-4203-856B-2728CA78C32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133109" y="741818"/>
            <a:ext cx="19788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A118A04A-9E5A-4F7D-A40E-DE38C41B47E3}"/>
              </a:ext>
            </a:extLst>
          </p:cNvPr>
          <p:cNvSpPr/>
          <p:nvPr/>
        </p:nvSpPr>
        <p:spPr>
          <a:xfrm>
            <a:off x="-415636" y="464820"/>
            <a:ext cx="5548745" cy="553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FCF3F21-C465-44AA-83AB-DDFA49AF1FDB}"/>
              </a:ext>
            </a:extLst>
          </p:cNvPr>
          <p:cNvSpPr/>
          <p:nvPr/>
        </p:nvSpPr>
        <p:spPr>
          <a:xfrm>
            <a:off x="5006109" y="757137"/>
            <a:ext cx="2179782" cy="6100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7BD41E2-86CB-460F-815C-31F3FE3751FE}"/>
              </a:ext>
            </a:extLst>
          </p:cNvPr>
          <p:cNvSpPr/>
          <p:nvPr/>
        </p:nvSpPr>
        <p:spPr>
          <a:xfrm>
            <a:off x="1072575" y="1936679"/>
            <a:ext cx="4099790" cy="2984642"/>
          </a:xfrm>
          <a:prstGeom prst="rect">
            <a:avLst/>
          </a:prstGeom>
          <a:solidFill>
            <a:srgbClr val="A6E4D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u="sng">
                <a:solidFill>
                  <a:schemeClr val="tx1"/>
                </a:solidFill>
              </a:rPr>
              <a:t>Final Product: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Every User Story was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Every client’s requirement was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The product follows a ‘</a:t>
            </a:r>
            <a:r>
              <a:rPr lang="en-GB" err="1">
                <a:solidFill>
                  <a:schemeClr val="tx1"/>
                </a:solidFill>
              </a:rPr>
              <a:t>TurnKey</a:t>
            </a:r>
            <a:r>
              <a:rPr lang="en-GB">
                <a:solidFill>
                  <a:schemeClr val="tx1"/>
                </a:solidFill>
              </a:rPr>
              <a:t>’ format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360B866-3BD5-4C79-832D-1A0B46746973}"/>
              </a:ext>
            </a:extLst>
          </p:cNvPr>
          <p:cNvSpPr/>
          <p:nvPr/>
        </p:nvSpPr>
        <p:spPr>
          <a:xfrm>
            <a:off x="7019636" y="1936679"/>
            <a:ext cx="4099790" cy="2984642"/>
          </a:xfrm>
          <a:prstGeom prst="rect">
            <a:avLst/>
          </a:prstGeom>
          <a:solidFill>
            <a:srgbClr val="A6E4D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u="sng">
                <a:solidFill>
                  <a:schemeClr val="tx1"/>
                </a:solidFill>
              </a:rPr>
              <a:t>Technical Team: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u="sng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Communication Improved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Code Quality enhanced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Technical Experience augmented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Planning method revised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678AE54-15B8-4DB7-989D-091C75BCEF62}"/>
              </a:ext>
            </a:extLst>
          </p:cNvPr>
          <p:cNvSpPr/>
          <p:nvPr/>
        </p:nvSpPr>
        <p:spPr>
          <a:xfrm>
            <a:off x="-70456" y="1018814"/>
            <a:ext cx="1033321" cy="502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35639CB-1B7F-4DB0-8951-3FC825F26822}"/>
              </a:ext>
            </a:extLst>
          </p:cNvPr>
          <p:cNvSpPr/>
          <p:nvPr/>
        </p:nvSpPr>
        <p:spPr>
          <a:xfrm>
            <a:off x="11229135" y="1018815"/>
            <a:ext cx="1537802" cy="502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56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8C48B21-1E54-4071-96DE-A07427C61FA9}"/>
              </a:ext>
            </a:extLst>
          </p:cNvPr>
          <p:cNvSpPr txBox="1"/>
          <p:nvPr/>
        </p:nvSpPr>
        <p:spPr>
          <a:xfrm>
            <a:off x="4226549" y="203139"/>
            <a:ext cx="3662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>
                <a:latin typeface="Biome" panose="020B0503030204020804" pitchFamily="34" charset="0"/>
                <a:cs typeface="Biome" panose="020B0503030204020804" pitchFamily="34" charset="0"/>
              </a:rPr>
              <a:t>Critical Analysis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B1763A85-D055-4203-856B-2728CA78C32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528457" y="723800"/>
            <a:ext cx="3058206" cy="180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A118A04A-9E5A-4F7D-A40E-DE38C41B47E3}"/>
              </a:ext>
            </a:extLst>
          </p:cNvPr>
          <p:cNvSpPr/>
          <p:nvPr/>
        </p:nvSpPr>
        <p:spPr>
          <a:xfrm>
            <a:off x="-415636" y="464820"/>
            <a:ext cx="4944093" cy="553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FCF3F21-C465-44AA-83AB-DDFA49AF1FDB}"/>
              </a:ext>
            </a:extLst>
          </p:cNvPr>
          <p:cNvSpPr/>
          <p:nvPr/>
        </p:nvSpPr>
        <p:spPr>
          <a:xfrm>
            <a:off x="4441371" y="757137"/>
            <a:ext cx="3309258" cy="6100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7BD41E2-86CB-460F-815C-31F3FE3751FE}"/>
              </a:ext>
            </a:extLst>
          </p:cNvPr>
          <p:cNvSpPr/>
          <p:nvPr/>
        </p:nvSpPr>
        <p:spPr>
          <a:xfrm>
            <a:off x="1072574" y="1936679"/>
            <a:ext cx="4099790" cy="2984642"/>
          </a:xfrm>
          <a:prstGeom prst="rect">
            <a:avLst/>
          </a:prstGeom>
          <a:solidFill>
            <a:srgbClr val="A6E4D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u="sng">
                <a:solidFill>
                  <a:schemeClr val="tx1"/>
                </a:solidFill>
              </a:rPr>
              <a:t>Strengths:</a:t>
            </a:r>
            <a:endParaRPr lang="en-GB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u="sng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Individual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Independence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Medium to High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360B866-3BD5-4C79-832D-1A0B46746973}"/>
              </a:ext>
            </a:extLst>
          </p:cNvPr>
          <p:cNvSpPr/>
          <p:nvPr/>
        </p:nvSpPr>
        <p:spPr>
          <a:xfrm>
            <a:off x="7019636" y="1936679"/>
            <a:ext cx="4099790" cy="2984642"/>
          </a:xfrm>
          <a:prstGeom prst="rect">
            <a:avLst/>
          </a:prstGeom>
          <a:solidFill>
            <a:srgbClr val="A6E4D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u="sng">
                <a:solidFill>
                  <a:schemeClr val="tx1"/>
                </a:solidFill>
              </a:rPr>
              <a:t>Weaknesses:</a:t>
            </a:r>
            <a:endParaRPr lang="en-GB">
              <a:solidFill>
                <a:schemeClr val="tx1"/>
              </a:solidFill>
            </a:endParaRPr>
          </a:p>
          <a:p>
            <a:endParaRPr lang="en-GB" u="sng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Poor communications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Time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Follow defined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u="sng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u="sng">
              <a:solidFill>
                <a:schemeClr val="tx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678AE54-15B8-4DB7-989D-091C75BCEF62}"/>
              </a:ext>
            </a:extLst>
          </p:cNvPr>
          <p:cNvSpPr/>
          <p:nvPr/>
        </p:nvSpPr>
        <p:spPr>
          <a:xfrm>
            <a:off x="-70456" y="1018814"/>
            <a:ext cx="1033321" cy="502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35639CB-1B7F-4DB0-8951-3FC825F26822}"/>
              </a:ext>
            </a:extLst>
          </p:cNvPr>
          <p:cNvSpPr/>
          <p:nvPr/>
        </p:nvSpPr>
        <p:spPr>
          <a:xfrm>
            <a:off x="11229135" y="1018815"/>
            <a:ext cx="1537802" cy="502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17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8C48B21-1E54-4071-96DE-A07427C61FA9}"/>
              </a:ext>
            </a:extLst>
          </p:cNvPr>
          <p:cNvSpPr txBox="1"/>
          <p:nvPr/>
        </p:nvSpPr>
        <p:spPr>
          <a:xfrm>
            <a:off x="4226549" y="203139"/>
            <a:ext cx="3662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>
                <a:latin typeface="Biome" panose="020B0503030204020804" pitchFamily="34" charset="0"/>
                <a:cs typeface="Biome" panose="020B0503030204020804" pitchFamily="34" charset="0"/>
              </a:rPr>
              <a:t>Critical Analysis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B1763A85-D055-4203-856B-2728CA78C32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528457" y="723800"/>
            <a:ext cx="3058206" cy="180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A118A04A-9E5A-4F7D-A40E-DE38C41B47E3}"/>
              </a:ext>
            </a:extLst>
          </p:cNvPr>
          <p:cNvSpPr/>
          <p:nvPr/>
        </p:nvSpPr>
        <p:spPr>
          <a:xfrm>
            <a:off x="-415636" y="464820"/>
            <a:ext cx="4944093" cy="553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FCF3F21-C465-44AA-83AB-DDFA49AF1FDB}"/>
              </a:ext>
            </a:extLst>
          </p:cNvPr>
          <p:cNvSpPr/>
          <p:nvPr/>
        </p:nvSpPr>
        <p:spPr>
          <a:xfrm>
            <a:off x="4441371" y="757137"/>
            <a:ext cx="3309258" cy="6100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7BD41E2-86CB-460F-815C-31F3FE3751FE}"/>
              </a:ext>
            </a:extLst>
          </p:cNvPr>
          <p:cNvSpPr/>
          <p:nvPr/>
        </p:nvSpPr>
        <p:spPr>
          <a:xfrm>
            <a:off x="1072574" y="1936679"/>
            <a:ext cx="4099790" cy="2984642"/>
          </a:xfrm>
          <a:prstGeom prst="rect">
            <a:avLst/>
          </a:prstGeom>
          <a:solidFill>
            <a:srgbClr val="A6E4D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u="sng">
                <a:solidFill>
                  <a:schemeClr val="tx1"/>
                </a:solidFill>
              </a:rPr>
              <a:t>Opportunities:</a:t>
            </a:r>
            <a:endParaRPr lang="en-GB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u="sng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Good communication within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Good working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Excellent documentation provided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360B866-3BD5-4C79-832D-1A0B46746973}"/>
              </a:ext>
            </a:extLst>
          </p:cNvPr>
          <p:cNvSpPr/>
          <p:nvPr/>
        </p:nvSpPr>
        <p:spPr>
          <a:xfrm>
            <a:off x="7019636" y="1936679"/>
            <a:ext cx="4099790" cy="2984642"/>
          </a:xfrm>
          <a:prstGeom prst="rect">
            <a:avLst/>
          </a:prstGeom>
          <a:solidFill>
            <a:srgbClr val="A6E4D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u="sng">
              <a:solidFill>
                <a:schemeClr val="tx1"/>
              </a:solidFill>
            </a:endParaRPr>
          </a:p>
          <a:p>
            <a:r>
              <a:rPr lang="en-GB" u="sng">
                <a:solidFill>
                  <a:schemeClr val="tx1"/>
                </a:solidFill>
              </a:rPr>
              <a:t>Threats:</a:t>
            </a:r>
            <a:endParaRPr lang="en-GB">
              <a:solidFill>
                <a:schemeClr val="tx1"/>
              </a:solidFill>
            </a:endParaRPr>
          </a:p>
          <a:p>
            <a:endParaRPr lang="en-GB" u="sng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Client’s sudden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Lack of acknowledgment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Different opinions provided by the technical team (teachers)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u="sng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678AE54-15B8-4DB7-989D-091C75BCEF62}"/>
              </a:ext>
            </a:extLst>
          </p:cNvPr>
          <p:cNvSpPr/>
          <p:nvPr/>
        </p:nvSpPr>
        <p:spPr>
          <a:xfrm>
            <a:off x="-70456" y="1018814"/>
            <a:ext cx="1033321" cy="502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35639CB-1B7F-4DB0-8951-3FC825F26822}"/>
              </a:ext>
            </a:extLst>
          </p:cNvPr>
          <p:cNvSpPr/>
          <p:nvPr/>
        </p:nvSpPr>
        <p:spPr>
          <a:xfrm>
            <a:off x="11229135" y="1018815"/>
            <a:ext cx="1537802" cy="502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2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3B19FE9-4672-44F2-8E16-669A138557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C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958B8A9-B9A0-4A96-852E-0546B945894B}"/>
              </a:ext>
            </a:extLst>
          </p:cNvPr>
          <p:cNvCxnSpPr>
            <a:cxnSpLocks/>
          </p:cNvCxnSpPr>
          <p:nvPr/>
        </p:nvCxnSpPr>
        <p:spPr>
          <a:xfrm>
            <a:off x="4110038" y="3429000"/>
            <a:ext cx="41576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14EDF24A-2AA2-4CF1-8FCA-7D67FF70CECF}"/>
              </a:ext>
            </a:extLst>
          </p:cNvPr>
          <p:cNvSpPr/>
          <p:nvPr/>
        </p:nvSpPr>
        <p:spPr>
          <a:xfrm>
            <a:off x="3926701" y="825788"/>
            <a:ext cx="4985886" cy="2362198"/>
          </a:xfrm>
          <a:prstGeom prst="rect">
            <a:avLst/>
          </a:prstGeom>
          <a:solidFill>
            <a:srgbClr val="F9C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FDCBE5C-7CFF-4212-AF8D-5A89C41C0BC9}"/>
              </a:ext>
            </a:extLst>
          </p:cNvPr>
          <p:cNvSpPr txBox="1"/>
          <p:nvPr/>
        </p:nvSpPr>
        <p:spPr>
          <a:xfrm>
            <a:off x="3860799" y="2818951"/>
            <a:ext cx="4673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>
                <a:latin typeface="Biome" panose="020B0503030204020804" pitchFamily="34" charset="0"/>
                <a:cs typeface="Biome" panose="020B0503030204020804" pitchFamily="34" charset="0"/>
              </a:rPr>
              <a:t>Development Process</a:t>
            </a:r>
            <a:endParaRPr lang="en-GB" sz="320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A626D90-E606-4FC0-A142-043827C6826D}"/>
              </a:ext>
            </a:extLst>
          </p:cNvPr>
          <p:cNvSpPr/>
          <p:nvPr/>
        </p:nvSpPr>
        <p:spPr>
          <a:xfrm>
            <a:off x="0" y="2890887"/>
            <a:ext cx="4110038" cy="800516"/>
          </a:xfrm>
          <a:prstGeom prst="rect">
            <a:avLst/>
          </a:prstGeom>
          <a:solidFill>
            <a:srgbClr val="F9C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47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8C48B21-1E54-4071-96DE-A07427C61FA9}"/>
              </a:ext>
            </a:extLst>
          </p:cNvPr>
          <p:cNvSpPr txBox="1"/>
          <p:nvPr/>
        </p:nvSpPr>
        <p:spPr>
          <a:xfrm>
            <a:off x="5133109" y="203139"/>
            <a:ext cx="1886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>
                <a:latin typeface="Biome" panose="020B0503030204020804" pitchFamily="34" charset="0"/>
                <a:cs typeface="Biome" panose="020B0503030204020804" pitchFamily="34" charset="0"/>
              </a:rPr>
              <a:t>Planning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B1763A85-D055-4203-856B-2728CA78C323}"/>
              </a:ext>
            </a:extLst>
          </p:cNvPr>
          <p:cNvCxnSpPr>
            <a:cxnSpLocks/>
          </p:cNvCxnSpPr>
          <p:nvPr/>
        </p:nvCxnSpPr>
        <p:spPr>
          <a:xfrm>
            <a:off x="5133109" y="741818"/>
            <a:ext cx="19788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4C5C9C3-B75E-4BC7-0BDD-F700FF34DDD4}"/>
              </a:ext>
            </a:extLst>
          </p:cNvPr>
          <p:cNvSpPr txBox="1"/>
          <p:nvPr/>
        </p:nvSpPr>
        <p:spPr>
          <a:xfrm>
            <a:off x="2284070" y="5440219"/>
            <a:ext cx="14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Gantt Project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C626520-7DEB-F7CA-B3D7-C104181B57E4}"/>
              </a:ext>
            </a:extLst>
          </p:cNvPr>
          <p:cNvSpPr txBox="1"/>
          <p:nvPr/>
        </p:nvSpPr>
        <p:spPr>
          <a:xfrm>
            <a:off x="8482029" y="5440219"/>
            <a:ext cx="168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Bitbucket Issues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D80BC73-7059-1DD0-051E-D9175C09CAA6}"/>
              </a:ext>
            </a:extLst>
          </p:cNvPr>
          <p:cNvSpPr/>
          <p:nvPr/>
        </p:nvSpPr>
        <p:spPr>
          <a:xfrm>
            <a:off x="0" y="120073"/>
            <a:ext cx="5133109" cy="928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C3C680D-A4C3-7098-83FC-8C074603B1BA}"/>
              </a:ext>
            </a:extLst>
          </p:cNvPr>
          <p:cNvSpPr/>
          <p:nvPr/>
        </p:nvSpPr>
        <p:spPr>
          <a:xfrm>
            <a:off x="5024582" y="757136"/>
            <a:ext cx="2161309" cy="610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038EABD-E504-3C1B-CBA8-46ECC50D3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456" y="1736725"/>
            <a:ext cx="5179896" cy="33549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52EDC7F-3475-93AC-A634-01473936E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83" y="1736725"/>
            <a:ext cx="5494482" cy="33549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861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8C48B21-1E54-4071-96DE-A07427C61FA9}"/>
              </a:ext>
            </a:extLst>
          </p:cNvPr>
          <p:cNvSpPr txBox="1"/>
          <p:nvPr/>
        </p:nvSpPr>
        <p:spPr>
          <a:xfrm>
            <a:off x="5133109" y="203139"/>
            <a:ext cx="1886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>
                <a:latin typeface="Biome" panose="020B0503030204020804" pitchFamily="34" charset="0"/>
                <a:cs typeface="Biome" panose="020B0503030204020804" pitchFamily="34" charset="0"/>
              </a:rPr>
              <a:t>Analysis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B1763A85-D055-4203-856B-2728CA78C323}"/>
              </a:ext>
            </a:extLst>
          </p:cNvPr>
          <p:cNvCxnSpPr>
            <a:cxnSpLocks/>
          </p:cNvCxnSpPr>
          <p:nvPr/>
        </p:nvCxnSpPr>
        <p:spPr>
          <a:xfrm>
            <a:off x="5133109" y="741818"/>
            <a:ext cx="19788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C64F23A-69BF-74D2-144D-C1A2C92F1132}"/>
              </a:ext>
            </a:extLst>
          </p:cNvPr>
          <p:cNvSpPr txBox="1"/>
          <p:nvPr/>
        </p:nvSpPr>
        <p:spPr>
          <a:xfrm>
            <a:off x="2367564" y="5283200"/>
            <a:ext cx="241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Specification Document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64AC3A8-9B87-B112-EF04-29D974C2D30E}"/>
              </a:ext>
            </a:extLst>
          </p:cNvPr>
          <p:cNvSpPr txBox="1"/>
          <p:nvPr/>
        </p:nvSpPr>
        <p:spPr>
          <a:xfrm>
            <a:off x="7836575" y="5283200"/>
            <a:ext cx="235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MarkDown Documents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19319CB-2C9F-D366-81F2-800CC1FF3B6F}"/>
              </a:ext>
            </a:extLst>
          </p:cNvPr>
          <p:cNvSpPr/>
          <p:nvPr/>
        </p:nvSpPr>
        <p:spPr>
          <a:xfrm>
            <a:off x="0" y="120073"/>
            <a:ext cx="5133109" cy="928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E492EB3-3108-E530-0AE7-585237BF53F4}"/>
              </a:ext>
            </a:extLst>
          </p:cNvPr>
          <p:cNvSpPr/>
          <p:nvPr/>
        </p:nvSpPr>
        <p:spPr>
          <a:xfrm>
            <a:off x="5024582" y="757138"/>
            <a:ext cx="2161309" cy="6100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1F45F4-7D6A-46B3-6A4C-B27483DA3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18" y="1876701"/>
            <a:ext cx="3786188" cy="31623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8366C39-071D-5330-229C-87AF6233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796" y="1818998"/>
            <a:ext cx="4636655" cy="32200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2859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47819A1693E84CB4F0673A958109BA" ma:contentTypeVersion="12" ma:contentTypeDescription="Create a new document." ma:contentTypeScope="" ma:versionID="5b81ebc8e47ea7d9bf81079f5fd87b76">
  <xsd:schema xmlns:xsd="http://www.w3.org/2001/XMLSchema" xmlns:xs="http://www.w3.org/2001/XMLSchema" xmlns:p="http://schemas.microsoft.com/office/2006/metadata/properties" xmlns:ns2="af8357f0-f97c-4bc6-9b00-334ce8ed9ee7" xmlns:ns3="0d28ba2f-ae1d-447b-9128-4006efc95629" targetNamespace="http://schemas.microsoft.com/office/2006/metadata/properties" ma:root="true" ma:fieldsID="98c70b982770f5385f9db5470295cf3c" ns2:_="" ns3:_="">
    <xsd:import namespace="af8357f0-f97c-4bc6-9b00-334ce8ed9ee7"/>
    <xsd:import namespace="0d28ba2f-ae1d-447b-9128-4006efc956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8357f0-f97c-4bc6-9b00-334ce8ed9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abd39c20-4416-4a86-a41d-df69d8f2de9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28ba2f-ae1d-447b-9128-4006efc9562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8eae848-1b11-4853-81b7-87d6cceb4c1b}" ma:internalName="TaxCatchAll" ma:showField="CatchAllData" ma:web="0d28ba2f-ae1d-447b-9128-4006efc956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f8357f0-f97c-4bc6-9b00-334ce8ed9ee7">
      <Terms xmlns="http://schemas.microsoft.com/office/infopath/2007/PartnerControls"/>
    </lcf76f155ced4ddcb4097134ff3c332f>
    <TaxCatchAll xmlns="0d28ba2f-ae1d-447b-9128-4006efc95629" xsi:nil="true"/>
  </documentManagement>
</p:properties>
</file>

<file path=customXml/itemProps1.xml><?xml version="1.0" encoding="utf-8"?>
<ds:datastoreItem xmlns:ds="http://schemas.openxmlformats.org/officeDocument/2006/customXml" ds:itemID="{3C06139F-EFB6-4AC6-9062-DD0623E24C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1AD3B2-B95A-4716-83BC-D0346C01BD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8357f0-f97c-4bc6-9b00-334ce8ed9ee7"/>
    <ds:schemaRef ds:uri="0d28ba2f-ae1d-447b-9128-4006efc956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AD2835-FA14-4E53-9EB4-B483C0CD8EB1}">
  <ds:schemaRefs>
    <ds:schemaRef ds:uri="0d28ba2f-ae1d-447b-9128-4006efc95629"/>
    <ds:schemaRef ds:uri="af8357f0-f97c-4bc6-9b00-334ce8ed9ee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Ecrã Panorâmico</PresentationFormat>
  <Paragraphs>114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1" baseType="lpstr">
      <vt:lpstr>Arial</vt:lpstr>
      <vt:lpstr>Biome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Guilherme Sencadas (1201180)</cp:lastModifiedBy>
  <cp:revision>1</cp:revision>
  <dcterms:created xsi:type="dcterms:W3CDTF">2022-04-12T08:08:39Z</dcterms:created>
  <dcterms:modified xsi:type="dcterms:W3CDTF">2022-06-19T15:10:59Z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0x0101002247819A1693E84CB4F0673A958109BA</vt:lpwstr>
  </property>
  <property fmtid="{D5CDD505-2E9C-101B-9397-08002B2CF9AE}" pid="3" name="MediaServiceImageTags">
    <vt:lpwstr/>
  </property>
</Properties>
</file>