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FFF"/>
    <a:srgbClr val="92D050"/>
    <a:srgbClr val="E2D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BB70-1A42-495C-B97C-033269C6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236AA-A73A-4E99-91E4-1CE563D6B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7E2356-1214-4D2D-BD45-42E399E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3AAE54-EE5A-4856-AEE3-BDF9C9CA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35F73C-E356-4064-851F-F0F9B5B8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723B2-03D2-47C8-B954-18B3F5F5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BAE9E2-E0F3-47B9-A9C1-306AA6B2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391E8E-6057-4608-9006-2AE48880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6B1EA0-627A-4379-928B-F5590EEC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FF032C-7399-4E9C-9691-83086CB6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FAF7E3-E737-4EBC-BC12-3072A246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CE6E95-5CC3-417A-A594-7C0E569C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6BF406-DA54-4C75-A5C3-DF1F64B4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151699-90D2-4B55-AD8D-75EAE399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72272-F820-4AE1-83E8-89C00391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AC2CD-93E7-48AF-8165-822F5C8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F26BE9-25E4-49FD-ACF8-F8A94D69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74FF5F-72C5-44BC-80EB-A583173D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C1D324-6DE8-4CD4-AC8E-0DA873AA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DDD696-3C1E-41E0-8C3B-C2D9E87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F280E-871E-4138-A04C-A2F8A9B5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D0C488-1B20-4B96-A5E7-21A7D7FC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15B26A-51D6-4D24-A809-097979E3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2C7F3C-C414-40C8-861E-B92F3D17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EF848A-22F0-4EAE-BFFA-C955D680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0B2AD-0DB0-43C6-BB1E-E0B2D31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AEDF4-F8B5-4993-BE6B-CD9DC865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757E67-45EB-4DCD-97A6-C106F92F8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A93356-1E15-4BD8-B57F-227AFE0C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8A6914-02E0-4F6C-A92E-4CF348C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F946FE-6D47-47DC-95B9-D13A594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6ECA7-24CC-4E67-8379-B571BBA9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2E5F69-6354-41EF-AAC7-EF56E20B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B17850-463A-49AD-8505-8AFB010A4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7975DF-6EC7-4084-A76C-200F2CB1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EE4C028-2162-4D27-AB9B-C315DF624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0E764F7-BAAC-45EF-AE0B-A4BD933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A5035F3-787A-4FC8-8294-E59195C2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C08884-40FF-46C6-9721-36DF0E76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92C2-6090-4BD0-A276-DC222A95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08FCD3-6FA4-4FF2-9F4C-EDDEE0A9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8AF13F3-BC15-430C-95F9-CF7765C7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91A447-6F27-4266-B023-40F0DC34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BDEF9F9-D917-45AD-920D-02F402D3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E9C3B73-9D8E-4BEA-8510-D4A4D31A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08D84A-8CA6-4A1D-8561-C4C3A9E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74A1C-4173-4201-8DBC-C34034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3B75E6-D7DD-4213-B6AD-BD8FCAAD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4F3D07E-CD78-4E59-AA5F-5ED34F27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72E341-C4E6-4A74-ADD2-F834408E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165C77E-C8A6-42D3-991B-35D12A91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3EC7AC-1DFE-4B5E-90D4-CDFBBF1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758A-0F28-4C62-972C-C5B108D3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E0AC0A-A597-4829-A9F8-301F86722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0DD24C-DEF8-44E7-B5E2-B52C5AB0A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169066-ED3E-4F3B-8304-63D34A7C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2CBF42-673D-4CAF-B88E-7FEDDF8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8BE25-C7BC-49AC-B6A6-67CDBCB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907CA19-17BD-4FC5-A5B9-97590AC2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1FFD93-BEB3-4279-BFC3-776D0DC7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DC4553-D112-4F16-950C-56E99FDD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B569-8DF9-4706-8B10-7A5763F66E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E43E5E-A4AF-48AF-8F92-6209D1D7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36C1DF-6726-46E6-9730-73E3E125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2A78-AADA-450D-953C-A72E3D5319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29B084F8-5F70-46F0-B7AF-AC4490E8BB42}"/>
              </a:ext>
            </a:extLst>
          </p:cNvPr>
          <p:cNvGrpSpPr/>
          <p:nvPr/>
        </p:nvGrpSpPr>
        <p:grpSpPr>
          <a:xfrm>
            <a:off x="1129844" y="311299"/>
            <a:ext cx="9097232" cy="6053989"/>
            <a:chOff x="1112088" y="982768"/>
            <a:chExt cx="7463741" cy="489246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70E2564-7226-4F40-9966-EE84CE45DF40}"/>
                </a:ext>
              </a:extLst>
            </p:cNvPr>
            <p:cNvGrpSpPr/>
            <p:nvPr/>
          </p:nvGrpSpPr>
          <p:grpSpPr>
            <a:xfrm>
              <a:off x="1112088" y="982768"/>
              <a:ext cx="7463741" cy="4892464"/>
              <a:chOff x="1112088" y="982768"/>
              <a:chExt cx="7463741" cy="4892464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B8F1E51C-FB25-49E0-B612-CF5E17E2F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122"/>
              <a:stretch/>
            </p:blipFill>
            <p:spPr>
              <a:xfrm>
                <a:off x="1112088" y="982768"/>
                <a:ext cx="7463741" cy="4892464"/>
              </a:xfrm>
              <a:prstGeom prst="rect">
                <a:avLst/>
              </a:prstGeom>
            </p:spPr>
          </p:pic>
          <p:cxnSp>
            <p:nvCxnSpPr>
              <p:cNvPr id="13" name="Conexão reta 12">
                <a:extLst>
                  <a:ext uri="{FF2B5EF4-FFF2-40B4-BE49-F238E27FC236}">
                    <a16:creationId xmlns:a16="http://schemas.microsoft.com/office/drawing/2014/main" id="{02D8BA21-0E3D-47CD-BDE4-BF5945D1B4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978" y="5554175"/>
                <a:ext cx="6193840" cy="2132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>
                <a:extLst>
                  <a:ext uri="{FF2B5EF4-FFF2-40B4-BE49-F238E27FC236}">
                    <a16:creationId xmlns:a16="http://schemas.microsoft.com/office/drawing/2014/main" id="{7D90F2BE-C7CB-41A7-89B0-CBC75A8E9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6978" y="4415582"/>
                <a:ext cx="108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>
                <a:extLst>
                  <a:ext uri="{FF2B5EF4-FFF2-40B4-BE49-F238E27FC236}">
                    <a16:creationId xmlns:a16="http://schemas.microsoft.com/office/drawing/2014/main" id="{F71BAF87-06A2-4E37-88B2-9D348A142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417" y="1268448"/>
                <a:ext cx="615043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>
                <a:extLst>
                  <a:ext uri="{FF2B5EF4-FFF2-40B4-BE49-F238E27FC236}">
                    <a16:creationId xmlns:a16="http://schemas.microsoft.com/office/drawing/2014/main" id="{8A086AE4-5F21-449A-A703-6A2853134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4344" y="1268448"/>
                <a:ext cx="13597" cy="430705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xão reta 38">
                <a:extLst>
                  <a:ext uri="{FF2B5EF4-FFF2-40B4-BE49-F238E27FC236}">
                    <a16:creationId xmlns:a16="http://schemas.microsoft.com/office/drawing/2014/main" id="{1A797D9F-36FF-4D12-9171-BB087F89D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69856" y="1268449"/>
                <a:ext cx="20962" cy="42963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A78823F2-2294-4F3A-BD9F-A8EF0F643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7138" y="3397550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xão reta 40">
                <a:extLst>
                  <a:ext uri="{FF2B5EF4-FFF2-40B4-BE49-F238E27FC236}">
                    <a16:creationId xmlns:a16="http://schemas.microsoft.com/office/drawing/2014/main" id="{355AD38F-ED96-4983-9A89-50EC5EEBB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2818" y="3618022"/>
                <a:ext cx="108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>
                <a:extLst>
                  <a:ext uri="{FF2B5EF4-FFF2-40B4-BE49-F238E27FC236}">
                    <a16:creationId xmlns:a16="http://schemas.microsoft.com/office/drawing/2014/main" id="{70DB7B2D-C3C0-4BEB-8E04-D3A59CA67C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25274" y="1315622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>
                <a:extLst>
                  <a:ext uri="{FF2B5EF4-FFF2-40B4-BE49-F238E27FC236}">
                    <a16:creationId xmlns:a16="http://schemas.microsoft.com/office/drawing/2014/main" id="{8C4D2011-6DB0-4FC9-8976-3F4340B652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81586" y="5532022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13">
                <a:extLst>
                  <a:ext uri="{FF2B5EF4-FFF2-40B4-BE49-F238E27FC236}">
                    <a16:creationId xmlns:a16="http://schemas.microsoft.com/office/drawing/2014/main" id="{FEBC6B20-2136-4DA8-A39F-B961FF6E2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4344" y="3360974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14">
                <a:extLst>
                  <a:ext uri="{FF2B5EF4-FFF2-40B4-BE49-F238E27FC236}">
                    <a16:creationId xmlns:a16="http://schemas.microsoft.com/office/drawing/2014/main" id="{3D80D781-72E4-4C9C-896F-930B8B1344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7390" y="3672886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15">
                <a:extLst>
                  <a:ext uri="{FF2B5EF4-FFF2-40B4-BE49-F238E27FC236}">
                    <a16:creationId xmlns:a16="http://schemas.microsoft.com/office/drawing/2014/main" id="{9E994DA3-90C8-4776-9DF7-7807B5C5BA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38914" y="5530498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EA007493-33E5-457B-BFE4-034C8F37E2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74042" y="1315622"/>
                <a:ext cx="90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xão reta 19">
                <a:extLst>
                  <a:ext uri="{FF2B5EF4-FFF2-40B4-BE49-F238E27FC236}">
                    <a16:creationId xmlns:a16="http://schemas.microsoft.com/office/drawing/2014/main" id="{ED1B3D39-52CF-492A-B42C-C3D4B6231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088" y="3379450"/>
                <a:ext cx="109225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5D112D9D-6B24-4E31-B04D-C79A9B74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6978" y="4369862"/>
                <a:ext cx="108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C47B97B-EF00-4383-9A95-36DCC451C5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44" t="74421" r="1237" b="430"/>
              <a:stretch/>
            </p:blipFill>
            <p:spPr>
              <a:xfrm>
                <a:off x="3188369" y="4231574"/>
                <a:ext cx="2334318" cy="1230428"/>
              </a:xfrm>
              <a:prstGeom prst="rect">
                <a:avLst/>
              </a:prstGeom>
            </p:spPr>
          </p:pic>
        </p:grp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8411BD60-5029-4B49-AB29-CBF8E6C259E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407" y="5097584"/>
              <a:ext cx="769491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DC7018A-72DE-49DD-AA94-7C3FAA204D6B}"/>
                </a:ext>
              </a:extLst>
            </p:cNvPr>
            <p:cNvSpPr txBox="1"/>
            <p:nvPr/>
          </p:nvSpPr>
          <p:spPr>
            <a:xfrm>
              <a:off x="4381529" y="5096061"/>
              <a:ext cx="1055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dirty="0">
                  <a:latin typeface="Franklin Gothic Demi Cond" panose="020B0706030402020204" pitchFamily="34" charset="0"/>
                  <a:cs typeface="Times New Roman" panose="02020603050405020304" pitchFamily="18" charset="0"/>
                </a:rPr>
                <a:t>Fibra </a:t>
              </a:r>
              <a:r>
                <a:rPr lang="pt-PT" sz="1100" dirty="0" err="1">
                  <a:latin typeface="Franklin Gothic Demi Cond" panose="020B0706030402020204" pitchFamily="34" charset="0"/>
                  <a:cs typeface="Times New Roman" panose="02020603050405020304" pitchFamily="18" charset="0"/>
                </a:rPr>
                <a:t>óptica</a:t>
              </a:r>
              <a:endParaRPr lang="en-US" sz="1100" dirty="0">
                <a:latin typeface="Franklin Gothic Demi Cond" panose="020B07060304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8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582EE15-BA8E-4B7B-A238-0935FE8B83C3}"/>
              </a:ext>
            </a:extLst>
          </p:cNvPr>
          <p:cNvGrpSpPr/>
          <p:nvPr/>
        </p:nvGrpSpPr>
        <p:grpSpPr>
          <a:xfrm>
            <a:off x="1093800" y="-380894"/>
            <a:ext cx="9193764" cy="7105729"/>
            <a:chOff x="1184486" y="-783930"/>
            <a:chExt cx="9193764" cy="7105729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77C9946C-56B8-434F-89A2-A1A84871D7E9}"/>
                </a:ext>
              </a:extLst>
            </p:cNvPr>
            <p:cNvGrpSpPr/>
            <p:nvPr/>
          </p:nvGrpSpPr>
          <p:grpSpPr>
            <a:xfrm>
              <a:off x="1184486" y="-783930"/>
              <a:ext cx="9193764" cy="7105729"/>
              <a:chOff x="1335407" y="-766174"/>
              <a:chExt cx="9193764" cy="7105729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B2AD055E-CBB1-4B88-8194-41A8494B0476}"/>
                  </a:ext>
                </a:extLst>
              </p:cNvPr>
              <p:cNvGrpSpPr/>
              <p:nvPr/>
            </p:nvGrpSpPr>
            <p:grpSpPr>
              <a:xfrm>
                <a:off x="1335407" y="-766174"/>
                <a:ext cx="9193764" cy="7105729"/>
                <a:chOff x="2631644" y="357454"/>
                <a:chExt cx="7724847" cy="5886752"/>
              </a:xfrm>
            </p:grpSpPr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2907FEBD-6A08-4CA0-B587-27A72C741354}"/>
                    </a:ext>
                  </a:extLst>
                </p:cNvPr>
                <p:cNvGrpSpPr/>
                <p:nvPr/>
              </p:nvGrpSpPr>
              <p:grpSpPr>
                <a:xfrm>
                  <a:off x="2671131" y="1229539"/>
                  <a:ext cx="7662477" cy="5014667"/>
                  <a:chOff x="1493791" y="328180"/>
                  <a:chExt cx="9136742" cy="6207266"/>
                </a:xfrm>
              </p:grpSpPr>
              <p:grpSp>
                <p:nvGrpSpPr>
                  <p:cNvPr id="26" name="Agrupar 25">
                    <a:extLst>
                      <a:ext uri="{FF2B5EF4-FFF2-40B4-BE49-F238E27FC236}">
                        <a16:creationId xmlns:a16="http://schemas.microsoft.com/office/drawing/2014/main" id="{4B4E29B2-64DE-4E12-A36D-CB75BC2407E5}"/>
                      </a:ext>
                    </a:extLst>
                  </p:cNvPr>
                  <p:cNvGrpSpPr/>
                  <p:nvPr/>
                </p:nvGrpSpPr>
                <p:grpSpPr>
                  <a:xfrm>
                    <a:off x="1561467" y="328180"/>
                    <a:ext cx="9069066" cy="6201640"/>
                    <a:chOff x="1561467" y="328180"/>
                    <a:chExt cx="9069066" cy="6201640"/>
                  </a:xfrm>
                </p:grpSpPr>
                <p:grpSp>
                  <p:nvGrpSpPr>
                    <p:cNvPr id="25" name="Agrupar 24">
                      <a:extLst>
                        <a:ext uri="{FF2B5EF4-FFF2-40B4-BE49-F238E27FC236}">
                          <a16:creationId xmlns:a16="http://schemas.microsoft.com/office/drawing/2014/main" id="{1C49EE6F-4F4B-4577-9DE1-E4FC90E301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1467" y="328180"/>
                      <a:ext cx="9069066" cy="6201640"/>
                      <a:chOff x="1561467" y="328180"/>
                      <a:chExt cx="9069066" cy="6201640"/>
                    </a:xfrm>
                  </p:grpSpPr>
                  <p:grpSp>
                    <p:nvGrpSpPr>
                      <p:cNvPr id="22" name="Agrupar 21">
                        <a:extLst>
                          <a:ext uri="{FF2B5EF4-FFF2-40B4-BE49-F238E27FC236}">
                            <a16:creationId xmlns:a16="http://schemas.microsoft.com/office/drawing/2014/main" id="{1221E658-6502-4597-A158-A0CE9D918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61467" y="328180"/>
                        <a:ext cx="9069066" cy="6201640"/>
                        <a:chOff x="1561467" y="328180"/>
                        <a:chExt cx="9069066" cy="6201640"/>
                      </a:xfrm>
                    </p:grpSpPr>
                    <p:grpSp>
                      <p:nvGrpSpPr>
                        <p:cNvPr id="9" name="Agrupar 8">
                          <a:extLst>
                            <a:ext uri="{FF2B5EF4-FFF2-40B4-BE49-F238E27FC236}">
                              <a16:creationId xmlns:a16="http://schemas.microsoft.com/office/drawing/2014/main" id="{E9112A2D-5836-47A5-8D63-F4FD5402D5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61467" y="328180"/>
                          <a:ext cx="9069066" cy="6201640"/>
                          <a:chOff x="1561467" y="328180"/>
                          <a:chExt cx="9069066" cy="6201640"/>
                        </a:xfrm>
                      </p:grpSpPr>
                      <p:grpSp>
                        <p:nvGrpSpPr>
                          <p:cNvPr id="311" name="Agrupar 310">
                            <a:extLst>
                              <a:ext uri="{FF2B5EF4-FFF2-40B4-BE49-F238E27FC236}">
                                <a16:creationId xmlns:a16="http://schemas.microsoft.com/office/drawing/2014/main" id="{E65DB02D-B206-4E03-8FE8-B3A47D4BEB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61467" y="328180"/>
                            <a:ext cx="9069066" cy="6201640"/>
                            <a:chOff x="1561467" y="328180"/>
                            <a:chExt cx="9069066" cy="6201640"/>
                          </a:xfrm>
                        </p:grpSpPr>
                        <p:pic>
                          <p:nvPicPr>
                            <p:cNvPr id="5" name="Imagem 4">
                              <a:extLst>
                                <a:ext uri="{FF2B5EF4-FFF2-40B4-BE49-F238E27FC236}">
                                  <a16:creationId xmlns:a16="http://schemas.microsoft.com/office/drawing/2014/main" id="{D766CE1E-AB5B-41B3-ACC1-97B5D2ABD31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1467" y="328180"/>
                              <a:ext cx="9069066" cy="6201640"/>
                            </a:xfrm>
                            <a:prstGeom prst="rect">
                              <a:avLst/>
                            </a:prstGeom>
                          </p:spPr>
                        </p:pic>
                        <p:grpSp>
                          <p:nvGrpSpPr>
                            <p:cNvPr id="23" name="Agrupar 22">
                              <a:extLst>
                                <a:ext uri="{FF2B5EF4-FFF2-40B4-BE49-F238E27FC236}">
                                  <a16:creationId xmlns:a16="http://schemas.microsoft.com/office/drawing/2014/main" id="{1BDBCF7A-1D66-493A-9361-5CB02B633D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7924832" y="1998458"/>
                              <a:ext cx="2344819" cy="151714"/>
                              <a:chOff x="7954350" y="1894524"/>
                              <a:chExt cx="2344819" cy="151714"/>
                            </a:xfrm>
                          </p:grpSpPr>
                          <p:cxnSp>
                            <p:nvCxnSpPr>
                              <p:cNvPr id="8" name="Conexão reta 7">
                                <a:extLst>
                                  <a:ext uri="{FF2B5EF4-FFF2-40B4-BE49-F238E27FC236}">
                                    <a16:creationId xmlns:a16="http://schemas.microsoft.com/office/drawing/2014/main" id="{C551E634-2E0D-4C59-9BFD-7170B7EA304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7954351" y="1894524"/>
                                <a:ext cx="2333358" cy="2367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" name="Conexão reta 18">
                                <a:extLst>
                                  <a:ext uri="{FF2B5EF4-FFF2-40B4-BE49-F238E27FC236}">
                                    <a16:creationId xmlns:a16="http://schemas.microsoft.com/office/drawing/2014/main" id="{D4E06766-A7B0-49DC-8D83-C74666ADF78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300590" y="1901923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80" name="Conexão reta 79">
                                <a:extLst>
                                  <a:ext uri="{FF2B5EF4-FFF2-40B4-BE49-F238E27FC236}">
                                    <a16:creationId xmlns:a16="http://schemas.microsoft.com/office/drawing/2014/main" id="{9B8F1E14-E0C9-40EE-946A-19FDD789B44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710437" y="1894525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81" name="Conexão reta 80">
                                <a:extLst>
                                  <a:ext uri="{FF2B5EF4-FFF2-40B4-BE49-F238E27FC236}">
                                    <a16:creationId xmlns:a16="http://schemas.microsoft.com/office/drawing/2014/main" id="{E8C95847-C82F-45DA-ACD6-D3467A4499A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5906" y="1904889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0" name="Conexão reta 139">
                                <a:extLst>
                                  <a:ext uri="{FF2B5EF4-FFF2-40B4-BE49-F238E27FC236}">
                                    <a16:creationId xmlns:a16="http://schemas.microsoft.com/office/drawing/2014/main" id="{E2FC858D-89C2-44F3-AE9F-39B7CD63BC6C}"/>
                                  </a:ext>
                                </a:extLst>
                              </p:cNvPr>
                              <p:cNvCxnSpPr>
                                <a:cxnSpLocks/>
                                <a:endCxn id="190" idx="2"/>
                              </p:cNvCxnSpPr>
                              <p:nvPr/>
                            </p:nvCxnSpPr>
                            <p:spPr>
                              <a:xfrm flipH="1">
                                <a:off x="9511152" y="1904887"/>
                                <a:ext cx="0" cy="53863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1" name="Conexão reta 140">
                                <a:extLst>
                                  <a:ext uri="{FF2B5EF4-FFF2-40B4-BE49-F238E27FC236}">
                                    <a16:creationId xmlns:a16="http://schemas.microsoft.com/office/drawing/2014/main" id="{FAF5B956-54A2-45F9-AB15-DE6DBAFAD5E6}"/>
                                  </a:ext>
                                </a:extLst>
                              </p:cNvPr>
                              <p:cNvCxnSpPr>
                                <a:cxnSpLocks/>
                                <a:endCxn id="188" idx="0"/>
                              </p:cNvCxnSpPr>
                              <p:nvPr/>
                            </p:nvCxnSpPr>
                            <p:spPr>
                              <a:xfrm flipH="1">
                                <a:off x="9908940" y="1904889"/>
                                <a:ext cx="4351" cy="13920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2" name="Conexão reta 141">
                                <a:extLst>
                                  <a:ext uri="{FF2B5EF4-FFF2-40B4-BE49-F238E27FC236}">
                                    <a16:creationId xmlns:a16="http://schemas.microsoft.com/office/drawing/2014/main" id="{0B8F00B9-90BA-4042-8CA3-7794E0712D20}"/>
                                  </a:ext>
                                </a:extLst>
                              </p:cNvPr>
                              <p:cNvCxnSpPr>
                                <a:cxnSpLocks/>
                                <a:endCxn id="186" idx="0"/>
                              </p:cNvCxnSpPr>
                              <p:nvPr/>
                            </p:nvCxnSpPr>
                            <p:spPr>
                              <a:xfrm>
                                <a:off x="10287709" y="1918193"/>
                                <a:ext cx="11460" cy="1259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3" name="Conexão reta 142">
                                <a:extLst>
                                  <a:ext uri="{FF2B5EF4-FFF2-40B4-BE49-F238E27FC236}">
                                    <a16:creationId xmlns:a16="http://schemas.microsoft.com/office/drawing/2014/main" id="{73C0C131-0A8C-42AB-8C1B-AE5F45DEA01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54350" y="1901912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44" name="Agrupar 143">
                              <a:extLst>
                                <a:ext uri="{FF2B5EF4-FFF2-40B4-BE49-F238E27FC236}">
                                  <a16:creationId xmlns:a16="http://schemas.microsoft.com/office/drawing/2014/main" id="{E44A07A7-A974-46E1-AD78-448D715EE0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942513" y="1159415"/>
                              <a:ext cx="2327138" cy="172418"/>
                              <a:chOff x="7954350" y="1894525"/>
                              <a:chExt cx="2327138" cy="172418"/>
                            </a:xfrm>
                          </p:grpSpPr>
                          <p:cxnSp>
                            <p:nvCxnSpPr>
                              <p:cNvPr id="145" name="Conexão reta 144">
                                <a:extLst>
                                  <a:ext uri="{FF2B5EF4-FFF2-40B4-BE49-F238E27FC236}">
                                    <a16:creationId xmlns:a16="http://schemas.microsoft.com/office/drawing/2014/main" id="{D6C899F8-1607-4322-832A-66D9B427CF4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7954350" y="1894525"/>
                                <a:ext cx="2327138" cy="263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7" name="Conexão reta 146">
                                <a:extLst>
                                  <a:ext uri="{FF2B5EF4-FFF2-40B4-BE49-F238E27FC236}">
                                    <a16:creationId xmlns:a16="http://schemas.microsoft.com/office/drawing/2014/main" id="{FE52F673-8543-4942-A45A-6A6E8F5C36A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300590" y="1901923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8" name="Conexão reta 147">
                                <a:extLst>
                                  <a:ext uri="{FF2B5EF4-FFF2-40B4-BE49-F238E27FC236}">
                                    <a16:creationId xmlns:a16="http://schemas.microsoft.com/office/drawing/2014/main" id="{1CB040FA-CF1E-4F11-9669-2E1E8356030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710437" y="1894525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0" name="Conexão reta 149">
                                <a:extLst>
                                  <a:ext uri="{FF2B5EF4-FFF2-40B4-BE49-F238E27FC236}">
                                    <a16:creationId xmlns:a16="http://schemas.microsoft.com/office/drawing/2014/main" id="{2E526D77-F1BA-4360-834B-C4B6E10434D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5906" y="1904889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1" name="Conexão reta 150">
                                <a:extLst>
                                  <a:ext uri="{FF2B5EF4-FFF2-40B4-BE49-F238E27FC236}">
                                    <a16:creationId xmlns:a16="http://schemas.microsoft.com/office/drawing/2014/main" id="{D8B91E01-25E8-4DCE-99F5-48152667CDC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503513" y="1894525"/>
                                <a:ext cx="0" cy="16206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2" name="Conexão reta 151">
                                <a:extLst>
                                  <a:ext uri="{FF2B5EF4-FFF2-40B4-BE49-F238E27FC236}">
                                    <a16:creationId xmlns:a16="http://schemas.microsoft.com/office/drawing/2014/main" id="{8F2848DB-84D4-46A0-BCE3-287B3330EDC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895610" y="1894525"/>
                                <a:ext cx="0" cy="17241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3" name="Conexão reta 152">
                                <a:extLst>
                                  <a:ext uri="{FF2B5EF4-FFF2-40B4-BE49-F238E27FC236}">
                                    <a16:creationId xmlns:a16="http://schemas.microsoft.com/office/drawing/2014/main" id="{29367BCF-DF03-4CF0-AF3D-D9EB54E7F73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270028" y="1894525"/>
                                <a:ext cx="0" cy="165017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4" name="Conexão reta 153">
                                <a:extLst>
                                  <a:ext uri="{FF2B5EF4-FFF2-40B4-BE49-F238E27FC236}">
                                    <a16:creationId xmlns:a16="http://schemas.microsoft.com/office/drawing/2014/main" id="{B41AC24D-2892-4444-A986-7AEAE29805F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54350" y="1901912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69" name="Agrupar 168">
                              <a:extLst>
                                <a:ext uri="{FF2B5EF4-FFF2-40B4-BE49-F238E27FC236}">
                                  <a16:creationId xmlns:a16="http://schemas.microsoft.com/office/drawing/2014/main" id="{835F767B-6EBF-4E7D-8E5E-32E698CCAA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7942513" y="756431"/>
                              <a:ext cx="2333359" cy="1060177"/>
                              <a:chOff x="7954350" y="1006766"/>
                              <a:chExt cx="2333359" cy="1060177"/>
                            </a:xfrm>
                          </p:grpSpPr>
                          <p:cxnSp>
                            <p:nvCxnSpPr>
                              <p:cNvPr id="170" name="Conexão reta 169">
                                <a:extLst>
                                  <a:ext uri="{FF2B5EF4-FFF2-40B4-BE49-F238E27FC236}">
                                    <a16:creationId xmlns:a16="http://schemas.microsoft.com/office/drawing/2014/main" id="{1681BDE7-B728-4F6B-97B6-A687BF29319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7954350" y="1897156"/>
                                <a:ext cx="2327139" cy="4767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1" name="Conexão reta 170">
                                <a:extLst>
                                  <a:ext uri="{FF2B5EF4-FFF2-40B4-BE49-F238E27FC236}">
                                    <a16:creationId xmlns:a16="http://schemas.microsoft.com/office/drawing/2014/main" id="{FB6D71A0-ADFD-4A5F-A141-7675C359331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8166095" y="1006766"/>
                                <a:ext cx="9970" cy="9020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0" name="Conexão reta 199">
                                <a:extLst>
                                  <a:ext uri="{FF2B5EF4-FFF2-40B4-BE49-F238E27FC236}">
                                    <a16:creationId xmlns:a16="http://schemas.microsoft.com/office/drawing/2014/main" id="{AFDC8E42-6D89-47B6-945A-8E6780CDB36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300590" y="1901923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1" name="Conexão reta 200">
                                <a:extLst>
                                  <a:ext uri="{FF2B5EF4-FFF2-40B4-BE49-F238E27FC236}">
                                    <a16:creationId xmlns:a16="http://schemas.microsoft.com/office/drawing/2014/main" id="{A2BCDE19-2F70-4784-8F18-221344F5918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710437" y="1894525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2" name="Conexão reta 201">
                                <a:extLst>
                                  <a:ext uri="{FF2B5EF4-FFF2-40B4-BE49-F238E27FC236}">
                                    <a16:creationId xmlns:a16="http://schemas.microsoft.com/office/drawing/2014/main" id="{7CB0D430-870C-4557-AFA5-DCE4811493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5906" y="1904889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3" name="Conexão reta 202">
                                <a:extLst>
                                  <a:ext uri="{FF2B5EF4-FFF2-40B4-BE49-F238E27FC236}">
                                    <a16:creationId xmlns:a16="http://schemas.microsoft.com/office/drawing/2014/main" id="{3C74092E-3257-451C-925E-159FCA511A7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503513" y="1894525"/>
                                <a:ext cx="0" cy="16206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Conexão reta 203">
                                <a:extLst>
                                  <a:ext uri="{FF2B5EF4-FFF2-40B4-BE49-F238E27FC236}">
                                    <a16:creationId xmlns:a16="http://schemas.microsoft.com/office/drawing/2014/main" id="{13CF61E1-7C6E-4BA6-8522-927CF4CE06D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895610" y="1894525"/>
                                <a:ext cx="0" cy="17241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Conexão reta 204">
                                <a:extLst>
                                  <a:ext uri="{FF2B5EF4-FFF2-40B4-BE49-F238E27FC236}">
                                    <a16:creationId xmlns:a16="http://schemas.microsoft.com/office/drawing/2014/main" id="{2098C8BF-DB64-447A-A6A7-3097936F2D2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281488" y="1894526"/>
                                <a:ext cx="6221" cy="165016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Conexão reta 205">
                                <a:extLst>
                                  <a:ext uri="{FF2B5EF4-FFF2-40B4-BE49-F238E27FC236}">
                                    <a16:creationId xmlns:a16="http://schemas.microsoft.com/office/drawing/2014/main" id="{689C789A-AE5D-4BE0-B08E-C267F0F48EA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54350" y="1901912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07" name="Agrupar 206">
                              <a:extLst>
                                <a:ext uri="{FF2B5EF4-FFF2-40B4-BE49-F238E27FC236}">
                                  <a16:creationId xmlns:a16="http://schemas.microsoft.com/office/drawing/2014/main" id="{7D641B46-A23C-4DB4-8B0E-534FD288E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950375" y="1748447"/>
                              <a:ext cx="2335467" cy="805140"/>
                              <a:chOff x="7952242" y="1261803"/>
                              <a:chExt cx="2335467" cy="805140"/>
                            </a:xfrm>
                          </p:grpSpPr>
                          <p:cxnSp>
                            <p:nvCxnSpPr>
                              <p:cNvPr id="208" name="Conexão reta 207">
                                <a:extLst>
                                  <a:ext uri="{FF2B5EF4-FFF2-40B4-BE49-F238E27FC236}">
                                    <a16:creationId xmlns:a16="http://schemas.microsoft.com/office/drawing/2014/main" id="{33C2F0E9-5A5C-42D8-956E-818A739599E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7952242" y="1897156"/>
                                <a:ext cx="2329247" cy="55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9" name="Conexão reta 208">
                                <a:extLst>
                                  <a:ext uri="{FF2B5EF4-FFF2-40B4-BE49-F238E27FC236}">
                                    <a16:creationId xmlns:a16="http://schemas.microsoft.com/office/drawing/2014/main" id="{95B76CB0-F48F-4528-B5D1-8E59D15828B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8166095" y="1261803"/>
                                <a:ext cx="1" cy="646964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0" name="Conexão reta 209">
                                <a:extLst>
                                  <a:ext uri="{FF2B5EF4-FFF2-40B4-BE49-F238E27FC236}">
                                    <a16:creationId xmlns:a16="http://schemas.microsoft.com/office/drawing/2014/main" id="{16943FE4-5F3F-4068-82A4-68EA5AA0ACD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300590" y="1901923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1" name="Conexão reta 210">
                                <a:extLst>
                                  <a:ext uri="{FF2B5EF4-FFF2-40B4-BE49-F238E27FC236}">
                                    <a16:creationId xmlns:a16="http://schemas.microsoft.com/office/drawing/2014/main" id="{9B9ACA24-6A4A-484D-9781-9B27163B460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710437" y="1894525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2" name="Conexão reta 211">
                                <a:extLst>
                                  <a:ext uri="{FF2B5EF4-FFF2-40B4-BE49-F238E27FC236}">
                                    <a16:creationId xmlns:a16="http://schemas.microsoft.com/office/drawing/2014/main" id="{C9A6C035-5622-4096-96D1-7B0FD63E3A7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5906" y="1904889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3" name="Conexão reta 212">
                                <a:extLst>
                                  <a:ext uri="{FF2B5EF4-FFF2-40B4-BE49-F238E27FC236}">
                                    <a16:creationId xmlns:a16="http://schemas.microsoft.com/office/drawing/2014/main" id="{B460915B-FEB1-467A-A47B-F3F44F5BC47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503513" y="1894525"/>
                                <a:ext cx="0" cy="16206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4" name="Conexão reta 213">
                                <a:extLst>
                                  <a:ext uri="{FF2B5EF4-FFF2-40B4-BE49-F238E27FC236}">
                                    <a16:creationId xmlns:a16="http://schemas.microsoft.com/office/drawing/2014/main" id="{A81EF5C8-2BAA-4AF6-923C-0E69CDB4D19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895610" y="1894525"/>
                                <a:ext cx="0" cy="17241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5" name="Conexão reta 214">
                                <a:extLst>
                                  <a:ext uri="{FF2B5EF4-FFF2-40B4-BE49-F238E27FC236}">
                                    <a16:creationId xmlns:a16="http://schemas.microsoft.com/office/drawing/2014/main" id="{CDFECDF4-E0F6-4DBF-85E8-1CB18A3A9D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281488" y="1901912"/>
                                <a:ext cx="6221" cy="15763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6" name="Conexão reta 215">
                                <a:extLst>
                                  <a:ext uri="{FF2B5EF4-FFF2-40B4-BE49-F238E27FC236}">
                                    <a16:creationId xmlns:a16="http://schemas.microsoft.com/office/drawing/2014/main" id="{23F18152-3BD9-46B5-912B-11F75A21A98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54350" y="1901912"/>
                                <a:ext cx="0" cy="14134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59" name="Agrupar 58">
                              <a:extLst>
                                <a:ext uri="{FF2B5EF4-FFF2-40B4-BE49-F238E27FC236}">
                                  <a16:creationId xmlns:a16="http://schemas.microsoft.com/office/drawing/2014/main" id="{FE7AA290-0615-4864-AE58-ACF62E6BAA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914790" y="4192661"/>
                              <a:ext cx="2401269" cy="125457"/>
                              <a:chOff x="7926627" y="4192661"/>
                              <a:chExt cx="2401269" cy="125457"/>
                            </a:xfrm>
                          </p:grpSpPr>
                          <p:cxnSp>
                            <p:nvCxnSpPr>
                              <p:cNvPr id="251" name="Conexão reta 250">
                                <a:extLst>
                                  <a:ext uri="{FF2B5EF4-FFF2-40B4-BE49-F238E27FC236}">
                                    <a16:creationId xmlns:a16="http://schemas.microsoft.com/office/drawing/2014/main" id="{72EA0D08-3A12-4A07-A5D8-88122B41343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26627" y="4193388"/>
                                <a:ext cx="2396137" cy="6698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7" name="Conexão reta 56">
                                <a:extLst>
                                  <a:ext uri="{FF2B5EF4-FFF2-40B4-BE49-F238E27FC236}">
                                    <a16:creationId xmlns:a16="http://schemas.microsoft.com/office/drawing/2014/main" id="{323185CC-9659-47E4-BF72-E395551D0D63}"/>
                                  </a:ext>
                                </a:extLst>
                              </p:cNvPr>
                              <p:cNvCxnSpPr>
                                <a:cxnSpLocks/>
                                <a:endCxn id="237" idx="0"/>
                              </p:cNvCxnSpPr>
                              <p:nvPr/>
                            </p:nvCxnSpPr>
                            <p:spPr>
                              <a:xfrm>
                                <a:off x="8231270" y="4200087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2" name="Conexão reta 251">
                                <a:extLst>
                                  <a:ext uri="{FF2B5EF4-FFF2-40B4-BE49-F238E27FC236}">
                                    <a16:creationId xmlns:a16="http://schemas.microsoft.com/office/drawing/2014/main" id="{7C11D00A-D56E-47E4-A95C-0CA10CB3683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490204" y="4210440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3" name="Conexão reta 252">
                                <a:extLst>
                                  <a:ext uri="{FF2B5EF4-FFF2-40B4-BE49-F238E27FC236}">
                                    <a16:creationId xmlns:a16="http://schemas.microsoft.com/office/drawing/2014/main" id="{AB407629-3B31-4B45-B3C2-5A32AAC93DC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820159" y="4211916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4" name="Conexão reta 253">
                                <a:extLst>
                                  <a:ext uri="{FF2B5EF4-FFF2-40B4-BE49-F238E27FC236}">
                                    <a16:creationId xmlns:a16="http://schemas.microsoft.com/office/drawing/2014/main" id="{31620320-C484-4A5F-A50C-85A39B46303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9095" y="4195637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5" name="Conexão reta 254">
                                <a:extLst>
                                  <a:ext uri="{FF2B5EF4-FFF2-40B4-BE49-F238E27FC236}">
                                    <a16:creationId xmlns:a16="http://schemas.microsoft.com/office/drawing/2014/main" id="{6C0DD746-D42C-48B6-8B71-0FB9782A338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480074" y="4197113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6" name="Conexão reta 255">
                                <a:extLst>
                                  <a:ext uri="{FF2B5EF4-FFF2-40B4-BE49-F238E27FC236}">
                                    <a16:creationId xmlns:a16="http://schemas.microsoft.com/office/drawing/2014/main" id="{796F61E6-672D-451B-B848-F9509EBC405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730130" y="4198589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7" name="Conexão reta 256">
                                <a:extLst>
                                  <a:ext uri="{FF2B5EF4-FFF2-40B4-BE49-F238E27FC236}">
                                    <a16:creationId xmlns:a16="http://schemas.microsoft.com/office/drawing/2014/main" id="{E79FB1BA-0A2E-48CD-B46E-D33D1E8EBED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068963" y="4200064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8" name="Conexão reta 257">
                                <a:extLst>
                                  <a:ext uri="{FF2B5EF4-FFF2-40B4-BE49-F238E27FC236}">
                                    <a16:creationId xmlns:a16="http://schemas.microsoft.com/office/drawing/2014/main" id="{F2D3FCB3-16E4-4215-A98C-A69378E1410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327896" y="4192661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59" name="Agrupar 258">
                              <a:extLst>
                                <a:ext uri="{FF2B5EF4-FFF2-40B4-BE49-F238E27FC236}">
                                  <a16:creationId xmlns:a16="http://schemas.microsoft.com/office/drawing/2014/main" id="{C315AE61-D86D-455E-8961-3A2E6C6E4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7907704" y="3460134"/>
                              <a:ext cx="2396930" cy="113628"/>
                              <a:chOff x="7930966" y="4192661"/>
                              <a:chExt cx="2396930" cy="113628"/>
                            </a:xfrm>
                          </p:grpSpPr>
                          <p:cxnSp>
                            <p:nvCxnSpPr>
                              <p:cNvPr id="260" name="Conexão reta 259">
                                <a:extLst>
                                  <a:ext uri="{FF2B5EF4-FFF2-40B4-BE49-F238E27FC236}">
                                    <a16:creationId xmlns:a16="http://schemas.microsoft.com/office/drawing/2014/main" id="{1D34C9AC-FCAA-47EB-8B02-8D84576EDBC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930966" y="4192661"/>
                                <a:ext cx="2391798" cy="7427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1" name="Conexão reta 260">
                                <a:extLst>
                                  <a:ext uri="{FF2B5EF4-FFF2-40B4-BE49-F238E27FC236}">
                                    <a16:creationId xmlns:a16="http://schemas.microsoft.com/office/drawing/2014/main" id="{1F6D3813-256A-4BE9-901A-9A06FF89C5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231270" y="4200087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2" name="Conexão reta 261">
                                <a:extLst>
                                  <a:ext uri="{FF2B5EF4-FFF2-40B4-BE49-F238E27FC236}">
                                    <a16:creationId xmlns:a16="http://schemas.microsoft.com/office/drawing/2014/main" id="{9C5CE59A-7B4A-4FAD-925B-25DE14302E4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490204" y="4200044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3" name="Conexão reta 262">
                                <a:extLst>
                                  <a:ext uri="{FF2B5EF4-FFF2-40B4-BE49-F238E27FC236}">
                                    <a16:creationId xmlns:a16="http://schemas.microsoft.com/office/drawing/2014/main" id="{7363E34C-25AC-4D82-8B4B-9344B4493EF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820159" y="4196325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4" name="Conexão reta 263">
                                <a:extLst>
                                  <a:ext uri="{FF2B5EF4-FFF2-40B4-BE49-F238E27FC236}">
                                    <a16:creationId xmlns:a16="http://schemas.microsoft.com/office/drawing/2014/main" id="{4F531C86-40CB-4C56-A39E-C6F57005816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079095" y="4195637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5" name="Conexão reta 264">
                                <a:extLst>
                                  <a:ext uri="{FF2B5EF4-FFF2-40B4-BE49-F238E27FC236}">
                                    <a16:creationId xmlns:a16="http://schemas.microsoft.com/office/drawing/2014/main" id="{300995DA-DCF9-4FA8-B2D3-2B692E05C5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480074" y="4197113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6" name="Conexão reta 265">
                                <a:extLst>
                                  <a:ext uri="{FF2B5EF4-FFF2-40B4-BE49-F238E27FC236}">
                                    <a16:creationId xmlns:a16="http://schemas.microsoft.com/office/drawing/2014/main" id="{DA520974-5B58-48FE-84D6-9769675D4A2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9730130" y="4198589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7" name="Conexão reta 266">
                                <a:extLst>
                                  <a:ext uri="{FF2B5EF4-FFF2-40B4-BE49-F238E27FC236}">
                                    <a16:creationId xmlns:a16="http://schemas.microsoft.com/office/drawing/2014/main" id="{68DBF5DA-5081-45DF-83B3-07E240B9D9C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068963" y="4200064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8" name="Conexão reta 267">
                                <a:extLst>
                                  <a:ext uri="{FF2B5EF4-FFF2-40B4-BE49-F238E27FC236}">
                                    <a16:creationId xmlns:a16="http://schemas.microsoft.com/office/drawing/2014/main" id="{FFBA58CE-2962-43A2-BB5B-8A256702AD8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327896" y="4192661"/>
                                <a:ext cx="0" cy="10620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4" name="Conexão reta 43">
                              <a:extLst>
                                <a:ext uri="{FF2B5EF4-FFF2-40B4-BE49-F238E27FC236}">
                                  <a16:creationId xmlns:a16="http://schemas.microsoft.com/office/drawing/2014/main" id="{A8748FEA-94B8-4D79-8D63-23A2630A472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915089" y="3437126"/>
                              <a:ext cx="1084" cy="92742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01" name="Agrupar 300">
                              <a:extLst>
                                <a:ext uri="{FF2B5EF4-FFF2-40B4-BE49-F238E27FC236}">
                                  <a16:creationId xmlns:a16="http://schemas.microsoft.com/office/drawing/2014/main" id="{7485244A-72A9-4B5B-BC4D-047AB46DAF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44741" y="919764"/>
                              <a:ext cx="2852872" cy="1831872"/>
                              <a:chOff x="1844741" y="919764"/>
                              <a:chExt cx="2852872" cy="1831872"/>
                            </a:xfrm>
                          </p:grpSpPr>
                          <p:grpSp>
                            <p:nvGrpSpPr>
                              <p:cNvPr id="300" name="Agrupar 299">
                                <a:extLst>
                                  <a:ext uri="{FF2B5EF4-FFF2-40B4-BE49-F238E27FC236}">
                                    <a16:creationId xmlns:a16="http://schemas.microsoft.com/office/drawing/2014/main" id="{9A33DE94-B7EF-433A-AB08-9963BCC573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44741" y="919764"/>
                                <a:ext cx="2852872" cy="1827763"/>
                                <a:chOff x="1844741" y="919764"/>
                                <a:chExt cx="2852872" cy="1827763"/>
                              </a:xfrm>
                            </p:grpSpPr>
                            <p:cxnSp>
                              <p:nvCxnSpPr>
                                <p:cNvPr id="167" name="Conexão reta 166">
                                  <a:extLst>
                                    <a:ext uri="{FF2B5EF4-FFF2-40B4-BE49-F238E27FC236}">
                                      <a16:creationId xmlns:a16="http://schemas.microsoft.com/office/drawing/2014/main" id="{70EDBC93-D446-4A92-884E-CD2AB79872A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1844741" y="2400705"/>
                                  <a:ext cx="500336" cy="3516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6" name="Conexão reta 275">
                                  <a:extLst>
                                    <a:ext uri="{FF2B5EF4-FFF2-40B4-BE49-F238E27FC236}">
                                      <a16:creationId xmlns:a16="http://schemas.microsoft.com/office/drawing/2014/main" id="{9FC3F288-F8D2-4F1A-B0FE-30B0FFFC29D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345371" y="919764"/>
                                  <a:ext cx="0" cy="182734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8" name="Conexão reta 277">
                                  <a:extLst>
                                    <a:ext uri="{FF2B5EF4-FFF2-40B4-BE49-F238E27FC236}">
                                      <a16:creationId xmlns:a16="http://schemas.microsoft.com/office/drawing/2014/main" id="{ADBD4FC9-D467-470A-A976-809B5955E8A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341492" y="2747109"/>
                                  <a:ext cx="2356121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81" name="Conexão reta 280">
                                  <a:extLst>
                                    <a:ext uri="{FF2B5EF4-FFF2-40B4-BE49-F238E27FC236}">
                                      <a16:creationId xmlns:a16="http://schemas.microsoft.com/office/drawing/2014/main" id="{44F6F984-AF43-41B9-AFB6-6DBFD09903D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991294" y="928849"/>
                                  <a:ext cx="3630" cy="1811066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83" name="Conexão reta 282">
                                  <a:extLst>
                                    <a:ext uri="{FF2B5EF4-FFF2-40B4-BE49-F238E27FC236}">
                                      <a16:creationId xmlns:a16="http://schemas.microsoft.com/office/drawing/2014/main" id="{E707736F-3D75-4C7C-B079-7014AF574024}"/>
                                    </a:ext>
                                  </a:extLst>
                                </p:cNvPr>
                                <p:cNvCxnSpPr>
                                  <a:cxnSpLocks/>
                                  <a:endCxn id="79" idx="3"/>
                                </p:cNvCxnSpPr>
                                <p:nvPr/>
                              </p:nvCxnSpPr>
                              <p:spPr>
                                <a:xfrm flipH="1">
                                  <a:off x="2845404" y="1705776"/>
                                  <a:ext cx="157513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87" name="Conexão reta 286">
                                  <a:extLst>
                                    <a:ext uri="{FF2B5EF4-FFF2-40B4-BE49-F238E27FC236}">
                                      <a16:creationId xmlns:a16="http://schemas.microsoft.com/office/drawing/2014/main" id="{FAFA4903-A04C-47B8-AA04-477C5BB61A36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801014" y="932036"/>
                                  <a:ext cx="191980" cy="4883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1" name="Conexão reta 290">
                                  <a:extLst>
                                    <a:ext uri="{FF2B5EF4-FFF2-40B4-BE49-F238E27FC236}">
                                      <a16:creationId xmlns:a16="http://schemas.microsoft.com/office/drawing/2014/main" id="{7022D07A-51AB-4497-9C08-4F893E0DA1D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340859" y="924634"/>
                                  <a:ext cx="19198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2" name="Conexão reta 291">
                                  <a:extLst>
                                    <a:ext uri="{FF2B5EF4-FFF2-40B4-BE49-F238E27FC236}">
                                      <a16:creationId xmlns:a16="http://schemas.microsoft.com/office/drawing/2014/main" id="{C4190796-3DE3-415B-BE1E-3F4AE728972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342338" y="1698475"/>
                                  <a:ext cx="19198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3" name="Conexão reta 292">
                                  <a:extLst>
                                    <a:ext uri="{FF2B5EF4-FFF2-40B4-BE49-F238E27FC236}">
                                      <a16:creationId xmlns:a16="http://schemas.microsoft.com/office/drawing/2014/main" id="{1D7FD9D3-526F-45D7-B40E-22FE7BC73F9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654538" y="2517166"/>
                                  <a:ext cx="0" cy="230361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rgbClr val="92D05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96" name="Conexão reta 295">
                                <a:extLst>
                                  <a:ext uri="{FF2B5EF4-FFF2-40B4-BE49-F238E27FC236}">
                                    <a16:creationId xmlns:a16="http://schemas.microsoft.com/office/drawing/2014/main" id="{C66AA904-8C78-4DBE-BA04-127092A08B8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697613" y="2521275"/>
                                <a:ext cx="0" cy="23036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0" name="Retângulo 59">
                              <a:extLst>
                                <a:ext uri="{FF2B5EF4-FFF2-40B4-BE49-F238E27FC236}">
                                  <a16:creationId xmlns:a16="http://schemas.microsoft.com/office/drawing/2014/main" id="{1C4F9F15-5FB8-46E3-BCE8-ABE62BCB96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60062" y="88936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61" name="Retângulo 60">
                              <a:extLst>
                                <a:ext uri="{FF2B5EF4-FFF2-40B4-BE49-F238E27FC236}">
                                  <a16:creationId xmlns:a16="http://schemas.microsoft.com/office/drawing/2014/main" id="{5F86E96E-8C2C-43D4-B91D-4A33E52402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1645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78" name="Retângulo 77">
                              <a:extLst>
                                <a:ext uri="{FF2B5EF4-FFF2-40B4-BE49-F238E27FC236}">
                                  <a16:creationId xmlns:a16="http://schemas.microsoft.com/office/drawing/2014/main" id="{99FE7ACF-813D-45CD-9E4C-85A91D24EA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09843" y="89000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79" name="Retângulo 78">
                              <a:extLst>
                                <a:ext uri="{FF2B5EF4-FFF2-40B4-BE49-F238E27FC236}">
                                  <a16:creationId xmlns:a16="http://schemas.microsoft.com/office/drawing/2014/main" id="{C0D866EE-E0C2-425F-9B58-917AF538DA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60062" y="166310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91" name="Retângulo 90">
                              <a:extLst>
                                <a:ext uri="{FF2B5EF4-FFF2-40B4-BE49-F238E27FC236}">
                                  <a16:creationId xmlns:a16="http://schemas.microsoft.com/office/drawing/2014/main" id="{38B200EC-C80D-4459-AC8E-E9FDFDB124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58704" y="996697"/>
                              <a:ext cx="1717315" cy="819911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09" name="Retângulo 108">
                              <a:extLst>
                                <a:ext uri="{FF2B5EF4-FFF2-40B4-BE49-F238E27FC236}">
                                  <a16:creationId xmlns:a16="http://schemas.microsoft.com/office/drawing/2014/main" id="{A097E1C6-CAD0-40F2-9EDF-DD076CB1D8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11722" y="6065253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 dirty="0"/>
                            </a:p>
                          </p:txBody>
                        </p:sp>
                        <p:sp>
                          <p:nvSpPr>
                            <p:cNvPr id="149" name="Retângulo 148">
                              <a:extLst>
                                <a:ext uri="{FF2B5EF4-FFF2-40B4-BE49-F238E27FC236}">
                                  <a16:creationId xmlns:a16="http://schemas.microsoft.com/office/drawing/2014/main" id="{51C22446-430E-4C83-BA37-9D7DC0121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09843" y="166310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2" name="Retângulo 171">
                              <a:extLst>
                                <a:ext uri="{FF2B5EF4-FFF2-40B4-BE49-F238E27FC236}">
                                  <a16:creationId xmlns:a16="http://schemas.microsoft.com/office/drawing/2014/main" id="{13FD46AD-6DDE-4C6A-8815-E95044E555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26980" y="73157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3" name="Retângulo 172">
                              <a:extLst>
                                <a:ext uri="{FF2B5EF4-FFF2-40B4-BE49-F238E27FC236}">
                                  <a16:creationId xmlns:a16="http://schemas.microsoft.com/office/drawing/2014/main" id="{8DADB773-43FF-4E99-89C3-979D08E239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26980" y="1248140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4" name="Retângulo 173">
                              <a:extLst>
                                <a:ext uri="{FF2B5EF4-FFF2-40B4-BE49-F238E27FC236}">
                                  <a16:creationId xmlns:a16="http://schemas.microsoft.com/office/drawing/2014/main" id="{D3436846-B298-4508-B9DD-D8CF3F5054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36750" y="73157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5" name="Retângulo 174">
                              <a:extLst>
                                <a:ext uri="{FF2B5EF4-FFF2-40B4-BE49-F238E27FC236}">
                                  <a16:creationId xmlns:a16="http://schemas.microsoft.com/office/drawing/2014/main" id="{D7FCBE46-3C58-4F5D-A74A-7618094115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36750" y="1248140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6" name="Retângulo 175">
                              <a:extLst>
                                <a:ext uri="{FF2B5EF4-FFF2-40B4-BE49-F238E27FC236}">
                                  <a16:creationId xmlns:a16="http://schemas.microsoft.com/office/drawing/2014/main" id="{4036F6BF-B577-4666-850D-622ED0D201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8963" y="73157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7" name="Retângulo 176">
                              <a:extLst>
                                <a:ext uri="{FF2B5EF4-FFF2-40B4-BE49-F238E27FC236}">
                                  <a16:creationId xmlns:a16="http://schemas.microsoft.com/office/drawing/2014/main" id="{9D2A633E-0EC9-47EE-B646-3C9E9FAF37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8963" y="1248140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8" name="Retângulo 177">
                              <a:extLst>
                                <a:ext uri="{FF2B5EF4-FFF2-40B4-BE49-F238E27FC236}">
                                  <a16:creationId xmlns:a16="http://schemas.microsoft.com/office/drawing/2014/main" id="{F49F0619-0810-4504-BFC5-8053718CBF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08515" y="73157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79" name="Retângulo 178">
                              <a:extLst>
                                <a:ext uri="{FF2B5EF4-FFF2-40B4-BE49-F238E27FC236}">
                                  <a16:creationId xmlns:a16="http://schemas.microsoft.com/office/drawing/2014/main" id="{00CB5A38-AB94-47E7-8FE6-D266CF49EB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08515" y="1248140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0" name="Retângulo 179">
                              <a:extLst>
                                <a:ext uri="{FF2B5EF4-FFF2-40B4-BE49-F238E27FC236}">
                                  <a16:creationId xmlns:a16="http://schemas.microsoft.com/office/drawing/2014/main" id="{A140061A-5FB0-421A-86CF-C0BD2BF514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652518" y="731575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1" name="Retângulo 180">
                              <a:extLst>
                                <a:ext uri="{FF2B5EF4-FFF2-40B4-BE49-F238E27FC236}">
                                  <a16:creationId xmlns:a16="http://schemas.microsoft.com/office/drawing/2014/main" id="{0BCCE024-1500-4382-BCF4-805F6C69C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652518" y="1248140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2" name="Retângulo 181">
                              <a:extLst>
                                <a:ext uri="{FF2B5EF4-FFF2-40B4-BE49-F238E27FC236}">
                                  <a16:creationId xmlns:a16="http://schemas.microsoft.com/office/drawing/2014/main" id="{D4BE5BF2-321D-46BF-A723-B22017AE4C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246082" y="726423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3" name="Retângulo 182">
                              <a:extLst>
                                <a:ext uri="{FF2B5EF4-FFF2-40B4-BE49-F238E27FC236}">
                                  <a16:creationId xmlns:a16="http://schemas.microsoft.com/office/drawing/2014/main" id="{187B1B2F-EBB2-47A4-AEF7-64190A0F05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246082" y="1242988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4" name="Retângulo 183">
                              <a:extLst>
                                <a:ext uri="{FF2B5EF4-FFF2-40B4-BE49-F238E27FC236}">
                                  <a16:creationId xmlns:a16="http://schemas.microsoft.com/office/drawing/2014/main" id="{25A17ADB-E2B4-4D2D-8265-49A88AA475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15185" y="726423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5" name="Retângulo 184">
                              <a:extLst>
                                <a:ext uri="{FF2B5EF4-FFF2-40B4-BE49-F238E27FC236}">
                                  <a16:creationId xmlns:a16="http://schemas.microsoft.com/office/drawing/2014/main" id="{E837D235-9043-4C17-8495-001BCB9582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15185" y="1242988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6" name="Retângulo 185">
                              <a:extLst>
                                <a:ext uri="{FF2B5EF4-FFF2-40B4-BE49-F238E27FC236}">
                                  <a16:creationId xmlns:a16="http://schemas.microsoft.com/office/drawing/2014/main" id="{A164D686-8181-4192-96F1-FFBF69B1FF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26980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7" name="Retângulo 186">
                              <a:extLst>
                                <a:ext uri="{FF2B5EF4-FFF2-40B4-BE49-F238E27FC236}">
                                  <a16:creationId xmlns:a16="http://schemas.microsoft.com/office/drawing/2014/main" id="{4B8FCF50-7A62-4B0E-9D16-B0ADF5BF5C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26980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8" name="Retângulo 187">
                              <a:extLst>
                                <a:ext uri="{FF2B5EF4-FFF2-40B4-BE49-F238E27FC236}">
                                  <a16:creationId xmlns:a16="http://schemas.microsoft.com/office/drawing/2014/main" id="{2F51E43B-5246-4E3A-A7E9-D91E4DA293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36750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89" name="Retângulo 188">
                              <a:extLst>
                                <a:ext uri="{FF2B5EF4-FFF2-40B4-BE49-F238E27FC236}">
                                  <a16:creationId xmlns:a16="http://schemas.microsoft.com/office/drawing/2014/main" id="{D5EBCAD2-B0BF-4FDC-9D65-D866C11B6A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36750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0" name="Retângulo 189">
                              <a:extLst>
                                <a:ext uri="{FF2B5EF4-FFF2-40B4-BE49-F238E27FC236}">
                                  <a16:creationId xmlns:a16="http://schemas.microsoft.com/office/drawing/2014/main" id="{676939B9-19B5-4D87-8C6F-AE26796C4B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8963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1" name="Retângulo 190">
                              <a:extLst>
                                <a:ext uri="{FF2B5EF4-FFF2-40B4-BE49-F238E27FC236}">
                                  <a16:creationId xmlns:a16="http://schemas.microsoft.com/office/drawing/2014/main" id="{8C364069-7CA3-4CFE-8AD1-F691823A23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8963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3" name="Retângulo 192">
                              <a:extLst>
                                <a:ext uri="{FF2B5EF4-FFF2-40B4-BE49-F238E27FC236}">
                                  <a16:creationId xmlns:a16="http://schemas.microsoft.com/office/drawing/2014/main" id="{FC4F17C5-CC39-41FB-B2AA-453A42C896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08515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5" name="Retângulo 194">
                              <a:extLst>
                                <a:ext uri="{FF2B5EF4-FFF2-40B4-BE49-F238E27FC236}">
                                  <a16:creationId xmlns:a16="http://schemas.microsoft.com/office/drawing/2014/main" id="{04B2DAD5-F4A8-4F3D-9A24-D0AE9B83E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652518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7" name="Retângulo 196">
                              <a:extLst>
                                <a:ext uri="{FF2B5EF4-FFF2-40B4-BE49-F238E27FC236}">
                                  <a16:creationId xmlns:a16="http://schemas.microsoft.com/office/drawing/2014/main" id="{F8F8A820-8DD9-42E2-8A3C-4C99756E0C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246082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9" name="Retângulo 198">
                              <a:extLst>
                                <a:ext uri="{FF2B5EF4-FFF2-40B4-BE49-F238E27FC236}">
                                  <a16:creationId xmlns:a16="http://schemas.microsoft.com/office/drawing/2014/main" id="{78706E30-DADB-4C7C-A42A-EE6C60BEF4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99617" y="2517166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2" name="Retângulo 221">
                              <a:extLst>
                                <a:ext uri="{FF2B5EF4-FFF2-40B4-BE49-F238E27FC236}">
                                  <a16:creationId xmlns:a16="http://schemas.microsoft.com/office/drawing/2014/main" id="{8CD1F6F6-4106-4826-8F8D-139AF6A8C1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69651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3" name="Retângulo 222">
                              <a:extLst>
                                <a:ext uri="{FF2B5EF4-FFF2-40B4-BE49-F238E27FC236}">
                                  <a16:creationId xmlns:a16="http://schemas.microsoft.com/office/drawing/2014/main" id="{F68E8285-A00A-4716-A859-02596DD784E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69651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4" name="Retângulo 223">
                              <a:extLst>
                                <a:ext uri="{FF2B5EF4-FFF2-40B4-BE49-F238E27FC236}">
                                  <a16:creationId xmlns:a16="http://schemas.microsoft.com/office/drawing/2014/main" id="{404964D6-F764-44DA-8E22-AC82676279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016800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5" name="Retângulo 224">
                              <a:extLst>
                                <a:ext uri="{FF2B5EF4-FFF2-40B4-BE49-F238E27FC236}">
                                  <a16:creationId xmlns:a16="http://schemas.microsoft.com/office/drawing/2014/main" id="{739385AA-710D-4060-80BE-AD1217853C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016800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6" name="Retângulo 225">
                              <a:extLst>
                                <a:ext uri="{FF2B5EF4-FFF2-40B4-BE49-F238E27FC236}">
                                  <a16:creationId xmlns:a16="http://schemas.microsoft.com/office/drawing/2014/main" id="{47991E72-ACF1-4059-A12A-A04450CE32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674901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7" name="Retângulo 226">
                              <a:extLst>
                                <a:ext uri="{FF2B5EF4-FFF2-40B4-BE49-F238E27FC236}">
                                  <a16:creationId xmlns:a16="http://schemas.microsoft.com/office/drawing/2014/main" id="{BC9F447D-831C-4743-A759-394830CB8E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674901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8" name="Retângulo 227">
                              <a:extLst>
                                <a:ext uri="{FF2B5EF4-FFF2-40B4-BE49-F238E27FC236}">
                                  <a16:creationId xmlns:a16="http://schemas.microsoft.com/office/drawing/2014/main" id="{596D9918-631D-44FC-B06B-8B547DAA4D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22050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29" name="Retângulo 228">
                              <a:extLst>
                                <a:ext uri="{FF2B5EF4-FFF2-40B4-BE49-F238E27FC236}">
                                  <a16:creationId xmlns:a16="http://schemas.microsoft.com/office/drawing/2014/main" id="{6C578CE4-182C-48B2-A5C5-14DD4B9BA4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22050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0" name="Retângulo 229">
                              <a:extLst>
                                <a:ext uri="{FF2B5EF4-FFF2-40B4-BE49-F238E27FC236}">
                                  <a16:creationId xmlns:a16="http://schemas.microsoft.com/office/drawing/2014/main" id="{6C781A87-0DE9-4AA3-BDAD-6C6A62A769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24363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1" name="Retângulo 230">
                              <a:extLst>
                                <a:ext uri="{FF2B5EF4-FFF2-40B4-BE49-F238E27FC236}">
                                  <a16:creationId xmlns:a16="http://schemas.microsoft.com/office/drawing/2014/main" id="{5C9119E7-4366-4242-9121-49B1FCF4F1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24363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2" name="Retângulo 231">
                              <a:extLst>
                                <a:ext uri="{FF2B5EF4-FFF2-40B4-BE49-F238E27FC236}">
                                  <a16:creationId xmlns:a16="http://schemas.microsoft.com/office/drawing/2014/main" id="{DC4AB73F-4C35-4A86-B0B3-AAE13CD79E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771512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3" name="Retângulo 232">
                              <a:extLst>
                                <a:ext uri="{FF2B5EF4-FFF2-40B4-BE49-F238E27FC236}">
                                  <a16:creationId xmlns:a16="http://schemas.microsoft.com/office/drawing/2014/main" id="{C76E60A4-DAE9-4A3E-A837-78B2FE211C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771512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4" name="Retângulo 233">
                              <a:extLst>
                                <a:ext uri="{FF2B5EF4-FFF2-40B4-BE49-F238E27FC236}">
                                  <a16:creationId xmlns:a16="http://schemas.microsoft.com/office/drawing/2014/main" id="{D7878BA0-EAB8-4581-BCCF-4A53FED246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29613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5" name="Retângulo 234">
                              <a:extLst>
                                <a:ext uri="{FF2B5EF4-FFF2-40B4-BE49-F238E27FC236}">
                                  <a16:creationId xmlns:a16="http://schemas.microsoft.com/office/drawing/2014/main" id="{32438642-6E35-45EE-A840-64307C7038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29613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6" name="Retângulo 235">
                              <a:extLst>
                                <a:ext uri="{FF2B5EF4-FFF2-40B4-BE49-F238E27FC236}">
                                  <a16:creationId xmlns:a16="http://schemas.microsoft.com/office/drawing/2014/main" id="{D00DA09F-1052-4BDC-B4A4-D97A06AB8E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176762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7" name="Retângulo 236">
                              <a:extLst>
                                <a:ext uri="{FF2B5EF4-FFF2-40B4-BE49-F238E27FC236}">
                                  <a16:creationId xmlns:a16="http://schemas.microsoft.com/office/drawing/2014/main" id="{4E3C8710-E687-4347-8B15-9C033A3B90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176762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8" name="Retângulo 237">
                              <a:extLst>
                                <a:ext uri="{FF2B5EF4-FFF2-40B4-BE49-F238E27FC236}">
                                  <a16:creationId xmlns:a16="http://schemas.microsoft.com/office/drawing/2014/main" id="{65A94946-0F41-431F-95D3-C02294C016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65033" y="338632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39" name="Retângulo 238">
                              <a:extLst>
                                <a:ext uri="{FF2B5EF4-FFF2-40B4-BE49-F238E27FC236}">
                                  <a16:creationId xmlns:a16="http://schemas.microsoft.com/office/drawing/2014/main" id="{57B98993-CB90-4708-931B-B36D39CD3E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65033" y="4306289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241" name="CaixaDeTexto 240">
                              <a:extLst>
                                <a:ext uri="{FF2B5EF4-FFF2-40B4-BE49-F238E27FC236}">
                                  <a16:creationId xmlns:a16="http://schemas.microsoft.com/office/drawing/2014/main" id="{4E26F385-854D-49ED-B9D6-5BB641EA7EC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206246" y="6107924"/>
                              <a:ext cx="89629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pt-PT" sz="1400" dirty="0">
                                  <a:latin typeface="Franklin Gothic Demi Cond" panose="020B0706030402020204" pitchFamily="34" charset="0"/>
                                  <a:cs typeface="Times New Roman" panose="02020603050405020304" pitchFamily="18" charset="0"/>
                                </a:rPr>
                                <a:t>Outlets</a:t>
                              </a:r>
                              <a:endParaRPr lang="en-US" sz="1400" dirty="0">
                                <a:latin typeface="Franklin Gothic Demi Cond" panose="020B070603040202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94" name="Retângulo 193">
                              <a:extLst>
                                <a:ext uri="{FF2B5EF4-FFF2-40B4-BE49-F238E27FC236}">
                                  <a16:creationId xmlns:a16="http://schemas.microsoft.com/office/drawing/2014/main" id="{B97D257F-79DE-4625-9BFD-90DC7A1940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652518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6" name="Retângulo 195">
                              <a:extLst>
                                <a:ext uri="{FF2B5EF4-FFF2-40B4-BE49-F238E27FC236}">
                                  <a16:creationId xmlns:a16="http://schemas.microsoft.com/office/drawing/2014/main" id="{4582EF90-A2D2-4244-A366-541F23E9D7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246082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8" name="Retângulo 197">
                              <a:extLst>
                                <a:ext uri="{FF2B5EF4-FFF2-40B4-BE49-F238E27FC236}">
                                  <a16:creationId xmlns:a16="http://schemas.microsoft.com/office/drawing/2014/main" id="{D85031CD-943B-45F1-B96C-509DF34563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99617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92" name="Retângulo 191">
                              <a:extLst>
                                <a:ext uri="{FF2B5EF4-FFF2-40B4-BE49-F238E27FC236}">
                                  <a16:creationId xmlns:a16="http://schemas.microsoft.com/office/drawing/2014/main" id="{7EF05EFD-2D9F-4349-A3E8-2994E9F126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008515" y="2000601"/>
                              <a:ext cx="85342" cy="8534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  <p:sp>
                          <p:nvSpPr>
                            <p:cNvPr id="10" name="Oval 9">
                              <a:extLst>
                                <a:ext uri="{FF2B5EF4-FFF2-40B4-BE49-F238E27FC236}">
                                  <a16:creationId xmlns:a16="http://schemas.microsoft.com/office/drawing/2014/main" id="{6744E0BB-8424-4B99-9BE0-532B59F733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14665" y="2449544"/>
                              <a:ext cx="165896" cy="162021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u="sng"/>
                            </a:p>
                          </p:txBody>
                        </p:sp>
                      </p:grpSp>
                      <p:sp>
                        <p:nvSpPr>
                          <p:cNvPr id="155" name="Oval 154">
                            <a:extLst>
                              <a:ext uri="{FF2B5EF4-FFF2-40B4-BE49-F238E27FC236}">
                                <a16:creationId xmlns:a16="http://schemas.microsoft.com/office/drawing/2014/main" id="{115718B1-5DA1-4709-AC5B-C5FEE6536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151527" y="1425994"/>
                            <a:ext cx="165896" cy="162021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u="sng"/>
                          </a:p>
                        </p:txBody>
                      </p:sp>
                      <p:cxnSp>
                        <p:nvCxnSpPr>
                          <p:cNvPr id="156" name="Conexão reta 155">
                            <a:extLst>
                              <a:ext uri="{FF2B5EF4-FFF2-40B4-BE49-F238E27FC236}">
                                <a16:creationId xmlns:a16="http://schemas.microsoft.com/office/drawing/2014/main" id="{A4A713A8-2F57-4721-BF3F-75B38C5670F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9235175" y="1564287"/>
                            <a:ext cx="0" cy="58588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57" name="Conexão reta 156">
                          <a:extLst>
                            <a:ext uri="{FF2B5EF4-FFF2-40B4-BE49-F238E27FC236}">
                              <a16:creationId xmlns:a16="http://schemas.microsoft.com/office/drawing/2014/main" id="{17698A6A-C546-4DA6-BC5C-002CF962C2A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120330" y="328691"/>
                          <a:ext cx="0" cy="241842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Conexão reta 158">
                          <a:extLst>
                            <a:ext uri="{FF2B5EF4-FFF2-40B4-BE49-F238E27FC236}">
                              <a16:creationId xmlns:a16="http://schemas.microsoft.com/office/drawing/2014/main" id="{2E375186-329A-4965-B12A-6E20613F32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8120330" y="569503"/>
                          <a:ext cx="26411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7" name="Retângulo 216">
                        <a:extLst>
                          <a:ext uri="{FF2B5EF4-FFF2-40B4-BE49-F238E27FC236}">
                            <a16:creationId xmlns:a16="http://schemas.microsoft.com/office/drawing/2014/main" id="{D0613202-CEFD-4DC8-AEC2-ABE1B455A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60085" y="2706034"/>
                        <a:ext cx="118213" cy="1359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/>
                      </a:p>
                    </p:txBody>
                  </p:sp>
                </p:grpSp>
                <p:sp>
                  <p:nvSpPr>
                    <p:cNvPr id="220" name="Retângulo 219">
                      <a:extLst>
                        <a:ext uri="{FF2B5EF4-FFF2-40B4-BE49-F238E27FC236}">
                          <a16:creationId xmlns:a16="http://schemas.microsoft.com/office/drawing/2014/main" id="{3BC474EB-8FD9-4ED7-8A20-8F2DE9946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780" y="6019015"/>
                      <a:ext cx="118213" cy="135975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/>
                    </a:p>
                  </p:txBody>
                </p:sp>
                <p:sp>
                  <p:nvSpPr>
                    <p:cNvPr id="221" name="CaixaDeTexto 220">
                      <a:extLst>
                        <a:ext uri="{FF2B5EF4-FFF2-40B4-BE49-F238E27FC236}">
                          <a16:creationId xmlns:a16="http://schemas.microsoft.com/office/drawing/2014/main" id="{2EA31A9F-2CB0-485F-8220-D8442B76B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5738" y="6114495"/>
                      <a:ext cx="8962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PT" sz="1400" dirty="0">
                          <a:latin typeface="Franklin Gothic Demi Cond" panose="020B0706030402020204" pitchFamily="34" charset="0"/>
                          <a:cs typeface="Times New Roman" panose="02020603050405020304" pitchFamily="18" charset="0"/>
                        </a:rPr>
                        <a:t>HC</a:t>
                      </a:r>
                    </a:p>
                  </p:txBody>
                </p:sp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id="{4E291D62-E062-4727-9D3B-B7EF93ED2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2892" y="5984242"/>
                      <a:ext cx="165896" cy="162021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/>
                    </a:p>
                  </p:txBody>
                </p:sp>
                <p:sp>
                  <p:nvSpPr>
                    <p:cNvPr id="242" name="CaixaDeTexto 241">
                      <a:extLst>
                        <a:ext uri="{FF2B5EF4-FFF2-40B4-BE49-F238E27FC236}">
                          <a16:creationId xmlns:a16="http://schemas.microsoft.com/office/drawing/2014/main" id="{85D3458B-EE11-4CCC-AF1C-12C8087704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17692" y="6158862"/>
                      <a:ext cx="8962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PT" sz="1400" dirty="0">
                          <a:latin typeface="Franklin Gothic Demi Cond" panose="020B0706030402020204" pitchFamily="34" charset="0"/>
                          <a:cs typeface="Times New Roman" panose="02020603050405020304" pitchFamily="18" charset="0"/>
                        </a:rPr>
                        <a:t>Router</a:t>
                      </a:r>
                    </a:p>
                  </p:txBody>
                </p:sp>
              </p:grpSp>
              <p:cxnSp>
                <p:nvCxnSpPr>
                  <p:cNvPr id="243" name="Conexão reta 242">
                    <a:extLst>
                      <a:ext uri="{FF2B5EF4-FFF2-40B4-BE49-F238E27FC236}">
                        <a16:creationId xmlns:a16="http://schemas.microsoft.com/office/drawing/2014/main" id="{7B600E8F-F284-4F2E-BC20-84E8042DC4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44741" y="6160383"/>
                    <a:ext cx="532322" cy="8636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CaixaDeTexto 244">
                    <a:extLst>
                      <a:ext uri="{FF2B5EF4-FFF2-40B4-BE49-F238E27FC236}">
                        <a16:creationId xmlns:a16="http://schemas.microsoft.com/office/drawing/2014/main" id="{73183325-6ECD-4664-8222-F2D1FC9318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3791" y="6129447"/>
                    <a:ext cx="1299451" cy="3809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Fibra ótica</a:t>
                    </a:r>
                    <a:endParaRPr lang="en-US" sz="1400" dirty="0">
                      <a:latin typeface="Franklin Gothic Demi Cond" panose="020B07060304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9" name="Conexão reta 248">
                    <a:extLst>
                      <a:ext uri="{FF2B5EF4-FFF2-40B4-BE49-F238E27FC236}">
                        <a16:creationId xmlns:a16="http://schemas.microsoft.com/office/drawing/2014/main" id="{068EF625-4A66-4C1B-BE41-394D31089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86187" y="6151405"/>
                    <a:ext cx="826281" cy="8978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CaixaDeTexto 276">
                    <a:extLst>
                      <a:ext uri="{FF2B5EF4-FFF2-40B4-BE49-F238E27FC236}">
                        <a16:creationId xmlns:a16="http://schemas.microsoft.com/office/drawing/2014/main" id="{48528D13-6F84-4FB1-9F28-06D41BF7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84344" y="6154473"/>
                    <a:ext cx="1223457" cy="3809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Cabo cobre</a:t>
                    </a:r>
                    <a:endParaRPr lang="en-US" sz="1400" dirty="0">
                      <a:latin typeface="Franklin Gothic Demi Cond" panose="020B07060304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58DC02B-A290-4AA4-89B7-07AA8C2A2B46}"/>
                    </a:ext>
                  </a:extLst>
                </p:cNvPr>
                <p:cNvSpPr/>
                <p:nvPr/>
              </p:nvSpPr>
              <p:spPr>
                <a:xfrm>
                  <a:off x="2631644" y="357454"/>
                  <a:ext cx="5321924" cy="532312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75B090C-9318-4858-A5A5-E1E820E660DF}"/>
                    </a:ext>
                  </a:extLst>
                </p:cNvPr>
                <p:cNvSpPr/>
                <p:nvPr/>
              </p:nvSpPr>
              <p:spPr>
                <a:xfrm>
                  <a:off x="7773253" y="1047818"/>
                  <a:ext cx="2583238" cy="25832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228BA897-AB10-4B04-B335-2FE4EB0DE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4698" y="2634801"/>
                <a:ext cx="141765" cy="1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A07A2E18-3D8A-47FE-8A9C-AB30E6E83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5386" y="2288481"/>
                <a:ext cx="19847" cy="1166321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8E7E5598-0F8A-4113-990D-F0A986C525BD}"/>
                  </a:ext>
                </a:extLst>
              </p:cNvPr>
              <p:cNvCxnSpPr>
                <a:cxnSpLocks/>
                <a:stCxn id="217" idx="3"/>
              </p:cNvCxnSpPr>
              <p:nvPr/>
            </p:nvCxnSpPr>
            <p:spPr>
              <a:xfrm flipV="1">
                <a:off x="7854698" y="2668848"/>
                <a:ext cx="179811" cy="2727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BFD2B5C4-6AEF-43FB-8171-D63590EA7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062" y="2333759"/>
                <a:ext cx="6340596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5AF49D3-25CF-47F7-B8E8-9E5421CF6E29}"/>
                </a:ext>
              </a:extLst>
            </p:cNvPr>
            <p:cNvSpPr/>
            <p:nvPr/>
          </p:nvSpPr>
          <p:spPr>
            <a:xfrm>
              <a:off x="8919884" y="3808763"/>
              <a:ext cx="165584" cy="15799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A4B00D0-C018-4DEC-AC3D-C14AD443F1EA}"/>
                </a:ext>
              </a:extLst>
            </p:cNvPr>
            <p:cNvSpPr/>
            <p:nvPr/>
          </p:nvSpPr>
          <p:spPr>
            <a:xfrm>
              <a:off x="7451108" y="2351725"/>
              <a:ext cx="2827922" cy="28681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75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8364AF-8692-4223-ADCE-C911C5BB2AF9}"/>
              </a:ext>
            </a:extLst>
          </p:cNvPr>
          <p:cNvGrpSpPr/>
          <p:nvPr/>
        </p:nvGrpSpPr>
        <p:grpSpPr>
          <a:xfrm>
            <a:off x="315122" y="1"/>
            <a:ext cx="9276664" cy="6658251"/>
            <a:chOff x="1272510" y="-172123"/>
            <a:chExt cx="9430447" cy="6768627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1A9FBD5-72A9-4E5B-B5F1-2C8D0EA5CA71}"/>
                </a:ext>
              </a:extLst>
            </p:cNvPr>
            <p:cNvSpPr/>
            <p:nvPr/>
          </p:nvSpPr>
          <p:spPr>
            <a:xfrm>
              <a:off x="2907387" y="2836905"/>
              <a:ext cx="127572" cy="1245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Conexão reta 205">
              <a:extLst>
                <a:ext uri="{FF2B5EF4-FFF2-40B4-BE49-F238E27FC236}">
                  <a16:creationId xmlns:a16="http://schemas.microsoft.com/office/drawing/2014/main" id="{2E814834-3639-4845-A5F9-45656809E3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93417" y="3008156"/>
              <a:ext cx="155532" cy="128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F9FD5C6-B6C6-41DA-B9AB-4CBBC773099C}"/>
                </a:ext>
              </a:extLst>
            </p:cNvPr>
            <p:cNvGrpSpPr/>
            <p:nvPr/>
          </p:nvGrpSpPr>
          <p:grpSpPr>
            <a:xfrm>
              <a:off x="1272510" y="-172123"/>
              <a:ext cx="9430447" cy="6768627"/>
              <a:chOff x="1272510" y="-172123"/>
              <a:chExt cx="9430447" cy="6768627"/>
            </a:xfrm>
          </p:grpSpPr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E277EF04-EB50-4E01-A9B2-BC815A67E457}"/>
                  </a:ext>
                </a:extLst>
              </p:cNvPr>
              <p:cNvGrpSpPr/>
              <p:nvPr/>
            </p:nvGrpSpPr>
            <p:grpSpPr>
              <a:xfrm>
                <a:off x="1494783" y="261495"/>
                <a:ext cx="9208174" cy="6335009"/>
                <a:chOff x="1494783" y="261495"/>
                <a:chExt cx="9208174" cy="6335009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800ADA2E-1C7B-4B2B-90CE-61F6D24EC180}"/>
                    </a:ext>
                  </a:extLst>
                </p:cNvPr>
                <p:cNvGrpSpPr/>
                <p:nvPr/>
              </p:nvGrpSpPr>
              <p:grpSpPr>
                <a:xfrm>
                  <a:off x="1494783" y="261495"/>
                  <a:ext cx="9208174" cy="6335009"/>
                  <a:chOff x="1494783" y="261495"/>
                  <a:chExt cx="9208174" cy="6335009"/>
                </a:xfrm>
              </p:grpSpPr>
              <p:grpSp>
                <p:nvGrpSpPr>
                  <p:cNvPr id="37" name="Agrupar 36">
                    <a:extLst>
                      <a:ext uri="{FF2B5EF4-FFF2-40B4-BE49-F238E27FC236}">
                        <a16:creationId xmlns:a16="http://schemas.microsoft.com/office/drawing/2014/main" id="{CFDF8416-E8AC-4965-B9F3-BCB9D768CC02}"/>
                      </a:ext>
                    </a:extLst>
                  </p:cNvPr>
                  <p:cNvGrpSpPr/>
                  <p:nvPr/>
                </p:nvGrpSpPr>
                <p:grpSpPr>
                  <a:xfrm>
                    <a:off x="1494783" y="261495"/>
                    <a:ext cx="9202434" cy="6335009"/>
                    <a:chOff x="1494783" y="261495"/>
                    <a:chExt cx="9202434" cy="6335009"/>
                  </a:xfrm>
                </p:grpSpPr>
                <p:grpSp>
                  <p:nvGrpSpPr>
                    <p:cNvPr id="29" name="Agrupar 28">
                      <a:extLst>
                        <a:ext uri="{FF2B5EF4-FFF2-40B4-BE49-F238E27FC236}">
                          <a16:creationId xmlns:a16="http://schemas.microsoft.com/office/drawing/2014/main" id="{F9C6E2D8-FB44-43D6-9B01-B71395B165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4783" y="261495"/>
                      <a:ext cx="9202434" cy="6335009"/>
                      <a:chOff x="1494783" y="261495"/>
                      <a:chExt cx="9202434" cy="6335009"/>
                    </a:xfrm>
                  </p:grpSpPr>
                  <p:grpSp>
                    <p:nvGrpSpPr>
                      <p:cNvPr id="12" name="Agrupar 11">
                        <a:extLst>
                          <a:ext uri="{FF2B5EF4-FFF2-40B4-BE49-F238E27FC236}">
                            <a16:creationId xmlns:a16="http://schemas.microsoft.com/office/drawing/2014/main" id="{F039678C-DF0D-44DC-AD38-F77C642563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4783" y="261495"/>
                        <a:ext cx="9202434" cy="6335009"/>
                        <a:chOff x="1494783" y="261495"/>
                        <a:chExt cx="9202434" cy="6335009"/>
                      </a:xfrm>
                    </p:grpSpPr>
                    <p:grpSp>
                      <p:nvGrpSpPr>
                        <p:cNvPr id="51" name="Agrupar 50">
                          <a:extLst>
                            <a:ext uri="{FF2B5EF4-FFF2-40B4-BE49-F238E27FC236}">
                              <a16:creationId xmlns:a16="http://schemas.microsoft.com/office/drawing/2014/main" id="{8CB6E250-506B-4104-8FF0-7F2FC1A28C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94783" y="261495"/>
                          <a:ext cx="9202434" cy="6335009"/>
                          <a:chOff x="1494783" y="261495"/>
                          <a:chExt cx="9202434" cy="6335009"/>
                        </a:xfrm>
                      </p:grpSpPr>
                      <p:cxnSp>
                        <p:nvCxnSpPr>
                          <p:cNvPr id="73" name="Conexão reta 72">
                            <a:extLst>
                              <a:ext uri="{FF2B5EF4-FFF2-40B4-BE49-F238E27FC236}">
                                <a16:creationId xmlns:a16="http://schemas.microsoft.com/office/drawing/2014/main" id="{A4193C6B-AEAC-401F-A110-3F5FB483EF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239933" y="1321401"/>
                            <a:ext cx="157446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7" name="Agrupar 6">
                            <a:extLst>
                              <a:ext uri="{FF2B5EF4-FFF2-40B4-BE49-F238E27FC236}">
                                <a16:creationId xmlns:a16="http://schemas.microsoft.com/office/drawing/2014/main" id="{355264BF-80B5-4160-A5B9-D6A5E88CB0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94783" y="261495"/>
                            <a:ext cx="9202434" cy="6335009"/>
                            <a:chOff x="1494783" y="261495"/>
                            <a:chExt cx="9202434" cy="6335009"/>
                          </a:xfrm>
                        </p:grpSpPr>
                        <p:pic>
                          <p:nvPicPr>
                            <p:cNvPr id="5" name="Imagem 4">
                              <a:extLst>
                                <a:ext uri="{FF2B5EF4-FFF2-40B4-BE49-F238E27FC236}">
                                  <a16:creationId xmlns:a16="http://schemas.microsoft.com/office/drawing/2014/main" id="{8D33F3CD-B0A8-4972-ADE3-C5F0700392A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4783" y="261495"/>
                              <a:ext cx="9202434" cy="6335009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6" name="Retângulo 5">
                              <a:extLst>
                                <a:ext uri="{FF2B5EF4-FFF2-40B4-BE49-F238E27FC236}">
                                  <a16:creationId xmlns:a16="http://schemas.microsoft.com/office/drawing/2014/main" id="{C668EBD8-18A0-47F3-9317-C445697FBA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75200" y="1735667"/>
                              <a:ext cx="1253067" cy="372533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26" name="Agrupar 25">
                            <a:extLst>
                              <a:ext uri="{FF2B5EF4-FFF2-40B4-BE49-F238E27FC236}">
                                <a16:creationId xmlns:a16="http://schemas.microsoft.com/office/drawing/2014/main" id="{75E72868-333A-4399-BA06-1EF92CF3B6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21920" y="975678"/>
                            <a:ext cx="1139401" cy="85122"/>
                            <a:chOff x="6531522" y="1152829"/>
                            <a:chExt cx="1139401" cy="85122"/>
                          </a:xfrm>
                        </p:grpSpPr>
                        <p:cxnSp>
                          <p:nvCxnSpPr>
                            <p:cNvPr id="98" name="Conexão reta 97">
                              <a:extLst>
                                <a:ext uri="{FF2B5EF4-FFF2-40B4-BE49-F238E27FC236}">
                                  <a16:creationId xmlns:a16="http://schemas.microsoft.com/office/drawing/2014/main" id="{269754F7-E7CE-4E1B-8293-B360E6AD83C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655283" y="1154741"/>
                              <a:ext cx="0" cy="7852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5" name="Agrupar 24">
                              <a:extLst>
                                <a:ext uri="{FF2B5EF4-FFF2-40B4-BE49-F238E27FC236}">
                                  <a16:creationId xmlns:a16="http://schemas.microsoft.com/office/drawing/2014/main" id="{BA4F4724-9355-4941-9D2F-8CD0E1968F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531522" y="1154997"/>
                              <a:ext cx="1139401" cy="82954"/>
                              <a:chOff x="6531522" y="985840"/>
                              <a:chExt cx="1139401" cy="82954"/>
                            </a:xfrm>
                          </p:grpSpPr>
                          <p:cxnSp>
                            <p:nvCxnSpPr>
                              <p:cNvPr id="92" name="Conexão reta 91">
                                <a:extLst>
                                  <a:ext uri="{FF2B5EF4-FFF2-40B4-BE49-F238E27FC236}">
                                    <a16:creationId xmlns:a16="http://schemas.microsoft.com/office/drawing/2014/main" id="{E214E08F-9AA7-43FC-8D56-93DEF5174B0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531522" y="1063833"/>
                                <a:ext cx="1139401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4" name="Conexão reta 23">
                                <a:extLst>
                                  <a:ext uri="{FF2B5EF4-FFF2-40B4-BE49-F238E27FC236}">
                                    <a16:creationId xmlns:a16="http://schemas.microsoft.com/office/drawing/2014/main" id="{4C85CCC6-1BC1-493C-BDAC-7010096711A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7378592" y="985840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9" name="Conexão reta 98">
                                <a:extLst>
                                  <a:ext uri="{FF2B5EF4-FFF2-40B4-BE49-F238E27FC236}">
                                    <a16:creationId xmlns:a16="http://schemas.microsoft.com/office/drawing/2014/main" id="{09E54C1F-66AE-4C05-B2F9-283CB7BF500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7079717" y="988795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0" name="Conexão reta 99">
                                <a:extLst>
                                  <a:ext uri="{FF2B5EF4-FFF2-40B4-BE49-F238E27FC236}">
                                    <a16:creationId xmlns:a16="http://schemas.microsoft.com/office/drawing/2014/main" id="{DDE26EBF-245C-4DA2-8C9E-35AA3B96CF2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6814868" y="990272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01" name="Conexão reta 100">
                              <a:extLst>
                                <a:ext uri="{FF2B5EF4-FFF2-40B4-BE49-F238E27FC236}">
                                  <a16:creationId xmlns:a16="http://schemas.microsoft.com/office/drawing/2014/main" id="{03494C02-E9D0-4972-B6ED-F74E22F5000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541135" y="1152829"/>
                              <a:ext cx="0" cy="7852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12" name="Agrupar 111">
                            <a:extLst>
                              <a:ext uri="{FF2B5EF4-FFF2-40B4-BE49-F238E27FC236}">
                                <a16:creationId xmlns:a16="http://schemas.microsoft.com/office/drawing/2014/main" id="{9B29F13D-AF62-4CD4-83BF-2994CD0D90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6521920" y="1640540"/>
                            <a:ext cx="1139401" cy="83974"/>
                            <a:chOff x="6531522" y="1154997"/>
                            <a:chExt cx="1139401" cy="83974"/>
                          </a:xfrm>
                        </p:grpSpPr>
                        <p:cxnSp>
                          <p:nvCxnSpPr>
                            <p:cNvPr id="113" name="Conexão reta 112">
                              <a:extLst>
                                <a:ext uri="{FF2B5EF4-FFF2-40B4-BE49-F238E27FC236}">
                                  <a16:creationId xmlns:a16="http://schemas.microsoft.com/office/drawing/2014/main" id="{55E060EE-AF38-4FDE-A680-723AA5503B9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655283" y="1159821"/>
                              <a:ext cx="0" cy="7852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14" name="Agrupar 113">
                              <a:extLst>
                                <a:ext uri="{FF2B5EF4-FFF2-40B4-BE49-F238E27FC236}">
                                  <a16:creationId xmlns:a16="http://schemas.microsoft.com/office/drawing/2014/main" id="{F0534DFB-9A28-4F4E-A735-4E51A64B8F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531522" y="1154997"/>
                              <a:ext cx="1139401" cy="82954"/>
                              <a:chOff x="6531522" y="985840"/>
                              <a:chExt cx="1139401" cy="82954"/>
                            </a:xfrm>
                          </p:grpSpPr>
                          <p:cxnSp>
                            <p:nvCxnSpPr>
                              <p:cNvPr id="116" name="Conexão reta 115">
                                <a:extLst>
                                  <a:ext uri="{FF2B5EF4-FFF2-40B4-BE49-F238E27FC236}">
                                    <a16:creationId xmlns:a16="http://schemas.microsoft.com/office/drawing/2014/main" id="{B9A37BD8-897D-4468-9605-0CC3A2FF25F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531522" y="1067429"/>
                                <a:ext cx="1139401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7" name="Conexão reta 116">
                                <a:extLst>
                                  <a:ext uri="{FF2B5EF4-FFF2-40B4-BE49-F238E27FC236}">
                                    <a16:creationId xmlns:a16="http://schemas.microsoft.com/office/drawing/2014/main" id="{AD300276-71D1-40A5-8404-964632FB060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7378592" y="985840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8" name="Conexão reta 117">
                                <a:extLst>
                                  <a:ext uri="{FF2B5EF4-FFF2-40B4-BE49-F238E27FC236}">
                                    <a16:creationId xmlns:a16="http://schemas.microsoft.com/office/drawing/2014/main" id="{4F755C02-DDFD-449B-9790-27B29249CBF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7079717" y="988795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9" name="Conexão reta 118">
                                <a:extLst>
                                  <a:ext uri="{FF2B5EF4-FFF2-40B4-BE49-F238E27FC236}">
                                    <a16:creationId xmlns:a16="http://schemas.microsoft.com/office/drawing/2014/main" id="{B76C70A4-4A69-4C2F-8572-84AC71B357F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6814868" y="990272"/>
                                <a:ext cx="0" cy="7852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15" name="Conexão reta 114">
                              <a:extLst>
                                <a:ext uri="{FF2B5EF4-FFF2-40B4-BE49-F238E27FC236}">
                                  <a16:creationId xmlns:a16="http://schemas.microsoft.com/office/drawing/2014/main" id="{785BEA85-D70C-4699-A436-9C87AB3E292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541135" y="1160449"/>
                              <a:ext cx="0" cy="7852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9" name="Agrupar 38">
                            <a:extLst>
                              <a:ext uri="{FF2B5EF4-FFF2-40B4-BE49-F238E27FC236}">
                                <a16:creationId xmlns:a16="http://schemas.microsoft.com/office/drawing/2014/main" id="{A5AC4AF8-73FB-47E3-8A72-DCB09C36F3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56966" y="849212"/>
                            <a:ext cx="2451698" cy="153966"/>
                            <a:chOff x="1756966" y="849212"/>
                            <a:chExt cx="2451698" cy="153966"/>
                          </a:xfrm>
                        </p:grpSpPr>
                        <p:cxnSp>
                          <p:nvCxnSpPr>
                            <p:cNvPr id="143" name="Conexão reta 142">
                              <a:extLst>
                                <a:ext uri="{FF2B5EF4-FFF2-40B4-BE49-F238E27FC236}">
                                  <a16:creationId xmlns:a16="http://schemas.microsoft.com/office/drawing/2014/main" id="{83CBA61C-4FED-4922-B110-FC79B89796E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767955" y="994718"/>
                              <a:ext cx="2440709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8" name="Conexão reta 37">
                              <a:extLst>
                                <a:ext uri="{FF2B5EF4-FFF2-40B4-BE49-F238E27FC236}">
                                  <a16:creationId xmlns:a16="http://schemas.microsoft.com/office/drawing/2014/main" id="{535AE1C1-93AE-4E16-A47B-AC697ABA244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756966" y="869938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4" name="Conexão reta 153">
                              <a:extLst>
                                <a:ext uri="{FF2B5EF4-FFF2-40B4-BE49-F238E27FC236}">
                                  <a16:creationId xmlns:a16="http://schemas.microsoft.com/office/drawing/2014/main" id="{666A2850-B2E1-406E-899A-6B5B55B950A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051406" y="862535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" name="Conexão reta 154">
                              <a:extLst>
                                <a:ext uri="{FF2B5EF4-FFF2-40B4-BE49-F238E27FC236}">
                                  <a16:creationId xmlns:a16="http://schemas.microsoft.com/office/drawing/2014/main" id="{4D90F12F-D07A-428E-9107-3B7D66D718E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372482" y="865494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Conexão reta 155">
                              <a:extLst>
                                <a:ext uri="{FF2B5EF4-FFF2-40B4-BE49-F238E27FC236}">
                                  <a16:creationId xmlns:a16="http://schemas.microsoft.com/office/drawing/2014/main" id="{7B474000-A770-492D-B1ED-91BD79CE1A9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66930" y="856624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" name="Conexão reta 156">
                              <a:extLst>
                                <a:ext uri="{FF2B5EF4-FFF2-40B4-BE49-F238E27FC236}">
                                  <a16:creationId xmlns:a16="http://schemas.microsoft.com/office/drawing/2014/main" id="{0A023B60-F22C-4602-B3ED-9F9F5C6F592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6549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" name="Conexão reta 158">
                              <a:extLst>
                                <a:ext uri="{FF2B5EF4-FFF2-40B4-BE49-F238E27FC236}">
                                  <a16:creationId xmlns:a16="http://schemas.microsoft.com/office/drawing/2014/main" id="{79729198-B9D4-42DE-8935-B172D40525F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669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" name="Conexão reta 159">
                              <a:extLst>
                                <a:ext uri="{FF2B5EF4-FFF2-40B4-BE49-F238E27FC236}">
                                  <a16:creationId xmlns:a16="http://schemas.microsoft.com/office/drawing/2014/main" id="{4342A7EE-7D93-4145-9316-F8BFC51D510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644953" y="84921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" name="Conexão reta 160">
                              <a:extLst>
                                <a:ext uri="{FF2B5EF4-FFF2-40B4-BE49-F238E27FC236}">
                                  <a16:creationId xmlns:a16="http://schemas.microsoft.com/office/drawing/2014/main" id="{F5E8184E-37A4-452D-A6E8-5935EED3FD6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930521" y="85809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Conexão reta 161">
                              <a:extLst>
                                <a:ext uri="{FF2B5EF4-FFF2-40B4-BE49-F238E27FC236}">
                                  <a16:creationId xmlns:a16="http://schemas.microsoft.com/office/drawing/2014/main" id="{A2E1A37C-AB07-428D-8C6D-586397AE619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07212" y="8595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63" name="Agrupar 162">
                            <a:extLst>
                              <a:ext uri="{FF2B5EF4-FFF2-40B4-BE49-F238E27FC236}">
                                <a16:creationId xmlns:a16="http://schemas.microsoft.com/office/drawing/2014/main" id="{8CA2FAAF-2FE6-4F84-B4B3-0A8003A0EF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1751923" y="1526165"/>
                            <a:ext cx="2451698" cy="153966"/>
                            <a:chOff x="1756966" y="849212"/>
                            <a:chExt cx="2451698" cy="153966"/>
                          </a:xfrm>
                        </p:grpSpPr>
                        <p:cxnSp>
                          <p:nvCxnSpPr>
                            <p:cNvPr id="164" name="Conexão reta 163">
                              <a:extLst>
                                <a:ext uri="{FF2B5EF4-FFF2-40B4-BE49-F238E27FC236}">
                                  <a16:creationId xmlns:a16="http://schemas.microsoft.com/office/drawing/2014/main" id="{4593C64F-1B35-4008-B195-AB2E18F7A0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767955" y="994718"/>
                              <a:ext cx="2440709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" name="Conexão reta 164">
                              <a:extLst>
                                <a:ext uri="{FF2B5EF4-FFF2-40B4-BE49-F238E27FC236}">
                                  <a16:creationId xmlns:a16="http://schemas.microsoft.com/office/drawing/2014/main" id="{3ABC45D0-F240-446E-ACB9-BE1FCA11012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756966" y="869938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" name="Conexão reta 165">
                              <a:extLst>
                                <a:ext uri="{FF2B5EF4-FFF2-40B4-BE49-F238E27FC236}">
                                  <a16:creationId xmlns:a16="http://schemas.microsoft.com/office/drawing/2014/main" id="{91296F03-BCBF-4619-814D-5A7E1CEBAC6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051406" y="862535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7" name="Conexão reta 166">
                              <a:extLst>
                                <a:ext uri="{FF2B5EF4-FFF2-40B4-BE49-F238E27FC236}">
                                  <a16:creationId xmlns:a16="http://schemas.microsoft.com/office/drawing/2014/main" id="{34A7FA8D-4452-46EB-9452-B9EF5EADFA4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372482" y="865494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8" name="Conexão reta 167">
                              <a:extLst>
                                <a:ext uri="{FF2B5EF4-FFF2-40B4-BE49-F238E27FC236}">
                                  <a16:creationId xmlns:a16="http://schemas.microsoft.com/office/drawing/2014/main" id="{1393F8A1-0BF3-481C-AE23-194B6B0AFB3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66930" y="856624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9" name="Conexão reta 168">
                              <a:extLst>
                                <a:ext uri="{FF2B5EF4-FFF2-40B4-BE49-F238E27FC236}">
                                  <a16:creationId xmlns:a16="http://schemas.microsoft.com/office/drawing/2014/main" id="{0CDD42C8-5740-409F-851F-B044E7C5B5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6549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8" name="Conexão reta 177">
                              <a:extLst>
                                <a:ext uri="{FF2B5EF4-FFF2-40B4-BE49-F238E27FC236}">
                                  <a16:creationId xmlns:a16="http://schemas.microsoft.com/office/drawing/2014/main" id="{7207B489-BD64-4445-865B-69EA637D01B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669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9" name="Conexão reta 178">
                              <a:extLst>
                                <a:ext uri="{FF2B5EF4-FFF2-40B4-BE49-F238E27FC236}">
                                  <a16:creationId xmlns:a16="http://schemas.microsoft.com/office/drawing/2014/main" id="{1A25AB80-E50B-46E4-90F3-3929369128D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644953" y="84921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8" name="Conexão reta 197">
                              <a:extLst>
                                <a:ext uri="{FF2B5EF4-FFF2-40B4-BE49-F238E27FC236}">
                                  <a16:creationId xmlns:a16="http://schemas.microsoft.com/office/drawing/2014/main" id="{5AB23BC7-E84E-4BBB-960D-830F574CF3F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930521" y="85809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9" name="Conexão reta 198">
                              <a:extLst>
                                <a:ext uri="{FF2B5EF4-FFF2-40B4-BE49-F238E27FC236}">
                                  <a16:creationId xmlns:a16="http://schemas.microsoft.com/office/drawing/2014/main" id="{9B37FC8B-02C4-4B43-8A6F-27F914F1E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07212" y="8595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02" name="Retângulo 101">
                            <a:extLst>
                              <a:ext uri="{FF2B5EF4-FFF2-40B4-BE49-F238E27FC236}">
                                <a16:creationId xmlns:a16="http://schemas.microsoft.com/office/drawing/2014/main" id="{A04BFCCF-E7B9-4F71-91A6-0E741D2A93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9779" y="90937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3" name="Retângulo 102">
                            <a:extLst>
                              <a:ext uri="{FF2B5EF4-FFF2-40B4-BE49-F238E27FC236}">
                                <a16:creationId xmlns:a16="http://schemas.microsoft.com/office/drawing/2014/main" id="{F2532C01-048C-4037-912A-95A7475497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9779" y="171639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4" name="Retângulo 103">
                            <a:extLst>
                              <a:ext uri="{FF2B5EF4-FFF2-40B4-BE49-F238E27FC236}">
                                <a16:creationId xmlns:a16="http://schemas.microsoft.com/office/drawing/2014/main" id="{2235375C-F953-450D-A8BB-162BC6AE2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37640" y="90937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tângulo 104">
                            <a:extLst>
                              <a:ext uri="{FF2B5EF4-FFF2-40B4-BE49-F238E27FC236}">
                                <a16:creationId xmlns:a16="http://schemas.microsoft.com/office/drawing/2014/main" id="{85FC1D0F-2374-47AD-BCA7-2C77E6CE19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37640" y="171639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6" name="Retângulo 105">
                            <a:extLst>
                              <a:ext uri="{FF2B5EF4-FFF2-40B4-BE49-F238E27FC236}">
                                <a16:creationId xmlns:a16="http://schemas.microsoft.com/office/drawing/2014/main" id="{23B7DD24-868E-4BE8-96CF-BE560D7F13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33191" y="90937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tângulo 106">
                            <a:extLst>
                              <a:ext uri="{FF2B5EF4-FFF2-40B4-BE49-F238E27FC236}">
                                <a16:creationId xmlns:a16="http://schemas.microsoft.com/office/drawing/2014/main" id="{FCB26921-9C16-464F-BA80-D12F669B60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33191" y="171639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Retângulo 107">
                            <a:extLst>
                              <a:ext uri="{FF2B5EF4-FFF2-40B4-BE49-F238E27FC236}">
                                <a16:creationId xmlns:a16="http://schemas.microsoft.com/office/drawing/2014/main" id="{A60C379E-9CF4-464A-85E4-5440899477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1052" y="90937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Retângulo 108">
                            <a:extLst>
                              <a:ext uri="{FF2B5EF4-FFF2-40B4-BE49-F238E27FC236}">
                                <a16:creationId xmlns:a16="http://schemas.microsoft.com/office/drawing/2014/main" id="{120E2C68-C8F5-4A4A-B7CC-ADFD0F2559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1052" y="171639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0" name="Retângulo 109">
                            <a:extLst>
                              <a:ext uri="{FF2B5EF4-FFF2-40B4-BE49-F238E27FC236}">
                                <a16:creationId xmlns:a16="http://schemas.microsoft.com/office/drawing/2014/main" id="{6E5C0FB9-36F0-41D6-910F-2157E36CDA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98704" y="90937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tângulo 110">
                            <a:extLst>
                              <a:ext uri="{FF2B5EF4-FFF2-40B4-BE49-F238E27FC236}">
                                <a16:creationId xmlns:a16="http://schemas.microsoft.com/office/drawing/2014/main" id="{A15C96B7-2EF4-4ED9-A61E-E1695E175B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98704" y="171639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5" name="Retângulo 124">
                            <a:extLst>
                              <a:ext uri="{FF2B5EF4-FFF2-40B4-BE49-F238E27FC236}">
                                <a16:creationId xmlns:a16="http://schemas.microsoft.com/office/drawing/2014/main" id="{FDC204F6-ED78-45E1-8897-2476667A05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69936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6" name="Retângulo 125">
                            <a:extLst>
                              <a:ext uri="{FF2B5EF4-FFF2-40B4-BE49-F238E27FC236}">
                                <a16:creationId xmlns:a16="http://schemas.microsoft.com/office/drawing/2014/main" id="{FD04E4DA-D834-4F06-9432-AAAC08292E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69936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7" name="Retângulo 126">
                            <a:extLst>
                              <a:ext uri="{FF2B5EF4-FFF2-40B4-BE49-F238E27FC236}">
                                <a16:creationId xmlns:a16="http://schemas.microsoft.com/office/drawing/2014/main" id="{3A79FF6D-5414-457E-B17A-667FA4D565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92464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8" name="Retângulo 127">
                            <a:extLst>
                              <a:ext uri="{FF2B5EF4-FFF2-40B4-BE49-F238E27FC236}">
                                <a16:creationId xmlns:a16="http://schemas.microsoft.com/office/drawing/2014/main" id="{17AFB501-8E2D-464C-9E75-7D13B39DDC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92464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9" name="Retângulo 128">
                            <a:extLst>
                              <a:ext uri="{FF2B5EF4-FFF2-40B4-BE49-F238E27FC236}">
                                <a16:creationId xmlns:a16="http://schemas.microsoft.com/office/drawing/2014/main" id="{20EDE340-A17C-43CC-9EB2-F5BF8795EF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01504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0" name="Retângulo 129">
                            <a:extLst>
                              <a:ext uri="{FF2B5EF4-FFF2-40B4-BE49-F238E27FC236}">
                                <a16:creationId xmlns:a16="http://schemas.microsoft.com/office/drawing/2014/main" id="{56B7F707-2B72-4FDD-B2F4-8C5FC9D293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01504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1" name="Retângulo 130">
                            <a:extLst>
                              <a:ext uri="{FF2B5EF4-FFF2-40B4-BE49-F238E27FC236}">
                                <a16:creationId xmlns:a16="http://schemas.microsoft.com/office/drawing/2014/main" id="{DE4077B5-2988-490B-A9B9-F1829C89FF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24032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2" name="Retângulo 131">
                            <a:extLst>
                              <a:ext uri="{FF2B5EF4-FFF2-40B4-BE49-F238E27FC236}">
                                <a16:creationId xmlns:a16="http://schemas.microsoft.com/office/drawing/2014/main" id="{D419678C-32B3-4DFD-BD16-CC07E41D89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24032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4" name="Retângulo 143">
                            <a:extLst>
                              <a:ext uri="{FF2B5EF4-FFF2-40B4-BE49-F238E27FC236}">
                                <a16:creationId xmlns:a16="http://schemas.microsoft.com/office/drawing/2014/main" id="{6095DC50-3418-42DE-ABD1-AA4CD992A3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15349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5" name="Retângulo 144">
                            <a:extLst>
                              <a:ext uri="{FF2B5EF4-FFF2-40B4-BE49-F238E27FC236}">
                                <a16:creationId xmlns:a16="http://schemas.microsoft.com/office/drawing/2014/main" id="{95899316-E741-4CC3-8B0E-47FB92BB65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15349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6" name="Retângulo 145">
                            <a:extLst>
                              <a:ext uri="{FF2B5EF4-FFF2-40B4-BE49-F238E27FC236}">
                                <a16:creationId xmlns:a16="http://schemas.microsoft.com/office/drawing/2014/main" id="{9067D365-57B5-499D-8BDD-145C2C1A30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22100" y="827732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7" name="Retângulo 146">
                            <a:extLst>
                              <a:ext uri="{FF2B5EF4-FFF2-40B4-BE49-F238E27FC236}">
                                <a16:creationId xmlns:a16="http://schemas.microsoft.com/office/drawing/2014/main" id="{8A5B526F-FFA3-4951-B26F-B03496C321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22100" y="1634752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8" name="Retângulo 147">
                            <a:extLst>
                              <a:ext uri="{FF2B5EF4-FFF2-40B4-BE49-F238E27FC236}">
                                <a16:creationId xmlns:a16="http://schemas.microsoft.com/office/drawing/2014/main" id="{6D346918-0AE3-43F7-9F44-CAC2CA2E43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23115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9" name="Retângulo 148">
                            <a:extLst>
                              <a:ext uri="{FF2B5EF4-FFF2-40B4-BE49-F238E27FC236}">
                                <a16:creationId xmlns:a16="http://schemas.microsoft.com/office/drawing/2014/main" id="{A495B01C-3FE5-47BB-9D3D-58D84BD5A3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23115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tângulo 149">
                            <a:extLst>
                              <a:ext uri="{FF2B5EF4-FFF2-40B4-BE49-F238E27FC236}">
                                <a16:creationId xmlns:a16="http://schemas.microsoft.com/office/drawing/2014/main" id="{E2C6633D-E529-49A0-8E40-22E940854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03048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1" name="Retângulo 150">
                            <a:extLst>
                              <a:ext uri="{FF2B5EF4-FFF2-40B4-BE49-F238E27FC236}">
                                <a16:creationId xmlns:a16="http://schemas.microsoft.com/office/drawing/2014/main" id="{FE7F0FF5-64C6-466B-8D68-9E9AE858B7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03048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tângulo 151">
                            <a:extLst>
                              <a:ext uri="{FF2B5EF4-FFF2-40B4-BE49-F238E27FC236}">
                                <a16:creationId xmlns:a16="http://schemas.microsoft.com/office/drawing/2014/main" id="{D2BA94CB-07E7-467C-B3F7-FDD32FEF77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7136" y="82403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3" name="Retângulo 152">
                            <a:extLst>
                              <a:ext uri="{FF2B5EF4-FFF2-40B4-BE49-F238E27FC236}">
                                <a16:creationId xmlns:a16="http://schemas.microsoft.com/office/drawing/2014/main" id="{71F74C0D-7204-469C-9591-30EDD8CC4B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7136" y="1631054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Retângulo 209">
                            <a:extLst>
                              <a:ext uri="{FF2B5EF4-FFF2-40B4-BE49-F238E27FC236}">
                                <a16:creationId xmlns:a16="http://schemas.microsoft.com/office/drawing/2014/main" id="{52573B7E-ED5E-4FC8-BF32-0550E3C706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13456" y="60733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1" name="CaixaDeTexto 210">
                            <a:extLst>
                              <a:ext uri="{FF2B5EF4-FFF2-40B4-BE49-F238E27FC236}">
                                <a16:creationId xmlns:a16="http://schemas.microsoft.com/office/drawing/2014/main" id="{CA6B4748-7E8C-4719-92B6-B0BD6A904C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65549" y="6116020"/>
                            <a:ext cx="174954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pt-PT" sz="1400" dirty="0">
                                <a:latin typeface="Franklin Gothic Demi Cond" panose="020B0706030402020204" pitchFamily="34" charset="0"/>
                                <a:cs typeface="Times New Roman" panose="02020603050405020304" pitchFamily="18" charset="0"/>
                              </a:rPr>
                              <a:t>Outlets</a:t>
                            </a:r>
                            <a:endParaRPr lang="en-US" sz="1400" dirty="0">
                              <a:latin typeface="Franklin Gothic Demi Cond" panose="020B070603040202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2" name="Oval 121">
                            <a:extLst>
                              <a:ext uri="{FF2B5EF4-FFF2-40B4-BE49-F238E27FC236}">
                                <a16:creationId xmlns:a16="http://schemas.microsoft.com/office/drawing/2014/main" id="{5B89BCA8-8EF2-4F5F-83F8-DDB6367E7A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0433" y="1994495"/>
                            <a:ext cx="127572" cy="124592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16" name="Conexão reta 15">
                            <a:extLst>
                              <a:ext uri="{FF2B5EF4-FFF2-40B4-BE49-F238E27FC236}">
                                <a16:creationId xmlns:a16="http://schemas.microsoft.com/office/drawing/2014/main" id="{DC298E27-F0C9-4D33-820F-5C176C7B405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687055" y="503839"/>
                            <a:ext cx="0" cy="158035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3" name="Conexão reta 132">
                            <a:extLst>
                              <a:ext uri="{FF2B5EF4-FFF2-40B4-BE49-F238E27FC236}">
                                <a16:creationId xmlns:a16="http://schemas.microsoft.com/office/drawing/2014/main" id="{8F3AEFFE-408D-433F-AC66-C86A4A69A21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066857" y="485612"/>
                            <a:ext cx="2038" cy="105022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8" name="Conexão reta 207">
                            <a:extLst>
                              <a:ext uri="{FF2B5EF4-FFF2-40B4-BE49-F238E27FC236}">
                                <a16:creationId xmlns:a16="http://schemas.microsoft.com/office/drawing/2014/main" id="{63CF200A-98F5-48C6-B7A8-AB6D9677AEF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66775" y="3844700"/>
                            <a:ext cx="1279" cy="80695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09" name="Agrupar 208">
                            <a:extLst>
                              <a:ext uri="{FF2B5EF4-FFF2-40B4-BE49-F238E27FC236}">
                                <a16:creationId xmlns:a16="http://schemas.microsoft.com/office/drawing/2014/main" id="{2A22994A-1A2C-4B95-9258-523F5E000F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1661937" y="4358730"/>
                            <a:ext cx="2451699" cy="145086"/>
                            <a:chOff x="1756966" y="858092"/>
                            <a:chExt cx="2451699" cy="145086"/>
                          </a:xfrm>
                        </p:grpSpPr>
                        <p:cxnSp>
                          <p:nvCxnSpPr>
                            <p:cNvPr id="212" name="Conexão reta 211">
                              <a:extLst>
                                <a:ext uri="{FF2B5EF4-FFF2-40B4-BE49-F238E27FC236}">
                                  <a16:creationId xmlns:a16="http://schemas.microsoft.com/office/drawing/2014/main" id="{ECAA0CC2-00F5-4736-892E-7CC6EA98D24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051406" y="994718"/>
                              <a:ext cx="2157259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3" name="Conexão reta 212">
                              <a:extLst>
                                <a:ext uri="{FF2B5EF4-FFF2-40B4-BE49-F238E27FC236}">
                                  <a16:creationId xmlns:a16="http://schemas.microsoft.com/office/drawing/2014/main" id="{C1FE3159-A765-48F4-A528-86A13BDBF80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756966" y="869938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4" name="Conexão reta 213">
                              <a:extLst>
                                <a:ext uri="{FF2B5EF4-FFF2-40B4-BE49-F238E27FC236}">
                                  <a16:creationId xmlns:a16="http://schemas.microsoft.com/office/drawing/2014/main" id="{E912A52B-F418-49E4-97EA-C9B085B71ED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051406" y="862535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Conexão reta 214">
                              <a:extLst>
                                <a:ext uri="{FF2B5EF4-FFF2-40B4-BE49-F238E27FC236}">
                                  <a16:creationId xmlns:a16="http://schemas.microsoft.com/office/drawing/2014/main" id="{5694204A-B1C8-40D7-8A46-211B8687AE9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496771" y="86423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7" name="Conexão reta 216">
                              <a:extLst>
                                <a:ext uri="{FF2B5EF4-FFF2-40B4-BE49-F238E27FC236}">
                                  <a16:creationId xmlns:a16="http://schemas.microsoft.com/office/drawing/2014/main" id="{E25A1A74-DD88-4E5C-9218-16A7C1DBB2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6549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8" name="Conexão reta 217">
                              <a:extLst>
                                <a:ext uri="{FF2B5EF4-FFF2-40B4-BE49-F238E27FC236}">
                                  <a16:creationId xmlns:a16="http://schemas.microsoft.com/office/drawing/2014/main" id="{6108F54B-C124-44D0-A0BC-6C70DFBCB3B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669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0" name="Conexão reta 219">
                              <a:extLst>
                                <a:ext uri="{FF2B5EF4-FFF2-40B4-BE49-F238E27FC236}">
                                  <a16:creationId xmlns:a16="http://schemas.microsoft.com/office/drawing/2014/main" id="{3783345F-2D87-4635-9302-4402384961E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797357" y="85809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1" name="Conexão reta 220">
                              <a:extLst>
                                <a:ext uri="{FF2B5EF4-FFF2-40B4-BE49-F238E27FC236}">
                                  <a16:creationId xmlns:a16="http://schemas.microsoft.com/office/drawing/2014/main" id="{0867DE2A-A1D9-4C6E-974A-D798ADAEFCC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07212" y="8595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7" name="Retângulo 186">
                            <a:extLst>
                              <a:ext uri="{FF2B5EF4-FFF2-40B4-BE49-F238E27FC236}">
                                <a16:creationId xmlns:a16="http://schemas.microsoft.com/office/drawing/2014/main" id="{7114655C-C3CC-41D3-82E2-62A7B3C585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74122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Retângulo 188">
                            <a:extLst>
                              <a:ext uri="{FF2B5EF4-FFF2-40B4-BE49-F238E27FC236}">
                                <a16:creationId xmlns:a16="http://schemas.microsoft.com/office/drawing/2014/main" id="{F3521B58-3D3F-4AC2-8870-2769AAC79C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41684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1" name="Retângulo 190">
                            <a:extLst>
                              <a:ext uri="{FF2B5EF4-FFF2-40B4-BE49-F238E27FC236}">
                                <a16:creationId xmlns:a16="http://schemas.microsoft.com/office/drawing/2014/main" id="{1BA8B535-ACC5-4310-A1BF-79C291B10A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16347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Retângulo 192">
                            <a:extLst>
                              <a:ext uri="{FF2B5EF4-FFF2-40B4-BE49-F238E27FC236}">
                                <a16:creationId xmlns:a16="http://schemas.microsoft.com/office/drawing/2014/main" id="{0409B816-D8DE-49C8-8E19-0DC28EF578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01792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Retângulo 194">
                            <a:extLst>
                              <a:ext uri="{FF2B5EF4-FFF2-40B4-BE49-F238E27FC236}">
                                <a16:creationId xmlns:a16="http://schemas.microsoft.com/office/drawing/2014/main" id="{02FA63FC-B597-4C27-9261-6BAE3F9087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61301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7" name="Retângulo 196">
                            <a:extLst>
                              <a:ext uri="{FF2B5EF4-FFF2-40B4-BE49-F238E27FC236}">
                                <a16:creationId xmlns:a16="http://schemas.microsoft.com/office/drawing/2014/main" id="{B6A585BC-FDC3-4584-A548-CB3D68718E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02676" y="447314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222" name="Agrupar 221">
                            <a:extLst>
                              <a:ext uri="{FF2B5EF4-FFF2-40B4-BE49-F238E27FC236}">
                                <a16:creationId xmlns:a16="http://schemas.microsoft.com/office/drawing/2014/main" id="{ED03FC05-EB4C-4A79-8ECB-4E3EBE3B8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67955" y="3695596"/>
                            <a:ext cx="2342946" cy="157617"/>
                            <a:chOff x="1864436" y="862535"/>
                            <a:chExt cx="2342946" cy="157617"/>
                          </a:xfrm>
                        </p:grpSpPr>
                        <p:cxnSp>
                          <p:nvCxnSpPr>
                            <p:cNvPr id="223" name="Conexão reta 222">
                              <a:extLst>
                                <a:ext uri="{FF2B5EF4-FFF2-40B4-BE49-F238E27FC236}">
                                  <a16:creationId xmlns:a16="http://schemas.microsoft.com/office/drawing/2014/main" id="{C3942103-8BC9-4B2D-82C0-1B76066D3DFC}"/>
                                </a:ext>
                              </a:extLst>
                            </p:cNvPr>
                            <p:cNvCxnSpPr>
                              <a:cxnSpLocks/>
                              <a:endCxn id="185" idx="3"/>
                            </p:cNvCxnSpPr>
                            <p:nvPr/>
                          </p:nvCxnSpPr>
                          <p:spPr>
                            <a:xfrm flipH="1">
                              <a:off x="1864436" y="1012266"/>
                              <a:ext cx="2342946" cy="7886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5" name="Conexão reta 224">
                              <a:extLst>
                                <a:ext uri="{FF2B5EF4-FFF2-40B4-BE49-F238E27FC236}">
                                  <a16:creationId xmlns:a16="http://schemas.microsoft.com/office/drawing/2014/main" id="{B0964B91-9BB8-4799-802A-C1738E45E14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041828" y="862535"/>
                              <a:ext cx="0" cy="1576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6" name="Conexão reta 225">
                              <a:extLst>
                                <a:ext uri="{FF2B5EF4-FFF2-40B4-BE49-F238E27FC236}">
                                  <a16:creationId xmlns:a16="http://schemas.microsoft.com/office/drawing/2014/main" id="{AD9D8D33-3E00-4C9F-897B-394F231E6AB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514527" y="865494"/>
                              <a:ext cx="0" cy="15465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8" name="Conexão reta 227">
                              <a:extLst>
                                <a:ext uri="{FF2B5EF4-FFF2-40B4-BE49-F238E27FC236}">
                                  <a16:creationId xmlns:a16="http://schemas.microsoft.com/office/drawing/2014/main" id="{551235DA-707F-4C96-B3C8-B408A8914AD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7692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9" name="Conexão reta 228">
                              <a:extLst>
                                <a:ext uri="{FF2B5EF4-FFF2-40B4-BE49-F238E27FC236}">
                                  <a16:creationId xmlns:a16="http://schemas.microsoft.com/office/drawing/2014/main" id="{1EB323B5-1263-4D1F-82F5-BDAB9473263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7839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0" name="Conexão reta 229">
                              <a:extLst>
                                <a:ext uri="{FF2B5EF4-FFF2-40B4-BE49-F238E27FC236}">
                                  <a16:creationId xmlns:a16="http://schemas.microsoft.com/office/drawing/2014/main" id="{FE8EACF7-A6FF-47BA-96A6-2E46DE6C7DA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786999" y="87584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2" name="Conexão reta 231">
                              <a:extLst>
                                <a:ext uri="{FF2B5EF4-FFF2-40B4-BE49-F238E27FC236}">
                                  <a16:creationId xmlns:a16="http://schemas.microsoft.com/office/drawing/2014/main" id="{DC2C81AC-F2F3-4938-AA08-068DE62C01D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07212" y="877325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5" name="Retângulo 184">
                            <a:extLst>
                              <a:ext uri="{FF2B5EF4-FFF2-40B4-BE49-F238E27FC236}">
                                <a16:creationId xmlns:a16="http://schemas.microsoft.com/office/drawing/2014/main" id="{BC06C189-A359-43AF-B3E3-C5F8E0E188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82613" y="3810542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6" name="Retângulo 185">
                            <a:extLst>
                              <a:ext uri="{FF2B5EF4-FFF2-40B4-BE49-F238E27FC236}">
                                <a16:creationId xmlns:a16="http://schemas.microsoft.com/office/drawing/2014/main" id="{A763F490-0F30-4EEC-82DD-BBA48247A0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74122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8" name="Retângulo 187">
                            <a:extLst>
                              <a:ext uri="{FF2B5EF4-FFF2-40B4-BE49-F238E27FC236}">
                                <a16:creationId xmlns:a16="http://schemas.microsoft.com/office/drawing/2014/main" id="{DC1BAA0C-230A-42B3-A8AB-5566399889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41684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0" name="Retângulo 189">
                            <a:extLst>
                              <a:ext uri="{FF2B5EF4-FFF2-40B4-BE49-F238E27FC236}">
                                <a16:creationId xmlns:a16="http://schemas.microsoft.com/office/drawing/2014/main" id="{6CA4BD5A-B7D3-4C82-8CA8-6477628533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16347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2" name="Retângulo 191">
                            <a:extLst>
                              <a:ext uri="{FF2B5EF4-FFF2-40B4-BE49-F238E27FC236}">
                                <a16:creationId xmlns:a16="http://schemas.microsoft.com/office/drawing/2014/main" id="{0EF25BF1-6DD7-4C12-B8CE-D27B95535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01792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4" name="Retângulo 193">
                            <a:extLst>
                              <a:ext uri="{FF2B5EF4-FFF2-40B4-BE49-F238E27FC236}">
                                <a16:creationId xmlns:a16="http://schemas.microsoft.com/office/drawing/2014/main" id="{B9CF6E18-B53B-4B54-BB18-D382E7EFCD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61301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6" name="Retângulo 195">
                            <a:extLst>
                              <a:ext uri="{FF2B5EF4-FFF2-40B4-BE49-F238E27FC236}">
                                <a16:creationId xmlns:a16="http://schemas.microsoft.com/office/drawing/2014/main" id="{0CD44ABD-614C-4FE7-8529-AF21BC54C6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02676" y="3666129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233" name="Agrupar 232">
                            <a:extLst>
                              <a:ext uri="{FF2B5EF4-FFF2-40B4-BE49-F238E27FC236}">
                                <a16:creationId xmlns:a16="http://schemas.microsoft.com/office/drawing/2014/main" id="{01354597-7651-4468-A615-801CC7A0E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1949328" y="3076010"/>
                            <a:ext cx="2157259" cy="143593"/>
                            <a:chOff x="2051406" y="856616"/>
                            <a:chExt cx="2157259" cy="143593"/>
                          </a:xfrm>
                        </p:grpSpPr>
                        <p:cxnSp>
                          <p:nvCxnSpPr>
                            <p:cNvPr id="234" name="Conexão reta 233">
                              <a:extLst>
                                <a:ext uri="{FF2B5EF4-FFF2-40B4-BE49-F238E27FC236}">
                                  <a16:creationId xmlns:a16="http://schemas.microsoft.com/office/drawing/2014/main" id="{BB3EA65C-06B4-4F18-B828-ECF6469B2D7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051406" y="994718"/>
                              <a:ext cx="2157259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6" name="Conexão reta 235">
                              <a:extLst>
                                <a:ext uri="{FF2B5EF4-FFF2-40B4-BE49-F238E27FC236}">
                                  <a16:creationId xmlns:a16="http://schemas.microsoft.com/office/drawing/2014/main" id="{AD875B13-AFA2-4607-A4C1-F2827097BB3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051406" y="862535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7" name="Conexão reta 236">
                              <a:extLst>
                                <a:ext uri="{FF2B5EF4-FFF2-40B4-BE49-F238E27FC236}">
                                  <a16:creationId xmlns:a16="http://schemas.microsoft.com/office/drawing/2014/main" id="{EBE9E28F-1165-4EF5-96C1-ED681C62E91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496771" y="85661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8" name="Conexão reta 237">
                              <a:extLst>
                                <a:ext uri="{FF2B5EF4-FFF2-40B4-BE49-F238E27FC236}">
                                  <a16:creationId xmlns:a16="http://schemas.microsoft.com/office/drawing/2014/main" id="{421826AD-3107-422F-A01F-9F2903D05BD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6549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Conexão reta 238">
                              <a:extLst>
                                <a:ext uri="{FF2B5EF4-FFF2-40B4-BE49-F238E27FC236}">
                                  <a16:creationId xmlns:a16="http://schemas.microsoft.com/office/drawing/2014/main" id="{E76CAC07-2D1D-4B97-8EE5-DBA63F64672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669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0" name="Conexão reta 239">
                              <a:extLst>
                                <a:ext uri="{FF2B5EF4-FFF2-40B4-BE49-F238E27FC236}">
                                  <a16:creationId xmlns:a16="http://schemas.microsoft.com/office/drawing/2014/main" id="{8BA20DF2-7D3A-4109-9D7C-126C29291FF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797357" y="858092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1" name="Conexão reta 240">
                              <a:extLst>
                                <a:ext uri="{FF2B5EF4-FFF2-40B4-BE49-F238E27FC236}">
                                  <a16:creationId xmlns:a16="http://schemas.microsoft.com/office/drawing/2014/main" id="{704011EA-7808-46A0-AFEF-B924D790932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07212" y="85956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42" name="Agrupar 241">
                            <a:extLst>
                              <a:ext uri="{FF2B5EF4-FFF2-40B4-BE49-F238E27FC236}">
                                <a16:creationId xmlns:a16="http://schemas.microsoft.com/office/drawing/2014/main" id="{52A36840-F757-48BE-A027-F866A219C0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5347" y="2417527"/>
                            <a:ext cx="2161240" cy="157617"/>
                            <a:chOff x="2048877" y="870155"/>
                            <a:chExt cx="2161240" cy="157617"/>
                          </a:xfrm>
                        </p:grpSpPr>
                        <p:cxnSp>
                          <p:nvCxnSpPr>
                            <p:cNvPr id="245" name="Conexão reta 244">
                              <a:extLst>
                                <a:ext uri="{FF2B5EF4-FFF2-40B4-BE49-F238E27FC236}">
                                  <a16:creationId xmlns:a16="http://schemas.microsoft.com/office/drawing/2014/main" id="{00CF6F49-0B8F-470B-9FE1-4D588DEDF94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048877" y="870155"/>
                              <a:ext cx="0" cy="1576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6" name="Conexão reta 245">
                              <a:extLst>
                                <a:ext uri="{FF2B5EF4-FFF2-40B4-BE49-F238E27FC236}">
                                  <a16:creationId xmlns:a16="http://schemas.microsoft.com/office/drawing/2014/main" id="{718668BE-2C54-42AF-B495-A14DC63E94C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514527" y="873114"/>
                              <a:ext cx="0" cy="15465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7" name="Conexão reta 246">
                              <a:extLst>
                                <a:ext uri="{FF2B5EF4-FFF2-40B4-BE49-F238E27FC236}">
                                  <a16:creationId xmlns:a16="http://schemas.microsoft.com/office/drawing/2014/main" id="{FB4CA7AF-D89F-43A0-A30F-C3D3B2560F0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52495" y="88835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8" name="Conexão reta 247">
                              <a:extLst>
                                <a:ext uri="{FF2B5EF4-FFF2-40B4-BE49-F238E27FC236}">
                                  <a16:creationId xmlns:a16="http://schemas.microsoft.com/office/drawing/2014/main" id="{A6F0B37F-BFFF-4578-A157-8B8012EE20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68266" y="889829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9" name="Conexão reta 248">
                              <a:extLst>
                                <a:ext uri="{FF2B5EF4-FFF2-40B4-BE49-F238E27FC236}">
                                  <a16:creationId xmlns:a16="http://schemas.microsoft.com/office/drawing/2014/main" id="{6097328C-98F9-4B63-B356-B63FB75C4F8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786999" y="88346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0" name="Conexão reta 249">
                              <a:extLst>
                                <a:ext uri="{FF2B5EF4-FFF2-40B4-BE49-F238E27FC236}">
                                  <a16:creationId xmlns:a16="http://schemas.microsoft.com/office/drawing/2014/main" id="{42EA0269-0F7D-4B72-B0EB-24A700FAEB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10117" y="883466"/>
                              <a:ext cx="0" cy="13324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52" name="Conexão reta 251">
                            <a:extLst>
                              <a:ext uri="{FF2B5EF4-FFF2-40B4-BE49-F238E27FC236}">
                                <a16:creationId xmlns:a16="http://schemas.microsoft.com/office/drawing/2014/main" id="{8844C263-0989-4CF2-9D5D-7F0F6B6B2B4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43876" y="3081392"/>
                            <a:ext cx="2342946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4" name="Retângulo 183">
                            <a:extLst>
                              <a:ext uri="{FF2B5EF4-FFF2-40B4-BE49-F238E27FC236}">
                                <a16:creationId xmlns:a16="http://schemas.microsoft.com/office/drawing/2014/main" id="{B864A830-EE97-400D-8BC8-088410C9AF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82613" y="3003522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3" name="Conexão reta 252">
                            <a:extLst>
                              <a:ext uri="{FF2B5EF4-FFF2-40B4-BE49-F238E27FC236}">
                                <a16:creationId xmlns:a16="http://schemas.microsoft.com/office/drawing/2014/main" id="{AF797404-9688-49E7-A79D-51424DB6A5A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945347" y="2568367"/>
                            <a:ext cx="2168290" cy="707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4" name="Conexão reta 253">
                            <a:extLst>
                              <a:ext uri="{FF2B5EF4-FFF2-40B4-BE49-F238E27FC236}">
                                <a16:creationId xmlns:a16="http://schemas.microsoft.com/office/drawing/2014/main" id="{FB24AF34-3567-49D5-8076-FBFDFED6F53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949811" y="2254827"/>
                            <a:ext cx="1" cy="82858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92D05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1" name="Retângulo 170">
                            <a:extLst>
                              <a:ext uri="{FF2B5EF4-FFF2-40B4-BE49-F238E27FC236}">
                                <a16:creationId xmlns:a16="http://schemas.microsoft.com/office/drawing/2014/main" id="{8773EAA1-B580-4A3E-A23D-8F8013D949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74122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3" name="Retângulo 172">
                            <a:extLst>
                              <a:ext uri="{FF2B5EF4-FFF2-40B4-BE49-F238E27FC236}">
                                <a16:creationId xmlns:a16="http://schemas.microsoft.com/office/drawing/2014/main" id="{6DEEA68E-D47E-40C0-B523-B54D8B6DE9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41684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5" name="Retângulo 174">
                            <a:extLst>
                              <a:ext uri="{FF2B5EF4-FFF2-40B4-BE49-F238E27FC236}">
                                <a16:creationId xmlns:a16="http://schemas.microsoft.com/office/drawing/2014/main" id="{EA6C51B6-E5FB-40FB-B4D4-4A8B7B374A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16347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7" name="Retângulo 176">
                            <a:extLst>
                              <a:ext uri="{FF2B5EF4-FFF2-40B4-BE49-F238E27FC236}">
                                <a16:creationId xmlns:a16="http://schemas.microsoft.com/office/drawing/2014/main" id="{DB147431-3A89-4ADA-8D3B-43DA7E4CA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01792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1" name="Retângulo 180">
                            <a:extLst>
                              <a:ext uri="{FF2B5EF4-FFF2-40B4-BE49-F238E27FC236}">
                                <a16:creationId xmlns:a16="http://schemas.microsoft.com/office/drawing/2014/main" id="{9FDFBE8F-4A07-41A3-A1B0-69865AD44A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61301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3" name="Retângulo 182">
                            <a:extLst>
                              <a:ext uri="{FF2B5EF4-FFF2-40B4-BE49-F238E27FC236}">
                                <a16:creationId xmlns:a16="http://schemas.microsoft.com/office/drawing/2014/main" id="{37D247A0-98BB-46A3-9447-4EB43C91CA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02676" y="317978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0" name="Retângulo 169">
                            <a:extLst>
                              <a:ext uri="{FF2B5EF4-FFF2-40B4-BE49-F238E27FC236}">
                                <a16:creationId xmlns:a16="http://schemas.microsoft.com/office/drawing/2014/main" id="{6B94A8B1-3E9A-4E57-88BF-AE8CAB7561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74122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Retângulo 171">
                            <a:extLst>
                              <a:ext uri="{FF2B5EF4-FFF2-40B4-BE49-F238E27FC236}">
                                <a16:creationId xmlns:a16="http://schemas.microsoft.com/office/drawing/2014/main" id="{FEC7E433-E058-4435-951C-BB06DDF6B9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41684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Retângulo 173">
                            <a:extLst>
                              <a:ext uri="{FF2B5EF4-FFF2-40B4-BE49-F238E27FC236}">
                                <a16:creationId xmlns:a16="http://schemas.microsoft.com/office/drawing/2014/main" id="{34932868-6662-447E-A8C2-F3375D5FEA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16347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6" name="Retângulo 175">
                            <a:extLst>
                              <a:ext uri="{FF2B5EF4-FFF2-40B4-BE49-F238E27FC236}">
                                <a16:creationId xmlns:a16="http://schemas.microsoft.com/office/drawing/2014/main" id="{6AB90311-E83E-4185-98C7-14E289406F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01792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0" name="Retângulo 179">
                            <a:extLst>
                              <a:ext uri="{FF2B5EF4-FFF2-40B4-BE49-F238E27FC236}">
                                <a16:creationId xmlns:a16="http://schemas.microsoft.com/office/drawing/2014/main" id="{F1AB0017-62C8-4AE3-9743-B3EAA2B4A5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61301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2" name="Retângulo 181">
                            <a:extLst>
                              <a:ext uri="{FF2B5EF4-FFF2-40B4-BE49-F238E27FC236}">
                                <a16:creationId xmlns:a16="http://schemas.microsoft.com/office/drawing/2014/main" id="{D0646358-52A5-4F38-A78E-DA23BAB94F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02676" y="2372766"/>
                            <a:ext cx="85342" cy="8534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216" name="Conexão reta 215">
                          <a:extLst>
                            <a:ext uri="{FF2B5EF4-FFF2-40B4-BE49-F238E27FC236}">
                              <a16:creationId xmlns:a16="http://schemas.microsoft.com/office/drawing/2014/main" id="{A991815E-3C86-4B7B-BFDB-59D6766760EC}"/>
                            </a:ext>
                          </a:extLst>
                        </p:cNvPr>
                        <p:cNvCxnSpPr>
                          <a:cxnSpLocks/>
                          <a:stCxn id="122" idx="5"/>
                        </p:cNvCxnSpPr>
                        <p:nvPr/>
                      </p:nvCxnSpPr>
                      <p:spPr>
                        <a:xfrm flipH="1" flipV="1">
                          <a:off x="6687057" y="2084195"/>
                          <a:ext cx="742266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92D05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9" name="Conexão reta 218">
                          <a:extLst>
                            <a:ext uri="{FF2B5EF4-FFF2-40B4-BE49-F238E27FC236}">
                              <a16:creationId xmlns:a16="http://schemas.microsoft.com/office/drawing/2014/main" id="{2BDA5A19-01C3-4C18-8416-2896BFED77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8437027" y="492177"/>
                          <a:ext cx="637452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7" name="Retângulo 226">
                          <a:extLst>
                            <a:ext uri="{FF2B5EF4-FFF2-40B4-BE49-F238E27FC236}">
                              <a16:creationId xmlns:a16="http://schemas.microsoft.com/office/drawing/2014/main" id="{D7C2CE58-54A6-4E1B-9BBE-52888ED84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49635" y="457336"/>
                          <a:ext cx="161913" cy="15067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31" name="Retângulo 230">
                        <a:extLst>
                          <a:ext uri="{FF2B5EF4-FFF2-40B4-BE49-F238E27FC236}">
                            <a16:creationId xmlns:a16="http://schemas.microsoft.com/office/drawing/2014/main" id="{0C5D8898-CA24-4534-96D3-8A0ED2172B5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8180690" y="449306"/>
                        <a:ext cx="128012" cy="1167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35" name="Conexão reta 234">
                        <a:extLst>
                          <a:ext uri="{FF2B5EF4-FFF2-40B4-BE49-F238E27FC236}">
                            <a16:creationId xmlns:a16="http://schemas.microsoft.com/office/drawing/2014/main" id="{8B370E5D-BA30-467A-86A9-D6C98FF08425}"/>
                          </a:ext>
                        </a:extLst>
                      </p:cNvPr>
                      <p:cNvCxnSpPr>
                        <a:cxnSpLocks/>
                        <a:stCxn id="227" idx="1"/>
                      </p:cNvCxnSpPr>
                      <p:nvPr/>
                    </p:nvCxnSpPr>
                    <p:spPr>
                      <a:xfrm flipH="1" flipV="1">
                        <a:off x="8308347" y="532592"/>
                        <a:ext cx="741288" cy="80"/>
                      </a:xfrm>
                      <a:prstGeom prst="line">
                        <a:avLst/>
                      </a:prstGeom>
                      <a:ln w="9525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id="{BAD5C1A9-C5D6-4BE4-A2BA-4A8029B9A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7420" y="445401"/>
                      <a:ext cx="395231" cy="87191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id="{D661EA44-675D-4395-86BE-0AD91FCA6598}"/>
                      </a:ext>
                    </a:extLst>
                  </p:cNvPr>
                  <p:cNvSpPr/>
                  <p:nvPr/>
                </p:nvSpPr>
                <p:spPr>
                  <a:xfrm>
                    <a:off x="7530046" y="6078344"/>
                    <a:ext cx="118213" cy="135975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/>
                  </a:p>
                </p:txBody>
              </p:sp>
              <p:sp>
                <p:nvSpPr>
                  <p:cNvPr id="256" name="CaixaDeTexto 255">
                    <a:extLst>
                      <a:ext uri="{FF2B5EF4-FFF2-40B4-BE49-F238E27FC236}">
                        <a16:creationId xmlns:a16="http://schemas.microsoft.com/office/drawing/2014/main" id="{98F677E1-C6AD-422D-95C7-1453C53AE5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004" y="6173824"/>
                    <a:ext cx="8962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HC</a:t>
                    </a: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1BDA1D19-4A86-49E1-A745-CD9FCE65DA36}"/>
                      </a:ext>
                    </a:extLst>
                  </p:cNvPr>
                  <p:cNvSpPr/>
                  <p:nvPr/>
                </p:nvSpPr>
                <p:spPr>
                  <a:xfrm>
                    <a:off x="8557472" y="6035009"/>
                    <a:ext cx="165896" cy="16202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/>
                  </a:p>
                </p:txBody>
              </p:sp>
              <p:sp>
                <p:nvSpPr>
                  <p:cNvPr id="258" name="CaixaDeTexto 257">
                    <a:extLst>
                      <a:ext uri="{FF2B5EF4-FFF2-40B4-BE49-F238E27FC236}">
                        <a16:creationId xmlns:a16="http://schemas.microsoft.com/office/drawing/2014/main" id="{3B48075F-7E15-4C13-A2A0-0FDDC7615B47}"/>
                      </a:ext>
                    </a:extLst>
                  </p:cNvPr>
                  <p:cNvSpPr txBox="1"/>
                  <p:nvPr/>
                </p:nvSpPr>
                <p:spPr>
                  <a:xfrm>
                    <a:off x="8192272" y="6209629"/>
                    <a:ext cx="8962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Router</a:t>
                    </a:r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id="{A0130F8A-6979-4280-83C7-CE955BAE4A53}"/>
                      </a:ext>
                    </a:extLst>
                  </p:cNvPr>
                  <p:cNvSpPr/>
                  <p:nvPr/>
                </p:nvSpPr>
                <p:spPr>
                  <a:xfrm flipV="1">
                    <a:off x="9501635" y="6050691"/>
                    <a:ext cx="128012" cy="11670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0" name="CaixaDeTexto 259">
                    <a:extLst>
                      <a:ext uri="{FF2B5EF4-FFF2-40B4-BE49-F238E27FC236}">
                        <a16:creationId xmlns:a16="http://schemas.microsoft.com/office/drawing/2014/main" id="{0B0CEF74-A59F-4258-8671-7709A29750A5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493" y="6167391"/>
                    <a:ext cx="8962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IC</a:t>
                    </a:r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id="{B2FA9A7B-D7AB-4636-8371-A89713DFB376}"/>
                      </a:ext>
                    </a:extLst>
                  </p:cNvPr>
                  <p:cNvSpPr/>
                  <p:nvPr/>
                </p:nvSpPr>
                <p:spPr>
                  <a:xfrm>
                    <a:off x="10173854" y="5995661"/>
                    <a:ext cx="161913" cy="150671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CaixaDeTexto 261">
                    <a:extLst>
                      <a:ext uri="{FF2B5EF4-FFF2-40B4-BE49-F238E27FC236}">
                        <a16:creationId xmlns:a16="http://schemas.microsoft.com/office/drawing/2014/main" id="{19991178-7F5E-4D08-AD51-B48209CFAB53}"/>
                      </a:ext>
                    </a:extLst>
                  </p:cNvPr>
                  <p:cNvSpPr txBox="1"/>
                  <p:nvPr/>
                </p:nvSpPr>
                <p:spPr>
                  <a:xfrm>
                    <a:off x="9806662" y="6157511"/>
                    <a:ext cx="8962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400" dirty="0">
                        <a:latin typeface="Franklin Gothic Demi Cond" panose="020B0706030402020204" pitchFamily="34" charset="0"/>
                        <a:cs typeface="Times New Roman" panose="02020603050405020304" pitchFamily="18" charset="0"/>
                      </a:rPr>
                      <a:t>MC</a:t>
                    </a:r>
                  </a:p>
                </p:txBody>
              </p:sp>
            </p:grpSp>
            <p:cxnSp>
              <p:nvCxnSpPr>
                <p:cNvPr id="263" name="Conexão reta 262">
                  <a:extLst>
                    <a:ext uri="{FF2B5EF4-FFF2-40B4-BE49-F238E27FC236}">
                      <a16:creationId xmlns:a16="http://schemas.microsoft.com/office/drawing/2014/main" id="{25462001-A14F-4988-8AFA-EC6D9F332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7136" y="6146331"/>
                  <a:ext cx="654165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CaixaDeTexto 264">
                  <a:extLst>
                    <a:ext uri="{FF2B5EF4-FFF2-40B4-BE49-F238E27FC236}">
                      <a16:creationId xmlns:a16="http://schemas.microsoft.com/office/drawing/2014/main" id="{07BF36FE-52F9-472D-AF8D-7FFBC0832542}"/>
                    </a:ext>
                  </a:extLst>
                </p:cNvPr>
                <p:cNvSpPr txBox="1"/>
                <p:nvPr/>
              </p:nvSpPr>
              <p:spPr>
                <a:xfrm>
                  <a:off x="1515315" y="6189610"/>
                  <a:ext cx="10399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400" dirty="0">
                      <a:latin typeface="Franklin Gothic Demi Cond" panose="020B0706030402020204" pitchFamily="34" charset="0"/>
                      <a:cs typeface="Times New Roman" panose="02020603050405020304" pitchFamily="18" charset="0"/>
                    </a:rPr>
                    <a:t>Fibra ótica</a:t>
                  </a:r>
                  <a:endParaRPr lang="en-US" sz="1400" dirty="0">
                    <a:latin typeface="Franklin Gothic Demi Cond" panose="020B07060304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6" name="Conexão reta 265">
                  <a:extLst>
                    <a:ext uri="{FF2B5EF4-FFF2-40B4-BE49-F238E27FC236}">
                      <a16:creationId xmlns:a16="http://schemas.microsoft.com/office/drawing/2014/main" id="{7585EE1E-4B74-4E09-BCCE-348F4FA60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4959" y="6139693"/>
                  <a:ext cx="849578" cy="0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CaixaDeTexto 266">
                  <a:extLst>
                    <a:ext uri="{FF2B5EF4-FFF2-40B4-BE49-F238E27FC236}">
                      <a16:creationId xmlns:a16="http://schemas.microsoft.com/office/drawing/2014/main" id="{172287AE-94C6-41CE-9ED0-8F54362CB524}"/>
                    </a:ext>
                  </a:extLst>
                </p:cNvPr>
                <p:cNvSpPr txBox="1"/>
                <p:nvPr/>
              </p:nvSpPr>
              <p:spPr>
                <a:xfrm>
                  <a:off x="2918218" y="6164417"/>
                  <a:ext cx="10399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400" dirty="0">
                      <a:latin typeface="Franklin Gothic Demi Cond" panose="020B0706030402020204" pitchFamily="34" charset="0"/>
                      <a:cs typeface="Times New Roman" panose="02020603050405020304" pitchFamily="18" charset="0"/>
                    </a:rPr>
                    <a:t>Fio de cobre</a:t>
                  </a:r>
                  <a:endParaRPr lang="en-US" sz="1400" dirty="0">
                    <a:latin typeface="Franklin Gothic Demi Cond" panose="020B07060304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7667EFC-C6C6-4C47-8498-7C917EAE114F}"/>
                  </a:ext>
                </a:extLst>
              </p:cNvPr>
              <p:cNvSpPr/>
              <p:nvPr/>
            </p:nvSpPr>
            <p:spPr>
              <a:xfrm>
                <a:off x="1272510" y="1832587"/>
                <a:ext cx="3371020" cy="3371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86247D7-4A32-4CD0-9A7A-871436E95587}"/>
                  </a:ext>
                </a:extLst>
              </p:cNvPr>
              <p:cNvSpPr/>
              <p:nvPr/>
            </p:nvSpPr>
            <p:spPr>
              <a:xfrm>
                <a:off x="5138555" y="-172123"/>
                <a:ext cx="4457828" cy="44578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9" name="Conexão reta 268">
              <a:extLst>
                <a:ext uri="{FF2B5EF4-FFF2-40B4-BE49-F238E27FC236}">
                  <a16:creationId xmlns:a16="http://schemas.microsoft.com/office/drawing/2014/main" id="{49EAEA4A-2D30-47AE-A0A7-350C95506D3E}"/>
                </a:ext>
              </a:extLst>
            </p:cNvPr>
            <p:cNvCxnSpPr>
              <a:cxnSpLocks/>
              <a:stCxn id="231" idx="1"/>
              <a:endCxn id="34" idx="3"/>
            </p:cNvCxnSpPr>
            <p:nvPr/>
          </p:nvCxnSpPr>
          <p:spPr>
            <a:xfrm flipH="1" flipV="1">
              <a:off x="4962651" y="488997"/>
              <a:ext cx="3218039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xão reta 199">
              <a:extLst>
                <a:ext uri="{FF2B5EF4-FFF2-40B4-BE49-F238E27FC236}">
                  <a16:creationId xmlns:a16="http://schemas.microsoft.com/office/drawing/2014/main" id="{44F476B8-548F-4106-98BC-919759BF4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2651" y="503839"/>
              <a:ext cx="1724406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xão reta 200">
              <a:extLst>
                <a:ext uri="{FF2B5EF4-FFF2-40B4-BE49-F238E27FC236}">
                  <a16:creationId xmlns:a16="http://schemas.microsoft.com/office/drawing/2014/main" id="{4D3345FC-24A5-4E98-B753-FB83980250F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054868" y="488997"/>
              <a:ext cx="512552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xão reta 270">
              <a:extLst>
                <a:ext uri="{FF2B5EF4-FFF2-40B4-BE49-F238E27FC236}">
                  <a16:creationId xmlns:a16="http://schemas.microsoft.com/office/drawing/2014/main" id="{BF5AAAA6-4740-4709-BD5D-196C2B09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2199" y="485612"/>
              <a:ext cx="0" cy="41660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xão reta 271">
              <a:extLst>
                <a:ext uri="{FF2B5EF4-FFF2-40B4-BE49-F238E27FC236}">
                  <a16:creationId xmlns:a16="http://schemas.microsoft.com/office/drawing/2014/main" id="{37C9A2BE-85A4-4AC9-A7F5-EE36DCD7D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775" y="4651658"/>
              <a:ext cx="396822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xão reta 272">
              <a:extLst>
                <a:ext uri="{FF2B5EF4-FFF2-40B4-BE49-F238E27FC236}">
                  <a16:creationId xmlns:a16="http://schemas.microsoft.com/office/drawing/2014/main" id="{CF93EB2B-ED91-47F2-8990-F4885161F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11" y="2254827"/>
              <a:ext cx="305467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BC819E4-A64B-4C17-80D9-4939621D3136}"/>
                </a:ext>
              </a:extLst>
            </p:cNvPr>
            <p:cNvSpPr/>
            <p:nvPr/>
          </p:nvSpPr>
          <p:spPr>
            <a:xfrm>
              <a:off x="2984745" y="3397852"/>
              <a:ext cx="127572" cy="1245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4" name="Conexão reta 203">
              <a:extLst>
                <a:ext uri="{FF2B5EF4-FFF2-40B4-BE49-F238E27FC236}">
                  <a16:creationId xmlns:a16="http://schemas.microsoft.com/office/drawing/2014/main" id="{DD3321CB-9BB2-4D9B-86FA-2014C0F06D36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43" y="3493132"/>
              <a:ext cx="0" cy="34901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1A49B4C-DD71-4D86-9F2D-18180324C6FF}"/>
                </a:ext>
              </a:extLst>
            </p:cNvPr>
            <p:cNvSpPr/>
            <p:nvPr/>
          </p:nvSpPr>
          <p:spPr>
            <a:xfrm>
              <a:off x="2973928" y="1250158"/>
              <a:ext cx="127572" cy="1245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" name="Conexão reta 206">
              <a:extLst>
                <a:ext uri="{FF2B5EF4-FFF2-40B4-BE49-F238E27FC236}">
                  <a16:creationId xmlns:a16="http://schemas.microsoft.com/office/drawing/2014/main" id="{C82AC4A9-E8B0-428B-BEDC-015CBA04A5BB}"/>
                </a:ext>
              </a:extLst>
            </p:cNvPr>
            <p:cNvCxnSpPr>
              <a:cxnSpLocks/>
              <a:endCxn id="205" idx="6"/>
            </p:cNvCxnSpPr>
            <p:nvPr/>
          </p:nvCxnSpPr>
          <p:spPr>
            <a:xfrm flipH="1" flipV="1">
              <a:off x="3101500" y="1312454"/>
              <a:ext cx="967395" cy="597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C5CDC39-4916-4162-9CED-268A01732F1F}"/>
                </a:ext>
              </a:extLst>
            </p:cNvPr>
            <p:cNvSpPr/>
            <p:nvPr/>
          </p:nvSpPr>
          <p:spPr>
            <a:xfrm>
              <a:off x="1574446" y="-151852"/>
              <a:ext cx="2796998" cy="27969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60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19</Words>
  <Application>Microsoft Office PowerPoint</Application>
  <PresentationFormat>Ecrã Panorâmico</PresentationFormat>
  <Paragraphs>13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 Cond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Danilton Lopes (1191240)</dc:creator>
  <cp:lastModifiedBy>Danilton Lopes (1191240)</cp:lastModifiedBy>
  <cp:revision>100</cp:revision>
  <dcterms:created xsi:type="dcterms:W3CDTF">2021-03-22T13:26:50Z</dcterms:created>
  <dcterms:modified xsi:type="dcterms:W3CDTF">2021-04-09T17:50:43Z</dcterms:modified>
</cp:coreProperties>
</file>