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EE3"/>
    <a:srgbClr val="8549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084701-809F-4477-BB44-0DE22DC85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22CC74-AE1B-498E-A851-6CD24C870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EAC280-AB2C-4FB7-9533-8CD0ACEC5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6148-B008-44D1-9285-1699AA02DA06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95A4D3-BDCC-4E30-8640-3A8EFE8C9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250544-7779-4FA5-B19E-C37751BA8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EF923-964C-4095-9D67-EFDF27E46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07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34D9A-6AAC-4689-AF29-DB0926B9F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9558B57-6A1D-4B99-83D3-2C7D9D9EC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7B9C91-37D2-40CA-8840-2D97AF616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6148-B008-44D1-9285-1699AA02DA06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69E4AA-D633-4A9A-ACFB-64CD8492C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12167A-1484-4CEC-B557-1C9B7CB8F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EF923-964C-4095-9D67-EFDF27E46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66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79A7199-5920-4651-82C9-5657DC0960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29C6BDA-4371-4DD8-BD11-C2CB125E3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CBFE96-8353-441E-B25E-73647F50D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6148-B008-44D1-9285-1699AA02DA06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3D334C-DE51-43C6-9584-817C1E72A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120783-0701-4487-878D-3AE0D5B77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EF923-964C-4095-9D67-EFDF27E46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66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FE7AFB-EED6-4971-A928-1205B3680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08D43F-D1F5-4718-B7E3-28ED612C5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889113-B573-4B48-9C2C-3006468CF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6148-B008-44D1-9285-1699AA02DA06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66CD71-71B0-4B54-A1E1-50590F55F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E78A27-F59B-41E2-8DF7-146F37FE6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EF923-964C-4095-9D67-EFDF27E46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12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6C203-CD4C-44F2-A5ED-3783F84CD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8EF42F-86C4-41E3-ACF7-DEB932EB0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1F7897-855E-4734-A9DA-6B1068C3E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6148-B008-44D1-9285-1699AA02DA06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D7C10E-5575-43C5-B4D2-95F4432D6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121BCE-679D-419E-8A17-732BE2864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EF923-964C-4095-9D67-EFDF27E46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6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B2F6A3-2851-4742-ABF9-A31E73D57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1287C3-A1C5-4C1D-B43A-89074E662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ACF5767-E367-4E98-B2B8-6F2AEA4B1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2EE854-E8CC-43E6-A659-A30BA81B3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6148-B008-44D1-9285-1699AA02DA06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4052E25-DD5D-49C3-B1B3-212EA3576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843C29-326B-4B4B-B3E3-407F2AF83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EF923-964C-4095-9D67-EFDF27E46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89BF2C-655A-40DA-958F-A50AECEB2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5EB618-E615-4987-99A9-23792C92F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BFC2798-9A42-4D4A-9176-5AE4114FC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C0F7F46-9D07-4CC4-AFF5-FCC2C4A28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A04D232-FCF6-4814-8619-84C3AD05A7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0889DDD-E618-4CA3-BE22-7A2807083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6148-B008-44D1-9285-1699AA02DA06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EAFDB0F-441D-4EDA-A191-A549A6792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F6C0FB5-A73D-40D0-A740-11C9AFE80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EF923-964C-4095-9D67-EFDF27E46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41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545074-262B-4027-98E4-0D116A9D6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3C2CF85-2F69-4C38-9810-6103916D1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6148-B008-44D1-9285-1699AA02DA06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9ABD1C-A2BE-46CD-8812-F36D3E822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91EFE3B-CB05-4557-A273-049B2717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EF923-964C-4095-9D67-EFDF27E46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93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5EA91B2-B575-4501-B8CD-786A0B071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6148-B008-44D1-9285-1699AA02DA06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A3202F3-25BD-4D29-81C7-7608E7CF4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1007E9D-8189-4EF2-840D-3FF0320F2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EF923-964C-4095-9D67-EFDF27E46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17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4A7B87-5A9D-4B68-A9FE-087BB8669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A1BCB2-E015-49CA-9F9A-552EE99AD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2788CEC-E445-4051-A272-923879CAB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8FAAE2A-2691-4FE9-8C33-454F868B9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6148-B008-44D1-9285-1699AA02DA06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1FC474B-0BE9-4133-A57D-F03F2BAA3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4728AE5-0238-4B61-9884-DA3BD91D3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EF923-964C-4095-9D67-EFDF27E46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99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0D514B-0442-4646-AFEF-90502A57C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89D7D75-A195-4B8F-B7D8-4C6D098AA9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627546B-F3ED-43C2-962F-E8785814D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F215394-F6BD-4C97-BEF5-0013ADD0E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6148-B008-44D1-9285-1699AA02DA06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281F935-FD64-4A38-9A77-0F01F2B6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6D6841E-5F69-4187-A0C9-EBFA8622E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EF923-964C-4095-9D67-EFDF27E46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03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5A53C71-6CEF-43A0-A0E6-68AE5742E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70C89E-9186-4B54-B858-67BC68D43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434C00-2C5E-4298-BECC-B4CB77E81D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06148-B008-44D1-9285-1699AA02DA06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B8386C-A33E-4F75-A63E-08796E547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C6FC48-B5A8-4D12-9A7F-B1AE500DB6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EF923-964C-4095-9D67-EFDF27E46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21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m 57">
            <a:extLst>
              <a:ext uri="{FF2B5EF4-FFF2-40B4-BE49-F238E27FC236}">
                <a16:creationId xmlns:a16="http://schemas.microsoft.com/office/drawing/2014/main" id="{3FA59FC8-3F04-40B4-B536-E335A3521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" y="719027"/>
            <a:ext cx="10866120" cy="4731494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0FDCC6F-D401-413E-882A-0CA833D71FCB}"/>
              </a:ext>
            </a:extLst>
          </p:cNvPr>
          <p:cNvSpPr/>
          <p:nvPr/>
        </p:nvSpPr>
        <p:spPr>
          <a:xfrm>
            <a:off x="1078230" y="86740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443650E-A6F6-4186-8157-F0A1E7CB9925}"/>
              </a:ext>
            </a:extLst>
          </p:cNvPr>
          <p:cNvSpPr/>
          <p:nvPr/>
        </p:nvSpPr>
        <p:spPr>
          <a:xfrm>
            <a:off x="1444080" y="86740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9E47492-09FB-4F5C-B3CE-4AA5A043A59E}"/>
              </a:ext>
            </a:extLst>
          </p:cNvPr>
          <p:cNvSpPr/>
          <p:nvPr/>
        </p:nvSpPr>
        <p:spPr>
          <a:xfrm>
            <a:off x="1078230" y="107314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38D133D-5BF4-4C88-8B61-F4E3A2D4D8DA}"/>
              </a:ext>
            </a:extLst>
          </p:cNvPr>
          <p:cNvSpPr/>
          <p:nvPr/>
        </p:nvSpPr>
        <p:spPr>
          <a:xfrm>
            <a:off x="1444077" y="106951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8912CC0-54B3-42AE-8B27-FA339DBF4E6E}"/>
              </a:ext>
            </a:extLst>
          </p:cNvPr>
          <p:cNvSpPr/>
          <p:nvPr/>
        </p:nvSpPr>
        <p:spPr>
          <a:xfrm>
            <a:off x="1078229" y="128316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F5D780B-A68A-41F7-80A6-CD34AF53B0B3}"/>
              </a:ext>
            </a:extLst>
          </p:cNvPr>
          <p:cNvSpPr/>
          <p:nvPr/>
        </p:nvSpPr>
        <p:spPr>
          <a:xfrm>
            <a:off x="1078230" y="149317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AAE6523-C12D-4738-AF60-75B6A6CDB3CD}"/>
              </a:ext>
            </a:extLst>
          </p:cNvPr>
          <p:cNvSpPr/>
          <p:nvPr/>
        </p:nvSpPr>
        <p:spPr>
          <a:xfrm>
            <a:off x="1078230" y="172515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E37FCCD-D814-41FA-A6CB-D9A8EE0F424D}"/>
              </a:ext>
            </a:extLst>
          </p:cNvPr>
          <p:cNvSpPr/>
          <p:nvPr/>
        </p:nvSpPr>
        <p:spPr>
          <a:xfrm>
            <a:off x="1444078" y="127888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920D39C-6992-4510-BA8C-6D9C493D062D}"/>
              </a:ext>
            </a:extLst>
          </p:cNvPr>
          <p:cNvSpPr/>
          <p:nvPr/>
        </p:nvSpPr>
        <p:spPr>
          <a:xfrm>
            <a:off x="1444078" y="149146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1CC3A44-8068-40CD-9DF0-298A0E02EEE1}"/>
              </a:ext>
            </a:extLst>
          </p:cNvPr>
          <p:cNvSpPr/>
          <p:nvPr/>
        </p:nvSpPr>
        <p:spPr>
          <a:xfrm>
            <a:off x="1444077" y="172515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36B654BE-E017-4721-8465-F21928091091}"/>
              </a:ext>
            </a:extLst>
          </p:cNvPr>
          <p:cNvSpPr/>
          <p:nvPr/>
        </p:nvSpPr>
        <p:spPr>
          <a:xfrm>
            <a:off x="1944648" y="92456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1AB5DC1F-9B88-4758-A952-B145EE530CA3}"/>
              </a:ext>
            </a:extLst>
          </p:cNvPr>
          <p:cNvSpPr/>
          <p:nvPr/>
        </p:nvSpPr>
        <p:spPr>
          <a:xfrm>
            <a:off x="2465458" y="92380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D5F1F81C-D023-4B43-B07D-0CBFD2CC2BE5}"/>
              </a:ext>
            </a:extLst>
          </p:cNvPr>
          <p:cNvSpPr/>
          <p:nvPr/>
        </p:nvSpPr>
        <p:spPr>
          <a:xfrm>
            <a:off x="2202808" y="92456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FEC618FF-918E-4E5E-B96B-1E34FD4560BA}"/>
              </a:ext>
            </a:extLst>
          </p:cNvPr>
          <p:cNvSpPr/>
          <p:nvPr/>
        </p:nvSpPr>
        <p:spPr>
          <a:xfrm>
            <a:off x="1944648" y="118123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DB9A1060-D9BB-4F9D-8E16-33A2BFB1B955}"/>
              </a:ext>
            </a:extLst>
          </p:cNvPr>
          <p:cNvSpPr/>
          <p:nvPr/>
        </p:nvSpPr>
        <p:spPr>
          <a:xfrm>
            <a:off x="2465458" y="118048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86B4D8EF-E0C4-437C-8D92-69A8775E15B8}"/>
              </a:ext>
            </a:extLst>
          </p:cNvPr>
          <p:cNvSpPr/>
          <p:nvPr/>
        </p:nvSpPr>
        <p:spPr>
          <a:xfrm>
            <a:off x="2202808" y="118123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96A1DD25-48F3-4C4A-8E25-5C063C694511}"/>
              </a:ext>
            </a:extLst>
          </p:cNvPr>
          <p:cNvSpPr/>
          <p:nvPr/>
        </p:nvSpPr>
        <p:spPr>
          <a:xfrm>
            <a:off x="1944648" y="143791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E6719618-8DE5-4055-88BE-B4E0E8D5F418}"/>
              </a:ext>
            </a:extLst>
          </p:cNvPr>
          <p:cNvSpPr/>
          <p:nvPr/>
        </p:nvSpPr>
        <p:spPr>
          <a:xfrm>
            <a:off x="2465458" y="143716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97813E48-D62C-4E83-B90D-9DBE15F3F4C2}"/>
              </a:ext>
            </a:extLst>
          </p:cNvPr>
          <p:cNvSpPr/>
          <p:nvPr/>
        </p:nvSpPr>
        <p:spPr>
          <a:xfrm>
            <a:off x="2202808" y="143791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2B405989-A9FC-4718-BD74-95F603840D2D}"/>
              </a:ext>
            </a:extLst>
          </p:cNvPr>
          <p:cNvSpPr/>
          <p:nvPr/>
        </p:nvSpPr>
        <p:spPr>
          <a:xfrm>
            <a:off x="1944648" y="169008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B516803C-6B7A-4470-B6C5-A6ED9EB2C557}"/>
              </a:ext>
            </a:extLst>
          </p:cNvPr>
          <p:cNvSpPr/>
          <p:nvPr/>
        </p:nvSpPr>
        <p:spPr>
          <a:xfrm>
            <a:off x="2465458" y="168932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189CCE3E-6B89-40D8-AAB4-3DC99CA59608}"/>
              </a:ext>
            </a:extLst>
          </p:cNvPr>
          <p:cNvSpPr/>
          <p:nvPr/>
        </p:nvSpPr>
        <p:spPr>
          <a:xfrm>
            <a:off x="2202808" y="169008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tângulo 79">
            <a:extLst>
              <a:ext uri="{FF2B5EF4-FFF2-40B4-BE49-F238E27FC236}">
                <a16:creationId xmlns:a16="http://schemas.microsoft.com/office/drawing/2014/main" id="{350D621C-A233-4BC1-BEBD-1921336D1554}"/>
              </a:ext>
            </a:extLst>
          </p:cNvPr>
          <p:cNvSpPr/>
          <p:nvPr/>
        </p:nvSpPr>
        <p:spPr>
          <a:xfrm>
            <a:off x="1005501" y="377443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1204CA7F-2964-49C9-B9F6-F12132CC3CE3}"/>
              </a:ext>
            </a:extLst>
          </p:cNvPr>
          <p:cNvSpPr/>
          <p:nvPr/>
        </p:nvSpPr>
        <p:spPr>
          <a:xfrm>
            <a:off x="1005501" y="403111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EB88E7E3-E51B-4D0A-8B58-6B379D24D4DC}"/>
              </a:ext>
            </a:extLst>
          </p:cNvPr>
          <p:cNvSpPr/>
          <p:nvPr/>
        </p:nvSpPr>
        <p:spPr>
          <a:xfrm>
            <a:off x="1005501" y="428779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46BFE36F-1805-4F17-B16E-FC1CC4342B3F}"/>
              </a:ext>
            </a:extLst>
          </p:cNvPr>
          <p:cNvSpPr/>
          <p:nvPr/>
        </p:nvSpPr>
        <p:spPr>
          <a:xfrm>
            <a:off x="1005501" y="453995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2C3A4BFB-8185-4A32-9473-7524A8286A13}"/>
              </a:ext>
            </a:extLst>
          </p:cNvPr>
          <p:cNvSpPr/>
          <p:nvPr/>
        </p:nvSpPr>
        <p:spPr>
          <a:xfrm>
            <a:off x="1223426" y="377443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tângulo 84">
            <a:extLst>
              <a:ext uri="{FF2B5EF4-FFF2-40B4-BE49-F238E27FC236}">
                <a16:creationId xmlns:a16="http://schemas.microsoft.com/office/drawing/2014/main" id="{A6285E7C-2E78-4942-9508-7993ED810B6A}"/>
              </a:ext>
            </a:extLst>
          </p:cNvPr>
          <p:cNvSpPr/>
          <p:nvPr/>
        </p:nvSpPr>
        <p:spPr>
          <a:xfrm>
            <a:off x="1223426" y="403111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BFAFA055-CC1F-4AF2-8DBB-C062F37D2C9D}"/>
              </a:ext>
            </a:extLst>
          </p:cNvPr>
          <p:cNvSpPr/>
          <p:nvPr/>
        </p:nvSpPr>
        <p:spPr>
          <a:xfrm>
            <a:off x="1223426" y="428779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tângulo 86">
            <a:extLst>
              <a:ext uri="{FF2B5EF4-FFF2-40B4-BE49-F238E27FC236}">
                <a16:creationId xmlns:a16="http://schemas.microsoft.com/office/drawing/2014/main" id="{9BA9F7B2-F7C0-49E8-BD78-89249042B4AB}"/>
              </a:ext>
            </a:extLst>
          </p:cNvPr>
          <p:cNvSpPr/>
          <p:nvPr/>
        </p:nvSpPr>
        <p:spPr>
          <a:xfrm>
            <a:off x="1223426" y="453995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227B6508-B27C-4970-AC2C-87CA74742301}"/>
              </a:ext>
            </a:extLst>
          </p:cNvPr>
          <p:cNvSpPr/>
          <p:nvPr/>
        </p:nvSpPr>
        <p:spPr>
          <a:xfrm>
            <a:off x="1466390" y="377443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tângulo 88">
            <a:extLst>
              <a:ext uri="{FF2B5EF4-FFF2-40B4-BE49-F238E27FC236}">
                <a16:creationId xmlns:a16="http://schemas.microsoft.com/office/drawing/2014/main" id="{398807BE-1330-4535-9E90-5F391046D13D}"/>
              </a:ext>
            </a:extLst>
          </p:cNvPr>
          <p:cNvSpPr/>
          <p:nvPr/>
        </p:nvSpPr>
        <p:spPr>
          <a:xfrm>
            <a:off x="1466390" y="403111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tângulo 89">
            <a:extLst>
              <a:ext uri="{FF2B5EF4-FFF2-40B4-BE49-F238E27FC236}">
                <a16:creationId xmlns:a16="http://schemas.microsoft.com/office/drawing/2014/main" id="{465F1F33-30B0-499A-B9FD-0FA272E51785}"/>
              </a:ext>
            </a:extLst>
          </p:cNvPr>
          <p:cNvSpPr/>
          <p:nvPr/>
        </p:nvSpPr>
        <p:spPr>
          <a:xfrm>
            <a:off x="1466390" y="428779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EAB5A34F-F623-43C9-92E6-62B79F85DD38}"/>
              </a:ext>
            </a:extLst>
          </p:cNvPr>
          <p:cNvSpPr/>
          <p:nvPr/>
        </p:nvSpPr>
        <p:spPr>
          <a:xfrm>
            <a:off x="1466390" y="453995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C0D8B7F6-8DA4-4CCF-AB75-8FBC90E121AE}"/>
              </a:ext>
            </a:extLst>
          </p:cNvPr>
          <p:cNvSpPr/>
          <p:nvPr/>
        </p:nvSpPr>
        <p:spPr>
          <a:xfrm>
            <a:off x="1709354" y="377443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E469ABB8-C947-467A-973B-57BEC0543B4D}"/>
              </a:ext>
            </a:extLst>
          </p:cNvPr>
          <p:cNvSpPr/>
          <p:nvPr/>
        </p:nvSpPr>
        <p:spPr>
          <a:xfrm>
            <a:off x="1709354" y="403111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tângulo 93">
            <a:extLst>
              <a:ext uri="{FF2B5EF4-FFF2-40B4-BE49-F238E27FC236}">
                <a16:creationId xmlns:a16="http://schemas.microsoft.com/office/drawing/2014/main" id="{79247D2E-ACA7-4FD2-BD34-B885671C421D}"/>
              </a:ext>
            </a:extLst>
          </p:cNvPr>
          <p:cNvSpPr/>
          <p:nvPr/>
        </p:nvSpPr>
        <p:spPr>
          <a:xfrm>
            <a:off x="1709354" y="428779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tângulo 94">
            <a:extLst>
              <a:ext uri="{FF2B5EF4-FFF2-40B4-BE49-F238E27FC236}">
                <a16:creationId xmlns:a16="http://schemas.microsoft.com/office/drawing/2014/main" id="{BA4EF75C-5336-4445-A99E-8D6F3C7410CE}"/>
              </a:ext>
            </a:extLst>
          </p:cNvPr>
          <p:cNvSpPr/>
          <p:nvPr/>
        </p:nvSpPr>
        <p:spPr>
          <a:xfrm>
            <a:off x="1709354" y="453995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Elipse 389">
            <a:extLst>
              <a:ext uri="{FF2B5EF4-FFF2-40B4-BE49-F238E27FC236}">
                <a16:creationId xmlns:a16="http://schemas.microsoft.com/office/drawing/2014/main" id="{969011D4-9D5C-43F1-A77A-A62C1D701DF6}"/>
              </a:ext>
            </a:extLst>
          </p:cNvPr>
          <p:cNvSpPr/>
          <p:nvPr/>
        </p:nvSpPr>
        <p:spPr>
          <a:xfrm>
            <a:off x="1180061" y="4625049"/>
            <a:ext cx="74122" cy="815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Elipse 391">
            <a:extLst>
              <a:ext uri="{FF2B5EF4-FFF2-40B4-BE49-F238E27FC236}">
                <a16:creationId xmlns:a16="http://schemas.microsoft.com/office/drawing/2014/main" id="{B658DFF4-497B-4E2B-A529-4F622C869895}"/>
              </a:ext>
            </a:extLst>
          </p:cNvPr>
          <p:cNvSpPr/>
          <p:nvPr/>
        </p:nvSpPr>
        <p:spPr>
          <a:xfrm>
            <a:off x="7179699" y="4844609"/>
            <a:ext cx="100912" cy="990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Elipse 392">
            <a:extLst>
              <a:ext uri="{FF2B5EF4-FFF2-40B4-BE49-F238E27FC236}">
                <a16:creationId xmlns:a16="http://schemas.microsoft.com/office/drawing/2014/main" id="{5472DA7F-F6B2-4FED-B9BD-559A2CD31446}"/>
              </a:ext>
            </a:extLst>
          </p:cNvPr>
          <p:cNvSpPr/>
          <p:nvPr/>
        </p:nvSpPr>
        <p:spPr>
          <a:xfrm>
            <a:off x="1290955" y="4623044"/>
            <a:ext cx="74122" cy="8154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Elipse 394">
            <a:extLst>
              <a:ext uri="{FF2B5EF4-FFF2-40B4-BE49-F238E27FC236}">
                <a16:creationId xmlns:a16="http://schemas.microsoft.com/office/drawing/2014/main" id="{AE61076B-919C-43C1-BCD9-6B86D1CC0522}"/>
              </a:ext>
            </a:extLst>
          </p:cNvPr>
          <p:cNvSpPr/>
          <p:nvPr/>
        </p:nvSpPr>
        <p:spPr>
          <a:xfrm>
            <a:off x="7179699" y="5091901"/>
            <a:ext cx="100912" cy="9906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CaixaDeTexto 400">
            <a:extLst>
              <a:ext uri="{FF2B5EF4-FFF2-40B4-BE49-F238E27FC236}">
                <a16:creationId xmlns:a16="http://schemas.microsoft.com/office/drawing/2014/main" id="{66EBE32C-B49D-4DC3-9C43-7C6B6B4A4E96}"/>
              </a:ext>
            </a:extLst>
          </p:cNvPr>
          <p:cNvSpPr txBox="1"/>
          <p:nvPr/>
        </p:nvSpPr>
        <p:spPr>
          <a:xfrm>
            <a:off x="4209419" y="5407221"/>
            <a:ext cx="1366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Copper cable outlets</a:t>
            </a:r>
          </a:p>
        </p:txBody>
      </p:sp>
      <p:sp>
        <p:nvSpPr>
          <p:cNvPr id="420" name="Retângulo 419">
            <a:extLst>
              <a:ext uri="{FF2B5EF4-FFF2-40B4-BE49-F238E27FC236}">
                <a16:creationId xmlns:a16="http://schemas.microsoft.com/office/drawing/2014/main" id="{AF1F7F2B-6A2F-46AC-9D99-E8C8FA8C7427}"/>
              </a:ext>
            </a:extLst>
          </p:cNvPr>
          <p:cNvSpPr/>
          <p:nvPr/>
        </p:nvSpPr>
        <p:spPr>
          <a:xfrm>
            <a:off x="4186619" y="138630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Retângulo 420">
            <a:extLst>
              <a:ext uri="{FF2B5EF4-FFF2-40B4-BE49-F238E27FC236}">
                <a16:creationId xmlns:a16="http://schemas.microsoft.com/office/drawing/2014/main" id="{22FFD7CA-CB95-4118-B02F-5068FCA5E0E6}"/>
              </a:ext>
            </a:extLst>
          </p:cNvPr>
          <p:cNvSpPr/>
          <p:nvPr/>
        </p:nvSpPr>
        <p:spPr>
          <a:xfrm>
            <a:off x="4193464" y="118351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Retângulo 422">
            <a:extLst>
              <a:ext uri="{FF2B5EF4-FFF2-40B4-BE49-F238E27FC236}">
                <a16:creationId xmlns:a16="http://schemas.microsoft.com/office/drawing/2014/main" id="{28BD4798-88F8-4B8E-93AD-E848A6E8F498}"/>
              </a:ext>
            </a:extLst>
          </p:cNvPr>
          <p:cNvSpPr/>
          <p:nvPr/>
        </p:nvSpPr>
        <p:spPr>
          <a:xfrm>
            <a:off x="4186326" y="179299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Retângulo 423">
            <a:extLst>
              <a:ext uri="{FF2B5EF4-FFF2-40B4-BE49-F238E27FC236}">
                <a16:creationId xmlns:a16="http://schemas.microsoft.com/office/drawing/2014/main" id="{5EA6A06B-99B1-4472-8457-D2FEFC7A387D}"/>
              </a:ext>
            </a:extLst>
          </p:cNvPr>
          <p:cNvSpPr/>
          <p:nvPr/>
        </p:nvSpPr>
        <p:spPr>
          <a:xfrm>
            <a:off x="4193171" y="159020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Retângulo 424">
            <a:extLst>
              <a:ext uri="{FF2B5EF4-FFF2-40B4-BE49-F238E27FC236}">
                <a16:creationId xmlns:a16="http://schemas.microsoft.com/office/drawing/2014/main" id="{11236D43-7F5B-4556-8A6C-4D7AE21E1D12}"/>
              </a:ext>
            </a:extLst>
          </p:cNvPr>
          <p:cNvSpPr/>
          <p:nvPr/>
        </p:nvSpPr>
        <p:spPr>
          <a:xfrm>
            <a:off x="4181398" y="219890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Retângulo 425">
            <a:extLst>
              <a:ext uri="{FF2B5EF4-FFF2-40B4-BE49-F238E27FC236}">
                <a16:creationId xmlns:a16="http://schemas.microsoft.com/office/drawing/2014/main" id="{B4F2D251-1B5B-4C84-BE92-A15C989F7839}"/>
              </a:ext>
            </a:extLst>
          </p:cNvPr>
          <p:cNvSpPr/>
          <p:nvPr/>
        </p:nvSpPr>
        <p:spPr>
          <a:xfrm>
            <a:off x="4188243" y="199612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Retângulo 426">
            <a:extLst>
              <a:ext uri="{FF2B5EF4-FFF2-40B4-BE49-F238E27FC236}">
                <a16:creationId xmlns:a16="http://schemas.microsoft.com/office/drawing/2014/main" id="{6ABEF575-7174-4A22-A40A-8D03A0E275FC}"/>
              </a:ext>
            </a:extLst>
          </p:cNvPr>
          <p:cNvSpPr/>
          <p:nvPr/>
        </p:nvSpPr>
        <p:spPr>
          <a:xfrm>
            <a:off x="4181105" y="260560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Retângulo 427">
            <a:extLst>
              <a:ext uri="{FF2B5EF4-FFF2-40B4-BE49-F238E27FC236}">
                <a16:creationId xmlns:a16="http://schemas.microsoft.com/office/drawing/2014/main" id="{C1DB08FD-FF14-46CC-9FB9-C71E817300B3}"/>
              </a:ext>
            </a:extLst>
          </p:cNvPr>
          <p:cNvSpPr/>
          <p:nvPr/>
        </p:nvSpPr>
        <p:spPr>
          <a:xfrm>
            <a:off x="4187950" y="240281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Retângulo 428">
            <a:extLst>
              <a:ext uri="{FF2B5EF4-FFF2-40B4-BE49-F238E27FC236}">
                <a16:creationId xmlns:a16="http://schemas.microsoft.com/office/drawing/2014/main" id="{66969689-317E-43D9-B6AF-DA561649F689}"/>
              </a:ext>
            </a:extLst>
          </p:cNvPr>
          <p:cNvSpPr/>
          <p:nvPr/>
        </p:nvSpPr>
        <p:spPr>
          <a:xfrm>
            <a:off x="4179630" y="301209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Retângulo 429">
            <a:extLst>
              <a:ext uri="{FF2B5EF4-FFF2-40B4-BE49-F238E27FC236}">
                <a16:creationId xmlns:a16="http://schemas.microsoft.com/office/drawing/2014/main" id="{42370045-5CFD-4311-AB0D-555B2F8A46AE}"/>
              </a:ext>
            </a:extLst>
          </p:cNvPr>
          <p:cNvSpPr/>
          <p:nvPr/>
        </p:nvSpPr>
        <p:spPr>
          <a:xfrm>
            <a:off x="4186475" y="280930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Retângulo 430">
            <a:extLst>
              <a:ext uri="{FF2B5EF4-FFF2-40B4-BE49-F238E27FC236}">
                <a16:creationId xmlns:a16="http://schemas.microsoft.com/office/drawing/2014/main" id="{1B154E55-53AD-4781-B7E5-5B34347A3D30}"/>
              </a:ext>
            </a:extLst>
          </p:cNvPr>
          <p:cNvSpPr/>
          <p:nvPr/>
        </p:nvSpPr>
        <p:spPr>
          <a:xfrm>
            <a:off x="4179337" y="341878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Retângulo 431">
            <a:extLst>
              <a:ext uri="{FF2B5EF4-FFF2-40B4-BE49-F238E27FC236}">
                <a16:creationId xmlns:a16="http://schemas.microsoft.com/office/drawing/2014/main" id="{B86E97D6-F5A5-4AF5-BA7D-95AFF889A6ED}"/>
              </a:ext>
            </a:extLst>
          </p:cNvPr>
          <p:cNvSpPr/>
          <p:nvPr/>
        </p:nvSpPr>
        <p:spPr>
          <a:xfrm>
            <a:off x="4186182" y="321599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Retângulo 432">
            <a:extLst>
              <a:ext uri="{FF2B5EF4-FFF2-40B4-BE49-F238E27FC236}">
                <a16:creationId xmlns:a16="http://schemas.microsoft.com/office/drawing/2014/main" id="{3CD1438B-C13B-4A45-81F9-43BBBCA41A18}"/>
              </a:ext>
            </a:extLst>
          </p:cNvPr>
          <p:cNvSpPr/>
          <p:nvPr/>
        </p:nvSpPr>
        <p:spPr>
          <a:xfrm>
            <a:off x="4174409" y="382469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Retângulo 433">
            <a:extLst>
              <a:ext uri="{FF2B5EF4-FFF2-40B4-BE49-F238E27FC236}">
                <a16:creationId xmlns:a16="http://schemas.microsoft.com/office/drawing/2014/main" id="{E6EA3BE1-943E-4327-A3DC-470B803004AF}"/>
              </a:ext>
            </a:extLst>
          </p:cNvPr>
          <p:cNvSpPr/>
          <p:nvPr/>
        </p:nvSpPr>
        <p:spPr>
          <a:xfrm>
            <a:off x="4181254" y="362191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Retângulo 435">
            <a:extLst>
              <a:ext uri="{FF2B5EF4-FFF2-40B4-BE49-F238E27FC236}">
                <a16:creationId xmlns:a16="http://schemas.microsoft.com/office/drawing/2014/main" id="{549D3A9A-CA68-4BD8-AC57-402CB3B0BAA0}"/>
              </a:ext>
            </a:extLst>
          </p:cNvPr>
          <p:cNvSpPr/>
          <p:nvPr/>
        </p:nvSpPr>
        <p:spPr>
          <a:xfrm>
            <a:off x="4180961" y="402860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Retângulo 436">
            <a:extLst>
              <a:ext uri="{FF2B5EF4-FFF2-40B4-BE49-F238E27FC236}">
                <a16:creationId xmlns:a16="http://schemas.microsoft.com/office/drawing/2014/main" id="{1925DFF7-0147-4192-978D-46AFCA245CCA}"/>
              </a:ext>
            </a:extLst>
          </p:cNvPr>
          <p:cNvSpPr/>
          <p:nvPr/>
        </p:nvSpPr>
        <p:spPr>
          <a:xfrm>
            <a:off x="4343923" y="138327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Retângulo 437">
            <a:extLst>
              <a:ext uri="{FF2B5EF4-FFF2-40B4-BE49-F238E27FC236}">
                <a16:creationId xmlns:a16="http://schemas.microsoft.com/office/drawing/2014/main" id="{EC9BECAE-3715-4D39-B85B-D3AB29AF3DC6}"/>
              </a:ext>
            </a:extLst>
          </p:cNvPr>
          <p:cNvSpPr/>
          <p:nvPr/>
        </p:nvSpPr>
        <p:spPr>
          <a:xfrm>
            <a:off x="4342084" y="118480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Retângulo 438">
            <a:extLst>
              <a:ext uri="{FF2B5EF4-FFF2-40B4-BE49-F238E27FC236}">
                <a16:creationId xmlns:a16="http://schemas.microsoft.com/office/drawing/2014/main" id="{C7430FF6-BC6B-4CBC-BD48-15341C9DA7B3}"/>
              </a:ext>
            </a:extLst>
          </p:cNvPr>
          <p:cNvSpPr/>
          <p:nvPr/>
        </p:nvSpPr>
        <p:spPr>
          <a:xfrm>
            <a:off x="4343630" y="178996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Retângulo 439">
            <a:extLst>
              <a:ext uri="{FF2B5EF4-FFF2-40B4-BE49-F238E27FC236}">
                <a16:creationId xmlns:a16="http://schemas.microsoft.com/office/drawing/2014/main" id="{C6DA2031-9E89-48CA-9E03-729D9FB8EDE9}"/>
              </a:ext>
            </a:extLst>
          </p:cNvPr>
          <p:cNvSpPr/>
          <p:nvPr/>
        </p:nvSpPr>
        <p:spPr>
          <a:xfrm>
            <a:off x="4350475" y="158717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1" name="Retângulo 440">
            <a:extLst>
              <a:ext uri="{FF2B5EF4-FFF2-40B4-BE49-F238E27FC236}">
                <a16:creationId xmlns:a16="http://schemas.microsoft.com/office/drawing/2014/main" id="{6A5867AA-FE1F-4EE7-A57E-902A7F9A4704}"/>
              </a:ext>
            </a:extLst>
          </p:cNvPr>
          <p:cNvSpPr/>
          <p:nvPr/>
        </p:nvSpPr>
        <p:spPr>
          <a:xfrm>
            <a:off x="4338702" y="219587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Retângulo 441">
            <a:extLst>
              <a:ext uri="{FF2B5EF4-FFF2-40B4-BE49-F238E27FC236}">
                <a16:creationId xmlns:a16="http://schemas.microsoft.com/office/drawing/2014/main" id="{2030B400-3041-403E-B851-51B8760E1970}"/>
              </a:ext>
            </a:extLst>
          </p:cNvPr>
          <p:cNvSpPr/>
          <p:nvPr/>
        </p:nvSpPr>
        <p:spPr>
          <a:xfrm>
            <a:off x="4345547" y="199309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Retângulo 442">
            <a:extLst>
              <a:ext uri="{FF2B5EF4-FFF2-40B4-BE49-F238E27FC236}">
                <a16:creationId xmlns:a16="http://schemas.microsoft.com/office/drawing/2014/main" id="{BC72C9BA-27B3-4D81-93BB-CEADCD8A1737}"/>
              </a:ext>
            </a:extLst>
          </p:cNvPr>
          <p:cNvSpPr/>
          <p:nvPr/>
        </p:nvSpPr>
        <p:spPr>
          <a:xfrm>
            <a:off x="4338409" y="260256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Retângulo 443">
            <a:extLst>
              <a:ext uri="{FF2B5EF4-FFF2-40B4-BE49-F238E27FC236}">
                <a16:creationId xmlns:a16="http://schemas.microsoft.com/office/drawing/2014/main" id="{F812247E-F910-4C9C-AF4C-C1009F19C20A}"/>
              </a:ext>
            </a:extLst>
          </p:cNvPr>
          <p:cNvSpPr/>
          <p:nvPr/>
        </p:nvSpPr>
        <p:spPr>
          <a:xfrm>
            <a:off x="4345254" y="239978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5" name="Retângulo 444">
            <a:extLst>
              <a:ext uri="{FF2B5EF4-FFF2-40B4-BE49-F238E27FC236}">
                <a16:creationId xmlns:a16="http://schemas.microsoft.com/office/drawing/2014/main" id="{6C4AFC73-26CC-447F-833B-15074D23F0EB}"/>
              </a:ext>
            </a:extLst>
          </p:cNvPr>
          <p:cNvSpPr/>
          <p:nvPr/>
        </p:nvSpPr>
        <p:spPr>
          <a:xfrm>
            <a:off x="4336934" y="300905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Retângulo 445">
            <a:extLst>
              <a:ext uri="{FF2B5EF4-FFF2-40B4-BE49-F238E27FC236}">
                <a16:creationId xmlns:a16="http://schemas.microsoft.com/office/drawing/2014/main" id="{26F4FCF6-9AA3-44AB-B8CC-77594AA70DF7}"/>
              </a:ext>
            </a:extLst>
          </p:cNvPr>
          <p:cNvSpPr/>
          <p:nvPr/>
        </p:nvSpPr>
        <p:spPr>
          <a:xfrm>
            <a:off x="4343779" y="280627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Retângulo 446">
            <a:extLst>
              <a:ext uri="{FF2B5EF4-FFF2-40B4-BE49-F238E27FC236}">
                <a16:creationId xmlns:a16="http://schemas.microsoft.com/office/drawing/2014/main" id="{000FA5D3-3884-4A1B-A9F4-50006B1D3EE5}"/>
              </a:ext>
            </a:extLst>
          </p:cNvPr>
          <p:cNvSpPr/>
          <p:nvPr/>
        </p:nvSpPr>
        <p:spPr>
          <a:xfrm>
            <a:off x="4336641" y="341575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Retângulo 447">
            <a:extLst>
              <a:ext uri="{FF2B5EF4-FFF2-40B4-BE49-F238E27FC236}">
                <a16:creationId xmlns:a16="http://schemas.microsoft.com/office/drawing/2014/main" id="{C7FC1795-3FAB-4ABC-868C-BC422DC3543B}"/>
              </a:ext>
            </a:extLst>
          </p:cNvPr>
          <p:cNvSpPr/>
          <p:nvPr/>
        </p:nvSpPr>
        <p:spPr>
          <a:xfrm>
            <a:off x="4343486" y="321296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Retângulo 448">
            <a:extLst>
              <a:ext uri="{FF2B5EF4-FFF2-40B4-BE49-F238E27FC236}">
                <a16:creationId xmlns:a16="http://schemas.microsoft.com/office/drawing/2014/main" id="{EA55388B-F41B-417D-B566-930F3CB8E02D}"/>
              </a:ext>
            </a:extLst>
          </p:cNvPr>
          <p:cNvSpPr/>
          <p:nvPr/>
        </p:nvSpPr>
        <p:spPr>
          <a:xfrm>
            <a:off x="4331713" y="382166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Retângulo 449">
            <a:extLst>
              <a:ext uri="{FF2B5EF4-FFF2-40B4-BE49-F238E27FC236}">
                <a16:creationId xmlns:a16="http://schemas.microsoft.com/office/drawing/2014/main" id="{44170F5C-D233-49F5-8165-B365A2E05317}"/>
              </a:ext>
            </a:extLst>
          </p:cNvPr>
          <p:cNvSpPr/>
          <p:nvPr/>
        </p:nvSpPr>
        <p:spPr>
          <a:xfrm>
            <a:off x="4338558" y="361887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Retângulo 450">
            <a:extLst>
              <a:ext uri="{FF2B5EF4-FFF2-40B4-BE49-F238E27FC236}">
                <a16:creationId xmlns:a16="http://schemas.microsoft.com/office/drawing/2014/main" id="{12994D2A-E221-4D68-A6A8-BBA868E5CD3E}"/>
              </a:ext>
            </a:extLst>
          </p:cNvPr>
          <p:cNvSpPr/>
          <p:nvPr/>
        </p:nvSpPr>
        <p:spPr>
          <a:xfrm>
            <a:off x="4338265" y="402557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2" name="Retângulo 721">
            <a:extLst>
              <a:ext uri="{FF2B5EF4-FFF2-40B4-BE49-F238E27FC236}">
                <a16:creationId xmlns:a16="http://schemas.microsoft.com/office/drawing/2014/main" id="{63F34A85-F6AC-41DE-AEB6-81D3A5822C5D}"/>
              </a:ext>
            </a:extLst>
          </p:cNvPr>
          <p:cNvSpPr/>
          <p:nvPr/>
        </p:nvSpPr>
        <p:spPr>
          <a:xfrm>
            <a:off x="3872621" y="425958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3" name="Retângulo 722">
            <a:extLst>
              <a:ext uri="{FF2B5EF4-FFF2-40B4-BE49-F238E27FC236}">
                <a16:creationId xmlns:a16="http://schemas.microsoft.com/office/drawing/2014/main" id="{33920A47-1946-45AD-8E04-3620509D4A37}"/>
              </a:ext>
            </a:extLst>
          </p:cNvPr>
          <p:cNvSpPr/>
          <p:nvPr/>
        </p:nvSpPr>
        <p:spPr>
          <a:xfrm>
            <a:off x="4212350" y="426684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4" name="Retângulo 723">
            <a:extLst>
              <a:ext uri="{FF2B5EF4-FFF2-40B4-BE49-F238E27FC236}">
                <a16:creationId xmlns:a16="http://schemas.microsoft.com/office/drawing/2014/main" id="{CE66885C-C1BE-4803-8534-DF4B2FEFFB1F}"/>
              </a:ext>
            </a:extLst>
          </p:cNvPr>
          <p:cNvSpPr/>
          <p:nvPr/>
        </p:nvSpPr>
        <p:spPr>
          <a:xfrm>
            <a:off x="4643219" y="426684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" name="Retângulo 724">
            <a:extLst>
              <a:ext uri="{FF2B5EF4-FFF2-40B4-BE49-F238E27FC236}">
                <a16:creationId xmlns:a16="http://schemas.microsoft.com/office/drawing/2014/main" id="{B8B3E928-6100-4D36-82A4-30BD90095195}"/>
              </a:ext>
            </a:extLst>
          </p:cNvPr>
          <p:cNvSpPr/>
          <p:nvPr/>
        </p:nvSpPr>
        <p:spPr>
          <a:xfrm>
            <a:off x="5074088" y="426684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6" name="Retângulo 725">
            <a:extLst>
              <a:ext uri="{FF2B5EF4-FFF2-40B4-BE49-F238E27FC236}">
                <a16:creationId xmlns:a16="http://schemas.microsoft.com/office/drawing/2014/main" id="{971C8C11-67EE-4806-9DF8-F07C9A9117A7}"/>
              </a:ext>
            </a:extLst>
          </p:cNvPr>
          <p:cNvSpPr/>
          <p:nvPr/>
        </p:nvSpPr>
        <p:spPr>
          <a:xfrm>
            <a:off x="5507266" y="426684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7" name="Retângulo 726">
            <a:extLst>
              <a:ext uri="{FF2B5EF4-FFF2-40B4-BE49-F238E27FC236}">
                <a16:creationId xmlns:a16="http://schemas.microsoft.com/office/drawing/2014/main" id="{C246C2DC-9DC2-4BCC-AFBE-49F988A94A18}"/>
              </a:ext>
            </a:extLst>
          </p:cNvPr>
          <p:cNvSpPr/>
          <p:nvPr/>
        </p:nvSpPr>
        <p:spPr>
          <a:xfrm>
            <a:off x="5938135" y="426684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8" name="Retângulo 727">
            <a:extLst>
              <a:ext uri="{FF2B5EF4-FFF2-40B4-BE49-F238E27FC236}">
                <a16:creationId xmlns:a16="http://schemas.microsoft.com/office/drawing/2014/main" id="{95FA76A5-AD78-45E3-AEC9-948D3C9EE724}"/>
              </a:ext>
            </a:extLst>
          </p:cNvPr>
          <p:cNvSpPr/>
          <p:nvPr/>
        </p:nvSpPr>
        <p:spPr>
          <a:xfrm>
            <a:off x="6369004" y="426684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9" name="Retângulo 728">
            <a:extLst>
              <a:ext uri="{FF2B5EF4-FFF2-40B4-BE49-F238E27FC236}">
                <a16:creationId xmlns:a16="http://schemas.microsoft.com/office/drawing/2014/main" id="{1B4DA5FD-CEB9-49BD-B9AA-0470213EDDB7}"/>
              </a:ext>
            </a:extLst>
          </p:cNvPr>
          <p:cNvSpPr/>
          <p:nvPr/>
        </p:nvSpPr>
        <p:spPr>
          <a:xfrm>
            <a:off x="6799873" y="426684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0" name="Retângulo 729">
            <a:extLst>
              <a:ext uri="{FF2B5EF4-FFF2-40B4-BE49-F238E27FC236}">
                <a16:creationId xmlns:a16="http://schemas.microsoft.com/office/drawing/2014/main" id="{7DD07B4C-07CA-4BB1-BA85-64728D0F8CEE}"/>
              </a:ext>
            </a:extLst>
          </p:cNvPr>
          <p:cNvSpPr/>
          <p:nvPr/>
        </p:nvSpPr>
        <p:spPr>
          <a:xfrm>
            <a:off x="7233276" y="426684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1" name="Retângulo 730">
            <a:extLst>
              <a:ext uri="{FF2B5EF4-FFF2-40B4-BE49-F238E27FC236}">
                <a16:creationId xmlns:a16="http://schemas.microsoft.com/office/drawing/2014/main" id="{6CF51DE4-FFF0-4706-A442-B467EF031068}"/>
              </a:ext>
            </a:extLst>
          </p:cNvPr>
          <p:cNvSpPr/>
          <p:nvPr/>
        </p:nvSpPr>
        <p:spPr>
          <a:xfrm>
            <a:off x="7664145" y="426684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2" name="Retângulo 731">
            <a:extLst>
              <a:ext uri="{FF2B5EF4-FFF2-40B4-BE49-F238E27FC236}">
                <a16:creationId xmlns:a16="http://schemas.microsoft.com/office/drawing/2014/main" id="{FAE86EBB-E6AC-4FF7-91A3-979FF028C20D}"/>
              </a:ext>
            </a:extLst>
          </p:cNvPr>
          <p:cNvSpPr/>
          <p:nvPr/>
        </p:nvSpPr>
        <p:spPr>
          <a:xfrm>
            <a:off x="8095014" y="426684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3" name="Retângulo 732">
            <a:extLst>
              <a:ext uri="{FF2B5EF4-FFF2-40B4-BE49-F238E27FC236}">
                <a16:creationId xmlns:a16="http://schemas.microsoft.com/office/drawing/2014/main" id="{5994E544-D248-4F0E-98AF-18007E07E046}"/>
              </a:ext>
            </a:extLst>
          </p:cNvPr>
          <p:cNvSpPr/>
          <p:nvPr/>
        </p:nvSpPr>
        <p:spPr>
          <a:xfrm>
            <a:off x="8525883" y="426684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4" name="Retângulo 733">
            <a:extLst>
              <a:ext uri="{FF2B5EF4-FFF2-40B4-BE49-F238E27FC236}">
                <a16:creationId xmlns:a16="http://schemas.microsoft.com/office/drawing/2014/main" id="{30E198D6-BCCA-49CE-B85B-C15C614726BB}"/>
              </a:ext>
            </a:extLst>
          </p:cNvPr>
          <p:cNvSpPr/>
          <p:nvPr/>
        </p:nvSpPr>
        <p:spPr>
          <a:xfrm>
            <a:off x="8959061" y="426684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5" name="Retângulo 734">
            <a:extLst>
              <a:ext uri="{FF2B5EF4-FFF2-40B4-BE49-F238E27FC236}">
                <a16:creationId xmlns:a16="http://schemas.microsoft.com/office/drawing/2014/main" id="{398F9724-90D8-4478-9133-1B9FCBD88FAE}"/>
              </a:ext>
            </a:extLst>
          </p:cNvPr>
          <p:cNvSpPr/>
          <p:nvPr/>
        </p:nvSpPr>
        <p:spPr>
          <a:xfrm>
            <a:off x="9389930" y="426684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6" name="Retângulo 735">
            <a:extLst>
              <a:ext uri="{FF2B5EF4-FFF2-40B4-BE49-F238E27FC236}">
                <a16:creationId xmlns:a16="http://schemas.microsoft.com/office/drawing/2014/main" id="{FC554D1C-F486-4E85-89E3-1DF331782DC5}"/>
              </a:ext>
            </a:extLst>
          </p:cNvPr>
          <p:cNvSpPr/>
          <p:nvPr/>
        </p:nvSpPr>
        <p:spPr>
          <a:xfrm>
            <a:off x="9820799" y="426684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7" name="Retângulo 736">
            <a:extLst>
              <a:ext uri="{FF2B5EF4-FFF2-40B4-BE49-F238E27FC236}">
                <a16:creationId xmlns:a16="http://schemas.microsoft.com/office/drawing/2014/main" id="{71437043-7FEB-4CA3-9AEA-8756491A6B43}"/>
              </a:ext>
            </a:extLst>
          </p:cNvPr>
          <p:cNvSpPr/>
          <p:nvPr/>
        </p:nvSpPr>
        <p:spPr>
          <a:xfrm>
            <a:off x="10251668" y="426684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8" name="Retângulo 737">
            <a:extLst>
              <a:ext uri="{FF2B5EF4-FFF2-40B4-BE49-F238E27FC236}">
                <a16:creationId xmlns:a16="http://schemas.microsoft.com/office/drawing/2014/main" id="{74668F73-FE57-4E70-B1CA-2D4E6C31DF56}"/>
              </a:ext>
            </a:extLst>
          </p:cNvPr>
          <p:cNvSpPr/>
          <p:nvPr/>
        </p:nvSpPr>
        <p:spPr>
          <a:xfrm>
            <a:off x="10682537" y="426684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9" name="Retângulo 738">
            <a:extLst>
              <a:ext uri="{FF2B5EF4-FFF2-40B4-BE49-F238E27FC236}">
                <a16:creationId xmlns:a16="http://schemas.microsoft.com/office/drawing/2014/main" id="{E24FA0DD-7624-4F96-9E16-1263D4A32297}"/>
              </a:ext>
            </a:extLst>
          </p:cNvPr>
          <p:cNvSpPr/>
          <p:nvPr/>
        </p:nvSpPr>
        <p:spPr>
          <a:xfrm>
            <a:off x="11109235" y="426712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4" name="Conector reto 763">
            <a:extLst>
              <a:ext uri="{FF2B5EF4-FFF2-40B4-BE49-F238E27FC236}">
                <a16:creationId xmlns:a16="http://schemas.microsoft.com/office/drawing/2014/main" id="{AF401E60-A9B6-4DB7-B76D-FDCCB723CA75}"/>
              </a:ext>
            </a:extLst>
          </p:cNvPr>
          <p:cNvCxnSpPr>
            <a:cxnSpLocks/>
          </p:cNvCxnSpPr>
          <p:nvPr/>
        </p:nvCxnSpPr>
        <p:spPr>
          <a:xfrm flipH="1">
            <a:off x="1138270" y="916185"/>
            <a:ext cx="305807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Conector reto 767">
            <a:extLst>
              <a:ext uri="{FF2B5EF4-FFF2-40B4-BE49-F238E27FC236}">
                <a16:creationId xmlns:a16="http://schemas.microsoft.com/office/drawing/2014/main" id="{BD849DDD-563A-4CFA-A1D7-DF298713BE91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1138271" y="1097714"/>
            <a:ext cx="30580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Conector reto 768">
            <a:extLst>
              <a:ext uri="{FF2B5EF4-FFF2-40B4-BE49-F238E27FC236}">
                <a16:creationId xmlns:a16="http://schemas.microsoft.com/office/drawing/2014/main" id="{C0DD8B15-48F1-4848-BCEF-39652DD3E010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1152108" y="1307086"/>
            <a:ext cx="291970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Conector reto 769">
            <a:extLst>
              <a:ext uri="{FF2B5EF4-FFF2-40B4-BE49-F238E27FC236}">
                <a16:creationId xmlns:a16="http://schemas.microsoft.com/office/drawing/2014/main" id="{BF289F3D-9350-4C31-B9CE-4719047A5E52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1138640" y="1519667"/>
            <a:ext cx="305438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Conector reto 770">
            <a:extLst>
              <a:ext uri="{FF2B5EF4-FFF2-40B4-BE49-F238E27FC236}">
                <a16:creationId xmlns:a16="http://schemas.microsoft.com/office/drawing/2014/main" id="{7376F55F-594B-4B09-AA73-67C11B789E95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1142033" y="1753358"/>
            <a:ext cx="30204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5" name="Retângulo 784">
            <a:extLst>
              <a:ext uri="{FF2B5EF4-FFF2-40B4-BE49-F238E27FC236}">
                <a16:creationId xmlns:a16="http://schemas.microsoft.com/office/drawing/2014/main" id="{5A195CD2-AEE9-405A-9C66-7D94DA5C3EE5}"/>
              </a:ext>
            </a:extLst>
          </p:cNvPr>
          <p:cNvSpPr/>
          <p:nvPr/>
        </p:nvSpPr>
        <p:spPr>
          <a:xfrm>
            <a:off x="3032722" y="372258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6" name="Retângulo 785">
            <a:extLst>
              <a:ext uri="{FF2B5EF4-FFF2-40B4-BE49-F238E27FC236}">
                <a16:creationId xmlns:a16="http://schemas.microsoft.com/office/drawing/2014/main" id="{A13834AA-3D1E-494F-8C96-5046CC873591}"/>
              </a:ext>
            </a:extLst>
          </p:cNvPr>
          <p:cNvSpPr/>
          <p:nvPr/>
        </p:nvSpPr>
        <p:spPr>
          <a:xfrm>
            <a:off x="3398572" y="372258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7" name="Retângulo 786">
            <a:extLst>
              <a:ext uri="{FF2B5EF4-FFF2-40B4-BE49-F238E27FC236}">
                <a16:creationId xmlns:a16="http://schemas.microsoft.com/office/drawing/2014/main" id="{0FB241BE-860A-4779-8421-A577E52AC0E7}"/>
              </a:ext>
            </a:extLst>
          </p:cNvPr>
          <p:cNvSpPr/>
          <p:nvPr/>
        </p:nvSpPr>
        <p:spPr>
          <a:xfrm>
            <a:off x="3032722" y="392832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8" name="Retângulo 787">
            <a:extLst>
              <a:ext uri="{FF2B5EF4-FFF2-40B4-BE49-F238E27FC236}">
                <a16:creationId xmlns:a16="http://schemas.microsoft.com/office/drawing/2014/main" id="{2AD796D3-E9E7-4DC1-970F-1C3910229C93}"/>
              </a:ext>
            </a:extLst>
          </p:cNvPr>
          <p:cNvSpPr/>
          <p:nvPr/>
        </p:nvSpPr>
        <p:spPr>
          <a:xfrm>
            <a:off x="3398569" y="392469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9" name="Retângulo 788">
            <a:extLst>
              <a:ext uri="{FF2B5EF4-FFF2-40B4-BE49-F238E27FC236}">
                <a16:creationId xmlns:a16="http://schemas.microsoft.com/office/drawing/2014/main" id="{09B4FA19-BF55-4800-82C4-BA1361CD677D}"/>
              </a:ext>
            </a:extLst>
          </p:cNvPr>
          <p:cNvSpPr/>
          <p:nvPr/>
        </p:nvSpPr>
        <p:spPr>
          <a:xfrm>
            <a:off x="3032721" y="413834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0" name="Retângulo 789">
            <a:extLst>
              <a:ext uri="{FF2B5EF4-FFF2-40B4-BE49-F238E27FC236}">
                <a16:creationId xmlns:a16="http://schemas.microsoft.com/office/drawing/2014/main" id="{FC64A1DC-9DFD-47AE-A421-D251C9E2C1A8}"/>
              </a:ext>
            </a:extLst>
          </p:cNvPr>
          <p:cNvSpPr/>
          <p:nvPr/>
        </p:nvSpPr>
        <p:spPr>
          <a:xfrm>
            <a:off x="3032722" y="434835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1" name="Retângulo 790">
            <a:extLst>
              <a:ext uri="{FF2B5EF4-FFF2-40B4-BE49-F238E27FC236}">
                <a16:creationId xmlns:a16="http://schemas.microsoft.com/office/drawing/2014/main" id="{5D8A02D7-2803-4F8D-9378-EAABC194C595}"/>
              </a:ext>
            </a:extLst>
          </p:cNvPr>
          <p:cNvSpPr/>
          <p:nvPr/>
        </p:nvSpPr>
        <p:spPr>
          <a:xfrm>
            <a:off x="3032722" y="458033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2" name="Retângulo 791">
            <a:extLst>
              <a:ext uri="{FF2B5EF4-FFF2-40B4-BE49-F238E27FC236}">
                <a16:creationId xmlns:a16="http://schemas.microsoft.com/office/drawing/2014/main" id="{1D473C9F-BE04-4118-B141-340BD7E73DC6}"/>
              </a:ext>
            </a:extLst>
          </p:cNvPr>
          <p:cNvSpPr/>
          <p:nvPr/>
        </p:nvSpPr>
        <p:spPr>
          <a:xfrm>
            <a:off x="3398570" y="413406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3" name="Retângulo 792">
            <a:extLst>
              <a:ext uri="{FF2B5EF4-FFF2-40B4-BE49-F238E27FC236}">
                <a16:creationId xmlns:a16="http://schemas.microsoft.com/office/drawing/2014/main" id="{E17347EB-4A90-46E7-864C-CF02FB285280}"/>
              </a:ext>
            </a:extLst>
          </p:cNvPr>
          <p:cNvSpPr/>
          <p:nvPr/>
        </p:nvSpPr>
        <p:spPr>
          <a:xfrm>
            <a:off x="3398570" y="434664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4" name="Retângulo 793">
            <a:extLst>
              <a:ext uri="{FF2B5EF4-FFF2-40B4-BE49-F238E27FC236}">
                <a16:creationId xmlns:a16="http://schemas.microsoft.com/office/drawing/2014/main" id="{A01EAFD6-E01C-4F22-9700-7CC9B24FB361}"/>
              </a:ext>
            </a:extLst>
          </p:cNvPr>
          <p:cNvSpPr/>
          <p:nvPr/>
        </p:nvSpPr>
        <p:spPr>
          <a:xfrm>
            <a:off x="3398569" y="458033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6" name="Conector reto 795">
            <a:extLst>
              <a:ext uri="{FF2B5EF4-FFF2-40B4-BE49-F238E27FC236}">
                <a16:creationId xmlns:a16="http://schemas.microsoft.com/office/drawing/2014/main" id="{AB21F1ED-6FC6-4B7D-8830-450B6B7AF564}"/>
              </a:ext>
            </a:extLst>
          </p:cNvPr>
          <p:cNvCxnSpPr>
            <a:cxnSpLocks/>
          </p:cNvCxnSpPr>
          <p:nvPr/>
        </p:nvCxnSpPr>
        <p:spPr>
          <a:xfrm>
            <a:off x="3325587" y="3778689"/>
            <a:ext cx="0" cy="919523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7" name="Conector reto 796">
            <a:extLst>
              <a:ext uri="{FF2B5EF4-FFF2-40B4-BE49-F238E27FC236}">
                <a16:creationId xmlns:a16="http://schemas.microsoft.com/office/drawing/2014/main" id="{576CC0E7-4570-41F7-AC4A-12BB5A8275DC}"/>
              </a:ext>
            </a:extLst>
          </p:cNvPr>
          <p:cNvCxnSpPr>
            <a:cxnSpLocks/>
          </p:cNvCxnSpPr>
          <p:nvPr/>
        </p:nvCxnSpPr>
        <p:spPr>
          <a:xfrm flipH="1">
            <a:off x="3092761" y="3771366"/>
            <a:ext cx="85157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8" name="Conector reto 797">
            <a:extLst>
              <a:ext uri="{FF2B5EF4-FFF2-40B4-BE49-F238E27FC236}">
                <a16:creationId xmlns:a16="http://schemas.microsoft.com/office/drawing/2014/main" id="{A4341E63-9136-4E0A-AEE1-1BAA588FDB3C}"/>
              </a:ext>
            </a:extLst>
          </p:cNvPr>
          <p:cNvCxnSpPr>
            <a:cxnSpLocks/>
          </p:cNvCxnSpPr>
          <p:nvPr/>
        </p:nvCxnSpPr>
        <p:spPr>
          <a:xfrm flipH="1">
            <a:off x="3092761" y="3952894"/>
            <a:ext cx="85157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9" name="Conector reto 798">
            <a:extLst>
              <a:ext uri="{FF2B5EF4-FFF2-40B4-BE49-F238E27FC236}">
                <a16:creationId xmlns:a16="http://schemas.microsoft.com/office/drawing/2014/main" id="{D5822D91-D9BC-4AFA-8D6C-73955C26D366}"/>
              </a:ext>
            </a:extLst>
          </p:cNvPr>
          <p:cNvCxnSpPr>
            <a:cxnSpLocks/>
          </p:cNvCxnSpPr>
          <p:nvPr/>
        </p:nvCxnSpPr>
        <p:spPr>
          <a:xfrm flipH="1">
            <a:off x="3096526" y="4162266"/>
            <a:ext cx="81392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0" name="Conector reto 799">
            <a:extLst>
              <a:ext uri="{FF2B5EF4-FFF2-40B4-BE49-F238E27FC236}">
                <a16:creationId xmlns:a16="http://schemas.microsoft.com/office/drawing/2014/main" id="{4E5EF976-4392-48C5-97F3-7AFA5DBE9A81}"/>
              </a:ext>
            </a:extLst>
          </p:cNvPr>
          <p:cNvCxnSpPr>
            <a:cxnSpLocks/>
          </p:cNvCxnSpPr>
          <p:nvPr/>
        </p:nvCxnSpPr>
        <p:spPr>
          <a:xfrm flipH="1">
            <a:off x="3093132" y="4374847"/>
            <a:ext cx="8478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1" name="Conector reto 800">
            <a:extLst>
              <a:ext uri="{FF2B5EF4-FFF2-40B4-BE49-F238E27FC236}">
                <a16:creationId xmlns:a16="http://schemas.microsoft.com/office/drawing/2014/main" id="{8C6863DD-F633-410F-A552-86779C0651CA}"/>
              </a:ext>
            </a:extLst>
          </p:cNvPr>
          <p:cNvCxnSpPr>
            <a:cxnSpLocks/>
          </p:cNvCxnSpPr>
          <p:nvPr/>
        </p:nvCxnSpPr>
        <p:spPr>
          <a:xfrm flipH="1">
            <a:off x="3096524" y="4608538"/>
            <a:ext cx="813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2" name="Conector reto 801">
            <a:extLst>
              <a:ext uri="{FF2B5EF4-FFF2-40B4-BE49-F238E27FC236}">
                <a16:creationId xmlns:a16="http://schemas.microsoft.com/office/drawing/2014/main" id="{E445F8A3-6B8F-4D3B-B423-0B81CA9C8AA8}"/>
              </a:ext>
            </a:extLst>
          </p:cNvPr>
          <p:cNvCxnSpPr>
            <a:cxnSpLocks/>
          </p:cNvCxnSpPr>
          <p:nvPr/>
        </p:nvCxnSpPr>
        <p:spPr>
          <a:xfrm flipH="1" flipV="1">
            <a:off x="1359649" y="4692532"/>
            <a:ext cx="1971366" cy="5568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3" name="Conector reto 802">
            <a:extLst>
              <a:ext uri="{FF2B5EF4-FFF2-40B4-BE49-F238E27FC236}">
                <a16:creationId xmlns:a16="http://schemas.microsoft.com/office/drawing/2014/main" id="{97913223-1034-47C3-A0BB-74B58665C86B}"/>
              </a:ext>
            </a:extLst>
          </p:cNvPr>
          <p:cNvCxnSpPr>
            <a:cxnSpLocks/>
          </p:cNvCxnSpPr>
          <p:nvPr/>
        </p:nvCxnSpPr>
        <p:spPr>
          <a:xfrm>
            <a:off x="3177918" y="3771366"/>
            <a:ext cx="0" cy="92684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4" name="Conector reto 803">
            <a:extLst>
              <a:ext uri="{FF2B5EF4-FFF2-40B4-BE49-F238E27FC236}">
                <a16:creationId xmlns:a16="http://schemas.microsoft.com/office/drawing/2014/main" id="{AA449BCC-0389-4450-B95A-36CF411E823F}"/>
              </a:ext>
            </a:extLst>
          </p:cNvPr>
          <p:cNvCxnSpPr>
            <a:cxnSpLocks/>
          </p:cNvCxnSpPr>
          <p:nvPr/>
        </p:nvCxnSpPr>
        <p:spPr>
          <a:xfrm flipH="1">
            <a:off x="3325587" y="3778689"/>
            <a:ext cx="85157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5" name="Conector reto 804">
            <a:extLst>
              <a:ext uri="{FF2B5EF4-FFF2-40B4-BE49-F238E27FC236}">
                <a16:creationId xmlns:a16="http://schemas.microsoft.com/office/drawing/2014/main" id="{9B3F5BB8-DB67-417F-9AF2-4D484E86768E}"/>
              </a:ext>
            </a:extLst>
          </p:cNvPr>
          <p:cNvCxnSpPr>
            <a:cxnSpLocks/>
          </p:cNvCxnSpPr>
          <p:nvPr/>
        </p:nvCxnSpPr>
        <p:spPr>
          <a:xfrm flipH="1">
            <a:off x="3325586" y="3952894"/>
            <a:ext cx="85157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6" name="Conector reto 805">
            <a:extLst>
              <a:ext uri="{FF2B5EF4-FFF2-40B4-BE49-F238E27FC236}">
                <a16:creationId xmlns:a16="http://schemas.microsoft.com/office/drawing/2014/main" id="{DC27E02A-2020-4B8B-A2D2-9F9BAAE06B42}"/>
              </a:ext>
            </a:extLst>
          </p:cNvPr>
          <p:cNvCxnSpPr>
            <a:cxnSpLocks/>
          </p:cNvCxnSpPr>
          <p:nvPr/>
        </p:nvCxnSpPr>
        <p:spPr>
          <a:xfrm flipH="1">
            <a:off x="3321894" y="4379403"/>
            <a:ext cx="8478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7" name="Conector reto 806">
            <a:extLst>
              <a:ext uri="{FF2B5EF4-FFF2-40B4-BE49-F238E27FC236}">
                <a16:creationId xmlns:a16="http://schemas.microsoft.com/office/drawing/2014/main" id="{856762DC-E2A9-4D4B-BBBC-CBCBF5902C3B}"/>
              </a:ext>
            </a:extLst>
          </p:cNvPr>
          <p:cNvCxnSpPr>
            <a:cxnSpLocks/>
          </p:cNvCxnSpPr>
          <p:nvPr/>
        </p:nvCxnSpPr>
        <p:spPr>
          <a:xfrm flipH="1">
            <a:off x="3321894" y="4611610"/>
            <a:ext cx="76675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8" name="Conector reto 807">
            <a:extLst>
              <a:ext uri="{FF2B5EF4-FFF2-40B4-BE49-F238E27FC236}">
                <a16:creationId xmlns:a16="http://schemas.microsoft.com/office/drawing/2014/main" id="{0A370FC1-95B5-4BAA-888E-AE0BD00DE4DC}"/>
              </a:ext>
            </a:extLst>
          </p:cNvPr>
          <p:cNvCxnSpPr>
            <a:cxnSpLocks/>
          </p:cNvCxnSpPr>
          <p:nvPr/>
        </p:nvCxnSpPr>
        <p:spPr>
          <a:xfrm>
            <a:off x="1892978" y="978011"/>
            <a:ext cx="0" cy="85542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9" name="Conector reto 808">
            <a:extLst>
              <a:ext uri="{FF2B5EF4-FFF2-40B4-BE49-F238E27FC236}">
                <a16:creationId xmlns:a16="http://schemas.microsoft.com/office/drawing/2014/main" id="{7C253529-E029-4143-8FF1-606AB613DD3E}"/>
              </a:ext>
            </a:extLst>
          </p:cNvPr>
          <p:cNvCxnSpPr>
            <a:cxnSpLocks/>
          </p:cNvCxnSpPr>
          <p:nvPr/>
        </p:nvCxnSpPr>
        <p:spPr>
          <a:xfrm flipH="1">
            <a:off x="2144525" y="988811"/>
            <a:ext cx="1" cy="84159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0" name="Conector reto 809">
            <a:extLst>
              <a:ext uri="{FF2B5EF4-FFF2-40B4-BE49-F238E27FC236}">
                <a16:creationId xmlns:a16="http://schemas.microsoft.com/office/drawing/2014/main" id="{4BF8EBE5-F71D-4F06-A51D-D508AF95AAD5}"/>
              </a:ext>
            </a:extLst>
          </p:cNvPr>
          <p:cNvCxnSpPr>
            <a:cxnSpLocks/>
          </p:cNvCxnSpPr>
          <p:nvPr/>
        </p:nvCxnSpPr>
        <p:spPr>
          <a:xfrm>
            <a:off x="2405841" y="988811"/>
            <a:ext cx="0" cy="84462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Conector reto 818">
            <a:extLst>
              <a:ext uri="{FF2B5EF4-FFF2-40B4-BE49-F238E27FC236}">
                <a16:creationId xmlns:a16="http://schemas.microsoft.com/office/drawing/2014/main" id="{51D3AB5C-4A5A-4085-81DE-65533394464B}"/>
              </a:ext>
            </a:extLst>
          </p:cNvPr>
          <p:cNvCxnSpPr>
            <a:cxnSpLocks/>
          </p:cNvCxnSpPr>
          <p:nvPr/>
        </p:nvCxnSpPr>
        <p:spPr>
          <a:xfrm flipH="1" flipV="1">
            <a:off x="1900404" y="1493179"/>
            <a:ext cx="32013" cy="78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Conector reto 820">
            <a:extLst>
              <a:ext uri="{FF2B5EF4-FFF2-40B4-BE49-F238E27FC236}">
                <a16:creationId xmlns:a16="http://schemas.microsoft.com/office/drawing/2014/main" id="{7C8E34C8-4E05-4D32-8134-CDDA2E0BC631}"/>
              </a:ext>
            </a:extLst>
          </p:cNvPr>
          <p:cNvCxnSpPr>
            <a:cxnSpLocks/>
          </p:cNvCxnSpPr>
          <p:nvPr/>
        </p:nvCxnSpPr>
        <p:spPr>
          <a:xfrm flipH="1">
            <a:off x="1898159" y="1745011"/>
            <a:ext cx="34257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" name="Conector reto 821">
            <a:extLst>
              <a:ext uri="{FF2B5EF4-FFF2-40B4-BE49-F238E27FC236}">
                <a16:creationId xmlns:a16="http://schemas.microsoft.com/office/drawing/2014/main" id="{79347BD1-DA85-466C-9F5C-207EDBBA0565}"/>
              </a:ext>
            </a:extLst>
          </p:cNvPr>
          <p:cNvCxnSpPr>
            <a:cxnSpLocks/>
          </p:cNvCxnSpPr>
          <p:nvPr/>
        </p:nvCxnSpPr>
        <p:spPr>
          <a:xfrm flipH="1">
            <a:off x="2144314" y="988811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6" name="Conector reto 825">
            <a:extLst>
              <a:ext uri="{FF2B5EF4-FFF2-40B4-BE49-F238E27FC236}">
                <a16:creationId xmlns:a16="http://schemas.microsoft.com/office/drawing/2014/main" id="{1C20FB24-3EFD-4665-8A84-18CA4FE1DF2D}"/>
              </a:ext>
            </a:extLst>
          </p:cNvPr>
          <p:cNvCxnSpPr>
            <a:cxnSpLocks/>
          </p:cNvCxnSpPr>
          <p:nvPr/>
        </p:nvCxnSpPr>
        <p:spPr>
          <a:xfrm flipH="1">
            <a:off x="2148080" y="1236885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Conector reto 826">
            <a:extLst>
              <a:ext uri="{FF2B5EF4-FFF2-40B4-BE49-F238E27FC236}">
                <a16:creationId xmlns:a16="http://schemas.microsoft.com/office/drawing/2014/main" id="{AEBB3D0A-48A3-40DA-BA61-0DC394FBB131}"/>
              </a:ext>
            </a:extLst>
          </p:cNvPr>
          <p:cNvCxnSpPr>
            <a:cxnSpLocks/>
          </p:cNvCxnSpPr>
          <p:nvPr/>
        </p:nvCxnSpPr>
        <p:spPr>
          <a:xfrm flipH="1">
            <a:off x="2144314" y="1491466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8" name="Conector reto 827">
            <a:extLst>
              <a:ext uri="{FF2B5EF4-FFF2-40B4-BE49-F238E27FC236}">
                <a16:creationId xmlns:a16="http://schemas.microsoft.com/office/drawing/2014/main" id="{30F38146-F80B-4307-9E47-518D01EE22D3}"/>
              </a:ext>
            </a:extLst>
          </p:cNvPr>
          <p:cNvCxnSpPr>
            <a:cxnSpLocks/>
          </p:cNvCxnSpPr>
          <p:nvPr/>
        </p:nvCxnSpPr>
        <p:spPr>
          <a:xfrm flipH="1">
            <a:off x="2144314" y="1748763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9" name="Conector reto 828">
            <a:extLst>
              <a:ext uri="{FF2B5EF4-FFF2-40B4-BE49-F238E27FC236}">
                <a16:creationId xmlns:a16="http://schemas.microsoft.com/office/drawing/2014/main" id="{676B5CB2-D141-413E-88EA-296D8ADCEF39}"/>
              </a:ext>
            </a:extLst>
          </p:cNvPr>
          <p:cNvCxnSpPr>
            <a:cxnSpLocks/>
          </p:cNvCxnSpPr>
          <p:nvPr/>
        </p:nvCxnSpPr>
        <p:spPr>
          <a:xfrm flipH="1">
            <a:off x="2405841" y="1748885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0" name="Conector reto 829">
            <a:extLst>
              <a:ext uri="{FF2B5EF4-FFF2-40B4-BE49-F238E27FC236}">
                <a16:creationId xmlns:a16="http://schemas.microsoft.com/office/drawing/2014/main" id="{FCC6DE9D-5354-4BBC-ABA1-F3BF1CD19818}"/>
              </a:ext>
            </a:extLst>
          </p:cNvPr>
          <p:cNvCxnSpPr>
            <a:cxnSpLocks/>
          </p:cNvCxnSpPr>
          <p:nvPr/>
        </p:nvCxnSpPr>
        <p:spPr>
          <a:xfrm flipH="1">
            <a:off x="2405841" y="1236885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Conector reto 830">
            <a:extLst>
              <a:ext uri="{FF2B5EF4-FFF2-40B4-BE49-F238E27FC236}">
                <a16:creationId xmlns:a16="http://schemas.microsoft.com/office/drawing/2014/main" id="{C08BA1B1-99FD-424D-A5ED-550E9FF4A2E9}"/>
              </a:ext>
            </a:extLst>
          </p:cNvPr>
          <p:cNvCxnSpPr>
            <a:cxnSpLocks/>
          </p:cNvCxnSpPr>
          <p:nvPr/>
        </p:nvCxnSpPr>
        <p:spPr>
          <a:xfrm flipH="1">
            <a:off x="2408244" y="1491466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Conector reto 833">
            <a:extLst>
              <a:ext uri="{FF2B5EF4-FFF2-40B4-BE49-F238E27FC236}">
                <a16:creationId xmlns:a16="http://schemas.microsoft.com/office/drawing/2014/main" id="{9E158B4B-DC4E-4DC7-8C45-85B133AEA70D}"/>
              </a:ext>
            </a:extLst>
          </p:cNvPr>
          <p:cNvCxnSpPr>
            <a:cxnSpLocks/>
          </p:cNvCxnSpPr>
          <p:nvPr/>
        </p:nvCxnSpPr>
        <p:spPr>
          <a:xfrm flipH="1">
            <a:off x="2405841" y="983001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Conector reto 835">
            <a:extLst>
              <a:ext uri="{FF2B5EF4-FFF2-40B4-BE49-F238E27FC236}">
                <a16:creationId xmlns:a16="http://schemas.microsoft.com/office/drawing/2014/main" id="{BA74C722-DD94-4AFB-BD7B-492FDDF6F49F}"/>
              </a:ext>
            </a:extLst>
          </p:cNvPr>
          <p:cNvCxnSpPr>
            <a:cxnSpLocks/>
          </p:cNvCxnSpPr>
          <p:nvPr/>
        </p:nvCxnSpPr>
        <p:spPr>
          <a:xfrm flipH="1">
            <a:off x="1896149" y="980209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7" name="Conector reto 836">
            <a:extLst>
              <a:ext uri="{FF2B5EF4-FFF2-40B4-BE49-F238E27FC236}">
                <a16:creationId xmlns:a16="http://schemas.microsoft.com/office/drawing/2014/main" id="{6D922605-7C5A-41E2-B26A-2EC727997110}"/>
              </a:ext>
            </a:extLst>
          </p:cNvPr>
          <p:cNvCxnSpPr>
            <a:cxnSpLocks/>
          </p:cNvCxnSpPr>
          <p:nvPr/>
        </p:nvCxnSpPr>
        <p:spPr>
          <a:xfrm flipH="1">
            <a:off x="1896149" y="1237289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0" name="Retângulo 839">
            <a:extLst>
              <a:ext uri="{FF2B5EF4-FFF2-40B4-BE49-F238E27FC236}">
                <a16:creationId xmlns:a16="http://schemas.microsoft.com/office/drawing/2014/main" id="{7BAAE561-4B45-4497-9E4C-3B4B66B75FCC}"/>
              </a:ext>
            </a:extLst>
          </p:cNvPr>
          <p:cNvSpPr/>
          <p:nvPr/>
        </p:nvSpPr>
        <p:spPr>
          <a:xfrm>
            <a:off x="2914952" y="93435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1" name="Retângulo 840">
            <a:extLst>
              <a:ext uri="{FF2B5EF4-FFF2-40B4-BE49-F238E27FC236}">
                <a16:creationId xmlns:a16="http://schemas.microsoft.com/office/drawing/2014/main" id="{23DA8870-BFD4-491B-B60C-73AEB7D6CC1D}"/>
              </a:ext>
            </a:extLst>
          </p:cNvPr>
          <p:cNvSpPr/>
          <p:nvPr/>
        </p:nvSpPr>
        <p:spPr>
          <a:xfrm>
            <a:off x="3435762" y="93360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2" name="Retângulo 841">
            <a:extLst>
              <a:ext uri="{FF2B5EF4-FFF2-40B4-BE49-F238E27FC236}">
                <a16:creationId xmlns:a16="http://schemas.microsoft.com/office/drawing/2014/main" id="{7346061C-40DC-4E4C-9BE1-C1C3A865853F}"/>
              </a:ext>
            </a:extLst>
          </p:cNvPr>
          <p:cNvSpPr/>
          <p:nvPr/>
        </p:nvSpPr>
        <p:spPr>
          <a:xfrm>
            <a:off x="3173112" y="93435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3" name="Retângulo 842">
            <a:extLst>
              <a:ext uri="{FF2B5EF4-FFF2-40B4-BE49-F238E27FC236}">
                <a16:creationId xmlns:a16="http://schemas.microsoft.com/office/drawing/2014/main" id="{9F661C08-D849-435D-B8E5-C859BCED6348}"/>
              </a:ext>
            </a:extLst>
          </p:cNvPr>
          <p:cNvSpPr/>
          <p:nvPr/>
        </p:nvSpPr>
        <p:spPr>
          <a:xfrm>
            <a:off x="2914952" y="119103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4" name="Retângulo 843">
            <a:extLst>
              <a:ext uri="{FF2B5EF4-FFF2-40B4-BE49-F238E27FC236}">
                <a16:creationId xmlns:a16="http://schemas.microsoft.com/office/drawing/2014/main" id="{79D10630-C049-4102-B0B1-A5321094D8C4}"/>
              </a:ext>
            </a:extLst>
          </p:cNvPr>
          <p:cNvSpPr/>
          <p:nvPr/>
        </p:nvSpPr>
        <p:spPr>
          <a:xfrm>
            <a:off x="3435762" y="119028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5" name="Retângulo 844">
            <a:extLst>
              <a:ext uri="{FF2B5EF4-FFF2-40B4-BE49-F238E27FC236}">
                <a16:creationId xmlns:a16="http://schemas.microsoft.com/office/drawing/2014/main" id="{7E7B4113-E92E-4CBD-8563-D7F71334D8B4}"/>
              </a:ext>
            </a:extLst>
          </p:cNvPr>
          <p:cNvSpPr/>
          <p:nvPr/>
        </p:nvSpPr>
        <p:spPr>
          <a:xfrm>
            <a:off x="3173112" y="119103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6" name="Retângulo 845">
            <a:extLst>
              <a:ext uri="{FF2B5EF4-FFF2-40B4-BE49-F238E27FC236}">
                <a16:creationId xmlns:a16="http://schemas.microsoft.com/office/drawing/2014/main" id="{3BB650C3-425E-4DBA-8B64-E4A6E8F15B50}"/>
              </a:ext>
            </a:extLst>
          </p:cNvPr>
          <p:cNvSpPr/>
          <p:nvPr/>
        </p:nvSpPr>
        <p:spPr>
          <a:xfrm>
            <a:off x="2914952" y="144771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7" name="Retângulo 846">
            <a:extLst>
              <a:ext uri="{FF2B5EF4-FFF2-40B4-BE49-F238E27FC236}">
                <a16:creationId xmlns:a16="http://schemas.microsoft.com/office/drawing/2014/main" id="{EFF4A208-1D92-4FAC-9BAF-84CE4ABE4E85}"/>
              </a:ext>
            </a:extLst>
          </p:cNvPr>
          <p:cNvSpPr/>
          <p:nvPr/>
        </p:nvSpPr>
        <p:spPr>
          <a:xfrm>
            <a:off x="3435762" y="144695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8" name="Retângulo 847">
            <a:extLst>
              <a:ext uri="{FF2B5EF4-FFF2-40B4-BE49-F238E27FC236}">
                <a16:creationId xmlns:a16="http://schemas.microsoft.com/office/drawing/2014/main" id="{1F26CC74-F25B-4D46-825C-D70DDBEC2C25}"/>
              </a:ext>
            </a:extLst>
          </p:cNvPr>
          <p:cNvSpPr/>
          <p:nvPr/>
        </p:nvSpPr>
        <p:spPr>
          <a:xfrm>
            <a:off x="3173112" y="144771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9" name="Retângulo 848">
            <a:extLst>
              <a:ext uri="{FF2B5EF4-FFF2-40B4-BE49-F238E27FC236}">
                <a16:creationId xmlns:a16="http://schemas.microsoft.com/office/drawing/2014/main" id="{22941CB6-6F9E-4FBE-9B18-1C3B93BB2D26}"/>
              </a:ext>
            </a:extLst>
          </p:cNvPr>
          <p:cNvSpPr/>
          <p:nvPr/>
        </p:nvSpPr>
        <p:spPr>
          <a:xfrm>
            <a:off x="2914952" y="169988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0" name="Retângulo 849">
            <a:extLst>
              <a:ext uri="{FF2B5EF4-FFF2-40B4-BE49-F238E27FC236}">
                <a16:creationId xmlns:a16="http://schemas.microsoft.com/office/drawing/2014/main" id="{EE28D4E7-120A-4846-8A4B-9B21B763BC94}"/>
              </a:ext>
            </a:extLst>
          </p:cNvPr>
          <p:cNvSpPr/>
          <p:nvPr/>
        </p:nvSpPr>
        <p:spPr>
          <a:xfrm>
            <a:off x="3435762" y="169912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1" name="Retângulo 850">
            <a:extLst>
              <a:ext uri="{FF2B5EF4-FFF2-40B4-BE49-F238E27FC236}">
                <a16:creationId xmlns:a16="http://schemas.microsoft.com/office/drawing/2014/main" id="{CB006D2E-DB22-4E03-8952-115A7398AF59}"/>
              </a:ext>
            </a:extLst>
          </p:cNvPr>
          <p:cNvSpPr/>
          <p:nvPr/>
        </p:nvSpPr>
        <p:spPr>
          <a:xfrm>
            <a:off x="3173112" y="169987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3" name="Conector reto 852">
            <a:extLst>
              <a:ext uri="{FF2B5EF4-FFF2-40B4-BE49-F238E27FC236}">
                <a16:creationId xmlns:a16="http://schemas.microsoft.com/office/drawing/2014/main" id="{D8F12D6E-8887-4D3F-8067-40CAB9094F40}"/>
              </a:ext>
            </a:extLst>
          </p:cNvPr>
          <p:cNvCxnSpPr>
            <a:cxnSpLocks/>
          </p:cNvCxnSpPr>
          <p:nvPr/>
        </p:nvCxnSpPr>
        <p:spPr>
          <a:xfrm>
            <a:off x="2867029" y="990006"/>
            <a:ext cx="8035" cy="843431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4" name="Conector reto 853">
            <a:extLst>
              <a:ext uri="{FF2B5EF4-FFF2-40B4-BE49-F238E27FC236}">
                <a16:creationId xmlns:a16="http://schemas.microsoft.com/office/drawing/2014/main" id="{7D16C1E5-4974-4AA8-85B4-BBB97361527C}"/>
              </a:ext>
            </a:extLst>
          </p:cNvPr>
          <p:cNvCxnSpPr>
            <a:cxnSpLocks/>
          </p:cNvCxnSpPr>
          <p:nvPr/>
        </p:nvCxnSpPr>
        <p:spPr>
          <a:xfrm flipH="1">
            <a:off x="3114618" y="998608"/>
            <a:ext cx="211" cy="834829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Conector reto 854">
            <a:extLst>
              <a:ext uri="{FF2B5EF4-FFF2-40B4-BE49-F238E27FC236}">
                <a16:creationId xmlns:a16="http://schemas.microsoft.com/office/drawing/2014/main" id="{61CD6B53-A0ED-41C9-B084-DACA27F4B0E2}"/>
              </a:ext>
            </a:extLst>
          </p:cNvPr>
          <p:cNvCxnSpPr>
            <a:cxnSpLocks/>
          </p:cNvCxnSpPr>
          <p:nvPr/>
        </p:nvCxnSpPr>
        <p:spPr>
          <a:xfrm>
            <a:off x="3376145" y="998608"/>
            <a:ext cx="4810" cy="831797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7" name="Conector reto 856">
            <a:extLst>
              <a:ext uri="{FF2B5EF4-FFF2-40B4-BE49-F238E27FC236}">
                <a16:creationId xmlns:a16="http://schemas.microsoft.com/office/drawing/2014/main" id="{44ED54E6-46B8-4AF9-8BDD-BB3C9B21A20D}"/>
              </a:ext>
            </a:extLst>
          </p:cNvPr>
          <p:cNvCxnSpPr>
            <a:cxnSpLocks/>
          </p:cNvCxnSpPr>
          <p:nvPr/>
        </p:nvCxnSpPr>
        <p:spPr>
          <a:xfrm flipH="1" flipV="1">
            <a:off x="2870708" y="1502976"/>
            <a:ext cx="32013" cy="78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8" name="Conector reto 857">
            <a:extLst>
              <a:ext uri="{FF2B5EF4-FFF2-40B4-BE49-F238E27FC236}">
                <a16:creationId xmlns:a16="http://schemas.microsoft.com/office/drawing/2014/main" id="{AF4962D3-B714-447F-9B07-51CD4B2E5458}"/>
              </a:ext>
            </a:extLst>
          </p:cNvPr>
          <p:cNvCxnSpPr>
            <a:cxnSpLocks/>
          </p:cNvCxnSpPr>
          <p:nvPr/>
        </p:nvCxnSpPr>
        <p:spPr>
          <a:xfrm flipH="1">
            <a:off x="2868463" y="1754808"/>
            <a:ext cx="34257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9" name="Conector reto 858">
            <a:extLst>
              <a:ext uri="{FF2B5EF4-FFF2-40B4-BE49-F238E27FC236}">
                <a16:creationId xmlns:a16="http://schemas.microsoft.com/office/drawing/2014/main" id="{4152F83A-8C63-43A3-A8E0-0D74A9F662C0}"/>
              </a:ext>
            </a:extLst>
          </p:cNvPr>
          <p:cNvCxnSpPr>
            <a:cxnSpLocks/>
          </p:cNvCxnSpPr>
          <p:nvPr/>
        </p:nvCxnSpPr>
        <p:spPr>
          <a:xfrm flipH="1">
            <a:off x="3114618" y="998608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0" name="Conector reto 859">
            <a:extLst>
              <a:ext uri="{FF2B5EF4-FFF2-40B4-BE49-F238E27FC236}">
                <a16:creationId xmlns:a16="http://schemas.microsoft.com/office/drawing/2014/main" id="{95614B86-08EA-4F61-806D-7D8A2EDC4DEC}"/>
              </a:ext>
            </a:extLst>
          </p:cNvPr>
          <p:cNvCxnSpPr>
            <a:cxnSpLocks/>
          </p:cNvCxnSpPr>
          <p:nvPr/>
        </p:nvCxnSpPr>
        <p:spPr>
          <a:xfrm flipH="1">
            <a:off x="3118384" y="1246682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1" name="Conector reto 860">
            <a:extLst>
              <a:ext uri="{FF2B5EF4-FFF2-40B4-BE49-F238E27FC236}">
                <a16:creationId xmlns:a16="http://schemas.microsoft.com/office/drawing/2014/main" id="{495399D8-B2E4-4A94-BE2C-8EDE1174E4E8}"/>
              </a:ext>
            </a:extLst>
          </p:cNvPr>
          <p:cNvCxnSpPr>
            <a:cxnSpLocks/>
          </p:cNvCxnSpPr>
          <p:nvPr/>
        </p:nvCxnSpPr>
        <p:spPr>
          <a:xfrm flipH="1">
            <a:off x="3114618" y="1501263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2" name="Conector reto 861">
            <a:extLst>
              <a:ext uri="{FF2B5EF4-FFF2-40B4-BE49-F238E27FC236}">
                <a16:creationId xmlns:a16="http://schemas.microsoft.com/office/drawing/2014/main" id="{00DD792C-3D26-4010-A367-2A25D2DB897C}"/>
              </a:ext>
            </a:extLst>
          </p:cNvPr>
          <p:cNvCxnSpPr>
            <a:cxnSpLocks/>
          </p:cNvCxnSpPr>
          <p:nvPr/>
        </p:nvCxnSpPr>
        <p:spPr>
          <a:xfrm flipH="1">
            <a:off x="3114618" y="1758560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3" name="Conector reto 862">
            <a:extLst>
              <a:ext uri="{FF2B5EF4-FFF2-40B4-BE49-F238E27FC236}">
                <a16:creationId xmlns:a16="http://schemas.microsoft.com/office/drawing/2014/main" id="{48D4ED7C-7C89-4AE0-9315-13D8D899562C}"/>
              </a:ext>
            </a:extLst>
          </p:cNvPr>
          <p:cNvCxnSpPr>
            <a:cxnSpLocks/>
          </p:cNvCxnSpPr>
          <p:nvPr/>
        </p:nvCxnSpPr>
        <p:spPr>
          <a:xfrm flipH="1">
            <a:off x="3376145" y="1758682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4" name="Conector reto 863">
            <a:extLst>
              <a:ext uri="{FF2B5EF4-FFF2-40B4-BE49-F238E27FC236}">
                <a16:creationId xmlns:a16="http://schemas.microsoft.com/office/drawing/2014/main" id="{A59546BD-3036-46BA-98B2-92A534DE08D5}"/>
              </a:ext>
            </a:extLst>
          </p:cNvPr>
          <p:cNvCxnSpPr>
            <a:cxnSpLocks/>
          </p:cNvCxnSpPr>
          <p:nvPr/>
        </p:nvCxnSpPr>
        <p:spPr>
          <a:xfrm flipH="1">
            <a:off x="3376145" y="1246682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5" name="Conector reto 864">
            <a:extLst>
              <a:ext uri="{FF2B5EF4-FFF2-40B4-BE49-F238E27FC236}">
                <a16:creationId xmlns:a16="http://schemas.microsoft.com/office/drawing/2014/main" id="{BF708C61-3633-467A-9D65-CFA829A3DEDC}"/>
              </a:ext>
            </a:extLst>
          </p:cNvPr>
          <p:cNvCxnSpPr>
            <a:cxnSpLocks/>
          </p:cNvCxnSpPr>
          <p:nvPr/>
        </p:nvCxnSpPr>
        <p:spPr>
          <a:xfrm flipH="1">
            <a:off x="3378548" y="1501263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6" name="Conector reto 865">
            <a:extLst>
              <a:ext uri="{FF2B5EF4-FFF2-40B4-BE49-F238E27FC236}">
                <a16:creationId xmlns:a16="http://schemas.microsoft.com/office/drawing/2014/main" id="{07DC459D-E23C-4775-B751-57A66A19DE0D}"/>
              </a:ext>
            </a:extLst>
          </p:cNvPr>
          <p:cNvCxnSpPr>
            <a:cxnSpLocks/>
          </p:cNvCxnSpPr>
          <p:nvPr/>
        </p:nvCxnSpPr>
        <p:spPr>
          <a:xfrm flipH="1">
            <a:off x="3376145" y="992798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7" name="Conector reto 866">
            <a:extLst>
              <a:ext uri="{FF2B5EF4-FFF2-40B4-BE49-F238E27FC236}">
                <a16:creationId xmlns:a16="http://schemas.microsoft.com/office/drawing/2014/main" id="{3C2DD402-4411-44F0-9316-978163F24879}"/>
              </a:ext>
            </a:extLst>
          </p:cNvPr>
          <p:cNvCxnSpPr>
            <a:cxnSpLocks/>
          </p:cNvCxnSpPr>
          <p:nvPr/>
        </p:nvCxnSpPr>
        <p:spPr>
          <a:xfrm flipH="1">
            <a:off x="2866453" y="990006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8" name="Conector reto 867">
            <a:extLst>
              <a:ext uri="{FF2B5EF4-FFF2-40B4-BE49-F238E27FC236}">
                <a16:creationId xmlns:a16="http://schemas.microsoft.com/office/drawing/2014/main" id="{13844032-1CC9-4B20-8680-D36E2F633E2A}"/>
              </a:ext>
            </a:extLst>
          </p:cNvPr>
          <p:cNvCxnSpPr>
            <a:cxnSpLocks/>
          </p:cNvCxnSpPr>
          <p:nvPr/>
        </p:nvCxnSpPr>
        <p:spPr>
          <a:xfrm flipH="1">
            <a:off x="2866453" y="1247086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" name="Conector reto 868">
            <a:extLst>
              <a:ext uri="{FF2B5EF4-FFF2-40B4-BE49-F238E27FC236}">
                <a16:creationId xmlns:a16="http://schemas.microsoft.com/office/drawing/2014/main" id="{6D5DD3FF-408F-4504-9E78-DFD89314EABE}"/>
              </a:ext>
            </a:extLst>
          </p:cNvPr>
          <p:cNvCxnSpPr>
            <a:cxnSpLocks/>
          </p:cNvCxnSpPr>
          <p:nvPr/>
        </p:nvCxnSpPr>
        <p:spPr>
          <a:xfrm flipH="1">
            <a:off x="1065541" y="4620216"/>
            <a:ext cx="709182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Conector reto 895">
            <a:extLst>
              <a:ext uri="{FF2B5EF4-FFF2-40B4-BE49-F238E27FC236}">
                <a16:creationId xmlns:a16="http://schemas.microsoft.com/office/drawing/2014/main" id="{F2DA3FCE-C3EF-405E-B447-FAC77CAECE4F}"/>
              </a:ext>
            </a:extLst>
          </p:cNvPr>
          <p:cNvCxnSpPr>
            <a:cxnSpLocks/>
          </p:cNvCxnSpPr>
          <p:nvPr/>
        </p:nvCxnSpPr>
        <p:spPr>
          <a:xfrm>
            <a:off x="4294652" y="1205533"/>
            <a:ext cx="0" cy="3095957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8" name="Conector reto 907">
            <a:extLst>
              <a:ext uri="{FF2B5EF4-FFF2-40B4-BE49-F238E27FC236}">
                <a16:creationId xmlns:a16="http://schemas.microsoft.com/office/drawing/2014/main" id="{F4717172-D416-4627-AD0B-E4F4336B18A6}"/>
              </a:ext>
            </a:extLst>
          </p:cNvPr>
          <p:cNvCxnSpPr>
            <a:cxnSpLocks/>
            <a:stCxn id="438" idx="1"/>
            <a:endCxn id="421" idx="3"/>
          </p:cNvCxnSpPr>
          <p:nvPr/>
        </p:nvCxnSpPr>
        <p:spPr>
          <a:xfrm flipH="1" flipV="1">
            <a:off x="4253503" y="1211717"/>
            <a:ext cx="88581" cy="128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1" name="Conector reto 910">
            <a:extLst>
              <a:ext uri="{FF2B5EF4-FFF2-40B4-BE49-F238E27FC236}">
                <a16:creationId xmlns:a16="http://schemas.microsoft.com/office/drawing/2014/main" id="{182F36B5-7358-468C-A618-DB675BD74E05}"/>
              </a:ext>
            </a:extLst>
          </p:cNvPr>
          <p:cNvCxnSpPr>
            <a:cxnSpLocks/>
          </p:cNvCxnSpPr>
          <p:nvPr/>
        </p:nvCxnSpPr>
        <p:spPr>
          <a:xfrm flipH="1">
            <a:off x="4241000" y="1414949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Conector reto 915">
            <a:extLst>
              <a:ext uri="{FF2B5EF4-FFF2-40B4-BE49-F238E27FC236}">
                <a16:creationId xmlns:a16="http://schemas.microsoft.com/office/drawing/2014/main" id="{1079264E-146B-413F-894E-2107B27CFA28}"/>
              </a:ext>
            </a:extLst>
          </p:cNvPr>
          <p:cNvCxnSpPr>
            <a:cxnSpLocks/>
          </p:cNvCxnSpPr>
          <p:nvPr/>
        </p:nvCxnSpPr>
        <p:spPr>
          <a:xfrm flipH="1">
            <a:off x="4247989" y="1617754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Conector reto 916">
            <a:extLst>
              <a:ext uri="{FF2B5EF4-FFF2-40B4-BE49-F238E27FC236}">
                <a16:creationId xmlns:a16="http://schemas.microsoft.com/office/drawing/2014/main" id="{CEDA1A1C-43E9-4F77-A0C1-D5B2F553CC59}"/>
              </a:ext>
            </a:extLst>
          </p:cNvPr>
          <p:cNvCxnSpPr>
            <a:cxnSpLocks/>
          </p:cNvCxnSpPr>
          <p:nvPr/>
        </p:nvCxnSpPr>
        <p:spPr>
          <a:xfrm flipH="1">
            <a:off x="4247989" y="1818162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Conector reto 917">
            <a:extLst>
              <a:ext uri="{FF2B5EF4-FFF2-40B4-BE49-F238E27FC236}">
                <a16:creationId xmlns:a16="http://schemas.microsoft.com/office/drawing/2014/main" id="{CFD1D393-58FE-424B-97A4-E3CFC6E8A49D}"/>
              </a:ext>
            </a:extLst>
          </p:cNvPr>
          <p:cNvCxnSpPr>
            <a:cxnSpLocks/>
          </p:cNvCxnSpPr>
          <p:nvPr/>
        </p:nvCxnSpPr>
        <p:spPr>
          <a:xfrm flipH="1">
            <a:off x="4241000" y="2024926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Conector reto 918">
            <a:extLst>
              <a:ext uri="{FF2B5EF4-FFF2-40B4-BE49-F238E27FC236}">
                <a16:creationId xmlns:a16="http://schemas.microsoft.com/office/drawing/2014/main" id="{AE16A208-859E-48D4-9E9A-C26C54C7101B}"/>
              </a:ext>
            </a:extLst>
          </p:cNvPr>
          <p:cNvCxnSpPr>
            <a:cxnSpLocks/>
          </p:cNvCxnSpPr>
          <p:nvPr/>
        </p:nvCxnSpPr>
        <p:spPr>
          <a:xfrm flipH="1">
            <a:off x="4241000" y="2222225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Conector reto 919">
            <a:extLst>
              <a:ext uri="{FF2B5EF4-FFF2-40B4-BE49-F238E27FC236}">
                <a16:creationId xmlns:a16="http://schemas.microsoft.com/office/drawing/2014/main" id="{D3DDE02E-EE29-47B9-8933-41125C7E6C3E}"/>
              </a:ext>
            </a:extLst>
          </p:cNvPr>
          <p:cNvCxnSpPr>
            <a:cxnSpLocks/>
          </p:cNvCxnSpPr>
          <p:nvPr/>
        </p:nvCxnSpPr>
        <p:spPr>
          <a:xfrm flipH="1">
            <a:off x="4247989" y="242495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Conector reto 920">
            <a:extLst>
              <a:ext uri="{FF2B5EF4-FFF2-40B4-BE49-F238E27FC236}">
                <a16:creationId xmlns:a16="http://schemas.microsoft.com/office/drawing/2014/main" id="{77844920-4496-4B51-9893-C6D3E44B97A5}"/>
              </a:ext>
            </a:extLst>
          </p:cNvPr>
          <p:cNvCxnSpPr>
            <a:cxnSpLocks/>
          </p:cNvCxnSpPr>
          <p:nvPr/>
        </p:nvCxnSpPr>
        <p:spPr>
          <a:xfrm flipH="1">
            <a:off x="4234829" y="2634247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" name="Conector reto 921">
            <a:extLst>
              <a:ext uri="{FF2B5EF4-FFF2-40B4-BE49-F238E27FC236}">
                <a16:creationId xmlns:a16="http://schemas.microsoft.com/office/drawing/2014/main" id="{D830C012-2BCA-4A48-9AE6-73CBCFEC8E53}"/>
              </a:ext>
            </a:extLst>
          </p:cNvPr>
          <p:cNvCxnSpPr>
            <a:cxnSpLocks/>
          </p:cNvCxnSpPr>
          <p:nvPr/>
        </p:nvCxnSpPr>
        <p:spPr>
          <a:xfrm flipH="1">
            <a:off x="4241818" y="2831441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" name="Conector reto 922">
            <a:extLst>
              <a:ext uri="{FF2B5EF4-FFF2-40B4-BE49-F238E27FC236}">
                <a16:creationId xmlns:a16="http://schemas.microsoft.com/office/drawing/2014/main" id="{6D269ED8-72A4-4D08-BF73-5CA37BA22D25}"/>
              </a:ext>
            </a:extLst>
          </p:cNvPr>
          <p:cNvCxnSpPr>
            <a:cxnSpLocks/>
          </p:cNvCxnSpPr>
          <p:nvPr/>
        </p:nvCxnSpPr>
        <p:spPr>
          <a:xfrm flipH="1">
            <a:off x="4234829" y="3034227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Conector reto 923">
            <a:extLst>
              <a:ext uri="{FF2B5EF4-FFF2-40B4-BE49-F238E27FC236}">
                <a16:creationId xmlns:a16="http://schemas.microsoft.com/office/drawing/2014/main" id="{F636242A-3FD2-4AD8-B829-672072186F21}"/>
              </a:ext>
            </a:extLst>
          </p:cNvPr>
          <p:cNvCxnSpPr>
            <a:cxnSpLocks/>
          </p:cNvCxnSpPr>
          <p:nvPr/>
        </p:nvCxnSpPr>
        <p:spPr>
          <a:xfrm flipH="1">
            <a:off x="4247989" y="3241666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Conector reto 924">
            <a:extLst>
              <a:ext uri="{FF2B5EF4-FFF2-40B4-BE49-F238E27FC236}">
                <a16:creationId xmlns:a16="http://schemas.microsoft.com/office/drawing/2014/main" id="{79ABE569-8353-429A-A214-8FE91BFFA4C2}"/>
              </a:ext>
            </a:extLst>
          </p:cNvPr>
          <p:cNvCxnSpPr>
            <a:cxnSpLocks/>
          </p:cNvCxnSpPr>
          <p:nvPr/>
        </p:nvCxnSpPr>
        <p:spPr>
          <a:xfrm flipH="1">
            <a:off x="4234448" y="344743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Conector reto 925">
            <a:extLst>
              <a:ext uri="{FF2B5EF4-FFF2-40B4-BE49-F238E27FC236}">
                <a16:creationId xmlns:a16="http://schemas.microsoft.com/office/drawing/2014/main" id="{77F3E18E-3EA8-4A34-AA14-C9C7BAB27A69}"/>
              </a:ext>
            </a:extLst>
          </p:cNvPr>
          <p:cNvCxnSpPr>
            <a:cxnSpLocks/>
          </p:cNvCxnSpPr>
          <p:nvPr/>
        </p:nvCxnSpPr>
        <p:spPr>
          <a:xfrm flipH="1">
            <a:off x="4241000" y="3644047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7" name="Conector reto 926">
            <a:extLst>
              <a:ext uri="{FF2B5EF4-FFF2-40B4-BE49-F238E27FC236}">
                <a16:creationId xmlns:a16="http://schemas.microsoft.com/office/drawing/2014/main" id="{4D0501B6-FF64-4CA4-97A5-FCE0C2E73FD3}"/>
              </a:ext>
            </a:extLst>
          </p:cNvPr>
          <p:cNvCxnSpPr>
            <a:cxnSpLocks/>
          </p:cNvCxnSpPr>
          <p:nvPr/>
        </p:nvCxnSpPr>
        <p:spPr>
          <a:xfrm flipH="1">
            <a:off x="4234829" y="3848681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Conector reto 927">
            <a:extLst>
              <a:ext uri="{FF2B5EF4-FFF2-40B4-BE49-F238E27FC236}">
                <a16:creationId xmlns:a16="http://schemas.microsoft.com/office/drawing/2014/main" id="{8CCA2757-BFDE-4F44-B180-B8082D37F54D}"/>
              </a:ext>
            </a:extLst>
          </p:cNvPr>
          <p:cNvCxnSpPr>
            <a:cxnSpLocks/>
          </p:cNvCxnSpPr>
          <p:nvPr/>
        </p:nvCxnSpPr>
        <p:spPr>
          <a:xfrm flipH="1">
            <a:off x="4241818" y="405725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9" name="Retângulo 928">
            <a:extLst>
              <a:ext uri="{FF2B5EF4-FFF2-40B4-BE49-F238E27FC236}">
                <a16:creationId xmlns:a16="http://schemas.microsoft.com/office/drawing/2014/main" id="{57403C6C-82D1-4E77-9E97-868791DEB9C5}"/>
              </a:ext>
            </a:extLst>
          </p:cNvPr>
          <p:cNvSpPr/>
          <p:nvPr/>
        </p:nvSpPr>
        <p:spPr>
          <a:xfrm>
            <a:off x="4941253" y="138044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0" name="Retângulo 929">
            <a:extLst>
              <a:ext uri="{FF2B5EF4-FFF2-40B4-BE49-F238E27FC236}">
                <a16:creationId xmlns:a16="http://schemas.microsoft.com/office/drawing/2014/main" id="{8A3D678C-72EB-4D37-8CC9-F12C6746D8EB}"/>
              </a:ext>
            </a:extLst>
          </p:cNvPr>
          <p:cNvSpPr/>
          <p:nvPr/>
        </p:nvSpPr>
        <p:spPr>
          <a:xfrm>
            <a:off x="4948098" y="117765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1" name="Retângulo 930">
            <a:extLst>
              <a:ext uri="{FF2B5EF4-FFF2-40B4-BE49-F238E27FC236}">
                <a16:creationId xmlns:a16="http://schemas.microsoft.com/office/drawing/2014/main" id="{032F1A92-C222-4265-AA5E-DAD76E5D8852}"/>
              </a:ext>
            </a:extLst>
          </p:cNvPr>
          <p:cNvSpPr/>
          <p:nvPr/>
        </p:nvSpPr>
        <p:spPr>
          <a:xfrm>
            <a:off x="4940960" y="178713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2" name="Retângulo 931">
            <a:extLst>
              <a:ext uri="{FF2B5EF4-FFF2-40B4-BE49-F238E27FC236}">
                <a16:creationId xmlns:a16="http://schemas.microsoft.com/office/drawing/2014/main" id="{F163287E-3F62-44F8-98F2-FE7ABE8CA042}"/>
              </a:ext>
            </a:extLst>
          </p:cNvPr>
          <p:cNvSpPr/>
          <p:nvPr/>
        </p:nvSpPr>
        <p:spPr>
          <a:xfrm>
            <a:off x="4947805" y="158434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3" name="Retângulo 932">
            <a:extLst>
              <a:ext uri="{FF2B5EF4-FFF2-40B4-BE49-F238E27FC236}">
                <a16:creationId xmlns:a16="http://schemas.microsoft.com/office/drawing/2014/main" id="{9339AA56-35F7-40FC-80E7-9AA5F4D91F14}"/>
              </a:ext>
            </a:extLst>
          </p:cNvPr>
          <p:cNvSpPr/>
          <p:nvPr/>
        </p:nvSpPr>
        <p:spPr>
          <a:xfrm>
            <a:off x="4936032" y="219304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4" name="Retângulo 933">
            <a:extLst>
              <a:ext uri="{FF2B5EF4-FFF2-40B4-BE49-F238E27FC236}">
                <a16:creationId xmlns:a16="http://schemas.microsoft.com/office/drawing/2014/main" id="{EDDF9ED4-BFD1-479D-9AAC-2DCCB50D7468}"/>
              </a:ext>
            </a:extLst>
          </p:cNvPr>
          <p:cNvSpPr/>
          <p:nvPr/>
        </p:nvSpPr>
        <p:spPr>
          <a:xfrm>
            <a:off x="4942877" y="199026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5" name="Retângulo 934">
            <a:extLst>
              <a:ext uri="{FF2B5EF4-FFF2-40B4-BE49-F238E27FC236}">
                <a16:creationId xmlns:a16="http://schemas.microsoft.com/office/drawing/2014/main" id="{4E3D16A2-9397-4880-B216-28412EB783D7}"/>
              </a:ext>
            </a:extLst>
          </p:cNvPr>
          <p:cNvSpPr/>
          <p:nvPr/>
        </p:nvSpPr>
        <p:spPr>
          <a:xfrm>
            <a:off x="4935739" y="259974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6" name="Retângulo 935">
            <a:extLst>
              <a:ext uri="{FF2B5EF4-FFF2-40B4-BE49-F238E27FC236}">
                <a16:creationId xmlns:a16="http://schemas.microsoft.com/office/drawing/2014/main" id="{A0C2793C-7159-49FD-8EF6-EDE62256A15D}"/>
              </a:ext>
            </a:extLst>
          </p:cNvPr>
          <p:cNvSpPr/>
          <p:nvPr/>
        </p:nvSpPr>
        <p:spPr>
          <a:xfrm>
            <a:off x="4942584" y="239695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7" name="Retângulo 936">
            <a:extLst>
              <a:ext uri="{FF2B5EF4-FFF2-40B4-BE49-F238E27FC236}">
                <a16:creationId xmlns:a16="http://schemas.microsoft.com/office/drawing/2014/main" id="{D06AA39D-1D22-48B4-A782-B8AF4848ECF8}"/>
              </a:ext>
            </a:extLst>
          </p:cNvPr>
          <p:cNvSpPr/>
          <p:nvPr/>
        </p:nvSpPr>
        <p:spPr>
          <a:xfrm>
            <a:off x="4934264" y="300623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8" name="Retângulo 937">
            <a:extLst>
              <a:ext uri="{FF2B5EF4-FFF2-40B4-BE49-F238E27FC236}">
                <a16:creationId xmlns:a16="http://schemas.microsoft.com/office/drawing/2014/main" id="{EC48F137-BA3E-447C-982F-F5AF9B12CF43}"/>
              </a:ext>
            </a:extLst>
          </p:cNvPr>
          <p:cNvSpPr/>
          <p:nvPr/>
        </p:nvSpPr>
        <p:spPr>
          <a:xfrm>
            <a:off x="4941109" y="280344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9" name="Retângulo 938">
            <a:extLst>
              <a:ext uri="{FF2B5EF4-FFF2-40B4-BE49-F238E27FC236}">
                <a16:creationId xmlns:a16="http://schemas.microsoft.com/office/drawing/2014/main" id="{FAF2F0F7-7EFE-441D-BDFE-90FA741E71E5}"/>
              </a:ext>
            </a:extLst>
          </p:cNvPr>
          <p:cNvSpPr/>
          <p:nvPr/>
        </p:nvSpPr>
        <p:spPr>
          <a:xfrm>
            <a:off x="4933971" y="341292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0" name="Retângulo 939">
            <a:extLst>
              <a:ext uri="{FF2B5EF4-FFF2-40B4-BE49-F238E27FC236}">
                <a16:creationId xmlns:a16="http://schemas.microsoft.com/office/drawing/2014/main" id="{BC13579B-73E6-448C-8694-60F53E250B91}"/>
              </a:ext>
            </a:extLst>
          </p:cNvPr>
          <p:cNvSpPr/>
          <p:nvPr/>
        </p:nvSpPr>
        <p:spPr>
          <a:xfrm>
            <a:off x="4940816" y="321013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1" name="Retângulo 940">
            <a:extLst>
              <a:ext uri="{FF2B5EF4-FFF2-40B4-BE49-F238E27FC236}">
                <a16:creationId xmlns:a16="http://schemas.microsoft.com/office/drawing/2014/main" id="{9D79C109-45E5-4690-AC0C-953F42445EAF}"/>
              </a:ext>
            </a:extLst>
          </p:cNvPr>
          <p:cNvSpPr/>
          <p:nvPr/>
        </p:nvSpPr>
        <p:spPr>
          <a:xfrm>
            <a:off x="4929043" y="381883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2" name="Retângulo 941">
            <a:extLst>
              <a:ext uri="{FF2B5EF4-FFF2-40B4-BE49-F238E27FC236}">
                <a16:creationId xmlns:a16="http://schemas.microsoft.com/office/drawing/2014/main" id="{55F70752-DDF0-4A4F-B06E-4D5BD511572B}"/>
              </a:ext>
            </a:extLst>
          </p:cNvPr>
          <p:cNvSpPr/>
          <p:nvPr/>
        </p:nvSpPr>
        <p:spPr>
          <a:xfrm>
            <a:off x="4935888" y="361605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3" name="Retângulo 942">
            <a:extLst>
              <a:ext uri="{FF2B5EF4-FFF2-40B4-BE49-F238E27FC236}">
                <a16:creationId xmlns:a16="http://schemas.microsoft.com/office/drawing/2014/main" id="{731E6C5B-21CD-4D93-9770-BFDA019A18AE}"/>
              </a:ext>
            </a:extLst>
          </p:cNvPr>
          <p:cNvSpPr/>
          <p:nvPr/>
        </p:nvSpPr>
        <p:spPr>
          <a:xfrm>
            <a:off x="4935595" y="402274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4" name="Retângulo 943">
            <a:extLst>
              <a:ext uri="{FF2B5EF4-FFF2-40B4-BE49-F238E27FC236}">
                <a16:creationId xmlns:a16="http://schemas.microsoft.com/office/drawing/2014/main" id="{107D1E88-E363-4FBC-8566-4A2BDF842F92}"/>
              </a:ext>
            </a:extLst>
          </p:cNvPr>
          <p:cNvSpPr/>
          <p:nvPr/>
        </p:nvSpPr>
        <p:spPr>
          <a:xfrm>
            <a:off x="5098557" y="137741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5" name="Retângulo 944">
            <a:extLst>
              <a:ext uri="{FF2B5EF4-FFF2-40B4-BE49-F238E27FC236}">
                <a16:creationId xmlns:a16="http://schemas.microsoft.com/office/drawing/2014/main" id="{B78A771F-F8B8-4FFA-919A-BDACD9C73719}"/>
              </a:ext>
            </a:extLst>
          </p:cNvPr>
          <p:cNvSpPr/>
          <p:nvPr/>
        </p:nvSpPr>
        <p:spPr>
          <a:xfrm>
            <a:off x="5096718" y="117894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6" name="Retângulo 945">
            <a:extLst>
              <a:ext uri="{FF2B5EF4-FFF2-40B4-BE49-F238E27FC236}">
                <a16:creationId xmlns:a16="http://schemas.microsoft.com/office/drawing/2014/main" id="{43943815-37B3-4617-96EF-B9D8AA3C25FA}"/>
              </a:ext>
            </a:extLst>
          </p:cNvPr>
          <p:cNvSpPr/>
          <p:nvPr/>
        </p:nvSpPr>
        <p:spPr>
          <a:xfrm>
            <a:off x="5098264" y="178410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7" name="Retângulo 946">
            <a:extLst>
              <a:ext uri="{FF2B5EF4-FFF2-40B4-BE49-F238E27FC236}">
                <a16:creationId xmlns:a16="http://schemas.microsoft.com/office/drawing/2014/main" id="{D69864F0-9331-4212-9260-BB90BD782AC4}"/>
              </a:ext>
            </a:extLst>
          </p:cNvPr>
          <p:cNvSpPr/>
          <p:nvPr/>
        </p:nvSpPr>
        <p:spPr>
          <a:xfrm>
            <a:off x="5105109" y="158131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8" name="Retângulo 947">
            <a:extLst>
              <a:ext uri="{FF2B5EF4-FFF2-40B4-BE49-F238E27FC236}">
                <a16:creationId xmlns:a16="http://schemas.microsoft.com/office/drawing/2014/main" id="{86426B4C-7F34-4C02-A7DE-6668B8D72396}"/>
              </a:ext>
            </a:extLst>
          </p:cNvPr>
          <p:cNvSpPr/>
          <p:nvPr/>
        </p:nvSpPr>
        <p:spPr>
          <a:xfrm>
            <a:off x="5093336" y="219001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9" name="Retângulo 948">
            <a:extLst>
              <a:ext uri="{FF2B5EF4-FFF2-40B4-BE49-F238E27FC236}">
                <a16:creationId xmlns:a16="http://schemas.microsoft.com/office/drawing/2014/main" id="{B12637BF-B8FF-4C37-BF2D-14E11E33B255}"/>
              </a:ext>
            </a:extLst>
          </p:cNvPr>
          <p:cNvSpPr/>
          <p:nvPr/>
        </p:nvSpPr>
        <p:spPr>
          <a:xfrm>
            <a:off x="5100181" y="198723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0" name="Retângulo 949">
            <a:extLst>
              <a:ext uri="{FF2B5EF4-FFF2-40B4-BE49-F238E27FC236}">
                <a16:creationId xmlns:a16="http://schemas.microsoft.com/office/drawing/2014/main" id="{83095424-10B0-4EA8-88C7-85C0F19F849A}"/>
              </a:ext>
            </a:extLst>
          </p:cNvPr>
          <p:cNvSpPr/>
          <p:nvPr/>
        </p:nvSpPr>
        <p:spPr>
          <a:xfrm>
            <a:off x="5093043" y="259670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1" name="Retângulo 950">
            <a:extLst>
              <a:ext uri="{FF2B5EF4-FFF2-40B4-BE49-F238E27FC236}">
                <a16:creationId xmlns:a16="http://schemas.microsoft.com/office/drawing/2014/main" id="{955136AF-BFFE-464D-B8F0-AF8500E3CCE4}"/>
              </a:ext>
            </a:extLst>
          </p:cNvPr>
          <p:cNvSpPr/>
          <p:nvPr/>
        </p:nvSpPr>
        <p:spPr>
          <a:xfrm>
            <a:off x="5099888" y="239392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2" name="Retângulo 951">
            <a:extLst>
              <a:ext uri="{FF2B5EF4-FFF2-40B4-BE49-F238E27FC236}">
                <a16:creationId xmlns:a16="http://schemas.microsoft.com/office/drawing/2014/main" id="{64746A5A-2D1A-44BF-8B19-C239F6AB6821}"/>
              </a:ext>
            </a:extLst>
          </p:cNvPr>
          <p:cNvSpPr/>
          <p:nvPr/>
        </p:nvSpPr>
        <p:spPr>
          <a:xfrm>
            <a:off x="5091568" y="300319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3" name="Retângulo 952">
            <a:extLst>
              <a:ext uri="{FF2B5EF4-FFF2-40B4-BE49-F238E27FC236}">
                <a16:creationId xmlns:a16="http://schemas.microsoft.com/office/drawing/2014/main" id="{471857D3-7B52-4454-BA70-E68AF2E936FD}"/>
              </a:ext>
            </a:extLst>
          </p:cNvPr>
          <p:cNvSpPr/>
          <p:nvPr/>
        </p:nvSpPr>
        <p:spPr>
          <a:xfrm>
            <a:off x="5098413" y="280041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4" name="Retângulo 953">
            <a:extLst>
              <a:ext uri="{FF2B5EF4-FFF2-40B4-BE49-F238E27FC236}">
                <a16:creationId xmlns:a16="http://schemas.microsoft.com/office/drawing/2014/main" id="{EEDB8E42-2F17-4DC7-B91A-8DC5F2CE0FF4}"/>
              </a:ext>
            </a:extLst>
          </p:cNvPr>
          <p:cNvSpPr/>
          <p:nvPr/>
        </p:nvSpPr>
        <p:spPr>
          <a:xfrm>
            <a:off x="5091275" y="340989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5" name="Retângulo 954">
            <a:extLst>
              <a:ext uri="{FF2B5EF4-FFF2-40B4-BE49-F238E27FC236}">
                <a16:creationId xmlns:a16="http://schemas.microsoft.com/office/drawing/2014/main" id="{155269A3-5F9C-494D-8FA9-E6BB1F556395}"/>
              </a:ext>
            </a:extLst>
          </p:cNvPr>
          <p:cNvSpPr/>
          <p:nvPr/>
        </p:nvSpPr>
        <p:spPr>
          <a:xfrm>
            <a:off x="5098120" y="320710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6" name="Retângulo 955">
            <a:extLst>
              <a:ext uri="{FF2B5EF4-FFF2-40B4-BE49-F238E27FC236}">
                <a16:creationId xmlns:a16="http://schemas.microsoft.com/office/drawing/2014/main" id="{12C761E8-57E3-491B-859C-E161341F36EA}"/>
              </a:ext>
            </a:extLst>
          </p:cNvPr>
          <p:cNvSpPr/>
          <p:nvPr/>
        </p:nvSpPr>
        <p:spPr>
          <a:xfrm>
            <a:off x="5086347" y="381580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7" name="Retângulo 956">
            <a:extLst>
              <a:ext uri="{FF2B5EF4-FFF2-40B4-BE49-F238E27FC236}">
                <a16:creationId xmlns:a16="http://schemas.microsoft.com/office/drawing/2014/main" id="{C6BE5F36-37B5-44E5-8C4A-61B31A9EF544}"/>
              </a:ext>
            </a:extLst>
          </p:cNvPr>
          <p:cNvSpPr/>
          <p:nvPr/>
        </p:nvSpPr>
        <p:spPr>
          <a:xfrm>
            <a:off x="5093192" y="361301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8" name="Retângulo 957">
            <a:extLst>
              <a:ext uri="{FF2B5EF4-FFF2-40B4-BE49-F238E27FC236}">
                <a16:creationId xmlns:a16="http://schemas.microsoft.com/office/drawing/2014/main" id="{DD7F9619-C5E6-48BE-8C2F-54E4288F6D1C}"/>
              </a:ext>
            </a:extLst>
          </p:cNvPr>
          <p:cNvSpPr/>
          <p:nvPr/>
        </p:nvSpPr>
        <p:spPr>
          <a:xfrm>
            <a:off x="5092899" y="401971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0" name="Conector reto 959">
            <a:extLst>
              <a:ext uri="{FF2B5EF4-FFF2-40B4-BE49-F238E27FC236}">
                <a16:creationId xmlns:a16="http://schemas.microsoft.com/office/drawing/2014/main" id="{B40892B9-D2E7-4B20-867D-054C43F2C8D6}"/>
              </a:ext>
            </a:extLst>
          </p:cNvPr>
          <p:cNvCxnSpPr>
            <a:cxnSpLocks/>
          </p:cNvCxnSpPr>
          <p:nvPr/>
        </p:nvCxnSpPr>
        <p:spPr>
          <a:xfrm flipH="1">
            <a:off x="5045144" y="1205533"/>
            <a:ext cx="4142" cy="3103542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1" name="Conector reto 960">
            <a:extLst>
              <a:ext uri="{FF2B5EF4-FFF2-40B4-BE49-F238E27FC236}">
                <a16:creationId xmlns:a16="http://schemas.microsoft.com/office/drawing/2014/main" id="{EA343FF5-D930-40AC-BECA-2F0E1A204118}"/>
              </a:ext>
            </a:extLst>
          </p:cNvPr>
          <p:cNvCxnSpPr>
            <a:cxnSpLocks/>
            <a:stCxn id="945" idx="1"/>
            <a:endCxn id="930" idx="3"/>
          </p:cNvCxnSpPr>
          <p:nvPr/>
        </p:nvCxnSpPr>
        <p:spPr>
          <a:xfrm flipH="1" flipV="1">
            <a:off x="5008137" y="1205857"/>
            <a:ext cx="88581" cy="128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2" name="Conector reto 961">
            <a:extLst>
              <a:ext uri="{FF2B5EF4-FFF2-40B4-BE49-F238E27FC236}">
                <a16:creationId xmlns:a16="http://schemas.microsoft.com/office/drawing/2014/main" id="{FE37768F-0B29-4232-B5D8-93279E94A40B}"/>
              </a:ext>
            </a:extLst>
          </p:cNvPr>
          <p:cNvCxnSpPr>
            <a:cxnSpLocks/>
          </p:cNvCxnSpPr>
          <p:nvPr/>
        </p:nvCxnSpPr>
        <p:spPr>
          <a:xfrm flipH="1">
            <a:off x="4995634" y="1409089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3" name="Conector reto 962">
            <a:extLst>
              <a:ext uri="{FF2B5EF4-FFF2-40B4-BE49-F238E27FC236}">
                <a16:creationId xmlns:a16="http://schemas.microsoft.com/office/drawing/2014/main" id="{49B7927F-65CF-45E6-B2DA-25753B18032F}"/>
              </a:ext>
            </a:extLst>
          </p:cNvPr>
          <p:cNvCxnSpPr>
            <a:cxnSpLocks/>
          </p:cNvCxnSpPr>
          <p:nvPr/>
        </p:nvCxnSpPr>
        <p:spPr>
          <a:xfrm flipH="1">
            <a:off x="5002623" y="1611894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4" name="Conector reto 963">
            <a:extLst>
              <a:ext uri="{FF2B5EF4-FFF2-40B4-BE49-F238E27FC236}">
                <a16:creationId xmlns:a16="http://schemas.microsoft.com/office/drawing/2014/main" id="{EB7FF9B2-C179-4BB1-80B3-0A33199E8DAE}"/>
              </a:ext>
            </a:extLst>
          </p:cNvPr>
          <p:cNvCxnSpPr>
            <a:cxnSpLocks/>
          </p:cNvCxnSpPr>
          <p:nvPr/>
        </p:nvCxnSpPr>
        <p:spPr>
          <a:xfrm flipH="1">
            <a:off x="5002623" y="1812302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5" name="Conector reto 964">
            <a:extLst>
              <a:ext uri="{FF2B5EF4-FFF2-40B4-BE49-F238E27FC236}">
                <a16:creationId xmlns:a16="http://schemas.microsoft.com/office/drawing/2014/main" id="{F3CD3B26-138B-4754-BC9B-DF406E55E7C1}"/>
              </a:ext>
            </a:extLst>
          </p:cNvPr>
          <p:cNvCxnSpPr>
            <a:cxnSpLocks/>
          </p:cNvCxnSpPr>
          <p:nvPr/>
        </p:nvCxnSpPr>
        <p:spPr>
          <a:xfrm flipH="1">
            <a:off x="4995634" y="2019066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6" name="Conector reto 965">
            <a:extLst>
              <a:ext uri="{FF2B5EF4-FFF2-40B4-BE49-F238E27FC236}">
                <a16:creationId xmlns:a16="http://schemas.microsoft.com/office/drawing/2014/main" id="{6486108B-5610-4A53-BF69-F848E4B149D4}"/>
              </a:ext>
            </a:extLst>
          </p:cNvPr>
          <p:cNvCxnSpPr>
            <a:cxnSpLocks/>
          </p:cNvCxnSpPr>
          <p:nvPr/>
        </p:nvCxnSpPr>
        <p:spPr>
          <a:xfrm flipH="1">
            <a:off x="4995634" y="2216365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7" name="Conector reto 966">
            <a:extLst>
              <a:ext uri="{FF2B5EF4-FFF2-40B4-BE49-F238E27FC236}">
                <a16:creationId xmlns:a16="http://schemas.microsoft.com/office/drawing/2014/main" id="{83F088DF-0AD2-4EFA-ABA8-5B9E9A80E420}"/>
              </a:ext>
            </a:extLst>
          </p:cNvPr>
          <p:cNvCxnSpPr>
            <a:cxnSpLocks/>
          </p:cNvCxnSpPr>
          <p:nvPr/>
        </p:nvCxnSpPr>
        <p:spPr>
          <a:xfrm flipH="1">
            <a:off x="5002623" y="241909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8" name="Conector reto 967">
            <a:extLst>
              <a:ext uri="{FF2B5EF4-FFF2-40B4-BE49-F238E27FC236}">
                <a16:creationId xmlns:a16="http://schemas.microsoft.com/office/drawing/2014/main" id="{20B0FD25-1648-428E-ABCC-436040892A41}"/>
              </a:ext>
            </a:extLst>
          </p:cNvPr>
          <p:cNvCxnSpPr>
            <a:cxnSpLocks/>
          </p:cNvCxnSpPr>
          <p:nvPr/>
        </p:nvCxnSpPr>
        <p:spPr>
          <a:xfrm flipH="1">
            <a:off x="4989463" y="2628387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9" name="Conector reto 968">
            <a:extLst>
              <a:ext uri="{FF2B5EF4-FFF2-40B4-BE49-F238E27FC236}">
                <a16:creationId xmlns:a16="http://schemas.microsoft.com/office/drawing/2014/main" id="{FA0ED00A-703C-4BCF-BDBD-6EC56FC23C5E}"/>
              </a:ext>
            </a:extLst>
          </p:cNvPr>
          <p:cNvCxnSpPr>
            <a:cxnSpLocks/>
          </p:cNvCxnSpPr>
          <p:nvPr/>
        </p:nvCxnSpPr>
        <p:spPr>
          <a:xfrm flipH="1">
            <a:off x="4996452" y="2825581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0" name="Conector reto 969">
            <a:extLst>
              <a:ext uri="{FF2B5EF4-FFF2-40B4-BE49-F238E27FC236}">
                <a16:creationId xmlns:a16="http://schemas.microsoft.com/office/drawing/2014/main" id="{A3F93C0D-B7FA-4C7C-84BC-83A81F254661}"/>
              </a:ext>
            </a:extLst>
          </p:cNvPr>
          <p:cNvCxnSpPr>
            <a:cxnSpLocks/>
          </p:cNvCxnSpPr>
          <p:nvPr/>
        </p:nvCxnSpPr>
        <p:spPr>
          <a:xfrm flipH="1">
            <a:off x="4989463" y="3028367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1" name="Conector reto 970">
            <a:extLst>
              <a:ext uri="{FF2B5EF4-FFF2-40B4-BE49-F238E27FC236}">
                <a16:creationId xmlns:a16="http://schemas.microsoft.com/office/drawing/2014/main" id="{3E915AAE-1494-4523-90D4-6622A1F051E8}"/>
              </a:ext>
            </a:extLst>
          </p:cNvPr>
          <p:cNvCxnSpPr>
            <a:cxnSpLocks/>
          </p:cNvCxnSpPr>
          <p:nvPr/>
        </p:nvCxnSpPr>
        <p:spPr>
          <a:xfrm flipH="1">
            <a:off x="5002623" y="3235806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2" name="Conector reto 971">
            <a:extLst>
              <a:ext uri="{FF2B5EF4-FFF2-40B4-BE49-F238E27FC236}">
                <a16:creationId xmlns:a16="http://schemas.microsoft.com/office/drawing/2014/main" id="{FAE99402-2ED0-4B32-80BC-CD2D2F6137E8}"/>
              </a:ext>
            </a:extLst>
          </p:cNvPr>
          <p:cNvCxnSpPr>
            <a:cxnSpLocks/>
          </p:cNvCxnSpPr>
          <p:nvPr/>
        </p:nvCxnSpPr>
        <p:spPr>
          <a:xfrm flipH="1">
            <a:off x="4989082" y="344157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3" name="Conector reto 972">
            <a:extLst>
              <a:ext uri="{FF2B5EF4-FFF2-40B4-BE49-F238E27FC236}">
                <a16:creationId xmlns:a16="http://schemas.microsoft.com/office/drawing/2014/main" id="{50589550-5ED5-4737-9083-07F1117834FF}"/>
              </a:ext>
            </a:extLst>
          </p:cNvPr>
          <p:cNvCxnSpPr>
            <a:cxnSpLocks/>
          </p:cNvCxnSpPr>
          <p:nvPr/>
        </p:nvCxnSpPr>
        <p:spPr>
          <a:xfrm flipH="1">
            <a:off x="4995634" y="3638187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Conector reto 973">
            <a:extLst>
              <a:ext uri="{FF2B5EF4-FFF2-40B4-BE49-F238E27FC236}">
                <a16:creationId xmlns:a16="http://schemas.microsoft.com/office/drawing/2014/main" id="{04068C69-095B-4FDB-8399-F2A4DE3978D7}"/>
              </a:ext>
            </a:extLst>
          </p:cNvPr>
          <p:cNvCxnSpPr>
            <a:cxnSpLocks/>
          </p:cNvCxnSpPr>
          <p:nvPr/>
        </p:nvCxnSpPr>
        <p:spPr>
          <a:xfrm flipH="1">
            <a:off x="4989463" y="3842821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Conector reto 974">
            <a:extLst>
              <a:ext uri="{FF2B5EF4-FFF2-40B4-BE49-F238E27FC236}">
                <a16:creationId xmlns:a16="http://schemas.microsoft.com/office/drawing/2014/main" id="{161C9B66-9415-44F0-A0FA-DA523B29081B}"/>
              </a:ext>
            </a:extLst>
          </p:cNvPr>
          <p:cNvCxnSpPr>
            <a:cxnSpLocks/>
          </p:cNvCxnSpPr>
          <p:nvPr/>
        </p:nvCxnSpPr>
        <p:spPr>
          <a:xfrm flipH="1">
            <a:off x="4996452" y="405139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7" name="Retângulo 1146">
            <a:extLst>
              <a:ext uri="{FF2B5EF4-FFF2-40B4-BE49-F238E27FC236}">
                <a16:creationId xmlns:a16="http://schemas.microsoft.com/office/drawing/2014/main" id="{D5F1EF81-37AA-45FD-AD3A-8A220CD2B11C}"/>
              </a:ext>
            </a:extLst>
          </p:cNvPr>
          <p:cNvSpPr/>
          <p:nvPr/>
        </p:nvSpPr>
        <p:spPr>
          <a:xfrm>
            <a:off x="5692931" y="137883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8" name="Retângulo 1147">
            <a:extLst>
              <a:ext uri="{FF2B5EF4-FFF2-40B4-BE49-F238E27FC236}">
                <a16:creationId xmlns:a16="http://schemas.microsoft.com/office/drawing/2014/main" id="{C1CB72B5-18F2-4A57-AE84-9E074AE5CF41}"/>
              </a:ext>
            </a:extLst>
          </p:cNvPr>
          <p:cNvSpPr/>
          <p:nvPr/>
        </p:nvSpPr>
        <p:spPr>
          <a:xfrm>
            <a:off x="5699776" y="117604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9" name="Retângulo 1148">
            <a:extLst>
              <a:ext uri="{FF2B5EF4-FFF2-40B4-BE49-F238E27FC236}">
                <a16:creationId xmlns:a16="http://schemas.microsoft.com/office/drawing/2014/main" id="{A1C9DC42-FF03-4D02-8637-EB3941F4D33D}"/>
              </a:ext>
            </a:extLst>
          </p:cNvPr>
          <p:cNvSpPr/>
          <p:nvPr/>
        </p:nvSpPr>
        <p:spPr>
          <a:xfrm>
            <a:off x="5692638" y="178552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0" name="Retângulo 1149">
            <a:extLst>
              <a:ext uri="{FF2B5EF4-FFF2-40B4-BE49-F238E27FC236}">
                <a16:creationId xmlns:a16="http://schemas.microsoft.com/office/drawing/2014/main" id="{453E04BC-4EA6-4295-816F-6E9B671EF729}"/>
              </a:ext>
            </a:extLst>
          </p:cNvPr>
          <p:cNvSpPr/>
          <p:nvPr/>
        </p:nvSpPr>
        <p:spPr>
          <a:xfrm>
            <a:off x="5699483" y="158273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1" name="Retângulo 1150">
            <a:extLst>
              <a:ext uri="{FF2B5EF4-FFF2-40B4-BE49-F238E27FC236}">
                <a16:creationId xmlns:a16="http://schemas.microsoft.com/office/drawing/2014/main" id="{19A27AA3-A9D6-40B4-96E1-377A97C3CDDA}"/>
              </a:ext>
            </a:extLst>
          </p:cNvPr>
          <p:cNvSpPr/>
          <p:nvPr/>
        </p:nvSpPr>
        <p:spPr>
          <a:xfrm>
            <a:off x="5687710" y="219143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2" name="Retângulo 1151">
            <a:extLst>
              <a:ext uri="{FF2B5EF4-FFF2-40B4-BE49-F238E27FC236}">
                <a16:creationId xmlns:a16="http://schemas.microsoft.com/office/drawing/2014/main" id="{82FDB928-BB10-4D23-98DA-EAF03FA7E385}"/>
              </a:ext>
            </a:extLst>
          </p:cNvPr>
          <p:cNvSpPr/>
          <p:nvPr/>
        </p:nvSpPr>
        <p:spPr>
          <a:xfrm>
            <a:off x="5694555" y="198865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3" name="Retângulo 1152">
            <a:extLst>
              <a:ext uri="{FF2B5EF4-FFF2-40B4-BE49-F238E27FC236}">
                <a16:creationId xmlns:a16="http://schemas.microsoft.com/office/drawing/2014/main" id="{CB1F5F2C-FCEF-43F8-8205-B1659550F86F}"/>
              </a:ext>
            </a:extLst>
          </p:cNvPr>
          <p:cNvSpPr/>
          <p:nvPr/>
        </p:nvSpPr>
        <p:spPr>
          <a:xfrm>
            <a:off x="5687417" y="259813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4" name="Retângulo 1153">
            <a:extLst>
              <a:ext uri="{FF2B5EF4-FFF2-40B4-BE49-F238E27FC236}">
                <a16:creationId xmlns:a16="http://schemas.microsoft.com/office/drawing/2014/main" id="{D27284A5-EBCD-4F84-BB80-B672187AA3AC}"/>
              </a:ext>
            </a:extLst>
          </p:cNvPr>
          <p:cNvSpPr/>
          <p:nvPr/>
        </p:nvSpPr>
        <p:spPr>
          <a:xfrm>
            <a:off x="5694262" y="239534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5" name="Retângulo 1154">
            <a:extLst>
              <a:ext uri="{FF2B5EF4-FFF2-40B4-BE49-F238E27FC236}">
                <a16:creationId xmlns:a16="http://schemas.microsoft.com/office/drawing/2014/main" id="{5CC4986C-C25B-49A1-B9BD-FF677A879389}"/>
              </a:ext>
            </a:extLst>
          </p:cNvPr>
          <p:cNvSpPr/>
          <p:nvPr/>
        </p:nvSpPr>
        <p:spPr>
          <a:xfrm>
            <a:off x="5685942" y="300462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6" name="Retângulo 1155">
            <a:extLst>
              <a:ext uri="{FF2B5EF4-FFF2-40B4-BE49-F238E27FC236}">
                <a16:creationId xmlns:a16="http://schemas.microsoft.com/office/drawing/2014/main" id="{04383F0E-DFAF-4D20-8AFE-F0628A22530F}"/>
              </a:ext>
            </a:extLst>
          </p:cNvPr>
          <p:cNvSpPr/>
          <p:nvPr/>
        </p:nvSpPr>
        <p:spPr>
          <a:xfrm>
            <a:off x="5692787" y="280183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7" name="Retângulo 1156">
            <a:extLst>
              <a:ext uri="{FF2B5EF4-FFF2-40B4-BE49-F238E27FC236}">
                <a16:creationId xmlns:a16="http://schemas.microsoft.com/office/drawing/2014/main" id="{C3DB8F48-9253-4ECC-8877-8C9FCD2DCAEE}"/>
              </a:ext>
            </a:extLst>
          </p:cNvPr>
          <p:cNvSpPr/>
          <p:nvPr/>
        </p:nvSpPr>
        <p:spPr>
          <a:xfrm>
            <a:off x="5685649" y="341131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8" name="Retângulo 1157">
            <a:extLst>
              <a:ext uri="{FF2B5EF4-FFF2-40B4-BE49-F238E27FC236}">
                <a16:creationId xmlns:a16="http://schemas.microsoft.com/office/drawing/2014/main" id="{E1AB5969-C7FE-434F-BE6E-46DB0A96CE5B}"/>
              </a:ext>
            </a:extLst>
          </p:cNvPr>
          <p:cNvSpPr/>
          <p:nvPr/>
        </p:nvSpPr>
        <p:spPr>
          <a:xfrm>
            <a:off x="5692494" y="320852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9" name="Retângulo 1158">
            <a:extLst>
              <a:ext uri="{FF2B5EF4-FFF2-40B4-BE49-F238E27FC236}">
                <a16:creationId xmlns:a16="http://schemas.microsoft.com/office/drawing/2014/main" id="{FDA5BA16-529B-47BC-954E-A9B0867699E6}"/>
              </a:ext>
            </a:extLst>
          </p:cNvPr>
          <p:cNvSpPr/>
          <p:nvPr/>
        </p:nvSpPr>
        <p:spPr>
          <a:xfrm>
            <a:off x="5680721" y="381722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0" name="Retângulo 1159">
            <a:extLst>
              <a:ext uri="{FF2B5EF4-FFF2-40B4-BE49-F238E27FC236}">
                <a16:creationId xmlns:a16="http://schemas.microsoft.com/office/drawing/2014/main" id="{05702D7D-39B8-4510-915E-A42B1C2F28B0}"/>
              </a:ext>
            </a:extLst>
          </p:cNvPr>
          <p:cNvSpPr/>
          <p:nvPr/>
        </p:nvSpPr>
        <p:spPr>
          <a:xfrm>
            <a:off x="5687566" y="361444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1" name="Retângulo 1160">
            <a:extLst>
              <a:ext uri="{FF2B5EF4-FFF2-40B4-BE49-F238E27FC236}">
                <a16:creationId xmlns:a16="http://schemas.microsoft.com/office/drawing/2014/main" id="{1D5F00FF-4812-451F-B06D-9895FF073BB7}"/>
              </a:ext>
            </a:extLst>
          </p:cNvPr>
          <p:cNvSpPr/>
          <p:nvPr/>
        </p:nvSpPr>
        <p:spPr>
          <a:xfrm>
            <a:off x="5687273" y="402113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2" name="Retângulo 1161">
            <a:extLst>
              <a:ext uri="{FF2B5EF4-FFF2-40B4-BE49-F238E27FC236}">
                <a16:creationId xmlns:a16="http://schemas.microsoft.com/office/drawing/2014/main" id="{FEA61CC4-CC58-4677-848E-319C3D668E1B}"/>
              </a:ext>
            </a:extLst>
          </p:cNvPr>
          <p:cNvSpPr/>
          <p:nvPr/>
        </p:nvSpPr>
        <p:spPr>
          <a:xfrm>
            <a:off x="5850235" y="137580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3" name="Retângulo 1162">
            <a:extLst>
              <a:ext uri="{FF2B5EF4-FFF2-40B4-BE49-F238E27FC236}">
                <a16:creationId xmlns:a16="http://schemas.microsoft.com/office/drawing/2014/main" id="{A654A6D1-6507-46C3-9C24-63EF6AA43A99}"/>
              </a:ext>
            </a:extLst>
          </p:cNvPr>
          <p:cNvSpPr/>
          <p:nvPr/>
        </p:nvSpPr>
        <p:spPr>
          <a:xfrm>
            <a:off x="5848396" y="117733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4" name="Retângulo 1163">
            <a:extLst>
              <a:ext uri="{FF2B5EF4-FFF2-40B4-BE49-F238E27FC236}">
                <a16:creationId xmlns:a16="http://schemas.microsoft.com/office/drawing/2014/main" id="{934C99D5-75CB-4F0D-8A08-18A30FAC05C0}"/>
              </a:ext>
            </a:extLst>
          </p:cNvPr>
          <p:cNvSpPr/>
          <p:nvPr/>
        </p:nvSpPr>
        <p:spPr>
          <a:xfrm>
            <a:off x="5849942" y="178249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5" name="Retângulo 1164">
            <a:extLst>
              <a:ext uri="{FF2B5EF4-FFF2-40B4-BE49-F238E27FC236}">
                <a16:creationId xmlns:a16="http://schemas.microsoft.com/office/drawing/2014/main" id="{FA0950CB-A704-402C-9299-EC5F5EE4E0B5}"/>
              </a:ext>
            </a:extLst>
          </p:cNvPr>
          <p:cNvSpPr/>
          <p:nvPr/>
        </p:nvSpPr>
        <p:spPr>
          <a:xfrm>
            <a:off x="5856787" y="157970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6" name="Retângulo 1165">
            <a:extLst>
              <a:ext uri="{FF2B5EF4-FFF2-40B4-BE49-F238E27FC236}">
                <a16:creationId xmlns:a16="http://schemas.microsoft.com/office/drawing/2014/main" id="{DFD7C09F-48A7-49E6-BBA1-26296C01A0F3}"/>
              </a:ext>
            </a:extLst>
          </p:cNvPr>
          <p:cNvSpPr/>
          <p:nvPr/>
        </p:nvSpPr>
        <p:spPr>
          <a:xfrm>
            <a:off x="5845014" y="218840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7" name="Retângulo 1166">
            <a:extLst>
              <a:ext uri="{FF2B5EF4-FFF2-40B4-BE49-F238E27FC236}">
                <a16:creationId xmlns:a16="http://schemas.microsoft.com/office/drawing/2014/main" id="{113A4C28-1168-4709-AC78-D9ADE6927D54}"/>
              </a:ext>
            </a:extLst>
          </p:cNvPr>
          <p:cNvSpPr/>
          <p:nvPr/>
        </p:nvSpPr>
        <p:spPr>
          <a:xfrm>
            <a:off x="5851859" y="198562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8" name="Retângulo 1167">
            <a:extLst>
              <a:ext uri="{FF2B5EF4-FFF2-40B4-BE49-F238E27FC236}">
                <a16:creationId xmlns:a16="http://schemas.microsoft.com/office/drawing/2014/main" id="{84176558-4723-4BE1-BEE7-6E321DA0186F}"/>
              </a:ext>
            </a:extLst>
          </p:cNvPr>
          <p:cNvSpPr/>
          <p:nvPr/>
        </p:nvSpPr>
        <p:spPr>
          <a:xfrm>
            <a:off x="5844721" y="259509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9" name="Retângulo 1168">
            <a:extLst>
              <a:ext uri="{FF2B5EF4-FFF2-40B4-BE49-F238E27FC236}">
                <a16:creationId xmlns:a16="http://schemas.microsoft.com/office/drawing/2014/main" id="{3281C181-B2B3-4FB5-8F97-DE9CAAC778EC}"/>
              </a:ext>
            </a:extLst>
          </p:cNvPr>
          <p:cNvSpPr/>
          <p:nvPr/>
        </p:nvSpPr>
        <p:spPr>
          <a:xfrm>
            <a:off x="5851566" y="239231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0" name="Retângulo 1169">
            <a:extLst>
              <a:ext uri="{FF2B5EF4-FFF2-40B4-BE49-F238E27FC236}">
                <a16:creationId xmlns:a16="http://schemas.microsoft.com/office/drawing/2014/main" id="{09551CEA-BBDC-4C93-80A9-DB3D2325AC07}"/>
              </a:ext>
            </a:extLst>
          </p:cNvPr>
          <p:cNvSpPr/>
          <p:nvPr/>
        </p:nvSpPr>
        <p:spPr>
          <a:xfrm>
            <a:off x="5843246" y="300158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1" name="Retângulo 1170">
            <a:extLst>
              <a:ext uri="{FF2B5EF4-FFF2-40B4-BE49-F238E27FC236}">
                <a16:creationId xmlns:a16="http://schemas.microsoft.com/office/drawing/2014/main" id="{5CB406B5-B864-4BDD-B1C4-DB0E195D25A0}"/>
              </a:ext>
            </a:extLst>
          </p:cNvPr>
          <p:cNvSpPr/>
          <p:nvPr/>
        </p:nvSpPr>
        <p:spPr>
          <a:xfrm>
            <a:off x="5850091" y="279880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2" name="Retângulo 1171">
            <a:extLst>
              <a:ext uri="{FF2B5EF4-FFF2-40B4-BE49-F238E27FC236}">
                <a16:creationId xmlns:a16="http://schemas.microsoft.com/office/drawing/2014/main" id="{1F66599B-DCD7-4415-967A-FF70F9C757B3}"/>
              </a:ext>
            </a:extLst>
          </p:cNvPr>
          <p:cNvSpPr/>
          <p:nvPr/>
        </p:nvSpPr>
        <p:spPr>
          <a:xfrm>
            <a:off x="5842953" y="340828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3" name="Retângulo 1172">
            <a:extLst>
              <a:ext uri="{FF2B5EF4-FFF2-40B4-BE49-F238E27FC236}">
                <a16:creationId xmlns:a16="http://schemas.microsoft.com/office/drawing/2014/main" id="{92D2D679-021F-4FCD-8903-C1C8E241E0BE}"/>
              </a:ext>
            </a:extLst>
          </p:cNvPr>
          <p:cNvSpPr/>
          <p:nvPr/>
        </p:nvSpPr>
        <p:spPr>
          <a:xfrm>
            <a:off x="5849798" y="320549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4" name="Retângulo 1173">
            <a:extLst>
              <a:ext uri="{FF2B5EF4-FFF2-40B4-BE49-F238E27FC236}">
                <a16:creationId xmlns:a16="http://schemas.microsoft.com/office/drawing/2014/main" id="{8B9CDE91-6ADB-486C-B516-82E7FAB76194}"/>
              </a:ext>
            </a:extLst>
          </p:cNvPr>
          <p:cNvSpPr/>
          <p:nvPr/>
        </p:nvSpPr>
        <p:spPr>
          <a:xfrm>
            <a:off x="5838025" y="381419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5" name="Retângulo 1174">
            <a:extLst>
              <a:ext uri="{FF2B5EF4-FFF2-40B4-BE49-F238E27FC236}">
                <a16:creationId xmlns:a16="http://schemas.microsoft.com/office/drawing/2014/main" id="{EAF67078-CA64-45B7-A36E-80384F096F85}"/>
              </a:ext>
            </a:extLst>
          </p:cNvPr>
          <p:cNvSpPr/>
          <p:nvPr/>
        </p:nvSpPr>
        <p:spPr>
          <a:xfrm>
            <a:off x="5844870" y="361140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6" name="Retângulo 1175">
            <a:extLst>
              <a:ext uri="{FF2B5EF4-FFF2-40B4-BE49-F238E27FC236}">
                <a16:creationId xmlns:a16="http://schemas.microsoft.com/office/drawing/2014/main" id="{FC37423A-17E8-492F-999B-118A25900F6E}"/>
              </a:ext>
            </a:extLst>
          </p:cNvPr>
          <p:cNvSpPr/>
          <p:nvPr/>
        </p:nvSpPr>
        <p:spPr>
          <a:xfrm>
            <a:off x="5844577" y="401810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8" name="Conector reto 1177">
            <a:extLst>
              <a:ext uri="{FF2B5EF4-FFF2-40B4-BE49-F238E27FC236}">
                <a16:creationId xmlns:a16="http://schemas.microsoft.com/office/drawing/2014/main" id="{00B964E3-C691-491F-82D7-69F7185DA0A6}"/>
              </a:ext>
            </a:extLst>
          </p:cNvPr>
          <p:cNvCxnSpPr>
            <a:cxnSpLocks/>
          </p:cNvCxnSpPr>
          <p:nvPr/>
        </p:nvCxnSpPr>
        <p:spPr>
          <a:xfrm>
            <a:off x="5800964" y="1205533"/>
            <a:ext cx="0" cy="3103542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9" name="Conector reto 1178">
            <a:extLst>
              <a:ext uri="{FF2B5EF4-FFF2-40B4-BE49-F238E27FC236}">
                <a16:creationId xmlns:a16="http://schemas.microsoft.com/office/drawing/2014/main" id="{5FC290B0-7FAF-4240-9486-31D2688F0C25}"/>
              </a:ext>
            </a:extLst>
          </p:cNvPr>
          <p:cNvCxnSpPr>
            <a:cxnSpLocks/>
            <a:stCxn id="1163" idx="1"/>
            <a:endCxn id="1148" idx="3"/>
          </p:cNvCxnSpPr>
          <p:nvPr/>
        </p:nvCxnSpPr>
        <p:spPr>
          <a:xfrm flipH="1" flipV="1">
            <a:off x="5759815" y="1204247"/>
            <a:ext cx="88581" cy="128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0" name="Conector reto 1179">
            <a:extLst>
              <a:ext uri="{FF2B5EF4-FFF2-40B4-BE49-F238E27FC236}">
                <a16:creationId xmlns:a16="http://schemas.microsoft.com/office/drawing/2014/main" id="{8912B378-32E8-4BC5-ACB1-DF34286524B1}"/>
              </a:ext>
            </a:extLst>
          </p:cNvPr>
          <p:cNvCxnSpPr>
            <a:cxnSpLocks/>
          </p:cNvCxnSpPr>
          <p:nvPr/>
        </p:nvCxnSpPr>
        <p:spPr>
          <a:xfrm flipH="1">
            <a:off x="5747312" y="1407479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1" name="Conector reto 1180">
            <a:extLst>
              <a:ext uri="{FF2B5EF4-FFF2-40B4-BE49-F238E27FC236}">
                <a16:creationId xmlns:a16="http://schemas.microsoft.com/office/drawing/2014/main" id="{CCBF2C29-59D3-435F-AB39-FD017C12954E}"/>
              </a:ext>
            </a:extLst>
          </p:cNvPr>
          <p:cNvCxnSpPr>
            <a:cxnSpLocks/>
          </p:cNvCxnSpPr>
          <p:nvPr/>
        </p:nvCxnSpPr>
        <p:spPr>
          <a:xfrm flipH="1">
            <a:off x="5754301" y="1610284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2" name="Conector reto 1181">
            <a:extLst>
              <a:ext uri="{FF2B5EF4-FFF2-40B4-BE49-F238E27FC236}">
                <a16:creationId xmlns:a16="http://schemas.microsoft.com/office/drawing/2014/main" id="{6C54E20B-F55D-4081-93DA-C689C4B780BB}"/>
              </a:ext>
            </a:extLst>
          </p:cNvPr>
          <p:cNvCxnSpPr>
            <a:cxnSpLocks/>
          </p:cNvCxnSpPr>
          <p:nvPr/>
        </p:nvCxnSpPr>
        <p:spPr>
          <a:xfrm flipH="1">
            <a:off x="5754301" y="1810692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3" name="Conector reto 1182">
            <a:extLst>
              <a:ext uri="{FF2B5EF4-FFF2-40B4-BE49-F238E27FC236}">
                <a16:creationId xmlns:a16="http://schemas.microsoft.com/office/drawing/2014/main" id="{FEFC2911-3C86-4DEA-8ECB-767609B5AA33}"/>
              </a:ext>
            </a:extLst>
          </p:cNvPr>
          <p:cNvCxnSpPr>
            <a:cxnSpLocks/>
          </p:cNvCxnSpPr>
          <p:nvPr/>
        </p:nvCxnSpPr>
        <p:spPr>
          <a:xfrm flipH="1">
            <a:off x="5747312" y="2017456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4" name="Conector reto 1183">
            <a:extLst>
              <a:ext uri="{FF2B5EF4-FFF2-40B4-BE49-F238E27FC236}">
                <a16:creationId xmlns:a16="http://schemas.microsoft.com/office/drawing/2014/main" id="{3A3A8277-9B70-46F0-B070-1C0A0411D3A7}"/>
              </a:ext>
            </a:extLst>
          </p:cNvPr>
          <p:cNvCxnSpPr>
            <a:cxnSpLocks/>
          </p:cNvCxnSpPr>
          <p:nvPr/>
        </p:nvCxnSpPr>
        <p:spPr>
          <a:xfrm flipH="1">
            <a:off x="5747312" y="2214755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5" name="Conector reto 1184">
            <a:extLst>
              <a:ext uri="{FF2B5EF4-FFF2-40B4-BE49-F238E27FC236}">
                <a16:creationId xmlns:a16="http://schemas.microsoft.com/office/drawing/2014/main" id="{83F5A1BE-4F99-4838-B329-7C32B0F24CEF}"/>
              </a:ext>
            </a:extLst>
          </p:cNvPr>
          <p:cNvCxnSpPr>
            <a:cxnSpLocks/>
          </p:cNvCxnSpPr>
          <p:nvPr/>
        </p:nvCxnSpPr>
        <p:spPr>
          <a:xfrm flipH="1">
            <a:off x="5754301" y="241748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6" name="Conector reto 1185">
            <a:extLst>
              <a:ext uri="{FF2B5EF4-FFF2-40B4-BE49-F238E27FC236}">
                <a16:creationId xmlns:a16="http://schemas.microsoft.com/office/drawing/2014/main" id="{A9F65DD2-460D-418C-86E2-FBFCBFEAD8EA}"/>
              </a:ext>
            </a:extLst>
          </p:cNvPr>
          <p:cNvCxnSpPr>
            <a:cxnSpLocks/>
          </p:cNvCxnSpPr>
          <p:nvPr/>
        </p:nvCxnSpPr>
        <p:spPr>
          <a:xfrm flipH="1">
            <a:off x="5741141" y="2626777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7" name="Conector reto 1186">
            <a:extLst>
              <a:ext uri="{FF2B5EF4-FFF2-40B4-BE49-F238E27FC236}">
                <a16:creationId xmlns:a16="http://schemas.microsoft.com/office/drawing/2014/main" id="{7AC87841-63A6-4EA1-B530-59B599CEE27B}"/>
              </a:ext>
            </a:extLst>
          </p:cNvPr>
          <p:cNvCxnSpPr>
            <a:cxnSpLocks/>
          </p:cNvCxnSpPr>
          <p:nvPr/>
        </p:nvCxnSpPr>
        <p:spPr>
          <a:xfrm flipH="1">
            <a:off x="5748130" y="2823971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8" name="Conector reto 1187">
            <a:extLst>
              <a:ext uri="{FF2B5EF4-FFF2-40B4-BE49-F238E27FC236}">
                <a16:creationId xmlns:a16="http://schemas.microsoft.com/office/drawing/2014/main" id="{E5C4D8ED-795F-4541-8D8E-8EE1546D5871}"/>
              </a:ext>
            </a:extLst>
          </p:cNvPr>
          <p:cNvCxnSpPr>
            <a:cxnSpLocks/>
          </p:cNvCxnSpPr>
          <p:nvPr/>
        </p:nvCxnSpPr>
        <p:spPr>
          <a:xfrm flipH="1">
            <a:off x="5741141" y="3026757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9" name="Conector reto 1188">
            <a:extLst>
              <a:ext uri="{FF2B5EF4-FFF2-40B4-BE49-F238E27FC236}">
                <a16:creationId xmlns:a16="http://schemas.microsoft.com/office/drawing/2014/main" id="{8F22947A-35D4-4B8E-991A-638E99F4BF01}"/>
              </a:ext>
            </a:extLst>
          </p:cNvPr>
          <p:cNvCxnSpPr>
            <a:cxnSpLocks/>
          </p:cNvCxnSpPr>
          <p:nvPr/>
        </p:nvCxnSpPr>
        <p:spPr>
          <a:xfrm flipH="1">
            <a:off x="5754301" y="3234196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0" name="Conector reto 1189">
            <a:extLst>
              <a:ext uri="{FF2B5EF4-FFF2-40B4-BE49-F238E27FC236}">
                <a16:creationId xmlns:a16="http://schemas.microsoft.com/office/drawing/2014/main" id="{960BA54B-93A9-4BE0-9E02-DA13ADC4769F}"/>
              </a:ext>
            </a:extLst>
          </p:cNvPr>
          <p:cNvCxnSpPr>
            <a:cxnSpLocks/>
          </p:cNvCxnSpPr>
          <p:nvPr/>
        </p:nvCxnSpPr>
        <p:spPr>
          <a:xfrm flipH="1">
            <a:off x="5740760" y="343996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1" name="Conector reto 1190">
            <a:extLst>
              <a:ext uri="{FF2B5EF4-FFF2-40B4-BE49-F238E27FC236}">
                <a16:creationId xmlns:a16="http://schemas.microsoft.com/office/drawing/2014/main" id="{A22F5C3B-8982-46AB-9818-EF3904742434}"/>
              </a:ext>
            </a:extLst>
          </p:cNvPr>
          <p:cNvCxnSpPr>
            <a:cxnSpLocks/>
          </p:cNvCxnSpPr>
          <p:nvPr/>
        </p:nvCxnSpPr>
        <p:spPr>
          <a:xfrm flipH="1">
            <a:off x="5747312" y="3636577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2" name="Conector reto 1191">
            <a:extLst>
              <a:ext uri="{FF2B5EF4-FFF2-40B4-BE49-F238E27FC236}">
                <a16:creationId xmlns:a16="http://schemas.microsoft.com/office/drawing/2014/main" id="{A638F8D6-E659-41EC-859D-6A743D9B391D}"/>
              </a:ext>
            </a:extLst>
          </p:cNvPr>
          <p:cNvCxnSpPr>
            <a:cxnSpLocks/>
          </p:cNvCxnSpPr>
          <p:nvPr/>
        </p:nvCxnSpPr>
        <p:spPr>
          <a:xfrm flipH="1">
            <a:off x="5741141" y="3841211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3" name="Conector reto 1192">
            <a:extLst>
              <a:ext uri="{FF2B5EF4-FFF2-40B4-BE49-F238E27FC236}">
                <a16:creationId xmlns:a16="http://schemas.microsoft.com/office/drawing/2014/main" id="{E2B6598F-A919-4D72-82E1-CC85236D91AE}"/>
              </a:ext>
            </a:extLst>
          </p:cNvPr>
          <p:cNvCxnSpPr>
            <a:cxnSpLocks/>
          </p:cNvCxnSpPr>
          <p:nvPr/>
        </p:nvCxnSpPr>
        <p:spPr>
          <a:xfrm flipH="1">
            <a:off x="5748130" y="404978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4" name="Retângulo 1193">
            <a:extLst>
              <a:ext uri="{FF2B5EF4-FFF2-40B4-BE49-F238E27FC236}">
                <a16:creationId xmlns:a16="http://schemas.microsoft.com/office/drawing/2014/main" id="{51FB0810-B516-4259-B6AA-C0C6AB78F867}"/>
              </a:ext>
            </a:extLst>
          </p:cNvPr>
          <p:cNvSpPr/>
          <p:nvPr/>
        </p:nvSpPr>
        <p:spPr>
          <a:xfrm>
            <a:off x="6447565" y="137297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5" name="Retângulo 1194">
            <a:extLst>
              <a:ext uri="{FF2B5EF4-FFF2-40B4-BE49-F238E27FC236}">
                <a16:creationId xmlns:a16="http://schemas.microsoft.com/office/drawing/2014/main" id="{5AEF6000-577F-4C41-A037-601E52552114}"/>
              </a:ext>
            </a:extLst>
          </p:cNvPr>
          <p:cNvSpPr/>
          <p:nvPr/>
        </p:nvSpPr>
        <p:spPr>
          <a:xfrm>
            <a:off x="6454410" y="117018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6" name="Retângulo 1195">
            <a:extLst>
              <a:ext uri="{FF2B5EF4-FFF2-40B4-BE49-F238E27FC236}">
                <a16:creationId xmlns:a16="http://schemas.microsoft.com/office/drawing/2014/main" id="{C39A2F3C-515C-4396-820B-6824D4DA788F}"/>
              </a:ext>
            </a:extLst>
          </p:cNvPr>
          <p:cNvSpPr/>
          <p:nvPr/>
        </p:nvSpPr>
        <p:spPr>
          <a:xfrm>
            <a:off x="6447272" y="177966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7" name="Retângulo 1196">
            <a:extLst>
              <a:ext uri="{FF2B5EF4-FFF2-40B4-BE49-F238E27FC236}">
                <a16:creationId xmlns:a16="http://schemas.microsoft.com/office/drawing/2014/main" id="{67AA1CB2-15CA-43D6-839F-2568F828731C}"/>
              </a:ext>
            </a:extLst>
          </p:cNvPr>
          <p:cNvSpPr/>
          <p:nvPr/>
        </p:nvSpPr>
        <p:spPr>
          <a:xfrm>
            <a:off x="6454117" y="157687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8" name="Retângulo 1197">
            <a:extLst>
              <a:ext uri="{FF2B5EF4-FFF2-40B4-BE49-F238E27FC236}">
                <a16:creationId xmlns:a16="http://schemas.microsoft.com/office/drawing/2014/main" id="{72B25E4D-5E1F-4438-88B0-716E5D352C3F}"/>
              </a:ext>
            </a:extLst>
          </p:cNvPr>
          <p:cNvSpPr/>
          <p:nvPr/>
        </p:nvSpPr>
        <p:spPr>
          <a:xfrm>
            <a:off x="6442344" y="218557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9" name="Retângulo 1198">
            <a:extLst>
              <a:ext uri="{FF2B5EF4-FFF2-40B4-BE49-F238E27FC236}">
                <a16:creationId xmlns:a16="http://schemas.microsoft.com/office/drawing/2014/main" id="{31BE87FE-BD6D-44FE-B57C-43E4997291A6}"/>
              </a:ext>
            </a:extLst>
          </p:cNvPr>
          <p:cNvSpPr/>
          <p:nvPr/>
        </p:nvSpPr>
        <p:spPr>
          <a:xfrm>
            <a:off x="6449189" y="198279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0" name="Retângulo 1199">
            <a:extLst>
              <a:ext uri="{FF2B5EF4-FFF2-40B4-BE49-F238E27FC236}">
                <a16:creationId xmlns:a16="http://schemas.microsoft.com/office/drawing/2014/main" id="{F56F4EE0-D807-45BF-BC60-122F7F3AC9CA}"/>
              </a:ext>
            </a:extLst>
          </p:cNvPr>
          <p:cNvSpPr/>
          <p:nvPr/>
        </p:nvSpPr>
        <p:spPr>
          <a:xfrm>
            <a:off x="6442051" y="259227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1" name="Retângulo 1200">
            <a:extLst>
              <a:ext uri="{FF2B5EF4-FFF2-40B4-BE49-F238E27FC236}">
                <a16:creationId xmlns:a16="http://schemas.microsoft.com/office/drawing/2014/main" id="{9358D9E0-C368-4765-8AEE-E2AA5A26CA5D}"/>
              </a:ext>
            </a:extLst>
          </p:cNvPr>
          <p:cNvSpPr/>
          <p:nvPr/>
        </p:nvSpPr>
        <p:spPr>
          <a:xfrm>
            <a:off x="6448896" y="238948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2" name="Retângulo 1201">
            <a:extLst>
              <a:ext uri="{FF2B5EF4-FFF2-40B4-BE49-F238E27FC236}">
                <a16:creationId xmlns:a16="http://schemas.microsoft.com/office/drawing/2014/main" id="{F50303F4-30EC-417D-A070-19BBE013526D}"/>
              </a:ext>
            </a:extLst>
          </p:cNvPr>
          <p:cNvSpPr/>
          <p:nvPr/>
        </p:nvSpPr>
        <p:spPr>
          <a:xfrm>
            <a:off x="6440576" y="299876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3" name="Retângulo 1202">
            <a:extLst>
              <a:ext uri="{FF2B5EF4-FFF2-40B4-BE49-F238E27FC236}">
                <a16:creationId xmlns:a16="http://schemas.microsoft.com/office/drawing/2014/main" id="{A97B51C5-98FB-4B7A-A065-DF4FE3C63D62}"/>
              </a:ext>
            </a:extLst>
          </p:cNvPr>
          <p:cNvSpPr/>
          <p:nvPr/>
        </p:nvSpPr>
        <p:spPr>
          <a:xfrm>
            <a:off x="6447421" y="279597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4" name="Retângulo 1203">
            <a:extLst>
              <a:ext uri="{FF2B5EF4-FFF2-40B4-BE49-F238E27FC236}">
                <a16:creationId xmlns:a16="http://schemas.microsoft.com/office/drawing/2014/main" id="{6FDC2D09-2337-4AAF-A3DF-8170A8003A4E}"/>
              </a:ext>
            </a:extLst>
          </p:cNvPr>
          <p:cNvSpPr/>
          <p:nvPr/>
        </p:nvSpPr>
        <p:spPr>
          <a:xfrm>
            <a:off x="6440283" y="340545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5" name="Retângulo 1204">
            <a:extLst>
              <a:ext uri="{FF2B5EF4-FFF2-40B4-BE49-F238E27FC236}">
                <a16:creationId xmlns:a16="http://schemas.microsoft.com/office/drawing/2014/main" id="{61AA2F74-3F7A-4E6B-86EE-AB7341BBB602}"/>
              </a:ext>
            </a:extLst>
          </p:cNvPr>
          <p:cNvSpPr/>
          <p:nvPr/>
        </p:nvSpPr>
        <p:spPr>
          <a:xfrm>
            <a:off x="6447128" y="320266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6" name="Retângulo 1205">
            <a:extLst>
              <a:ext uri="{FF2B5EF4-FFF2-40B4-BE49-F238E27FC236}">
                <a16:creationId xmlns:a16="http://schemas.microsoft.com/office/drawing/2014/main" id="{7F1B6DB5-DCAD-4ECD-8E82-C5CDC2B4201F}"/>
              </a:ext>
            </a:extLst>
          </p:cNvPr>
          <p:cNvSpPr/>
          <p:nvPr/>
        </p:nvSpPr>
        <p:spPr>
          <a:xfrm>
            <a:off x="6435355" y="381136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7" name="Retângulo 1206">
            <a:extLst>
              <a:ext uri="{FF2B5EF4-FFF2-40B4-BE49-F238E27FC236}">
                <a16:creationId xmlns:a16="http://schemas.microsoft.com/office/drawing/2014/main" id="{7FD2C2EF-2FAE-4B4C-B0B9-6174A9EA2A13}"/>
              </a:ext>
            </a:extLst>
          </p:cNvPr>
          <p:cNvSpPr/>
          <p:nvPr/>
        </p:nvSpPr>
        <p:spPr>
          <a:xfrm>
            <a:off x="6442200" y="360858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8" name="Retângulo 1207">
            <a:extLst>
              <a:ext uri="{FF2B5EF4-FFF2-40B4-BE49-F238E27FC236}">
                <a16:creationId xmlns:a16="http://schemas.microsoft.com/office/drawing/2014/main" id="{7C46E12D-401F-4BA1-9451-B66178BBDBF0}"/>
              </a:ext>
            </a:extLst>
          </p:cNvPr>
          <p:cNvSpPr/>
          <p:nvPr/>
        </p:nvSpPr>
        <p:spPr>
          <a:xfrm>
            <a:off x="6441907" y="401527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9" name="Retângulo 1208">
            <a:extLst>
              <a:ext uri="{FF2B5EF4-FFF2-40B4-BE49-F238E27FC236}">
                <a16:creationId xmlns:a16="http://schemas.microsoft.com/office/drawing/2014/main" id="{1810D46C-12BD-4F4E-9498-AFC26C937F51}"/>
              </a:ext>
            </a:extLst>
          </p:cNvPr>
          <p:cNvSpPr/>
          <p:nvPr/>
        </p:nvSpPr>
        <p:spPr>
          <a:xfrm>
            <a:off x="6604869" y="136994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0" name="Retângulo 1209">
            <a:extLst>
              <a:ext uri="{FF2B5EF4-FFF2-40B4-BE49-F238E27FC236}">
                <a16:creationId xmlns:a16="http://schemas.microsoft.com/office/drawing/2014/main" id="{48D8D9D1-D7E9-418B-AD81-7D5B643C23CB}"/>
              </a:ext>
            </a:extLst>
          </p:cNvPr>
          <p:cNvSpPr/>
          <p:nvPr/>
        </p:nvSpPr>
        <p:spPr>
          <a:xfrm>
            <a:off x="6603030" y="117147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1" name="Retângulo 1210">
            <a:extLst>
              <a:ext uri="{FF2B5EF4-FFF2-40B4-BE49-F238E27FC236}">
                <a16:creationId xmlns:a16="http://schemas.microsoft.com/office/drawing/2014/main" id="{C4AF1E8A-E490-4854-82BE-6246F834843D}"/>
              </a:ext>
            </a:extLst>
          </p:cNvPr>
          <p:cNvSpPr/>
          <p:nvPr/>
        </p:nvSpPr>
        <p:spPr>
          <a:xfrm>
            <a:off x="6604576" y="177663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2" name="Retângulo 1211">
            <a:extLst>
              <a:ext uri="{FF2B5EF4-FFF2-40B4-BE49-F238E27FC236}">
                <a16:creationId xmlns:a16="http://schemas.microsoft.com/office/drawing/2014/main" id="{F4815756-742A-43D9-962C-51AA2C0A990A}"/>
              </a:ext>
            </a:extLst>
          </p:cNvPr>
          <p:cNvSpPr/>
          <p:nvPr/>
        </p:nvSpPr>
        <p:spPr>
          <a:xfrm>
            <a:off x="6611421" y="157384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3" name="Retângulo 1212">
            <a:extLst>
              <a:ext uri="{FF2B5EF4-FFF2-40B4-BE49-F238E27FC236}">
                <a16:creationId xmlns:a16="http://schemas.microsoft.com/office/drawing/2014/main" id="{EB66DD3E-80E6-4C70-BD79-0E116BA680FB}"/>
              </a:ext>
            </a:extLst>
          </p:cNvPr>
          <p:cNvSpPr/>
          <p:nvPr/>
        </p:nvSpPr>
        <p:spPr>
          <a:xfrm>
            <a:off x="6599648" y="218254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4" name="Retângulo 1213">
            <a:extLst>
              <a:ext uri="{FF2B5EF4-FFF2-40B4-BE49-F238E27FC236}">
                <a16:creationId xmlns:a16="http://schemas.microsoft.com/office/drawing/2014/main" id="{EC5993AD-5945-44B0-B3EF-B8548B0BF5E4}"/>
              </a:ext>
            </a:extLst>
          </p:cNvPr>
          <p:cNvSpPr/>
          <p:nvPr/>
        </p:nvSpPr>
        <p:spPr>
          <a:xfrm>
            <a:off x="6606493" y="197976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5" name="Retângulo 1214">
            <a:extLst>
              <a:ext uri="{FF2B5EF4-FFF2-40B4-BE49-F238E27FC236}">
                <a16:creationId xmlns:a16="http://schemas.microsoft.com/office/drawing/2014/main" id="{144301A6-ABA7-4107-A46C-07DF3B774F8B}"/>
              </a:ext>
            </a:extLst>
          </p:cNvPr>
          <p:cNvSpPr/>
          <p:nvPr/>
        </p:nvSpPr>
        <p:spPr>
          <a:xfrm>
            <a:off x="6599355" y="258923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6" name="Retângulo 1215">
            <a:extLst>
              <a:ext uri="{FF2B5EF4-FFF2-40B4-BE49-F238E27FC236}">
                <a16:creationId xmlns:a16="http://schemas.microsoft.com/office/drawing/2014/main" id="{C2C16AA7-BAD8-441E-8EF2-BFDF847F44D5}"/>
              </a:ext>
            </a:extLst>
          </p:cNvPr>
          <p:cNvSpPr/>
          <p:nvPr/>
        </p:nvSpPr>
        <p:spPr>
          <a:xfrm>
            <a:off x="6606200" y="238645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7" name="Retângulo 1216">
            <a:extLst>
              <a:ext uri="{FF2B5EF4-FFF2-40B4-BE49-F238E27FC236}">
                <a16:creationId xmlns:a16="http://schemas.microsoft.com/office/drawing/2014/main" id="{C9951F79-8CE7-4B02-9405-C01EF412BD64}"/>
              </a:ext>
            </a:extLst>
          </p:cNvPr>
          <p:cNvSpPr/>
          <p:nvPr/>
        </p:nvSpPr>
        <p:spPr>
          <a:xfrm>
            <a:off x="6597880" y="299572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8" name="Retângulo 1217">
            <a:extLst>
              <a:ext uri="{FF2B5EF4-FFF2-40B4-BE49-F238E27FC236}">
                <a16:creationId xmlns:a16="http://schemas.microsoft.com/office/drawing/2014/main" id="{E2000DE6-6EB3-41A1-9C64-51B98925CD21}"/>
              </a:ext>
            </a:extLst>
          </p:cNvPr>
          <p:cNvSpPr/>
          <p:nvPr/>
        </p:nvSpPr>
        <p:spPr>
          <a:xfrm>
            <a:off x="6604725" y="279294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9" name="Retângulo 1218">
            <a:extLst>
              <a:ext uri="{FF2B5EF4-FFF2-40B4-BE49-F238E27FC236}">
                <a16:creationId xmlns:a16="http://schemas.microsoft.com/office/drawing/2014/main" id="{0E0EE892-DA4F-4752-B826-20F5C1BCAA12}"/>
              </a:ext>
            </a:extLst>
          </p:cNvPr>
          <p:cNvSpPr/>
          <p:nvPr/>
        </p:nvSpPr>
        <p:spPr>
          <a:xfrm>
            <a:off x="6597587" y="340242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0" name="Retângulo 1219">
            <a:extLst>
              <a:ext uri="{FF2B5EF4-FFF2-40B4-BE49-F238E27FC236}">
                <a16:creationId xmlns:a16="http://schemas.microsoft.com/office/drawing/2014/main" id="{455EBEED-971A-4BF4-B9F5-32907B34BFBD}"/>
              </a:ext>
            </a:extLst>
          </p:cNvPr>
          <p:cNvSpPr/>
          <p:nvPr/>
        </p:nvSpPr>
        <p:spPr>
          <a:xfrm>
            <a:off x="6604432" y="319963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1" name="Retângulo 1220">
            <a:extLst>
              <a:ext uri="{FF2B5EF4-FFF2-40B4-BE49-F238E27FC236}">
                <a16:creationId xmlns:a16="http://schemas.microsoft.com/office/drawing/2014/main" id="{979C24D1-ED72-4A68-94F0-C64D548ABB32}"/>
              </a:ext>
            </a:extLst>
          </p:cNvPr>
          <p:cNvSpPr/>
          <p:nvPr/>
        </p:nvSpPr>
        <p:spPr>
          <a:xfrm>
            <a:off x="6592659" y="380833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2" name="Retângulo 1221">
            <a:extLst>
              <a:ext uri="{FF2B5EF4-FFF2-40B4-BE49-F238E27FC236}">
                <a16:creationId xmlns:a16="http://schemas.microsoft.com/office/drawing/2014/main" id="{B8504184-78BE-4FA4-B440-A26CEC928516}"/>
              </a:ext>
            </a:extLst>
          </p:cNvPr>
          <p:cNvSpPr/>
          <p:nvPr/>
        </p:nvSpPr>
        <p:spPr>
          <a:xfrm>
            <a:off x="6599504" y="360554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3" name="Retângulo 1222">
            <a:extLst>
              <a:ext uri="{FF2B5EF4-FFF2-40B4-BE49-F238E27FC236}">
                <a16:creationId xmlns:a16="http://schemas.microsoft.com/office/drawing/2014/main" id="{2E6DFF5D-A9F3-4C51-BE13-2647FFBD188B}"/>
              </a:ext>
            </a:extLst>
          </p:cNvPr>
          <p:cNvSpPr/>
          <p:nvPr/>
        </p:nvSpPr>
        <p:spPr>
          <a:xfrm>
            <a:off x="6599211" y="401224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5" name="Conector reto 1224">
            <a:extLst>
              <a:ext uri="{FF2B5EF4-FFF2-40B4-BE49-F238E27FC236}">
                <a16:creationId xmlns:a16="http://schemas.microsoft.com/office/drawing/2014/main" id="{D0E223F1-73B5-42A6-A7BF-F2DD295CCF00}"/>
              </a:ext>
            </a:extLst>
          </p:cNvPr>
          <p:cNvCxnSpPr>
            <a:cxnSpLocks/>
          </p:cNvCxnSpPr>
          <p:nvPr/>
        </p:nvCxnSpPr>
        <p:spPr>
          <a:xfrm flipH="1">
            <a:off x="6549129" y="1198387"/>
            <a:ext cx="6469" cy="3110688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6" name="Conector reto 1225">
            <a:extLst>
              <a:ext uri="{FF2B5EF4-FFF2-40B4-BE49-F238E27FC236}">
                <a16:creationId xmlns:a16="http://schemas.microsoft.com/office/drawing/2014/main" id="{EA413059-40FD-4D6C-874F-9893549FC4F0}"/>
              </a:ext>
            </a:extLst>
          </p:cNvPr>
          <p:cNvCxnSpPr>
            <a:cxnSpLocks/>
            <a:stCxn id="1210" idx="1"/>
            <a:endCxn id="1195" idx="3"/>
          </p:cNvCxnSpPr>
          <p:nvPr/>
        </p:nvCxnSpPr>
        <p:spPr>
          <a:xfrm flipH="1" flipV="1">
            <a:off x="6514449" y="1198387"/>
            <a:ext cx="88581" cy="128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7" name="Conector reto 1226">
            <a:extLst>
              <a:ext uri="{FF2B5EF4-FFF2-40B4-BE49-F238E27FC236}">
                <a16:creationId xmlns:a16="http://schemas.microsoft.com/office/drawing/2014/main" id="{AB5C4F08-CC68-4066-9908-6C151E54B06F}"/>
              </a:ext>
            </a:extLst>
          </p:cNvPr>
          <p:cNvCxnSpPr>
            <a:cxnSpLocks/>
          </p:cNvCxnSpPr>
          <p:nvPr/>
        </p:nvCxnSpPr>
        <p:spPr>
          <a:xfrm flipH="1">
            <a:off x="6501946" y="1401619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8" name="Conector reto 1227">
            <a:extLst>
              <a:ext uri="{FF2B5EF4-FFF2-40B4-BE49-F238E27FC236}">
                <a16:creationId xmlns:a16="http://schemas.microsoft.com/office/drawing/2014/main" id="{94A5CA37-8DBC-4CC3-9BD0-B73F3123C27A}"/>
              </a:ext>
            </a:extLst>
          </p:cNvPr>
          <p:cNvCxnSpPr>
            <a:cxnSpLocks/>
          </p:cNvCxnSpPr>
          <p:nvPr/>
        </p:nvCxnSpPr>
        <p:spPr>
          <a:xfrm flipH="1">
            <a:off x="6508935" y="1604424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9" name="Conector reto 1228">
            <a:extLst>
              <a:ext uri="{FF2B5EF4-FFF2-40B4-BE49-F238E27FC236}">
                <a16:creationId xmlns:a16="http://schemas.microsoft.com/office/drawing/2014/main" id="{31CCAAB0-AA4A-450A-AFD2-3E136FF66C6E}"/>
              </a:ext>
            </a:extLst>
          </p:cNvPr>
          <p:cNvCxnSpPr>
            <a:cxnSpLocks/>
          </p:cNvCxnSpPr>
          <p:nvPr/>
        </p:nvCxnSpPr>
        <p:spPr>
          <a:xfrm flipH="1">
            <a:off x="6508935" y="1804832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0" name="Conector reto 1229">
            <a:extLst>
              <a:ext uri="{FF2B5EF4-FFF2-40B4-BE49-F238E27FC236}">
                <a16:creationId xmlns:a16="http://schemas.microsoft.com/office/drawing/2014/main" id="{177C11E9-FEBC-45DE-8E52-722A3BB9E932}"/>
              </a:ext>
            </a:extLst>
          </p:cNvPr>
          <p:cNvCxnSpPr>
            <a:cxnSpLocks/>
          </p:cNvCxnSpPr>
          <p:nvPr/>
        </p:nvCxnSpPr>
        <p:spPr>
          <a:xfrm flipH="1">
            <a:off x="6501946" y="2011596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1" name="Conector reto 1230">
            <a:extLst>
              <a:ext uri="{FF2B5EF4-FFF2-40B4-BE49-F238E27FC236}">
                <a16:creationId xmlns:a16="http://schemas.microsoft.com/office/drawing/2014/main" id="{EAD4E03F-28B0-4A90-B3FB-5F87D3DE9B7E}"/>
              </a:ext>
            </a:extLst>
          </p:cNvPr>
          <p:cNvCxnSpPr>
            <a:cxnSpLocks/>
          </p:cNvCxnSpPr>
          <p:nvPr/>
        </p:nvCxnSpPr>
        <p:spPr>
          <a:xfrm flipH="1">
            <a:off x="6501946" y="2208895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2" name="Conector reto 1231">
            <a:extLst>
              <a:ext uri="{FF2B5EF4-FFF2-40B4-BE49-F238E27FC236}">
                <a16:creationId xmlns:a16="http://schemas.microsoft.com/office/drawing/2014/main" id="{B2755BFF-BCB2-483C-AAF4-EB5FD6095527}"/>
              </a:ext>
            </a:extLst>
          </p:cNvPr>
          <p:cNvCxnSpPr>
            <a:cxnSpLocks/>
          </p:cNvCxnSpPr>
          <p:nvPr/>
        </p:nvCxnSpPr>
        <p:spPr>
          <a:xfrm flipH="1">
            <a:off x="6508935" y="241162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3" name="Conector reto 1232">
            <a:extLst>
              <a:ext uri="{FF2B5EF4-FFF2-40B4-BE49-F238E27FC236}">
                <a16:creationId xmlns:a16="http://schemas.microsoft.com/office/drawing/2014/main" id="{CFE244EC-5CC0-4E7A-AB2E-BECB6C08691E}"/>
              </a:ext>
            </a:extLst>
          </p:cNvPr>
          <p:cNvCxnSpPr>
            <a:cxnSpLocks/>
          </p:cNvCxnSpPr>
          <p:nvPr/>
        </p:nvCxnSpPr>
        <p:spPr>
          <a:xfrm flipH="1">
            <a:off x="6495775" y="2620917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4" name="Conector reto 1233">
            <a:extLst>
              <a:ext uri="{FF2B5EF4-FFF2-40B4-BE49-F238E27FC236}">
                <a16:creationId xmlns:a16="http://schemas.microsoft.com/office/drawing/2014/main" id="{1FDA43B8-0872-461D-9D2D-AA1D56A76252}"/>
              </a:ext>
            </a:extLst>
          </p:cNvPr>
          <p:cNvCxnSpPr>
            <a:cxnSpLocks/>
          </p:cNvCxnSpPr>
          <p:nvPr/>
        </p:nvCxnSpPr>
        <p:spPr>
          <a:xfrm flipH="1">
            <a:off x="6502764" y="2818111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5" name="Conector reto 1234">
            <a:extLst>
              <a:ext uri="{FF2B5EF4-FFF2-40B4-BE49-F238E27FC236}">
                <a16:creationId xmlns:a16="http://schemas.microsoft.com/office/drawing/2014/main" id="{1F4DD3C0-11CD-4EB4-BACC-A61581CD91F8}"/>
              </a:ext>
            </a:extLst>
          </p:cNvPr>
          <p:cNvCxnSpPr>
            <a:cxnSpLocks/>
          </p:cNvCxnSpPr>
          <p:nvPr/>
        </p:nvCxnSpPr>
        <p:spPr>
          <a:xfrm flipH="1">
            <a:off x="6495775" y="3020897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6" name="Conector reto 1235">
            <a:extLst>
              <a:ext uri="{FF2B5EF4-FFF2-40B4-BE49-F238E27FC236}">
                <a16:creationId xmlns:a16="http://schemas.microsoft.com/office/drawing/2014/main" id="{6C5C3FBF-87B8-45DF-B552-79A3DAFC7347}"/>
              </a:ext>
            </a:extLst>
          </p:cNvPr>
          <p:cNvCxnSpPr>
            <a:cxnSpLocks/>
          </p:cNvCxnSpPr>
          <p:nvPr/>
        </p:nvCxnSpPr>
        <p:spPr>
          <a:xfrm flipH="1">
            <a:off x="6508935" y="3228336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7" name="Conector reto 1236">
            <a:extLst>
              <a:ext uri="{FF2B5EF4-FFF2-40B4-BE49-F238E27FC236}">
                <a16:creationId xmlns:a16="http://schemas.microsoft.com/office/drawing/2014/main" id="{4B990E98-86D6-4110-9A54-EDC46F3A9556}"/>
              </a:ext>
            </a:extLst>
          </p:cNvPr>
          <p:cNvCxnSpPr>
            <a:cxnSpLocks/>
          </p:cNvCxnSpPr>
          <p:nvPr/>
        </p:nvCxnSpPr>
        <p:spPr>
          <a:xfrm flipH="1">
            <a:off x="6495394" y="343410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8" name="Conector reto 1237">
            <a:extLst>
              <a:ext uri="{FF2B5EF4-FFF2-40B4-BE49-F238E27FC236}">
                <a16:creationId xmlns:a16="http://schemas.microsoft.com/office/drawing/2014/main" id="{C91D5414-F031-4AA2-A4C5-3D6CFFFFBD2E}"/>
              </a:ext>
            </a:extLst>
          </p:cNvPr>
          <p:cNvCxnSpPr>
            <a:cxnSpLocks/>
          </p:cNvCxnSpPr>
          <p:nvPr/>
        </p:nvCxnSpPr>
        <p:spPr>
          <a:xfrm flipH="1">
            <a:off x="6501946" y="3630717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9" name="Conector reto 1238">
            <a:extLst>
              <a:ext uri="{FF2B5EF4-FFF2-40B4-BE49-F238E27FC236}">
                <a16:creationId xmlns:a16="http://schemas.microsoft.com/office/drawing/2014/main" id="{89823367-D28F-4E39-99BF-64435867E1F7}"/>
              </a:ext>
            </a:extLst>
          </p:cNvPr>
          <p:cNvCxnSpPr>
            <a:cxnSpLocks/>
          </p:cNvCxnSpPr>
          <p:nvPr/>
        </p:nvCxnSpPr>
        <p:spPr>
          <a:xfrm flipH="1">
            <a:off x="6495775" y="3835351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0" name="Conector reto 1239">
            <a:extLst>
              <a:ext uri="{FF2B5EF4-FFF2-40B4-BE49-F238E27FC236}">
                <a16:creationId xmlns:a16="http://schemas.microsoft.com/office/drawing/2014/main" id="{DA42362F-81A3-4C91-B454-1AD440378580}"/>
              </a:ext>
            </a:extLst>
          </p:cNvPr>
          <p:cNvCxnSpPr>
            <a:cxnSpLocks/>
          </p:cNvCxnSpPr>
          <p:nvPr/>
        </p:nvCxnSpPr>
        <p:spPr>
          <a:xfrm flipH="1">
            <a:off x="6502764" y="404392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5" name="Retângulo 1244">
            <a:extLst>
              <a:ext uri="{FF2B5EF4-FFF2-40B4-BE49-F238E27FC236}">
                <a16:creationId xmlns:a16="http://schemas.microsoft.com/office/drawing/2014/main" id="{4CEC809F-5B26-4008-A723-5D7515F823D9}"/>
              </a:ext>
            </a:extLst>
          </p:cNvPr>
          <p:cNvSpPr/>
          <p:nvPr/>
        </p:nvSpPr>
        <p:spPr>
          <a:xfrm>
            <a:off x="7190946" y="139854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6" name="Retângulo 1245">
            <a:extLst>
              <a:ext uri="{FF2B5EF4-FFF2-40B4-BE49-F238E27FC236}">
                <a16:creationId xmlns:a16="http://schemas.microsoft.com/office/drawing/2014/main" id="{FD7E9652-A498-4059-BEBD-A0F78C0978EA}"/>
              </a:ext>
            </a:extLst>
          </p:cNvPr>
          <p:cNvSpPr/>
          <p:nvPr/>
        </p:nvSpPr>
        <p:spPr>
          <a:xfrm>
            <a:off x="7197791" y="119575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7" name="Retângulo 1246">
            <a:extLst>
              <a:ext uri="{FF2B5EF4-FFF2-40B4-BE49-F238E27FC236}">
                <a16:creationId xmlns:a16="http://schemas.microsoft.com/office/drawing/2014/main" id="{31C41894-C4CF-4423-B83C-1EE89DF1ADE4}"/>
              </a:ext>
            </a:extLst>
          </p:cNvPr>
          <p:cNvSpPr/>
          <p:nvPr/>
        </p:nvSpPr>
        <p:spPr>
          <a:xfrm>
            <a:off x="7190653" y="180523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8" name="Retângulo 1247">
            <a:extLst>
              <a:ext uri="{FF2B5EF4-FFF2-40B4-BE49-F238E27FC236}">
                <a16:creationId xmlns:a16="http://schemas.microsoft.com/office/drawing/2014/main" id="{457C79E3-4425-4131-8CE8-1890B4364A33}"/>
              </a:ext>
            </a:extLst>
          </p:cNvPr>
          <p:cNvSpPr/>
          <p:nvPr/>
        </p:nvSpPr>
        <p:spPr>
          <a:xfrm>
            <a:off x="7197498" y="160245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9" name="Retângulo 1248">
            <a:extLst>
              <a:ext uri="{FF2B5EF4-FFF2-40B4-BE49-F238E27FC236}">
                <a16:creationId xmlns:a16="http://schemas.microsoft.com/office/drawing/2014/main" id="{1FC0FB60-4D6E-438C-AC83-ADE0F84E6DD9}"/>
              </a:ext>
            </a:extLst>
          </p:cNvPr>
          <p:cNvSpPr/>
          <p:nvPr/>
        </p:nvSpPr>
        <p:spPr>
          <a:xfrm>
            <a:off x="7185725" y="221115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0" name="Retângulo 1249">
            <a:extLst>
              <a:ext uri="{FF2B5EF4-FFF2-40B4-BE49-F238E27FC236}">
                <a16:creationId xmlns:a16="http://schemas.microsoft.com/office/drawing/2014/main" id="{12E82969-8966-4CB3-BBF9-3C8C18F21FA0}"/>
              </a:ext>
            </a:extLst>
          </p:cNvPr>
          <p:cNvSpPr/>
          <p:nvPr/>
        </p:nvSpPr>
        <p:spPr>
          <a:xfrm>
            <a:off x="7192570" y="200836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1" name="Retângulo 1250">
            <a:extLst>
              <a:ext uri="{FF2B5EF4-FFF2-40B4-BE49-F238E27FC236}">
                <a16:creationId xmlns:a16="http://schemas.microsoft.com/office/drawing/2014/main" id="{1DF841BD-C417-4837-B431-78F80019FA6D}"/>
              </a:ext>
            </a:extLst>
          </p:cNvPr>
          <p:cNvSpPr/>
          <p:nvPr/>
        </p:nvSpPr>
        <p:spPr>
          <a:xfrm>
            <a:off x="7185432" y="261784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2" name="Retângulo 1251">
            <a:extLst>
              <a:ext uri="{FF2B5EF4-FFF2-40B4-BE49-F238E27FC236}">
                <a16:creationId xmlns:a16="http://schemas.microsoft.com/office/drawing/2014/main" id="{D981A7DA-99CF-4E1D-B1D8-53E84D269311}"/>
              </a:ext>
            </a:extLst>
          </p:cNvPr>
          <p:cNvSpPr/>
          <p:nvPr/>
        </p:nvSpPr>
        <p:spPr>
          <a:xfrm>
            <a:off x="7192277" y="241505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3" name="Retângulo 1252">
            <a:extLst>
              <a:ext uri="{FF2B5EF4-FFF2-40B4-BE49-F238E27FC236}">
                <a16:creationId xmlns:a16="http://schemas.microsoft.com/office/drawing/2014/main" id="{7E1DEE31-9438-4F95-81CC-066F7FA869B9}"/>
              </a:ext>
            </a:extLst>
          </p:cNvPr>
          <p:cNvSpPr/>
          <p:nvPr/>
        </p:nvSpPr>
        <p:spPr>
          <a:xfrm>
            <a:off x="7183957" y="302433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4" name="Retângulo 1253">
            <a:extLst>
              <a:ext uri="{FF2B5EF4-FFF2-40B4-BE49-F238E27FC236}">
                <a16:creationId xmlns:a16="http://schemas.microsoft.com/office/drawing/2014/main" id="{B20DB91D-5A3A-423F-A92B-E18BBEF5E218}"/>
              </a:ext>
            </a:extLst>
          </p:cNvPr>
          <p:cNvSpPr/>
          <p:nvPr/>
        </p:nvSpPr>
        <p:spPr>
          <a:xfrm>
            <a:off x="7190802" y="282154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5" name="Retângulo 1254">
            <a:extLst>
              <a:ext uri="{FF2B5EF4-FFF2-40B4-BE49-F238E27FC236}">
                <a16:creationId xmlns:a16="http://schemas.microsoft.com/office/drawing/2014/main" id="{30845D75-EB40-41E3-80C9-13499BE4E695}"/>
              </a:ext>
            </a:extLst>
          </p:cNvPr>
          <p:cNvSpPr/>
          <p:nvPr/>
        </p:nvSpPr>
        <p:spPr>
          <a:xfrm>
            <a:off x="7183664" y="343102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6" name="Retângulo 1255">
            <a:extLst>
              <a:ext uri="{FF2B5EF4-FFF2-40B4-BE49-F238E27FC236}">
                <a16:creationId xmlns:a16="http://schemas.microsoft.com/office/drawing/2014/main" id="{9F75453B-9615-44FD-8EC7-A6788DE24834}"/>
              </a:ext>
            </a:extLst>
          </p:cNvPr>
          <p:cNvSpPr/>
          <p:nvPr/>
        </p:nvSpPr>
        <p:spPr>
          <a:xfrm>
            <a:off x="7190509" y="322824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7" name="Retângulo 1256">
            <a:extLst>
              <a:ext uri="{FF2B5EF4-FFF2-40B4-BE49-F238E27FC236}">
                <a16:creationId xmlns:a16="http://schemas.microsoft.com/office/drawing/2014/main" id="{97E3E5B8-A3ED-4BE8-B4D6-1C043A08938B}"/>
              </a:ext>
            </a:extLst>
          </p:cNvPr>
          <p:cNvSpPr/>
          <p:nvPr/>
        </p:nvSpPr>
        <p:spPr>
          <a:xfrm>
            <a:off x="7178736" y="383694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8" name="Retângulo 1257">
            <a:extLst>
              <a:ext uri="{FF2B5EF4-FFF2-40B4-BE49-F238E27FC236}">
                <a16:creationId xmlns:a16="http://schemas.microsoft.com/office/drawing/2014/main" id="{0EB5B515-0FF9-40CD-9340-182C2C1430E8}"/>
              </a:ext>
            </a:extLst>
          </p:cNvPr>
          <p:cNvSpPr/>
          <p:nvPr/>
        </p:nvSpPr>
        <p:spPr>
          <a:xfrm>
            <a:off x="7185581" y="363415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9" name="Retângulo 1258">
            <a:extLst>
              <a:ext uri="{FF2B5EF4-FFF2-40B4-BE49-F238E27FC236}">
                <a16:creationId xmlns:a16="http://schemas.microsoft.com/office/drawing/2014/main" id="{964D4A23-5902-4141-B870-492B5C8EA555}"/>
              </a:ext>
            </a:extLst>
          </p:cNvPr>
          <p:cNvSpPr/>
          <p:nvPr/>
        </p:nvSpPr>
        <p:spPr>
          <a:xfrm>
            <a:off x="7185288" y="404084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0" name="Retângulo 1259">
            <a:extLst>
              <a:ext uri="{FF2B5EF4-FFF2-40B4-BE49-F238E27FC236}">
                <a16:creationId xmlns:a16="http://schemas.microsoft.com/office/drawing/2014/main" id="{35E322D2-F36A-4443-AE99-8560095C0ED3}"/>
              </a:ext>
            </a:extLst>
          </p:cNvPr>
          <p:cNvSpPr/>
          <p:nvPr/>
        </p:nvSpPr>
        <p:spPr>
          <a:xfrm>
            <a:off x="7348250" y="139551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1" name="Retângulo 1260">
            <a:extLst>
              <a:ext uri="{FF2B5EF4-FFF2-40B4-BE49-F238E27FC236}">
                <a16:creationId xmlns:a16="http://schemas.microsoft.com/office/drawing/2014/main" id="{5680B521-76A6-4F63-A952-5B332A830DD1}"/>
              </a:ext>
            </a:extLst>
          </p:cNvPr>
          <p:cNvSpPr/>
          <p:nvPr/>
        </p:nvSpPr>
        <p:spPr>
          <a:xfrm>
            <a:off x="7346411" y="119704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2" name="Retângulo 1261">
            <a:extLst>
              <a:ext uri="{FF2B5EF4-FFF2-40B4-BE49-F238E27FC236}">
                <a16:creationId xmlns:a16="http://schemas.microsoft.com/office/drawing/2014/main" id="{99419DB6-39CC-49C5-AEA2-F6CCAF029A14}"/>
              </a:ext>
            </a:extLst>
          </p:cNvPr>
          <p:cNvSpPr/>
          <p:nvPr/>
        </p:nvSpPr>
        <p:spPr>
          <a:xfrm>
            <a:off x="7347957" y="180220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3" name="Retângulo 1262">
            <a:extLst>
              <a:ext uri="{FF2B5EF4-FFF2-40B4-BE49-F238E27FC236}">
                <a16:creationId xmlns:a16="http://schemas.microsoft.com/office/drawing/2014/main" id="{CA8F3B83-FDF9-4FFC-A8DB-B7C50B719AF3}"/>
              </a:ext>
            </a:extLst>
          </p:cNvPr>
          <p:cNvSpPr/>
          <p:nvPr/>
        </p:nvSpPr>
        <p:spPr>
          <a:xfrm>
            <a:off x="7354802" y="159941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4" name="Retângulo 1263">
            <a:extLst>
              <a:ext uri="{FF2B5EF4-FFF2-40B4-BE49-F238E27FC236}">
                <a16:creationId xmlns:a16="http://schemas.microsoft.com/office/drawing/2014/main" id="{3ECAB797-1158-4389-9204-580BCF67FA8D}"/>
              </a:ext>
            </a:extLst>
          </p:cNvPr>
          <p:cNvSpPr/>
          <p:nvPr/>
        </p:nvSpPr>
        <p:spPr>
          <a:xfrm>
            <a:off x="7343029" y="220811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5" name="Retângulo 1264">
            <a:extLst>
              <a:ext uri="{FF2B5EF4-FFF2-40B4-BE49-F238E27FC236}">
                <a16:creationId xmlns:a16="http://schemas.microsoft.com/office/drawing/2014/main" id="{D5040F6B-782F-42B8-9092-C94AC1930365}"/>
              </a:ext>
            </a:extLst>
          </p:cNvPr>
          <p:cNvSpPr/>
          <p:nvPr/>
        </p:nvSpPr>
        <p:spPr>
          <a:xfrm>
            <a:off x="7349874" y="200533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6" name="Retângulo 1265">
            <a:extLst>
              <a:ext uri="{FF2B5EF4-FFF2-40B4-BE49-F238E27FC236}">
                <a16:creationId xmlns:a16="http://schemas.microsoft.com/office/drawing/2014/main" id="{CF75DD7F-272D-4DC7-A914-BC4F9E7D3FC5}"/>
              </a:ext>
            </a:extLst>
          </p:cNvPr>
          <p:cNvSpPr/>
          <p:nvPr/>
        </p:nvSpPr>
        <p:spPr>
          <a:xfrm>
            <a:off x="7342736" y="261481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7" name="Retângulo 1266">
            <a:extLst>
              <a:ext uri="{FF2B5EF4-FFF2-40B4-BE49-F238E27FC236}">
                <a16:creationId xmlns:a16="http://schemas.microsoft.com/office/drawing/2014/main" id="{BDF8E9D1-5247-4BC2-B5A5-4AB07C40AC5D}"/>
              </a:ext>
            </a:extLst>
          </p:cNvPr>
          <p:cNvSpPr/>
          <p:nvPr/>
        </p:nvSpPr>
        <p:spPr>
          <a:xfrm>
            <a:off x="7349581" y="241202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8" name="Retângulo 1267">
            <a:extLst>
              <a:ext uri="{FF2B5EF4-FFF2-40B4-BE49-F238E27FC236}">
                <a16:creationId xmlns:a16="http://schemas.microsoft.com/office/drawing/2014/main" id="{6A70E10D-4087-414C-AC37-8D6761106E0A}"/>
              </a:ext>
            </a:extLst>
          </p:cNvPr>
          <p:cNvSpPr/>
          <p:nvPr/>
        </p:nvSpPr>
        <p:spPr>
          <a:xfrm>
            <a:off x="7341261" y="302130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9" name="Retângulo 1268">
            <a:extLst>
              <a:ext uri="{FF2B5EF4-FFF2-40B4-BE49-F238E27FC236}">
                <a16:creationId xmlns:a16="http://schemas.microsoft.com/office/drawing/2014/main" id="{66772312-2AC1-4871-BD36-9BC87B18CCE6}"/>
              </a:ext>
            </a:extLst>
          </p:cNvPr>
          <p:cNvSpPr/>
          <p:nvPr/>
        </p:nvSpPr>
        <p:spPr>
          <a:xfrm>
            <a:off x="7348106" y="281851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0" name="Retângulo 1269">
            <a:extLst>
              <a:ext uri="{FF2B5EF4-FFF2-40B4-BE49-F238E27FC236}">
                <a16:creationId xmlns:a16="http://schemas.microsoft.com/office/drawing/2014/main" id="{A7335658-D142-4A2C-BC35-42A854F6EE9E}"/>
              </a:ext>
            </a:extLst>
          </p:cNvPr>
          <p:cNvSpPr/>
          <p:nvPr/>
        </p:nvSpPr>
        <p:spPr>
          <a:xfrm>
            <a:off x="7340968" y="342799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1" name="Retângulo 1270">
            <a:extLst>
              <a:ext uri="{FF2B5EF4-FFF2-40B4-BE49-F238E27FC236}">
                <a16:creationId xmlns:a16="http://schemas.microsoft.com/office/drawing/2014/main" id="{04C9EF1B-D46A-47BF-B7B9-80AB96DE873D}"/>
              </a:ext>
            </a:extLst>
          </p:cNvPr>
          <p:cNvSpPr/>
          <p:nvPr/>
        </p:nvSpPr>
        <p:spPr>
          <a:xfrm>
            <a:off x="7347813" y="322520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2" name="Retângulo 1271">
            <a:extLst>
              <a:ext uri="{FF2B5EF4-FFF2-40B4-BE49-F238E27FC236}">
                <a16:creationId xmlns:a16="http://schemas.microsoft.com/office/drawing/2014/main" id="{70B2F8B3-A425-43F0-B53D-ACC0651D8D67}"/>
              </a:ext>
            </a:extLst>
          </p:cNvPr>
          <p:cNvSpPr/>
          <p:nvPr/>
        </p:nvSpPr>
        <p:spPr>
          <a:xfrm>
            <a:off x="7336040" y="383390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3" name="Retângulo 1272">
            <a:extLst>
              <a:ext uri="{FF2B5EF4-FFF2-40B4-BE49-F238E27FC236}">
                <a16:creationId xmlns:a16="http://schemas.microsoft.com/office/drawing/2014/main" id="{4D11E58C-D57A-4CFC-9FD4-56A26333F3D4}"/>
              </a:ext>
            </a:extLst>
          </p:cNvPr>
          <p:cNvSpPr/>
          <p:nvPr/>
        </p:nvSpPr>
        <p:spPr>
          <a:xfrm>
            <a:off x="7342885" y="363112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4" name="Retângulo 1273">
            <a:extLst>
              <a:ext uri="{FF2B5EF4-FFF2-40B4-BE49-F238E27FC236}">
                <a16:creationId xmlns:a16="http://schemas.microsoft.com/office/drawing/2014/main" id="{C6E46E0C-93A9-434D-B957-DC3DDD593F1A}"/>
              </a:ext>
            </a:extLst>
          </p:cNvPr>
          <p:cNvSpPr/>
          <p:nvPr/>
        </p:nvSpPr>
        <p:spPr>
          <a:xfrm>
            <a:off x="7342592" y="403781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6" name="Conector reto 1275">
            <a:extLst>
              <a:ext uri="{FF2B5EF4-FFF2-40B4-BE49-F238E27FC236}">
                <a16:creationId xmlns:a16="http://schemas.microsoft.com/office/drawing/2014/main" id="{6A86B464-CF64-46D7-B51E-EC0059E598F9}"/>
              </a:ext>
            </a:extLst>
          </p:cNvPr>
          <p:cNvCxnSpPr>
            <a:cxnSpLocks/>
            <a:endCxn id="730" idx="3"/>
          </p:cNvCxnSpPr>
          <p:nvPr/>
        </p:nvCxnSpPr>
        <p:spPr>
          <a:xfrm flipH="1">
            <a:off x="7293315" y="1217776"/>
            <a:ext cx="5664" cy="307727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7" name="Conector reto 1276">
            <a:extLst>
              <a:ext uri="{FF2B5EF4-FFF2-40B4-BE49-F238E27FC236}">
                <a16:creationId xmlns:a16="http://schemas.microsoft.com/office/drawing/2014/main" id="{13A19B65-0772-4CAC-A38B-E1FE3F03BBC5}"/>
              </a:ext>
            </a:extLst>
          </p:cNvPr>
          <p:cNvCxnSpPr>
            <a:cxnSpLocks/>
            <a:stCxn id="1261" idx="1"/>
            <a:endCxn id="1246" idx="3"/>
          </p:cNvCxnSpPr>
          <p:nvPr/>
        </p:nvCxnSpPr>
        <p:spPr>
          <a:xfrm flipH="1" flipV="1">
            <a:off x="7257830" y="1223960"/>
            <a:ext cx="88581" cy="128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8" name="Conector reto 1277">
            <a:extLst>
              <a:ext uri="{FF2B5EF4-FFF2-40B4-BE49-F238E27FC236}">
                <a16:creationId xmlns:a16="http://schemas.microsoft.com/office/drawing/2014/main" id="{907AD75F-3383-4034-B545-1B3700E7593E}"/>
              </a:ext>
            </a:extLst>
          </p:cNvPr>
          <p:cNvCxnSpPr>
            <a:cxnSpLocks/>
          </p:cNvCxnSpPr>
          <p:nvPr/>
        </p:nvCxnSpPr>
        <p:spPr>
          <a:xfrm flipH="1">
            <a:off x="7245327" y="1427192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9" name="Conector reto 1278">
            <a:extLst>
              <a:ext uri="{FF2B5EF4-FFF2-40B4-BE49-F238E27FC236}">
                <a16:creationId xmlns:a16="http://schemas.microsoft.com/office/drawing/2014/main" id="{94884A2B-09B3-4EC9-BA9E-394BAB6E0868}"/>
              </a:ext>
            </a:extLst>
          </p:cNvPr>
          <p:cNvCxnSpPr>
            <a:cxnSpLocks/>
          </p:cNvCxnSpPr>
          <p:nvPr/>
        </p:nvCxnSpPr>
        <p:spPr>
          <a:xfrm flipH="1">
            <a:off x="7252316" y="1629997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0" name="Conector reto 1279">
            <a:extLst>
              <a:ext uri="{FF2B5EF4-FFF2-40B4-BE49-F238E27FC236}">
                <a16:creationId xmlns:a16="http://schemas.microsoft.com/office/drawing/2014/main" id="{9C5B8CD2-66A7-4E8A-AA06-2D871ACE2587}"/>
              </a:ext>
            </a:extLst>
          </p:cNvPr>
          <p:cNvCxnSpPr>
            <a:cxnSpLocks/>
          </p:cNvCxnSpPr>
          <p:nvPr/>
        </p:nvCxnSpPr>
        <p:spPr>
          <a:xfrm flipH="1">
            <a:off x="7252316" y="1830405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1" name="Conector reto 1280">
            <a:extLst>
              <a:ext uri="{FF2B5EF4-FFF2-40B4-BE49-F238E27FC236}">
                <a16:creationId xmlns:a16="http://schemas.microsoft.com/office/drawing/2014/main" id="{D938B3D6-7AC8-4240-A146-BC60BF07D056}"/>
              </a:ext>
            </a:extLst>
          </p:cNvPr>
          <p:cNvCxnSpPr>
            <a:cxnSpLocks/>
          </p:cNvCxnSpPr>
          <p:nvPr/>
        </p:nvCxnSpPr>
        <p:spPr>
          <a:xfrm flipH="1">
            <a:off x="7245327" y="2037169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2" name="Conector reto 1281">
            <a:extLst>
              <a:ext uri="{FF2B5EF4-FFF2-40B4-BE49-F238E27FC236}">
                <a16:creationId xmlns:a16="http://schemas.microsoft.com/office/drawing/2014/main" id="{F1598F5C-971B-488B-9A76-335487603A82}"/>
              </a:ext>
            </a:extLst>
          </p:cNvPr>
          <p:cNvCxnSpPr>
            <a:cxnSpLocks/>
          </p:cNvCxnSpPr>
          <p:nvPr/>
        </p:nvCxnSpPr>
        <p:spPr>
          <a:xfrm flipH="1">
            <a:off x="7245327" y="2234468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3" name="Conector reto 1282">
            <a:extLst>
              <a:ext uri="{FF2B5EF4-FFF2-40B4-BE49-F238E27FC236}">
                <a16:creationId xmlns:a16="http://schemas.microsoft.com/office/drawing/2014/main" id="{53BC96F3-1D7B-48C6-90ED-6199B18AC2DC}"/>
              </a:ext>
            </a:extLst>
          </p:cNvPr>
          <p:cNvCxnSpPr>
            <a:cxnSpLocks/>
          </p:cNvCxnSpPr>
          <p:nvPr/>
        </p:nvCxnSpPr>
        <p:spPr>
          <a:xfrm flipH="1">
            <a:off x="7252316" y="2437193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4" name="Conector reto 1283">
            <a:extLst>
              <a:ext uri="{FF2B5EF4-FFF2-40B4-BE49-F238E27FC236}">
                <a16:creationId xmlns:a16="http://schemas.microsoft.com/office/drawing/2014/main" id="{25B28A41-07D8-4F3B-BDF4-0CF36D3DE180}"/>
              </a:ext>
            </a:extLst>
          </p:cNvPr>
          <p:cNvCxnSpPr>
            <a:cxnSpLocks/>
          </p:cNvCxnSpPr>
          <p:nvPr/>
        </p:nvCxnSpPr>
        <p:spPr>
          <a:xfrm flipH="1">
            <a:off x="7239156" y="264649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5" name="Conector reto 1284">
            <a:extLst>
              <a:ext uri="{FF2B5EF4-FFF2-40B4-BE49-F238E27FC236}">
                <a16:creationId xmlns:a16="http://schemas.microsoft.com/office/drawing/2014/main" id="{C093DBD8-C8B2-4DD3-BB45-9D560050F04C}"/>
              </a:ext>
            </a:extLst>
          </p:cNvPr>
          <p:cNvCxnSpPr>
            <a:cxnSpLocks/>
          </p:cNvCxnSpPr>
          <p:nvPr/>
        </p:nvCxnSpPr>
        <p:spPr>
          <a:xfrm flipH="1">
            <a:off x="7246145" y="2843684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6" name="Conector reto 1285">
            <a:extLst>
              <a:ext uri="{FF2B5EF4-FFF2-40B4-BE49-F238E27FC236}">
                <a16:creationId xmlns:a16="http://schemas.microsoft.com/office/drawing/2014/main" id="{781C2E5D-F9E0-469F-B01B-FCF5E8CF3618}"/>
              </a:ext>
            </a:extLst>
          </p:cNvPr>
          <p:cNvCxnSpPr>
            <a:cxnSpLocks/>
          </p:cNvCxnSpPr>
          <p:nvPr/>
        </p:nvCxnSpPr>
        <p:spPr>
          <a:xfrm flipH="1">
            <a:off x="7239156" y="304647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7" name="Conector reto 1286">
            <a:extLst>
              <a:ext uri="{FF2B5EF4-FFF2-40B4-BE49-F238E27FC236}">
                <a16:creationId xmlns:a16="http://schemas.microsoft.com/office/drawing/2014/main" id="{44AE4AD7-790F-47E8-9A68-AAF8A9EBDC4A}"/>
              </a:ext>
            </a:extLst>
          </p:cNvPr>
          <p:cNvCxnSpPr>
            <a:cxnSpLocks/>
          </p:cNvCxnSpPr>
          <p:nvPr/>
        </p:nvCxnSpPr>
        <p:spPr>
          <a:xfrm flipH="1">
            <a:off x="7252316" y="3253909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8" name="Conector reto 1287">
            <a:extLst>
              <a:ext uri="{FF2B5EF4-FFF2-40B4-BE49-F238E27FC236}">
                <a16:creationId xmlns:a16="http://schemas.microsoft.com/office/drawing/2014/main" id="{95C18833-4513-4FDE-BCF1-7AABEFB41226}"/>
              </a:ext>
            </a:extLst>
          </p:cNvPr>
          <p:cNvCxnSpPr>
            <a:cxnSpLocks/>
          </p:cNvCxnSpPr>
          <p:nvPr/>
        </p:nvCxnSpPr>
        <p:spPr>
          <a:xfrm flipH="1">
            <a:off x="7238775" y="3459673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9" name="Conector reto 1288">
            <a:extLst>
              <a:ext uri="{FF2B5EF4-FFF2-40B4-BE49-F238E27FC236}">
                <a16:creationId xmlns:a16="http://schemas.microsoft.com/office/drawing/2014/main" id="{48BAE9E6-20B9-4F90-A5D1-09C8266FFAE7}"/>
              </a:ext>
            </a:extLst>
          </p:cNvPr>
          <p:cNvCxnSpPr>
            <a:cxnSpLocks/>
          </p:cNvCxnSpPr>
          <p:nvPr/>
        </p:nvCxnSpPr>
        <p:spPr>
          <a:xfrm flipH="1">
            <a:off x="7245327" y="365629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0" name="Conector reto 1289">
            <a:extLst>
              <a:ext uri="{FF2B5EF4-FFF2-40B4-BE49-F238E27FC236}">
                <a16:creationId xmlns:a16="http://schemas.microsoft.com/office/drawing/2014/main" id="{68BA6FD1-6948-4D86-A885-A3F03C644438}"/>
              </a:ext>
            </a:extLst>
          </p:cNvPr>
          <p:cNvCxnSpPr>
            <a:cxnSpLocks/>
          </p:cNvCxnSpPr>
          <p:nvPr/>
        </p:nvCxnSpPr>
        <p:spPr>
          <a:xfrm flipH="1">
            <a:off x="7239156" y="3860924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1" name="Conector reto 1290">
            <a:extLst>
              <a:ext uri="{FF2B5EF4-FFF2-40B4-BE49-F238E27FC236}">
                <a16:creationId xmlns:a16="http://schemas.microsoft.com/office/drawing/2014/main" id="{E83C33B7-AB33-48DD-9284-C2375969D419}"/>
              </a:ext>
            </a:extLst>
          </p:cNvPr>
          <p:cNvCxnSpPr>
            <a:cxnSpLocks/>
          </p:cNvCxnSpPr>
          <p:nvPr/>
        </p:nvCxnSpPr>
        <p:spPr>
          <a:xfrm flipH="1">
            <a:off x="7246145" y="4069493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2" name="Retângulo 1291">
            <a:extLst>
              <a:ext uri="{FF2B5EF4-FFF2-40B4-BE49-F238E27FC236}">
                <a16:creationId xmlns:a16="http://schemas.microsoft.com/office/drawing/2014/main" id="{3CF1558E-9D9F-4800-8FD1-A77329533F7B}"/>
              </a:ext>
            </a:extLst>
          </p:cNvPr>
          <p:cNvSpPr/>
          <p:nvPr/>
        </p:nvSpPr>
        <p:spPr>
          <a:xfrm>
            <a:off x="7945580" y="139268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3" name="Retângulo 1292">
            <a:extLst>
              <a:ext uri="{FF2B5EF4-FFF2-40B4-BE49-F238E27FC236}">
                <a16:creationId xmlns:a16="http://schemas.microsoft.com/office/drawing/2014/main" id="{DBA897F6-95F8-4951-A965-04E2C3AEDC32}"/>
              </a:ext>
            </a:extLst>
          </p:cNvPr>
          <p:cNvSpPr/>
          <p:nvPr/>
        </p:nvSpPr>
        <p:spPr>
          <a:xfrm>
            <a:off x="7952425" y="118989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4" name="Retângulo 1293">
            <a:extLst>
              <a:ext uri="{FF2B5EF4-FFF2-40B4-BE49-F238E27FC236}">
                <a16:creationId xmlns:a16="http://schemas.microsoft.com/office/drawing/2014/main" id="{BEE43211-126B-4BB4-92F0-04AC1B38956E}"/>
              </a:ext>
            </a:extLst>
          </p:cNvPr>
          <p:cNvSpPr/>
          <p:nvPr/>
        </p:nvSpPr>
        <p:spPr>
          <a:xfrm>
            <a:off x="7945287" y="179937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5" name="Retângulo 1294">
            <a:extLst>
              <a:ext uri="{FF2B5EF4-FFF2-40B4-BE49-F238E27FC236}">
                <a16:creationId xmlns:a16="http://schemas.microsoft.com/office/drawing/2014/main" id="{2A72546A-7D9F-430D-B3DB-0D7134B18ADC}"/>
              </a:ext>
            </a:extLst>
          </p:cNvPr>
          <p:cNvSpPr/>
          <p:nvPr/>
        </p:nvSpPr>
        <p:spPr>
          <a:xfrm>
            <a:off x="7952132" y="159659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6" name="Retângulo 1295">
            <a:extLst>
              <a:ext uri="{FF2B5EF4-FFF2-40B4-BE49-F238E27FC236}">
                <a16:creationId xmlns:a16="http://schemas.microsoft.com/office/drawing/2014/main" id="{4DD97467-3CE1-451F-9E84-07C878C53E46}"/>
              </a:ext>
            </a:extLst>
          </p:cNvPr>
          <p:cNvSpPr/>
          <p:nvPr/>
        </p:nvSpPr>
        <p:spPr>
          <a:xfrm>
            <a:off x="7940359" y="220529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7" name="Retângulo 1296">
            <a:extLst>
              <a:ext uri="{FF2B5EF4-FFF2-40B4-BE49-F238E27FC236}">
                <a16:creationId xmlns:a16="http://schemas.microsoft.com/office/drawing/2014/main" id="{0E9DA636-DBD8-4F9F-AE55-CC81A818314F}"/>
              </a:ext>
            </a:extLst>
          </p:cNvPr>
          <p:cNvSpPr/>
          <p:nvPr/>
        </p:nvSpPr>
        <p:spPr>
          <a:xfrm>
            <a:off x="7947204" y="200250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8" name="Retângulo 1297">
            <a:extLst>
              <a:ext uri="{FF2B5EF4-FFF2-40B4-BE49-F238E27FC236}">
                <a16:creationId xmlns:a16="http://schemas.microsoft.com/office/drawing/2014/main" id="{03CF63F7-6213-4D4E-A757-B0D794EBB0D2}"/>
              </a:ext>
            </a:extLst>
          </p:cNvPr>
          <p:cNvSpPr/>
          <p:nvPr/>
        </p:nvSpPr>
        <p:spPr>
          <a:xfrm>
            <a:off x="7940066" y="261198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9" name="Retângulo 1298">
            <a:extLst>
              <a:ext uri="{FF2B5EF4-FFF2-40B4-BE49-F238E27FC236}">
                <a16:creationId xmlns:a16="http://schemas.microsoft.com/office/drawing/2014/main" id="{424AF91B-1496-4A7B-88F6-A5269FFDEF96}"/>
              </a:ext>
            </a:extLst>
          </p:cNvPr>
          <p:cNvSpPr/>
          <p:nvPr/>
        </p:nvSpPr>
        <p:spPr>
          <a:xfrm>
            <a:off x="7946911" y="240919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0" name="Retângulo 1299">
            <a:extLst>
              <a:ext uri="{FF2B5EF4-FFF2-40B4-BE49-F238E27FC236}">
                <a16:creationId xmlns:a16="http://schemas.microsoft.com/office/drawing/2014/main" id="{DA8F508E-8F60-4F99-AF40-58DEB3AD8FB9}"/>
              </a:ext>
            </a:extLst>
          </p:cNvPr>
          <p:cNvSpPr/>
          <p:nvPr/>
        </p:nvSpPr>
        <p:spPr>
          <a:xfrm>
            <a:off x="7938591" y="301847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1" name="Retângulo 1300">
            <a:extLst>
              <a:ext uri="{FF2B5EF4-FFF2-40B4-BE49-F238E27FC236}">
                <a16:creationId xmlns:a16="http://schemas.microsoft.com/office/drawing/2014/main" id="{9F08E02E-1E7D-4389-874F-F1719B97A65C}"/>
              </a:ext>
            </a:extLst>
          </p:cNvPr>
          <p:cNvSpPr/>
          <p:nvPr/>
        </p:nvSpPr>
        <p:spPr>
          <a:xfrm>
            <a:off x="7945436" y="281568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2" name="Retângulo 1301">
            <a:extLst>
              <a:ext uri="{FF2B5EF4-FFF2-40B4-BE49-F238E27FC236}">
                <a16:creationId xmlns:a16="http://schemas.microsoft.com/office/drawing/2014/main" id="{4ED0E8BD-1930-4C6D-93BE-82EF519A7C58}"/>
              </a:ext>
            </a:extLst>
          </p:cNvPr>
          <p:cNvSpPr/>
          <p:nvPr/>
        </p:nvSpPr>
        <p:spPr>
          <a:xfrm>
            <a:off x="7938298" y="342516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3" name="Retângulo 1302">
            <a:extLst>
              <a:ext uri="{FF2B5EF4-FFF2-40B4-BE49-F238E27FC236}">
                <a16:creationId xmlns:a16="http://schemas.microsoft.com/office/drawing/2014/main" id="{E5610671-552C-4D96-9E84-3373DF7D536A}"/>
              </a:ext>
            </a:extLst>
          </p:cNvPr>
          <p:cNvSpPr/>
          <p:nvPr/>
        </p:nvSpPr>
        <p:spPr>
          <a:xfrm>
            <a:off x="7945143" y="322238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4" name="Retângulo 1303">
            <a:extLst>
              <a:ext uri="{FF2B5EF4-FFF2-40B4-BE49-F238E27FC236}">
                <a16:creationId xmlns:a16="http://schemas.microsoft.com/office/drawing/2014/main" id="{0F83E964-A47F-4A97-AB32-FC2795592B4A}"/>
              </a:ext>
            </a:extLst>
          </p:cNvPr>
          <p:cNvSpPr/>
          <p:nvPr/>
        </p:nvSpPr>
        <p:spPr>
          <a:xfrm>
            <a:off x="7933370" y="383108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5" name="Retângulo 1304">
            <a:extLst>
              <a:ext uri="{FF2B5EF4-FFF2-40B4-BE49-F238E27FC236}">
                <a16:creationId xmlns:a16="http://schemas.microsoft.com/office/drawing/2014/main" id="{5924B85D-B629-4DA9-A5BD-F56B4C298C56}"/>
              </a:ext>
            </a:extLst>
          </p:cNvPr>
          <p:cNvSpPr/>
          <p:nvPr/>
        </p:nvSpPr>
        <p:spPr>
          <a:xfrm>
            <a:off x="7940215" y="362829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6" name="Retângulo 1305">
            <a:extLst>
              <a:ext uri="{FF2B5EF4-FFF2-40B4-BE49-F238E27FC236}">
                <a16:creationId xmlns:a16="http://schemas.microsoft.com/office/drawing/2014/main" id="{7A7F408C-64F3-4567-959B-7ECF383B7382}"/>
              </a:ext>
            </a:extLst>
          </p:cNvPr>
          <p:cNvSpPr/>
          <p:nvPr/>
        </p:nvSpPr>
        <p:spPr>
          <a:xfrm>
            <a:off x="7939922" y="403498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7" name="Retângulo 1306">
            <a:extLst>
              <a:ext uri="{FF2B5EF4-FFF2-40B4-BE49-F238E27FC236}">
                <a16:creationId xmlns:a16="http://schemas.microsoft.com/office/drawing/2014/main" id="{2C5E4613-3F65-42C1-A25B-8E2F345A4D1D}"/>
              </a:ext>
            </a:extLst>
          </p:cNvPr>
          <p:cNvSpPr/>
          <p:nvPr/>
        </p:nvSpPr>
        <p:spPr>
          <a:xfrm>
            <a:off x="8102884" y="138965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8" name="Retângulo 1307">
            <a:extLst>
              <a:ext uri="{FF2B5EF4-FFF2-40B4-BE49-F238E27FC236}">
                <a16:creationId xmlns:a16="http://schemas.microsoft.com/office/drawing/2014/main" id="{D3A01980-F50C-41A4-BF52-935EEB40AC3E}"/>
              </a:ext>
            </a:extLst>
          </p:cNvPr>
          <p:cNvSpPr/>
          <p:nvPr/>
        </p:nvSpPr>
        <p:spPr>
          <a:xfrm>
            <a:off x="8101045" y="119118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9" name="Retângulo 1308">
            <a:extLst>
              <a:ext uri="{FF2B5EF4-FFF2-40B4-BE49-F238E27FC236}">
                <a16:creationId xmlns:a16="http://schemas.microsoft.com/office/drawing/2014/main" id="{52BC614C-6A9C-4E0C-9C2E-38B0565426D4}"/>
              </a:ext>
            </a:extLst>
          </p:cNvPr>
          <p:cNvSpPr/>
          <p:nvPr/>
        </p:nvSpPr>
        <p:spPr>
          <a:xfrm>
            <a:off x="8102591" y="179634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0" name="Retângulo 1309">
            <a:extLst>
              <a:ext uri="{FF2B5EF4-FFF2-40B4-BE49-F238E27FC236}">
                <a16:creationId xmlns:a16="http://schemas.microsoft.com/office/drawing/2014/main" id="{6D116179-B3B7-4977-B922-34AF6DC90874}"/>
              </a:ext>
            </a:extLst>
          </p:cNvPr>
          <p:cNvSpPr/>
          <p:nvPr/>
        </p:nvSpPr>
        <p:spPr>
          <a:xfrm>
            <a:off x="8109436" y="159355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1" name="Retângulo 1310">
            <a:extLst>
              <a:ext uri="{FF2B5EF4-FFF2-40B4-BE49-F238E27FC236}">
                <a16:creationId xmlns:a16="http://schemas.microsoft.com/office/drawing/2014/main" id="{FCB944BE-B8F2-49FC-9064-C799D1C3693C}"/>
              </a:ext>
            </a:extLst>
          </p:cNvPr>
          <p:cNvSpPr/>
          <p:nvPr/>
        </p:nvSpPr>
        <p:spPr>
          <a:xfrm>
            <a:off x="8097663" y="220225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2" name="Retângulo 1311">
            <a:extLst>
              <a:ext uri="{FF2B5EF4-FFF2-40B4-BE49-F238E27FC236}">
                <a16:creationId xmlns:a16="http://schemas.microsoft.com/office/drawing/2014/main" id="{38C506DE-3E23-47DA-AB0B-DF64DEE0400D}"/>
              </a:ext>
            </a:extLst>
          </p:cNvPr>
          <p:cNvSpPr/>
          <p:nvPr/>
        </p:nvSpPr>
        <p:spPr>
          <a:xfrm>
            <a:off x="8104508" y="199947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3" name="Retângulo 1312">
            <a:extLst>
              <a:ext uri="{FF2B5EF4-FFF2-40B4-BE49-F238E27FC236}">
                <a16:creationId xmlns:a16="http://schemas.microsoft.com/office/drawing/2014/main" id="{A20882EC-F2A6-41F3-A191-641787C85C97}"/>
              </a:ext>
            </a:extLst>
          </p:cNvPr>
          <p:cNvSpPr/>
          <p:nvPr/>
        </p:nvSpPr>
        <p:spPr>
          <a:xfrm>
            <a:off x="8097370" y="260895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4" name="Retângulo 1313">
            <a:extLst>
              <a:ext uri="{FF2B5EF4-FFF2-40B4-BE49-F238E27FC236}">
                <a16:creationId xmlns:a16="http://schemas.microsoft.com/office/drawing/2014/main" id="{1445B7FC-DF28-4108-BE44-FAD93C344BEB}"/>
              </a:ext>
            </a:extLst>
          </p:cNvPr>
          <p:cNvSpPr/>
          <p:nvPr/>
        </p:nvSpPr>
        <p:spPr>
          <a:xfrm>
            <a:off x="8104215" y="240616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5" name="Retângulo 1314">
            <a:extLst>
              <a:ext uri="{FF2B5EF4-FFF2-40B4-BE49-F238E27FC236}">
                <a16:creationId xmlns:a16="http://schemas.microsoft.com/office/drawing/2014/main" id="{0817CCDD-12F5-4157-A993-5883B813EB31}"/>
              </a:ext>
            </a:extLst>
          </p:cNvPr>
          <p:cNvSpPr/>
          <p:nvPr/>
        </p:nvSpPr>
        <p:spPr>
          <a:xfrm>
            <a:off x="8095895" y="301544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6" name="Retângulo 1315">
            <a:extLst>
              <a:ext uri="{FF2B5EF4-FFF2-40B4-BE49-F238E27FC236}">
                <a16:creationId xmlns:a16="http://schemas.microsoft.com/office/drawing/2014/main" id="{44959A63-474C-49AF-B559-AA656CF4D3CE}"/>
              </a:ext>
            </a:extLst>
          </p:cNvPr>
          <p:cNvSpPr/>
          <p:nvPr/>
        </p:nvSpPr>
        <p:spPr>
          <a:xfrm>
            <a:off x="8102740" y="281265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7" name="Retângulo 1316">
            <a:extLst>
              <a:ext uri="{FF2B5EF4-FFF2-40B4-BE49-F238E27FC236}">
                <a16:creationId xmlns:a16="http://schemas.microsoft.com/office/drawing/2014/main" id="{0D242B40-B1A7-4815-AC34-F18092615F26}"/>
              </a:ext>
            </a:extLst>
          </p:cNvPr>
          <p:cNvSpPr/>
          <p:nvPr/>
        </p:nvSpPr>
        <p:spPr>
          <a:xfrm>
            <a:off x="8095602" y="342213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8" name="Retângulo 1317">
            <a:extLst>
              <a:ext uri="{FF2B5EF4-FFF2-40B4-BE49-F238E27FC236}">
                <a16:creationId xmlns:a16="http://schemas.microsoft.com/office/drawing/2014/main" id="{14B1E516-77A2-4973-9124-20B9E1868C24}"/>
              </a:ext>
            </a:extLst>
          </p:cNvPr>
          <p:cNvSpPr/>
          <p:nvPr/>
        </p:nvSpPr>
        <p:spPr>
          <a:xfrm>
            <a:off x="8102447" y="321934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9" name="Retângulo 1318">
            <a:extLst>
              <a:ext uri="{FF2B5EF4-FFF2-40B4-BE49-F238E27FC236}">
                <a16:creationId xmlns:a16="http://schemas.microsoft.com/office/drawing/2014/main" id="{1D12E261-B38B-4AA9-A72E-0FB8D0A583B6}"/>
              </a:ext>
            </a:extLst>
          </p:cNvPr>
          <p:cNvSpPr/>
          <p:nvPr/>
        </p:nvSpPr>
        <p:spPr>
          <a:xfrm>
            <a:off x="8090674" y="382804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0" name="Retângulo 1319">
            <a:extLst>
              <a:ext uri="{FF2B5EF4-FFF2-40B4-BE49-F238E27FC236}">
                <a16:creationId xmlns:a16="http://schemas.microsoft.com/office/drawing/2014/main" id="{7D21F53E-69F7-4F39-B705-32409C0A3B67}"/>
              </a:ext>
            </a:extLst>
          </p:cNvPr>
          <p:cNvSpPr/>
          <p:nvPr/>
        </p:nvSpPr>
        <p:spPr>
          <a:xfrm>
            <a:off x="8097519" y="362526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1" name="Retângulo 1320">
            <a:extLst>
              <a:ext uri="{FF2B5EF4-FFF2-40B4-BE49-F238E27FC236}">
                <a16:creationId xmlns:a16="http://schemas.microsoft.com/office/drawing/2014/main" id="{C8E8F164-17D7-41E9-91E0-E6215524BCCD}"/>
              </a:ext>
            </a:extLst>
          </p:cNvPr>
          <p:cNvSpPr/>
          <p:nvPr/>
        </p:nvSpPr>
        <p:spPr>
          <a:xfrm>
            <a:off x="8097226" y="403195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3" name="Conector reto 1322">
            <a:extLst>
              <a:ext uri="{FF2B5EF4-FFF2-40B4-BE49-F238E27FC236}">
                <a16:creationId xmlns:a16="http://schemas.microsoft.com/office/drawing/2014/main" id="{A795CBEB-D113-48BA-B78C-A95EBE6389C8}"/>
              </a:ext>
            </a:extLst>
          </p:cNvPr>
          <p:cNvCxnSpPr>
            <a:cxnSpLocks/>
          </p:cNvCxnSpPr>
          <p:nvPr/>
        </p:nvCxnSpPr>
        <p:spPr>
          <a:xfrm flipH="1">
            <a:off x="8051771" y="1217776"/>
            <a:ext cx="1842" cy="309821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4" name="Conector reto 1323">
            <a:extLst>
              <a:ext uri="{FF2B5EF4-FFF2-40B4-BE49-F238E27FC236}">
                <a16:creationId xmlns:a16="http://schemas.microsoft.com/office/drawing/2014/main" id="{6640C142-B635-4CDE-A528-28A392B5F91E}"/>
              </a:ext>
            </a:extLst>
          </p:cNvPr>
          <p:cNvCxnSpPr>
            <a:cxnSpLocks/>
            <a:stCxn id="1308" idx="1"/>
            <a:endCxn id="1293" idx="3"/>
          </p:cNvCxnSpPr>
          <p:nvPr/>
        </p:nvCxnSpPr>
        <p:spPr>
          <a:xfrm flipH="1" flipV="1">
            <a:off x="8012464" y="1218100"/>
            <a:ext cx="88581" cy="128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5" name="Conector reto 1324">
            <a:extLst>
              <a:ext uri="{FF2B5EF4-FFF2-40B4-BE49-F238E27FC236}">
                <a16:creationId xmlns:a16="http://schemas.microsoft.com/office/drawing/2014/main" id="{13A087B3-AD42-47E5-9E9B-E81A7EA15C52}"/>
              </a:ext>
            </a:extLst>
          </p:cNvPr>
          <p:cNvCxnSpPr>
            <a:cxnSpLocks/>
          </p:cNvCxnSpPr>
          <p:nvPr/>
        </p:nvCxnSpPr>
        <p:spPr>
          <a:xfrm flipH="1">
            <a:off x="7999961" y="1421332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6" name="Conector reto 1325">
            <a:extLst>
              <a:ext uri="{FF2B5EF4-FFF2-40B4-BE49-F238E27FC236}">
                <a16:creationId xmlns:a16="http://schemas.microsoft.com/office/drawing/2014/main" id="{2E89E432-C721-41E5-A4F0-267CD68D7093}"/>
              </a:ext>
            </a:extLst>
          </p:cNvPr>
          <p:cNvCxnSpPr>
            <a:cxnSpLocks/>
          </p:cNvCxnSpPr>
          <p:nvPr/>
        </p:nvCxnSpPr>
        <p:spPr>
          <a:xfrm flipH="1">
            <a:off x="8006950" y="1624137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7" name="Conector reto 1326">
            <a:extLst>
              <a:ext uri="{FF2B5EF4-FFF2-40B4-BE49-F238E27FC236}">
                <a16:creationId xmlns:a16="http://schemas.microsoft.com/office/drawing/2014/main" id="{E502FD65-55F9-4D4B-AA2B-82322E9C4D46}"/>
              </a:ext>
            </a:extLst>
          </p:cNvPr>
          <p:cNvCxnSpPr>
            <a:cxnSpLocks/>
          </p:cNvCxnSpPr>
          <p:nvPr/>
        </p:nvCxnSpPr>
        <p:spPr>
          <a:xfrm flipH="1">
            <a:off x="8006950" y="1824545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8" name="Conector reto 1327">
            <a:extLst>
              <a:ext uri="{FF2B5EF4-FFF2-40B4-BE49-F238E27FC236}">
                <a16:creationId xmlns:a16="http://schemas.microsoft.com/office/drawing/2014/main" id="{8E5D1F06-AE42-4BBF-A747-1531C1A7B397}"/>
              </a:ext>
            </a:extLst>
          </p:cNvPr>
          <p:cNvCxnSpPr>
            <a:cxnSpLocks/>
          </p:cNvCxnSpPr>
          <p:nvPr/>
        </p:nvCxnSpPr>
        <p:spPr>
          <a:xfrm flipH="1">
            <a:off x="7999961" y="2031309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9" name="Conector reto 1328">
            <a:extLst>
              <a:ext uri="{FF2B5EF4-FFF2-40B4-BE49-F238E27FC236}">
                <a16:creationId xmlns:a16="http://schemas.microsoft.com/office/drawing/2014/main" id="{E9F54FF3-00EE-459B-A80B-F02C5C51E747}"/>
              </a:ext>
            </a:extLst>
          </p:cNvPr>
          <p:cNvCxnSpPr>
            <a:cxnSpLocks/>
          </p:cNvCxnSpPr>
          <p:nvPr/>
        </p:nvCxnSpPr>
        <p:spPr>
          <a:xfrm flipH="1">
            <a:off x="7999961" y="2228608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0" name="Conector reto 1329">
            <a:extLst>
              <a:ext uri="{FF2B5EF4-FFF2-40B4-BE49-F238E27FC236}">
                <a16:creationId xmlns:a16="http://schemas.microsoft.com/office/drawing/2014/main" id="{8E2E114D-C2D5-4B7C-AA32-13A251E7513C}"/>
              </a:ext>
            </a:extLst>
          </p:cNvPr>
          <p:cNvCxnSpPr>
            <a:cxnSpLocks/>
          </p:cNvCxnSpPr>
          <p:nvPr/>
        </p:nvCxnSpPr>
        <p:spPr>
          <a:xfrm flipH="1">
            <a:off x="8006950" y="2431333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1" name="Conector reto 1330">
            <a:extLst>
              <a:ext uri="{FF2B5EF4-FFF2-40B4-BE49-F238E27FC236}">
                <a16:creationId xmlns:a16="http://schemas.microsoft.com/office/drawing/2014/main" id="{C2C7ACF8-54A5-439E-AAB2-56010C7F9EA2}"/>
              </a:ext>
            </a:extLst>
          </p:cNvPr>
          <p:cNvCxnSpPr>
            <a:cxnSpLocks/>
          </p:cNvCxnSpPr>
          <p:nvPr/>
        </p:nvCxnSpPr>
        <p:spPr>
          <a:xfrm flipH="1">
            <a:off x="7993790" y="264063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2" name="Conector reto 1331">
            <a:extLst>
              <a:ext uri="{FF2B5EF4-FFF2-40B4-BE49-F238E27FC236}">
                <a16:creationId xmlns:a16="http://schemas.microsoft.com/office/drawing/2014/main" id="{7F37F25F-3BE3-4A70-86FC-61D92B0CEB1F}"/>
              </a:ext>
            </a:extLst>
          </p:cNvPr>
          <p:cNvCxnSpPr>
            <a:cxnSpLocks/>
          </p:cNvCxnSpPr>
          <p:nvPr/>
        </p:nvCxnSpPr>
        <p:spPr>
          <a:xfrm flipH="1">
            <a:off x="8000779" y="2837824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3" name="Conector reto 1332">
            <a:extLst>
              <a:ext uri="{FF2B5EF4-FFF2-40B4-BE49-F238E27FC236}">
                <a16:creationId xmlns:a16="http://schemas.microsoft.com/office/drawing/2014/main" id="{E9861E97-EE3E-4DD2-8A32-CA729099CD47}"/>
              </a:ext>
            </a:extLst>
          </p:cNvPr>
          <p:cNvCxnSpPr>
            <a:cxnSpLocks/>
          </p:cNvCxnSpPr>
          <p:nvPr/>
        </p:nvCxnSpPr>
        <p:spPr>
          <a:xfrm flipH="1">
            <a:off x="7993790" y="304061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4" name="Conector reto 1333">
            <a:extLst>
              <a:ext uri="{FF2B5EF4-FFF2-40B4-BE49-F238E27FC236}">
                <a16:creationId xmlns:a16="http://schemas.microsoft.com/office/drawing/2014/main" id="{40016AAF-26D8-4161-9A0E-57E81CBD7803}"/>
              </a:ext>
            </a:extLst>
          </p:cNvPr>
          <p:cNvCxnSpPr>
            <a:cxnSpLocks/>
          </p:cNvCxnSpPr>
          <p:nvPr/>
        </p:nvCxnSpPr>
        <p:spPr>
          <a:xfrm flipH="1">
            <a:off x="8006950" y="3248049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5" name="Conector reto 1334">
            <a:extLst>
              <a:ext uri="{FF2B5EF4-FFF2-40B4-BE49-F238E27FC236}">
                <a16:creationId xmlns:a16="http://schemas.microsoft.com/office/drawing/2014/main" id="{0BEADE76-298C-41B4-BA1B-851CC011EE00}"/>
              </a:ext>
            </a:extLst>
          </p:cNvPr>
          <p:cNvCxnSpPr>
            <a:cxnSpLocks/>
          </p:cNvCxnSpPr>
          <p:nvPr/>
        </p:nvCxnSpPr>
        <p:spPr>
          <a:xfrm flipH="1">
            <a:off x="7993409" y="3453813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6" name="Conector reto 1335">
            <a:extLst>
              <a:ext uri="{FF2B5EF4-FFF2-40B4-BE49-F238E27FC236}">
                <a16:creationId xmlns:a16="http://schemas.microsoft.com/office/drawing/2014/main" id="{979A997A-DFE1-40B3-A14F-43444AC6AA51}"/>
              </a:ext>
            </a:extLst>
          </p:cNvPr>
          <p:cNvCxnSpPr>
            <a:cxnSpLocks/>
          </p:cNvCxnSpPr>
          <p:nvPr/>
        </p:nvCxnSpPr>
        <p:spPr>
          <a:xfrm flipH="1">
            <a:off x="7999961" y="365043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7" name="Conector reto 1336">
            <a:extLst>
              <a:ext uri="{FF2B5EF4-FFF2-40B4-BE49-F238E27FC236}">
                <a16:creationId xmlns:a16="http://schemas.microsoft.com/office/drawing/2014/main" id="{3AC35FDD-CF96-4E37-BB03-CFAFD0F88EC7}"/>
              </a:ext>
            </a:extLst>
          </p:cNvPr>
          <p:cNvCxnSpPr>
            <a:cxnSpLocks/>
          </p:cNvCxnSpPr>
          <p:nvPr/>
        </p:nvCxnSpPr>
        <p:spPr>
          <a:xfrm flipH="1">
            <a:off x="7993790" y="3855064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8" name="Conector reto 1337">
            <a:extLst>
              <a:ext uri="{FF2B5EF4-FFF2-40B4-BE49-F238E27FC236}">
                <a16:creationId xmlns:a16="http://schemas.microsoft.com/office/drawing/2014/main" id="{7FCEB967-9BE2-4945-9517-902575A86B7F}"/>
              </a:ext>
            </a:extLst>
          </p:cNvPr>
          <p:cNvCxnSpPr>
            <a:cxnSpLocks/>
          </p:cNvCxnSpPr>
          <p:nvPr/>
        </p:nvCxnSpPr>
        <p:spPr>
          <a:xfrm flipH="1">
            <a:off x="8000779" y="4063633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9" name="Retângulo 1338">
            <a:extLst>
              <a:ext uri="{FF2B5EF4-FFF2-40B4-BE49-F238E27FC236}">
                <a16:creationId xmlns:a16="http://schemas.microsoft.com/office/drawing/2014/main" id="{2C59C66F-1CB4-4A80-9EEB-AC1848D2F66B}"/>
              </a:ext>
            </a:extLst>
          </p:cNvPr>
          <p:cNvSpPr/>
          <p:nvPr/>
        </p:nvSpPr>
        <p:spPr>
          <a:xfrm>
            <a:off x="8697258" y="139107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0" name="Retângulo 1339">
            <a:extLst>
              <a:ext uri="{FF2B5EF4-FFF2-40B4-BE49-F238E27FC236}">
                <a16:creationId xmlns:a16="http://schemas.microsoft.com/office/drawing/2014/main" id="{7D852CD6-8B3B-4DCE-93C8-B4276A9E0D9D}"/>
              </a:ext>
            </a:extLst>
          </p:cNvPr>
          <p:cNvSpPr/>
          <p:nvPr/>
        </p:nvSpPr>
        <p:spPr>
          <a:xfrm>
            <a:off x="8704103" y="118828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1" name="Retângulo 1340">
            <a:extLst>
              <a:ext uri="{FF2B5EF4-FFF2-40B4-BE49-F238E27FC236}">
                <a16:creationId xmlns:a16="http://schemas.microsoft.com/office/drawing/2014/main" id="{FC6E3EE9-491E-428D-8A0E-545213EDDEE7}"/>
              </a:ext>
            </a:extLst>
          </p:cNvPr>
          <p:cNvSpPr/>
          <p:nvPr/>
        </p:nvSpPr>
        <p:spPr>
          <a:xfrm>
            <a:off x="8696965" y="179776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2" name="Retângulo 1341">
            <a:extLst>
              <a:ext uri="{FF2B5EF4-FFF2-40B4-BE49-F238E27FC236}">
                <a16:creationId xmlns:a16="http://schemas.microsoft.com/office/drawing/2014/main" id="{9C2E2F9E-2718-46FA-8149-A9A9C71B630C}"/>
              </a:ext>
            </a:extLst>
          </p:cNvPr>
          <p:cNvSpPr/>
          <p:nvPr/>
        </p:nvSpPr>
        <p:spPr>
          <a:xfrm>
            <a:off x="8703810" y="159498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3" name="Retângulo 1342">
            <a:extLst>
              <a:ext uri="{FF2B5EF4-FFF2-40B4-BE49-F238E27FC236}">
                <a16:creationId xmlns:a16="http://schemas.microsoft.com/office/drawing/2014/main" id="{16590B65-A008-4E53-B8CD-8E165CC349E5}"/>
              </a:ext>
            </a:extLst>
          </p:cNvPr>
          <p:cNvSpPr/>
          <p:nvPr/>
        </p:nvSpPr>
        <p:spPr>
          <a:xfrm>
            <a:off x="8692037" y="220368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4" name="Retângulo 1343">
            <a:extLst>
              <a:ext uri="{FF2B5EF4-FFF2-40B4-BE49-F238E27FC236}">
                <a16:creationId xmlns:a16="http://schemas.microsoft.com/office/drawing/2014/main" id="{AE695B36-CAE4-41EA-825A-26340D6118CD}"/>
              </a:ext>
            </a:extLst>
          </p:cNvPr>
          <p:cNvSpPr/>
          <p:nvPr/>
        </p:nvSpPr>
        <p:spPr>
          <a:xfrm>
            <a:off x="8698882" y="200089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5" name="Retângulo 1344">
            <a:extLst>
              <a:ext uri="{FF2B5EF4-FFF2-40B4-BE49-F238E27FC236}">
                <a16:creationId xmlns:a16="http://schemas.microsoft.com/office/drawing/2014/main" id="{49DF6727-D40C-4A06-A281-799230502FB8}"/>
              </a:ext>
            </a:extLst>
          </p:cNvPr>
          <p:cNvSpPr/>
          <p:nvPr/>
        </p:nvSpPr>
        <p:spPr>
          <a:xfrm>
            <a:off x="8691744" y="261037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6" name="Retângulo 1345">
            <a:extLst>
              <a:ext uri="{FF2B5EF4-FFF2-40B4-BE49-F238E27FC236}">
                <a16:creationId xmlns:a16="http://schemas.microsoft.com/office/drawing/2014/main" id="{FDA7F6CB-53B9-443D-A731-88B62D9D41D6}"/>
              </a:ext>
            </a:extLst>
          </p:cNvPr>
          <p:cNvSpPr/>
          <p:nvPr/>
        </p:nvSpPr>
        <p:spPr>
          <a:xfrm>
            <a:off x="8698589" y="240758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7" name="Retângulo 1346">
            <a:extLst>
              <a:ext uri="{FF2B5EF4-FFF2-40B4-BE49-F238E27FC236}">
                <a16:creationId xmlns:a16="http://schemas.microsoft.com/office/drawing/2014/main" id="{416BA0B0-DB75-4076-9C1A-B86A2C124DE6}"/>
              </a:ext>
            </a:extLst>
          </p:cNvPr>
          <p:cNvSpPr/>
          <p:nvPr/>
        </p:nvSpPr>
        <p:spPr>
          <a:xfrm>
            <a:off x="8690269" y="301686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8" name="Retângulo 1347">
            <a:extLst>
              <a:ext uri="{FF2B5EF4-FFF2-40B4-BE49-F238E27FC236}">
                <a16:creationId xmlns:a16="http://schemas.microsoft.com/office/drawing/2014/main" id="{A98A7CB0-9316-45B1-B01E-D563333715D4}"/>
              </a:ext>
            </a:extLst>
          </p:cNvPr>
          <p:cNvSpPr/>
          <p:nvPr/>
        </p:nvSpPr>
        <p:spPr>
          <a:xfrm>
            <a:off x="8697114" y="281407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9" name="Retângulo 1348">
            <a:extLst>
              <a:ext uri="{FF2B5EF4-FFF2-40B4-BE49-F238E27FC236}">
                <a16:creationId xmlns:a16="http://schemas.microsoft.com/office/drawing/2014/main" id="{41DCFF31-830B-488B-9784-BCE4510DBA85}"/>
              </a:ext>
            </a:extLst>
          </p:cNvPr>
          <p:cNvSpPr/>
          <p:nvPr/>
        </p:nvSpPr>
        <p:spPr>
          <a:xfrm>
            <a:off x="8689976" y="342355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0" name="Retângulo 1349">
            <a:extLst>
              <a:ext uri="{FF2B5EF4-FFF2-40B4-BE49-F238E27FC236}">
                <a16:creationId xmlns:a16="http://schemas.microsoft.com/office/drawing/2014/main" id="{A26B2263-01AA-4E6A-8E91-D73D95B58C74}"/>
              </a:ext>
            </a:extLst>
          </p:cNvPr>
          <p:cNvSpPr/>
          <p:nvPr/>
        </p:nvSpPr>
        <p:spPr>
          <a:xfrm>
            <a:off x="8696821" y="322077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1" name="Retângulo 1350">
            <a:extLst>
              <a:ext uri="{FF2B5EF4-FFF2-40B4-BE49-F238E27FC236}">
                <a16:creationId xmlns:a16="http://schemas.microsoft.com/office/drawing/2014/main" id="{1C1AB0B6-304E-423A-8AAE-D464D7FDE697}"/>
              </a:ext>
            </a:extLst>
          </p:cNvPr>
          <p:cNvSpPr/>
          <p:nvPr/>
        </p:nvSpPr>
        <p:spPr>
          <a:xfrm>
            <a:off x="8685048" y="382947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2" name="Retângulo 1351">
            <a:extLst>
              <a:ext uri="{FF2B5EF4-FFF2-40B4-BE49-F238E27FC236}">
                <a16:creationId xmlns:a16="http://schemas.microsoft.com/office/drawing/2014/main" id="{043EBD22-2DFC-4900-A8F3-F8AFBAC40E58}"/>
              </a:ext>
            </a:extLst>
          </p:cNvPr>
          <p:cNvSpPr/>
          <p:nvPr/>
        </p:nvSpPr>
        <p:spPr>
          <a:xfrm>
            <a:off x="8691893" y="362668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3" name="Retângulo 1352">
            <a:extLst>
              <a:ext uri="{FF2B5EF4-FFF2-40B4-BE49-F238E27FC236}">
                <a16:creationId xmlns:a16="http://schemas.microsoft.com/office/drawing/2014/main" id="{72CA0B66-EEC8-43C8-9DA4-AADC44E82966}"/>
              </a:ext>
            </a:extLst>
          </p:cNvPr>
          <p:cNvSpPr/>
          <p:nvPr/>
        </p:nvSpPr>
        <p:spPr>
          <a:xfrm>
            <a:off x="8691600" y="403337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4" name="Retângulo 1353">
            <a:extLst>
              <a:ext uri="{FF2B5EF4-FFF2-40B4-BE49-F238E27FC236}">
                <a16:creationId xmlns:a16="http://schemas.microsoft.com/office/drawing/2014/main" id="{016F7455-345D-4DAB-A77E-2D056B8109CE}"/>
              </a:ext>
            </a:extLst>
          </p:cNvPr>
          <p:cNvSpPr/>
          <p:nvPr/>
        </p:nvSpPr>
        <p:spPr>
          <a:xfrm>
            <a:off x="8854562" y="138804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5" name="Retângulo 1354">
            <a:extLst>
              <a:ext uri="{FF2B5EF4-FFF2-40B4-BE49-F238E27FC236}">
                <a16:creationId xmlns:a16="http://schemas.microsoft.com/office/drawing/2014/main" id="{52AAD16A-B2AB-4934-817B-2747F3703DB8}"/>
              </a:ext>
            </a:extLst>
          </p:cNvPr>
          <p:cNvSpPr/>
          <p:nvPr/>
        </p:nvSpPr>
        <p:spPr>
          <a:xfrm>
            <a:off x="8852723" y="118957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6" name="Retângulo 1355">
            <a:extLst>
              <a:ext uri="{FF2B5EF4-FFF2-40B4-BE49-F238E27FC236}">
                <a16:creationId xmlns:a16="http://schemas.microsoft.com/office/drawing/2014/main" id="{2C28A111-EA8B-41A1-84DD-A2C90E92F2B2}"/>
              </a:ext>
            </a:extLst>
          </p:cNvPr>
          <p:cNvSpPr/>
          <p:nvPr/>
        </p:nvSpPr>
        <p:spPr>
          <a:xfrm>
            <a:off x="8854269" y="179473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7" name="Retângulo 1356">
            <a:extLst>
              <a:ext uri="{FF2B5EF4-FFF2-40B4-BE49-F238E27FC236}">
                <a16:creationId xmlns:a16="http://schemas.microsoft.com/office/drawing/2014/main" id="{9C155231-894B-4C95-A3D4-F71F2E0D226C}"/>
              </a:ext>
            </a:extLst>
          </p:cNvPr>
          <p:cNvSpPr/>
          <p:nvPr/>
        </p:nvSpPr>
        <p:spPr>
          <a:xfrm>
            <a:off x="8861114" y="159194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8" name="Retângulo 1357">
            <a:extLst>
              <a:ext uri="{FF2B5EF4-FFF2-40B4-BE49-F238E27FC236}">
                <a16:creationId xmlns:a16="http://schemas.microsoft.com/office/drawing/2014/main" id="{0C81EC17-1906-47A0-B020-11895348E11F}"/>
              </a:ext>
            </a:extLst>
          </p:cNvPr>
          <p:cNvSpPr/>
          <p:nvPr/>
        </p:nvSpPr>
        <p:spPr>
          <a:xfrm>
            <a:off x="8849341" y="220064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9" name="Retângulo 1358">
            <a:extLst>
              <a:ext uri="{FF2B5EF4-FFF2-40B4-BE49-F238E27FC236}">
                <a16:creationId xmlns:a16="http://schemas.microsoft.com/office/drawing/2014/main" id="{AD4EE929-2EF1-480A-8D04-3D34A3B0F0D2}"/>
              </a:ext>
            </a:extLst>
          </p:cNvPr>
          <p:cNvSpPr/>
          <p:nvPr/>
        </p:nvSpPr>
        <p:spPr>
          <a:xfrm>
            <a:off x="8856186" y="199786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0" name="Retângulo 1359">
            <a:extLst>
              <a:ext uri="{FF2B5EF4-FFF2-40B4-BE49-F238E27FC236}">
                <a16:creationId xmlns:a16="http://schemas.microsoft.com/office/drawing/2014/main" id="{9DCDD1E1-A795-4639-87CF-7D55C86DCFDD}"/>
              </a:ext>
            </a:extLst>
          </p:cNvPr>
          <p:cNvSpPr/>
          <p:nvPr/>
        </p:nvSpPr>
        <p:spPr>
          <a:xfrm>
            <a:off x="8849048" y="260734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1" name="Retângulo 1360">
            <a:extLst>
              <a:ext uri="{FF2B5EF4-FFF2-40B4-BE49-F238E27FC236}">
                <a16:creationId xmlns:a16="http://schemas.microsoft.com/office/drawing/2014/main" id="{9435421D-BC1B-4164-989D-718F9CEF82E2}"/>
              </a:ext>
            </a:extLst>
          </p:cNvPr>
          <p:cNvSpPr/>
          <p:nvPr/>
        </p:nvSpPr>
        <p:spPr>
          <a:xfrm>
            <a:off x="8855893" y="240455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2" name="Retângulo 1361">
            <a:extLst>
              <a:ext uri="{FF2B5EF4-FFF2-40B4-BE49-F238E27FC236}">
                <a16:creationId xmlns:a16="http://schemas.microsoft.com/office/drawing/2014/main" id="{6D72D0AD-F153-45ED-9490-026CB0EBAE32}"/>
              </a:ext>
            </a:extLst>
          </p:cNvPr>
          <p:cNvSpPr/>
          <p:nvPr/>
        </p:nvSpPr>
        <p:spPr>
          <a:xfrm>
            <a:off x="8847573" y="301383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3" name="Retângulo 1362">
            <a:extLst>
              <a:ext uri="{FF2B5EF4-FFF2-40B4-BE49-F238E27FC236}">
                <a16:creationId xmlns:a16="http://schemas.microsoft.com/office/drawing/2014/main" id="{CC835025-8441-4554-BCF1-2982B40CB449}"/>
              </a:ext>
            </a:extLst>
          </p:cNvPr>
          <p:cNvSpPr/>
          <p:nvPr/>
        </p:nvSpPr>
        <p:spPr>
          <a:xfrm>
            <a:off x="8854418" y="281104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4" name="Retângulo 1363">
            <a:extLst>
              <a:ext uri="{FF2B5EF4-FFF2-40B4-BE49-F238E27FC236}">
                <a16:creationId xmlns:a16="http://schemas.microsoft.com/office/drawing/2014/main" id="{D3D2EFFC-A616-4026-AE1B-AF906A1C690E}"/>
              </a:ext>
            </a:extLst>
          </p:cNvPr>
          <p:cNvSpPr/>
          <p:nvPr/>
        </p:nvSpPr>
        <p:spPr>
          <a:xfrm>
            <a:off x="8847280" y="342052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5" name="Retângulo 1364">
            <a:extLst>
              <a:ext uri="{FF2B5EF4-FFF2-40B4-BE49-F238E27FC236}">
                <a16:creationId xmlns:a16="http://schemas.microsoft.com/office/drawing/2014/main" id="{8607F3CA-F1FB-4E28-92C8-226C6C6F0C31}"/>
              </a:ext>
            </a:extLst>
          </p:cNvPr>
          <p:cNvSpPr/>
          <p:nvPr/>
        </p:nvSpPr>
        <p:spPr>
          <a:xfrm>
            <a:off x="8854125" y="321773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6" name="Retângulo 1365">
            <a:extLst>
              <a:ext uri="{FF2B5EF4-FFF2-40B4-BE49-F238E27FC236}">
                <a16:creationId xmlns:a16="http://schemas.microsoft.com/office/drawing/2014/main" id="{45DBA68E-EF3D-4768-8A12-8354CB1CDCE7}"/>
              </a:ext>
            </a:extLst>
          </p:cNvPr>
          <p:cNvSpPr/>
          <p:nvPr/>
        </p:nvSpPr>
        <p:spPr>
          <a:xfrm>
            <a:off x="8842352" y="382643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7" name="Retângulo 1366">
            <a:extLst>
              <a:ext uri="{FF2B5EF4-FFF2-40B4-BE49-F238E27FC236}">
                <a16:creationId xmlns:a16="http://schemas.microsoft.com/office/drawing/2014/main" id="{449A57DE-70BF-402A-B19A-330C238B683A}"/>
              </a:ext>
            </a:extLst>
          </p:cNvPr>
          <p:cNvSpPr/>
          <p:nvPr/>
        </p:nvSpPr>
        <p:spPr>
          <a:xfrm>
            <a:off x="8849197" y="362365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8" name="Retângulo 1367">
            <a:extLst>
              <a:ext uri="{FF2B5EF4-FFF2-40B4-BE49-F238E27FC236}">
                <a16:creationId xmlns:a16="http://schemas.microsoft.com/office/drawing/2014/main" id="{FB9D32CE-36C5-4323-BAA3-42321EEA3651}"/>
              </a:ext>
            </a:extLst>
          </p:cNvPr>
          <p:cNvSpPr/>
          <p:nvPr/>
        </p:nvSpPr>
        <p:spPr>
          <a:xfrm>
            <a:off x="8848904" y="403034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0" name="Conector reto 1369">
            <a:extLst>
              <a:ext uri="{FF2B5EF4-FFF2-40B4-BE49-F238E27FC236}">
                <a16:creationId xmlns:a16="http://schemas.microsoft.com/office/drawing/2014/main" id="{3F6C1BBE-DCE2-4A0F-8B67-F31ED41A2A53}"/>
              </a:ext>
            </a:extLst>
          </p:cNvPr>
          <p:cNvCxnSpPr>
            <a:cxnSpLocks/>
          </p:cNvCxnSpPr>
          <p:nvPr/>
        </p:nvCxnSpPr>
        <p:spPr>
          <a:xfrm flipH="1">
            <a:off x="8803357" y="1217776"/>
            <a:ext cx="1934" cy="3091299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1" name="Conector reto 1370">
            <a:extLst>
              <a:ext uri="{FF2B5EF4-FFF2-40B4-BE49-F238E27FC236}">
                <a16:creationId xmlns:a16="http://schemas.microsoft.com/office/drawing/2014/main" id="{C3FD0A74-F098-4509-9F54-6BB3E6E2720C}"/>
              </a:ext>
            </a:extLst>
          </p:cNvPr>
          <p:cNvCxnSpPr>
            <a:cxnSpLocks/>
            <a:stCxn id="1355" idx="1"/>
            <a:endCxn id="1340" idx="3"/>
          </p:cNvCxnSpPr>
          <p:nvPr/>
        </p:nvCxnSpPr>
        <p:spPr>
          <a:xfrm flipH="1" flipV="1">
            <a:off x="8764142" y="1216490"/>
            <a:ext cx="88581" cy="128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2" name="Conector reto 1371">
            <a:extLst>
              <a:ext uri="{FF2B5EF4-FFF2-40B4-BE49-F238E27FC236}">
                <a16:creationId xmlns:a16="http://schemas.microsoft.com/office/drawing/2014/main" id="{71933BD9-8216-4366-8086-2224313335D6}"/>
              </a:ext>
            </a:extLst>
          </p:cNvPr>
          <p:cNvCxnSpPr>
            <a:cxnSpLocks/>
          </p:cNvCxnSpPr>
          <p:nvPr/>
        </p:nvCxnSpPr>
        <p:spPr>
          <a:xfrm flipH="1">
            <a:off x="8751639" y="1419722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3" name="Conector reto 1372">
            <a:extLst>
              <a:ext uri="{FF2B5EF4-FFF2-40B4-BE49-F238E27FC236}">
                <a16:creationId xmlns:a16="http://schemas.microsoft.com/office/drawing/2014/main" id="{3D32A0E6-D035-4716-AEF9-8F1CEDC400FD}"/>
              </a:ext>
            </a:extLst>
          </p:cNvPr>
          <p:cNvCxnSpPr>
            <a:cxnSpLocks/>
          </p:cNvCxnSpPr>
          <p:nvPr/>
        </p:nvCxnSpPr>
        <p:spPr>
          <a:xfrm flipH="1">
            <a:off x="8758628" y="1622527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4" name="Conector reto 1373">
            <a:extLst>
              <a:ext uri="{FF2B5EF4-FFF2-40B4-BE49-F238E27FC236}">
                <a16:creationId xmlns:a16="http://schemas.microsoft.com/office/drawing/2014/main" id="{C62BC744-9AAE-4F71-8369-6E43D2BD6F13}"/>
              </a:ext>
            </a:extLst>
          </p:cNvPr>
          <p:cNvCxnSpPr>
            <a:cxnSpLocks/>
          </p:cNvCxnSpPr>
          <p:nvPr/>
        </p:nvCxnSpPr>
        <p:spPr>
          <a:xfrm flipH="1">
            <a:off x="8758628" y="1822935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5" name="Conector reto 1374">
            <a:extLst>
              <a:ext uri="{FF2B5EF4-FFF2-40B4-BE49-F238E27FC236}">
                <a16:creationId xmlns:a16="http://schemas.microsoft.com/office/drawing/2014/main" id="{7C939E54-E9E1-49D5-921D-C0900BE1B5B1}"/>
              </a:ext>
            </a:extLst>
          </p:cNvPr>
          <p:cNvCxnSpPr>
            <a:cxnSpLocks/>
          </p:cNvCxnSpPr>
          <p:nvPr/>
        </p:nvCxnSpPr>
        <p:spPr>
          <a:xfrm flipH="1">
            <a:off x="8751639" y="2029699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6" name="Conector reto 1375">
            <a:extLst>
              <a:ext uri="{FF2B5EF4-FFF2-40B4-BE49-F238E27FC236}">
                <a16:creationId xmlns:a16="http://schemas.microsoft.com/office/drawing/2014/main" id="{BAF42D73-43B1-44CC-B52A-F9829C41FB87}"/>
              </a:ext>
            </a:extLst>
          </p:cNvPr>
          <p:cNvCxnSpPr>
            <a:cxnSpLocks/>
          </p:cNvCxnSpPr>
          <p:nvPr/>
        </p:nvCxnSpPr>
        <p:spPr>
          <a:xfrm flipH="1">
            <a:off x="8751639" y="2226998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7" name="Conector reto 1376">
            <a:extLst>
              <a:ext uri="{FF2B5EF4-FFF2-40B4-BE49-F238E27FC236}">
                <a16:creationId xmlns:a16="http://schemas.microsoft.com/office/drawing/2014/main" id="{65EDD734-CFDB-4326-B0B7-767A08A45722}"/>
              </a:ext>
            </a:extLst>
          </p:cNvPr>
          <p:cNvCxnSpPr>
            <a:cxnSpLocks/>
          </p:cNvCxnSpPr>
          <p:nvPr/>
        </p:nvCxnSpPr>
        <p:spPr>
          <a:xfrm flipH="1">
            <a:off x="8758628" y="2429723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8" name="Conector reto 1377">
            <a:extLst>
              <a:ext uri="{FF2B5EF4-FFF2-40B4-BE49-F238E27FC236}">
                <a16:creationId xmlns:a16="http://schemas.microsoft.com/office/drawing/2014/main" id="{56BA5FD3-2555-483C-8A69-873D91721894}"/>
              </a:ext>
            </a:extLst>
          </p:cNvPr>
          <p:cNvCxnSpPr>
            <a:cxnSpLocks/>
          </p:cNvCxnSpPr>
          <p:nvPr/>
        </p:nvCxnSpPr>
        <p:spPr>
          <a:xfrm flipH="1">
            <a:off x="8745468" y="263902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9" name="Conector reto 1378">
            <a:extLst>
              <a:ext uri="{FF2B5EF4-FFF2-40B4-BE49-F238E27FC236}">
                <a16:creationId xmlns:a16="http://schemas.microsoft.com/office/drawing/2014/main" id="{C938BAC5-B15A-4295-975E-B22EBEDFC6EF}"/>
              </a:ext>
            </a:extLst>
          </p:cNvPr>
          <p:cNvCxnSpPr>
            <a:cxnSpLocks/>
          </p:cNvCxnSpPr>
          <p:nvPr/>
        </p:nvCxnSpPr>
        <p:spPr>
          <a:xfrm flipH="1">
            <a:off x="8752457" y="2836214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0" name="Conector reto 1379">
            <a:extLst>
              <a:ext uri="{FF2B5EF4-FFF2-40B4-BE49-F238E27FC236}">
                <a16:creationId xmlns:a16="http://schemas.microsoft.com/office/drawing/2014/main" id="{16E9E6F6-576D-453C-97D2-0ADB650E2BEF}"/>
              </a:ext>
            </a:extLst>
          </p:cNvPr>
          <p:cNvCxnSpPr>
            <a:cxnSpLocks/>
          </p:cNvCxnSpPr>
          <p:nvPr/>
        </p:nvCxnSpPr>
        <p:spPr>
          <a:xfrm flipH="1">
            <a:off x="8745468" y="303900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1" name="Conector reto 1380">
            <a:extLst>
              <a:ext uri="{FF2B5EF4-FFF2-40B4-BE49-F238E27FC236}">
                <a16:creationId xmlns:a16="http://schemas.microsoft.com/office/drawing/2014/main" id="{C500156B-AC78-4D5A-A8D2-59DE0D9116A4}"/>
              </a:ext>
            </a:extLst>
          </p:cNvPr>
          <p:cNvCxnSpPr>
            <a:cxnSpLocks/>
          </p:cNvCxnSpPr>
          <p:nvPr/>
        </p:nvCxnSpPr>
        <p:spPr>
          <a:xfrm flipH="1">
            <a:off x="8758628" y="3246439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2" name="Conector reto 1381">
            <a:extLst>
              <a:ext uri="{FF2B5EF4-FFF2-40B4-BE49-F238E27FC236}">
                <a16:creationId xmlns:a16="http://schemas.microsoft.com/office/drawing/2014/main" id="{AB730D22-F033-45C1-B38D-B487AAF0059D}"/>
              </a:ext>
            </a:extLst>
          </p:cNvPr>
          <p:cNvCxnSpPr>
            <a:cxnSpLocks/>
          </p:cNvCxnSpPr>
          <p:nvPr/>
        </p:nvCxnSpPr>
        <p:spPr>
          <a:xfrm flipH="1">
            <a:off x="8745087" y="3452203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3" name="Conector reto 1382">
            <a:extLst>
              <a:ext uri="{FF2B5EF4-FFF2-40B4-BE49-F238E27FC236}">
                <a16:creationId xmlns:a16="http://schemas.microsoft.com/office/drawing/2014/main" id="{E87876B7-9189-44C6-BFBD-BEE2C9D23B21}"/>
              </a:ext>
            </a:extLst>
          </p:cNvPr>
          <p:cNvCxnSpPr>
            <a:cxnSpLocks/>
          </p:cNvCxnSpPr>
          <p:nvPr/>
        </p:nvCxnSpPr>
        <p:spPr>
          <a:xfrm flipH="1">
            <a:off x="8751639" y="364882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4" name="Conector reto 1383">
            <a:extLst>
              <a:ext uri="{FF2B5EF4-FFF2-40B4-BE49-F238E27FC236}">
                <a16:creationId xmlns:a16="http://schemas.microsoft.com/office/drawing/2014/main" id="{28A98A99-6059-4090-BDA5-21E3834935BC}"/>
              </a:ext>
            </a:extLst>
          </p:cNvPr>
          <p:cNvCxnSpPr>
            <a:cxnSpLocks/>
          </p:cNvCxnSpPr>
          <p:nvPr/>
        </p:nvCxnSpPr>
        <p:spPr>
          <a:xfrm flipH="1">
            <a:off x="8745468" y="3853454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5" name="Conector reto 1384">
            <a:extLst>
              <a:ext uri="{FF2B5EF4-FFF2-40B4-BE49-F238E27FC236}">
                <a16:creationId xmlns:a16="http://schemas.microsoft.com/office/drawing/2014/main" id="{BB753A85-B8F5-4F3B-BC14-2AE2D6518E25}"/>
              </a:ext>
            </a:extLst>
          </p:cNvPr>
          <p:cNvCxnSpPr>
            <a:cxnSpLocks/>
          </p:cNvCxnSpPr>
          <p:nvPr/>
        </p:nvCxnSpPr>
        <p:spPr>
          <a:xfrm flipH="1">
            <a:off x="8752457" y="4062023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6" name="Retângulo 1385">
            <a:extLst>
              <a:ext uri="{FF2B5EF4-FFF2-40B4-BE49-F238E27FC236}">
                <a16:creationId xmlns:a16="http://schemas.microsoft.com/office/drawing/2014/main" id="{9CB10F36-9736-48E3-8295-839CF4829621}"/>
              </a:ext>
            </a:extLst>
          </p:cNvPr>
          <p:cNvSpPr/>
          <p:nvPr/>
        </p:nvSpPr>
        <p:spPr>
          <a:xfrm>
            <a:off x="9451892" y="138521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7" name="Retângulo 1386">
            <a:extLst>
              <a:ext uri="{FF2B5EF4-FFF2-40B4-BE49-F238E27FC236}">
                <a16:creationId xmlns:a16="http://schemas.microsoft.com/office/drawing/2014/main" id="{DE927B29-1488-4600-93BD-0B5A657690AE}"/>
              </a:ext>
            </a:extLst>
          </p:cNvPr>
          <p:cNvSpPr/>
          <p:nvPr/>
        </p:nvSpPr>
        <p:spPr>
          <a:xfrm>
            <a:off x="9458737" y="118242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8" name="Retângulo 1387">
            <a:extLst>
              <a:ext uri="{FF2B5EF4-FFF2-40B4-BE49-F238E27FC236}">
                <a16:creationId xmlns:a16="http://schemas.microsoft.com/office/drawing/2014/main" id="{5D44F55A-DE06-476A-88D4-DC8FFD69DDA2}"/>
              </a:ext>
            </a:extLst>
          </p:cNvPr>
          <p:cNvSpPr/>
          <p:nvPr/>
        </p:nvSpPr>
        <p:spPr>
          <a:xfrm>
            <a:off x="9451599" y="179190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9" name="Retângulo 1388">
            <a:extLst>
              <a:ext uri="{FF2B5EF4-FFF2-40B4-BE49-F238E27FC236}">
                <a16:creationId xmlns:a16="http://schemas.microsoft.com/office/drawing/2014/main" id="{970F5DD9-7837-42BE-B61B-C17C8DC0C32D}"/>
              </a:ext>
            </a:extLst>
          </p:cNvPr>
          <p:cNvSpPr/>
          <p:nvPr/>
        </p:nvSpPr>
        <p:spPr>
          <a:xfrm>
            <a:off x="9458444" y="158912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0" name="Retângulo 1389">
            <a:extLst>
              <a:ext uri="{FF2B5EF4-FFF2-40B4-BE49-F238E27FC236}">
                <a16:creationId xmlns:a16="http://schemas.microsoft.com/office/drawing/2014/main" id="{6D3E07C5-E66F-4D29-9D67-62CB98FFED80}"/>
              </a:ext>
            </a:extLst>
          </p:cNvPr>
          <p:cNvSpPr/>
          <p:nvPr/>
        </p:nvSpPr>
        <p:spPr>
          <a:xfrm>
            <a:off x="9446671" y="219782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1" name="Retângulo 1390">
            <a:extLst>
              <a:ext uri="{FF2B5EF4-FFF2-40B4-BE49-F238E27FC236}">
                <a16:creationId xmlns:a16="http://schemas.microsoft.com/office/drawing/2014/main" id="{88DEF24C-14A9-4606-8344-65A5012D3912}"/>
              </a:ext>
            </a:extLst>
          </p:cNvPr>
          <p:cNvSpPr/>
          <p:nvPr/>
        </p:nvSpPr>
        <p:spPr>
          <a:xfrm>
            <a:off x="9453516" y="199503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2" name="Retângulo 1391">
            <a:extLst>
              <a:ext uri="{FF2B5EF4-FFF2-40B4-BE49-F238E27FC236}">
                <a16:creationId xmlns:a16="http://schemas.microsoft.com/office/drawing/2014/main" id="{186AB299-454B-4062-B01F-5A25D9A8C2CB}"/>
              </a:ext>
            </a:extLst>
          </p:cNvPr>
          <p:cNvSpPr/>
          <p:nvPr/>
        </p:nvSpPr>
        <p:spPr>
          <a:xfrm>
            <a:off x="9446378" y="260451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3" name="Retângulo 1392">
            <a:extLst>
              <a:ext uri="{FF2B5EF4-FFF2-40B4-BE49-F238E27FC236}">
                <a16:creationId xmlns:a16="http://schemas.microsoft.com/office/drawing/2014/main" id="{B49669DE-55B9-46B7-947B-A6CFF9FFBD9F}"/>
              </a:ext>
            </a:extLst>
          </p:cNvPr>
          <p:cNvSpPr/>
          <p:nvPr/>
        </p:nvSpPr>
        <p:spPr>
          <a:xfrm>
            <a:off x="9453223" y="240172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4" name="Retângulo 1393">
            <a:extLst>
              <a:ext uri="{FF2B5EF4-FFF2-40B4-BE49-F238E27FC236}">
                <a16:creationId xmlns:a16="http://schemas.microsoft.com/office/drawing/2014/main" id="{D97C086A-DE69-408D-8A9A-DDAA6F107FF2}"/>
              </a:ext>
            </a:extLst>
          </p:cNvPr>
          <p:cNvSpPr/>
          <p:nvPr/>
        </p:nvSpPr>
        <p:spPr>
          <a:xfrm>
            <a:off x="9444903" y="301100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5" name="Retângulo 1394">
            <a:extLst>
              <a:ext uri="{FF2B5EF4-FFF2-40B4-BE49-F238E27FC236}">
                <a16:creationId xmlns:a16="http://schemas.microsoft.com/office/drawing/2014/main" id="{59B6AD27-93DE-4EC3-870F-73B069B9B740}"/>
              </a:ext>
            </a:extLst>
          </p:cNvPr>
          <p:cNvSpPr/>
          <p:nvPr/>
        </p:nvSpPr>
        <p:spPr>
          <a:xfrm>
            <a:off x="9451748" y="280821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6" name="Retângulo 1395">
            <a:extLst>
              <a:ext uri="{FF2B5EF4-FFF2-40B4-BE49-F238E27FC236}">
                <a16:creationId xmlns:a16="http://schemas.microsoft.com/office/drawing/2014/main" id="{4DED0E90-13E0-492C-BCBA-46EBB435FE41}"/>
              </a:ext>
            </a:extLst>
          </p:cNvPr>
          <p:cNvSpPr/>
          <p:nvPr/>
        </p:nvSpPr>
        <p:spPr>
          <a:xfrm>
            <a:off x="9444610" y="341769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7" name="Retângulo 1396">
            <a:extLst>
              <a:ext uri="{FF2B5EF4-FFF2-40B4-BE49-F238E27FC236}">
                <a16:creationId xmlns:a16="http://schemas.microsoft.com/office/drawing/2014/main" id="{3F3459A6-7EDF-4E55-BB73-803842F16B35}"/>
              </a:ext>
            </a:extLst>
          </p:cNvPr>
          <p:cNvSpPr/>
          <p:nvPr/>
        </p:nvSpPr>
        <p:spPr>
          <a:xfrm>
            <a:off x="9451455" y="321491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8" name="Retângulo 1397">
            <a:extLst>
              <a:ext uri="{FF2B5EF4-FFF2-40B4-BE49-F238E27FC236}">
                <a16:creationId xmlns:a16="http://schemas.microsoft.com/office/drawing/2014/main" id="{9CAEE269-9236-4662-A425-C64A564557E3}"/>
              </a:ext>
            </a:extLst>
          </p:cNvPr>
          <p:cNvSpPr/>
          <p:nvPr/>
        </p:nvSpPr>
        <p:spPr>
          <a:xfrm>
            <a:off x="9439682" y="382361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9" name="Retângulo 1398">
            <a:extLst>
              <a:ext uri="{FF2B5EF4-FFF2-40B4-BE49-F238E27FC236}">
                <a16:creationId xmlns:a16="http://schemas.microsoft.com/office/drawing/2014/main" id="{3CE45EA4-B729-4F71-9B21-B1B916B62A28}"/>
              </a:ext>
            </a:extLst>
          </p:cNvPr>
          <p:cNvSpPr/>
          <p:nvPr/>
        </p:nvSpPr>
        <p:spPr>
          <a:xfrm>
            <a:off x="9446527" y="362082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0" name="Retângulo 1399">
            <a:extLst>
              <a:ext uri="{FF2B5EF4-FFF2-40B4-BE49-F238E27FC236}">
                <a16:creationId xmlns:a16="http://schemas.microsoft.com/office/drawing/2014/main" id="{AE58047C-4E25-4890-B152-EE4A85A74BBF}"/>
              </a:ext>
            </a:extLst>
          </p:cNvPr>
          <p:cNvSpPr/>
          <p:nvPr/>
        </p:nvSpPr>
        <p:spPr>
          <a:xfrm>
            <a:off x="9446234" y="402751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1" name="Retângulo 1400">
            <a:extLst>
              <a:ext uri="{FF2B5EF4-FFF2-40B4-BE49-F238E27FC236}">
                <a16:creationId xmlns:a16="http://schemas.microsoft.com/office/drawing/2014/main" id="{E80F4E61-AE8E-4307-B2A3-6470087676D7}"/>
              </a:ext>
            </a:extLst>
          </p:cNvPr>
          <p:cNvSpPr/>
          <p:nvPr/>
        </p:nvSpPr>
        <p:spPr>
          <a:xfrm>
            <a:off x="9609196" y="138218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2" name="Retângulo 1401">
            <a:extLst>
              <a:ext uri="{FF2B5EF4-FFF2-40B4-BE49-F238E27FC236}">
                <a16:creationId xmlns:a16="http://schemas.microsoft.com/office/drawing/2014/main" id="{D78C1EA7-42B7-4632-A3E4-A07A8F9B83BA}"/>
              </a:ext>
            </a:extLst>
          </p:cNvPr>
          <p:cNvSpPr/>
          <p:nvPr/>
        </p:nvSpPr>
        <p:spPr>
          <a:xfrm>
            <a:off x="9607357" y="118371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3" name="Retângulo 1402">
            <a:extLst>
              <a:ext uri="{FF2B5EF4-FFF2-40B4-BE49-F238E27FC236}">
                <a16:creationId xmlns:a16="http://schemas.microsoft.com/office/drawing/2014/main" id="{42E30442-BE31-4605-9841-AC8708767916}"/>
              </a:ext>
            </a:extLst>
          </p:cNvPr>
          <p:cNvSpPr/>
          <p:nvPr/>
        </p:nvSpPr>
        <p:spPr>
          <a:xfrm>
            <a:off x="9608903" y="178887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4" name="Retângulo 1403">
            <a:extLst>
              <a:ext uri="{FF2B5EF4-FFF2-40B4-BE49-F238E27FC236}">
                <a16:creationId xmlns:a16="http://schemas.microsoft.com/office/drawing/2014/main" id="{9E6E70BC-D0B6-42DF-916E-B12A46256F05}"/>
              </a:ext>
            </a:extLst>
          </p:cNvPr>
          <p:cNvSpPr/>
          <p:nvPr/>
        </p:nvSpPr>
        <p:spPr>
          <a:xfrm>
            <a:off x="9615748" y="158608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5" name="Retângulo 1404">
            <a:extLst>
              <a:ext uri="{FF2B5EF4-FFF2-40B4-BE49-F238E27FC236}">
                <a16:creationId xmlns:a16="http://schemas.microsoft.com/office/drawing/2014/main" id="{A4AF8268-E7A9-4857-B6AE-085D03A3BB23}"/>
              </a:ext>
            </a:extLst>
          </p:cNvPr>
          <p:cNvSpPr/>
          <p:nvPr/>
        </p:nvSpPr>
        <p:spPr>
          <a:xfrm>
            <a:off x="9603975" y="219478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6" name="Retângulo 1405">
            <a:extLst>
              <a:ext uri="{FF2B5EF4-FFF2-40B4-BE49-F238E27FC236}">
                <a16:creationId xmlns:a16="http://schemas.microsoft.com/office/drawing/2014/main" id="{95902A36-EC9C-4C32-81EC-706946F191DA}"/>
              </a:ext>
            </a:extLst>
          </p:cNvPr>
          <p:cNvSpPr/>
          <p:nvPr/>
        </p:nvSpPr>
        <p:spPr>
          <a:xfrm>
            <a:off x="9610820" y="199200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7" name="Retângulo 1406">
            <a:extLst>
              <a:ext uri="{FF2B5EF4-FFF2-40B4-BE49-F238E27FC236}">
                <a16:creationId xmlns:a16="http://schemas.microsoft.com/office/drawing/2014/main" id="{59681B82-37FA-4574-838F-01EBAC1BF8A1}"/>
              </a:ext>
            </a:extLst>
          </p:cNvPr>
          <p:cNvSpPr/>
          <p:nvPr/>
        </p:nvSpPr>
        <p:spPr>
          <a:xfrm>
            <a:off x="9603682" y="260148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8" name="Retângulo 1407">
            <a:extLst>
              <a:ext uri="{FF2B5EF4-FFF2-40B4-BE49-F238E27FC236}">
                <a16:creationId xmlns:a16="http://schemas.microsoft.com/office/drawing/2014/main" id="{58161796-3D6C-46D9-8559-22D76A992996}"/>
              </a:ext>
            </a:extLst>
          </p:cNvPr>
          <p:cNvSpPr/>
          <p:nvPr/>
        </p:nvSpPr>
        <p:spPr>
          <a:xfrm>
            <a:off x="9610527" y="239869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9" name="Retângulo 1408">
            <a:extLst>
              <a:ext uri="{FF2B5EF4-FFF2-40B4-BE49-F238E27FC236}">
                <a16:creationId xmlns:a16="http://schemas.microsoft.com/office/drawing/2014/main" id="{EDA28520-D7B3-4F75-80E5-09A95A9E89DE}"/>
              </a:ext>
            </a:extLst>
          </p:cNvPr>
          <p:cNvSpPr/>
          <p:nvPr/>
        </p:nvSpPr>
        <p:spPr>
          <a:xfrm>
            <a:off x="9602207" y="300797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0" name="Retângulo 1409">
            <a:extLst>
              <a:ext uri="{FF2B5EF4-FFF2-40B4-BE49-F238E27FC236}">
                <a16:creationId xmlns:a16="http://schemas.microsoft.com/office/drawing/2014/main" id="{FE9377E2-307E-44B7-9782-B25C0BBC731A}"/>
              </a:ext>
            </a:extLst>
          </p:cNvPr>
          <p:cNvSpPr/>
          <p:nvPr/>
        </p:nvSpPr>
        <p:spPr>
          <a:xfrm>
            <a:off x="9609052" y="280518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1" name="Retângulo 1410">
            <a:extLst>
              <a:ext uri="{FF2B5EF4-FFF2-40B4-BE49-F238E27FC236}">
                <a16:creationId xmlns:a16="http://schemas.microsoft.com/office/drawing/2014/main" id="{8C492C3E-1797-4504-ABCE-A3DCA47C54DB}"/>
              </a:ext>
            </a:extLst>
          </p:cNvPr>
          <p:cNvSpPr/>
          <p:nvPr/>
        </p:nvSpPr>
        <p:spPr>
          <a:xfrm>
            <a:off x="9601914" y="341466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2" name="Retângulo 1411">
            <a:extLst>
              <a:ext uri="{FF2B5EF4-FFF2-40B4-BE49-F238E27FC236}">
                <a16:creationId xmlns:a16="http://schemas.microsoft.com/office/drawing/2014/main" id="{967B09C5-50D9-471E-BE9B-CBC9DA231CA2}"/>
              </a:ext>
            </a:extLst>
          </p:cNvPr>
          <p:cNvSpPr/>
          <p:nvPr/>
        </p:nvSpPr>
        <p:spPr>
          <a:xfrm>
            <a:off x="9608759" y="321187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3" name="Retângulo 1412">
            <a:extLst>
              <a:ext uri="{FF2B5EF4-FFF2-40B4-BE49-F238E27FC236}">
                <a16:creationId xmlns:a16="http://schemas.microsoft.com/office/drawing/2014/main" id="{A1EB0CE0-F272-4ED1-9A60-59DE588E14FC}"/>
              </a:ext>
            </a:extLst>
          </p:cNvPr>
          <p:cNvSpPr/>
          <p:nvPr/>
        </p:nvSpPr>
        <p:spPr>
          <a:xfrm>
            <a:off x="9596986" y="382057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4" name="Retângulo 1413">
            <a:extLst>
              <a:ext uri="{FF2B5EF4-FFF2-40B4-BE49-F238E27FC236}">
                <a16:creationId xmlns:a16="http://schemas.microsoft.com/office/drawing/2014/main" id="{69472782-76A9-4544-95E4-3587ACA0EA96}"/>
              </a:ext>
            </a:extLst>
          </p:cNvPr>
          <p:cNvSpPr/>
          <p:nvPr/>
        </p:nvSpPr>
        <p:spPr>
          <a:xfrm>
            <a:off x="9603831" y="361779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5" name="Retângulo 1414">
            <a:extLst>
              <a:ext uri="{FF2B5EF4-FFF2-40B4-BE49-F238E27FC236}">
                <a16:creationId xmlns:a16="http://schemas.microsoft.com/office/drawing/2014/main" id="{F75ACD21-4CB5-4E77-98C0-B5D6210A62D5}"/>
              </a:ext>
            </a:extLst>
          </p:cNvPr>
          <p:cNvSpPr/>
          <p:nvPr/>
        </p:nvSpPr>
        <p:spPr>
          <a:xfrm>
            <a:off x="9603538" y="402448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7" name="Conector reto 1416">
            <a:extLst>
              <a:ext uri="{FF2B5EF4-FFF2-40B4-BE49-F238E27FC236}">
                <a16:creationId xmlns:a16="http://schemas.microsoft.com/office/drawing/2014/main" id="{E374CEDE-5B67-441D-8301-CB8A14BF19C7}"/>
              </a:ext>
            </a:extLst>
          </p:cNvPr>
          <p:cNvCxnSpPr>
            <a:cxnSpLocks/>
          </p:cNvCxnSpPr>
          <p:nvPr/>
        </p:nvCxnSpPr>
        <p:spPr>
          <a:xfrm>
            <a:off x="9559925" y="1210630"/>
            <a:ext cx="0" cy="310536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8" name="Conector reto 1417">
            <a:extLst>
              <a:ext uri="{FF2B5EF4-FFF2-40B4-BE49-F238E27FC236}">
                <a16:creationId xmlns:a16="http://schemas.microsoft.com/office/drawing/2014/main" id="{51C13CDE-BD70-4846-9943-79BCF791DA40}"/>
              </a:ext>
            </a:extLst>
          </p:cNvPr>
          <p:cNvCxnSpPr>
            <a:cxnSpLocks/>
            <a:stCxn id="1402" idx="1"/>
            <a:endCxn id="1387" idx="3"/>
          </p:cNvCxnSpPr>
          <p:nvPr/>
        </p:nvCxnSpPr>
        <p:spPr>
          <a:xfrm flipH="1" flipV="1">
            <a:off x="9518776" y="1210630"/>
            <a:ext cx="88581" cy="128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9" name="Conector reto 1418">
            <a:extLst>
              <a:ext uri="{FF2B5EF4-FFF2-40B4-BE49-F238E27FC236}">
                <a16:creationId xmlns:a16="http://schemas.microsoft.com/office/drawing/2014/main" id="{FAA7CC9B-419A-4D06-9A84-2B1F958523FC}"/>
              </a:ext>
            </a:extLst>
          </p:cNvPr>
          <p:cNvCxnSpPr>
            <a:cxnSpLocks/>
          </p:cNvCxnSpPr>
          <p:nvPr/>
        </p:nvCxnSpPr>
        <p:spPr>
          <a:xfrm flipH="1">
            <a:off x="9506273" y="1413862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0" name="Conector reto 1419">
            <a:extLst>
              <a:ext uri="{FF2B5EF4-FFF2-40B4-BE49-F238E27FC236}">
                <a16:creationId xmlns:a16="http://schemas.microsoft.com/office/drawing/2014/main" id="{24E4078D-753E-4257-BC83-0B55DC19818E}"/>
              </a:ext>
            </a:extLst>
          </p:cNvPr>
          <p:cNvCxnSpPr>
            <a:cxnSpLocks/>
          </p:cNvCxnSpPr>
          <p:nvPr/>
        </p:nvCxnSpPr>
        <p:spPr>
          <a:xfrm flipH="1">
            <a:off x="9513262" y="1616667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1" name="Conector reto 1420">
            <a:extLst>
              <a:ext uri="{FF2B5EF4-FFF2-40B4-BE49-F238E27FC236}">
                <a16:creationId xmlns:a16="http://schemas.microsoft.com/office/drawing/2014/main" id="{89C39047-EB0B-4F3F-86EB-F97055589853}"/>
              </a:ext>
            </a:extLst>
          </p:cNvPr>
          <p:cNvCxnSpPr>
            <a:cxnSpLocks/>
          </p:cNvCxnSpPr>
          <p:nvPr/>
        </p:nvCxnSpPr>
        <p:spPr>
          <a:xfrm flipH="1">
            <a:off x="9513262" y="1817075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2" name="Conector reto 1421">
            <a:extLst>
              <a:ext uri="{FF2B5EF4-FFF2-40B4-BE49-F238E27FC236}">
                <a16:creationId xmlns:a16="http://schemas.microsoft.com/office/drawing/2014/main" id="{32373059-00A6-4494-BEDE-D602D71077F2}"/>
              </a:ext>
            </a:extLst>
          </p:cNvPr>
          <p:cNvCxnSpPr>
            <a:cxnSpLocks/>
          </p:cNvCxnSpPr>
          <p:nvPr/>
        </p:nvCxnSpPr>
        <p:spPr>
          <a:xfrm flipH="1">
            <a:off x="9506273" y="2023839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3" name="Conector reto 1422">
            <a:extLst>
              <a:ext uri="{FF2B5EF4-FFF2-40B4-BE49-F238E27FC236}">
                <a16:creationId xmlns:a16="http://schemas.microsoft.com/office/drawing/2014/main" id="{15D46955-5606-4AFD-88C8-1AC6D304F9E1}"/>
              </a:ext>
            </a:extLst>
          </p:cNvPr>
          <p:cNvCxnSpPr>
            <a:cxnSpLocks/>
          </p:cNvCxnSpPr>
          <p:nvPr/>
        </p:nvCxnSpPr>
        <p:spPr>
          <a:xfrm flipH="1">
            <a:off x="9506273" y="2221138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4" name="Conector reto 1423">
            <a:extLst>
              <a:ext uri="{FF2B5EF4-FFF2-40B4-BE49-F238E27FC236}">
                <a16:creationId xmlns:a16="http://schemas.microsoft.com/office/drawing/2014/main" id="{6021AC1A-AE51-44AE-8CF2-654B79F0061E}"/>
              </a:ext>
            </a:extLst>
          </p:cNvPr>
          <p:cNvCxnSpPr>
            <a:cxnSpLocks/>
          </p:cNvCxnSpPr>
          <p:nvPr/>
        </p:nvCxnSpPr>
        <p:spPr>
          <a:xfrm flipH="1">
            <a:off x="9513262" y="2423863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5" name="Conector reto 1424">
            <a:extLst>
              <a:ext uri="{FF2B5EF4-FFF2-40B4-BE49-F238E27FC236}">
                <a16:creationId xmlns:a16="http://schemas.microsoft.com/office/drawing/2014/main" id="{2ACEEDBE-69A6-469E-BBB0-56F6578E3468}"/>
              </a:ext>
            </a:extLst>
          </p:cNvPr>
          <p:cNvCxnSpPr>
            <a:cxnSpLocks/>
          </p:cNvCxnSpPr>
          <p:nvPr/>
        </p:nvCxnSpPr>
        <p:spPr>
          <a:xfrm flipH="1">
            <a:off x="9500102" y="263316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6" name="Conector reto 1425">
            <a:extLst>
              <a:ext uri="{FF2B5EF4-FFF2-40B4-BE49-F238E27FC236}">
                <a16:creationId xmlns:a16="http://schemas.microsoft.com/office/drawing/2014/main" id="{F0930AC2-DCD1-48B3-90EE-6C93CCFE435B}"/>
              </a:ext>
            </a:extLst>
          </p:cNvPr>
          <p:cNvCxnSpPr>
            <a:cxnSpLocks/>
          </p:cNvCxnSpPr>
          <p:nvPr/>
        </p:nvCxnSpPr>
        <p:spPr>
          <a:xfrm flipH="1">
            <a:off x="9507091" y="2830354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7" name="Conector reto 1426">
            <a:extLst>
              <a:ext uri="{FF2B5EF4-FFF2-40B4-BE49-F238E27FC236}">
                <a16:creationId xmlns:a16="http://schemas.microsoft.com/office/drawing/2014/main" id="{DD50FA0D-76BE-4119-A74A-99F20450703E}"/>
              </a:ext>
            </a:extLst>
          </p:cNvPr>
          <p:cNvCxnSpPr>
            <a:cxnSpLocks/>
          </p:cNvCxnSpPr>
          <p:nvPr/>
        </p:nvCxnSpPr>
        <p:spPr>
          <a:xfrm flipH="1">
            <a:off x="9500102" y="303314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8" name="Conector reto 1427">
            <a:extLst>
              <a:ext uri="{FF2B5EF4-FFF2-40B4-BE49-F238E27FC236}">
                <a16:creationId xmlns:a16="http://schemas.microsoft.com/office/drawing/2014/main" id="{D3DA11BA-D5D4-420A-A441-E49DF233D86F}"/>
              </a:ext>
            </a:extLst>
          </p:cNvPr>
          <p:cNvCxnSpPr>
            <a:cxnSpLocks/>
          </p:cNvCxnSpPr>
          <p:nvPr/>
        </p:nvCxnSpPr>
        <p:spPr>
          <a:xfrm flipH="1">
            <a:off x="9513262" y="3240579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9" name="Conector reto 1428">
            <a:extLst>
              <a:ext uri="{FF2B5EF4-FFF2-40B4-BE49-F238E27FC236}">
                <a16:creationId xmlns:a16="http://schemas.microsoft.com/office/drawing/2014/main" id="{CE8E7970-5794-4C4E-A434-8290ACFAD37A}"/>
              </a:ext>
            </a:extLst>
          </p:cNvPr>
          <p:cNvCxnSpPr>
            <a:cxnSpLocks/>
          </p:cNvCxnSpPr>
          <p:nvPr/>
        </p:nvCxnSpPr>
        <p:spPr>
          <a:xfrm flipH="1">
            <a:off x="9499721" y="3446343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0" name="Conector reto 1429">
            <a:extLst>
              <a:ext uri="{FF2B5EF4-FFF2-40B4-BE49-F238E27FC236}">
                <a16:creationId xmlns:a16="http://schemas.microsoft.com/office/drawing/2014/main" id="{BD6DC6F8-87B5-4E95-84A1-5571A6276797}"/>
              </a:ext>
            </a:extLst>
          </p:cNvPr>
          <p:cNvCxnSpPr>
            <a:cxnSpLocks/>
          </p:cNvCxnSpPr>
          <p:nvPr/>
        </p:nvCxnSpPr>
        <p:spPr>
          <a:xfrm flipH="1">
            <a:off x="9506273" y="364296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1" name="Conector reto 1430">
            <a:extLst>
              <a:ext uri="{FF2B5EF4-FFF2-40B4-BE49-F238E27FC236}">
                <a16:creationId xmlns:a16="http://schemas.microsoft.com/office/drawing/2014/main" id="{86476524-7425-4F26-A761-ACD600DE68BD}"/>
              </a:ext>
            </a:extLst>
          </p:cNvPr>
          <p:cNvCxnSpPr>
            <a:cxnSpLocks/>
          </p:cNvCxnSpPr>
          <p:nvPr/>
        </p:nvCxnSpPr>
        <p:spPr>
          <a:xfrm flipH="1">
            <a:off x="9500102" y="3847594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2" name="Conector reto 1431">
            <a:extLst>
              <a:ext uri="{FF2B5EF4-FFF2-40B4-BE49-F238E27FC236}">
                <a16:creationId xmlns:a16="http://schemas.microsoft.com/office/drawing/2014/main" id="{84AADFFD-C40E-4B84-8391-406D206B8F6D}"/>
              </a:ext>
            </a:extLst>
          </p:cNvPr>
          <p:cNvCxnSpPr>
            <a:cxnSpLocks/>
          </p:cNvCxnSpPr>
          <p:nvPr/>
        </p:nvCxnSpPr>
        <p:spPr>
          <a:xfrm flipH="1">
            <a:off x="9507091" y="4056163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3" name="Retângulo 1432">
            <a:extLst>
              <a:ext uri="{FF2B5EF4-FFF2-40B4-BE49-F238E27FC236}">
                <a16:creationId xmlns:a16="http://schemas.microsoft.com/office/drawing/2014/main" id="{888F6681-0940-446E-B07E-6A9A0947C47D}"/>
              </a:ext>
            </a:extLst>
          </p:cNvPr>
          <p:cNvSpPr/>
          <p:nvPr/>
        </p:nvSpPr>
        <p:spPr>
          <a:xfrm>
            <a:off x="10203060" y="139216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4" name="Retângulo 1433">
            <a:extLst>
              <a:ext uri="{FF2B5EF4-FFF2-40B4-BE49-F238E27FC236}">
                <a16:creationId xmlns:a16="http://schemas.microsoft.com/office/drawing/2014/main" id="{44D66CE2-749A-466D-B3D9-0D06EF9D0151}"/>
              </a:ext>
            </a:extLst>
          </p:cNvPr>
          <p:cNvSpPr/>
          <p:nvPr/>
        </p:nvSpPr>
        <p:spPr>
          <a:xfrm>
            <a:off x="10209905" y="118937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5" name="Retângulo 1434">
            <a:extLst>
              <a:ext uri="{FF2B5EF4-FFF2-40B4-BE49-F238E27FC236}">
                <a16:creationId xmlns:a16="http://schemas.microsoft.com/office/drawing/2014/main" id="{0E53CFD0-C1DB-4422-ABA0-66144C24F458}"/>
              </a:ext>
            </a:extLst>
          </p:cNvPr>
          <p:cNvSpPr/>
          <p:nvPr/>
        </p:nvSpPr>
        <p:spPr>
          <a:xfrm>
            <a:off x="10202767" y="179885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6" name="Retângulo 1435">
            <a:extLst>
              <a:ext uri="{FF2B5EF4-FFF2-40B4-BE49-F238E27FC236}">
                <a16:creationId xmlns:a16="http://schemas.microsoft.com/office/drawing/2014/main" id="{AE580FC7-C951-4FAE-8432-BF050F13D782}"/>
              </a:ext>
            </a:extLst>
          </p:cNvPr>
          <p:cNvSpPr/>
          <p:nvPr/>
        </p:nvSpPr>
        <p:spPr>
          <a:xfrm>
            <a:off x="10209612" y="159606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7" name="Retângulo 1436">
            <a:extLst>
              <a:ext uri="{FF2B5EF4-FFF2-40B4-BE49-F238E27FC236}">
                <a16:creationId xmlns:a16="http://schemas.microsoft.com/office/drawing/2014/main" id="{873F3DC1-5B20-4734-947E-89024D845AB9}"/>
              </a:ext>
            </a:extLst>
          </p:cNvPr>
          <p:cNvSpPr/>
          <p:nvPr/>
        </p:nvSpPr>
        <p:spPr>
          <a:xfrm>
            <a:off x="10197839" y="220476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8" name="Retângulo 1437">
            <a:extLst>
              <a:ext uri="{FF2B5EF4-FFF2-40B4-BE49-F238E27FC236}">
                <a16:creationId xmlns:a16="http://schemas.microsoft.com/office/drawing/2014/main" id="{5AE7D719-A0F2-4611-9B87-23F00051AC4B}"/>
              </a:ext>
            </a:extLst>
          </p:cNvPr>
          <p:cNvSpPr/>
          <p:nvPr/>
        </p:nvSpPr>
        <p:spPr>
          <a:xfrm>
            <a:off x="10204684" y="200198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9" name="Retângulo 1438">
            <a:extLst>
              <a:ext uri="{FF2B5EF4-FFF2-40B4-BE49-F238E27FC236}">
                <a16:creationId xmlns:a16="http://schemas.microsoft.com/office/drawing/2014/main" id="{6E40339E-EBBC-475D-88E4-EEA0BCEFD22D}"/>
              </a:ext>
            </a:extLst>
          </p:cNvPr>
          <p:cNvSpPr/>
          <p:nvPr/>
        </p:nvSpPr>
        <p:spPr>
          <a:xfrm>
            <a:off x="10197546" y="261146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0" name="Retângulo 1439">
            <a:extLst>
              <a:ext uri="{FF2B5EF4-FFF2-40B4-BE49-F238E27FC236}">
                <a16:creationId xmlns:a16="http://schemas.microsoft.com/office/drawing/2014/main" id="{7F6181A1-2324-4701-82E0-05D23948C20D}"/>
              </a:ext>
            </a:extLst>
          </p:cNvPr>
          <p:cNvSpPr/>
          <p:nvPr/>
        </p:nvSpPr>
        <p:spPr>
          <a:xfrm>
            <a:off x="10204391" y="240867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1" name="Retângulo 1440">
            <a:extLst>
              <a:ext uri="{FF2B5EF4-FFF2-40B4-BE49-F238E27FC236}">
                <a16:creationId xmlns:a16="http://schemas.microsoft.com/office/drawing/2014/main" id="{DFBE49BA-CB6B-4749-B1E0-B5E9CEAF6D91}"/>
              </a:ext>
            </a:extLst>
          </p:cNvPr>
          <p:cNvSpPr/>
          <p:nvPr/>
        </p:nvSpPr>
        <p:spPr>
          <a:xfrm>
            <a:off x="10196071" y="301795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2" name="Retângulo 1441">
            <a:extLst>
              <a:ext uri="{FF2B5EF4-FFF2-40B4-BE49-F238E27FC236}">
                <a16:creationId xmlns:a16="http://schemas.microsoft.com/office/drawing/2014/main" id="{E441F0BA-2C63-47D2-8EA3-4E44F3562027}"/>
              </a:ext>
            </a:extLst>
          </p:cNvPr>
          <p:cNvSpPr/>
          <p:nvPr/>
        </p:nvSpPr>
        <p:spPr>
          <a:xfrm>
            <a:off x="10202916" y="281516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3" name="Retângulo 1442">
            <a:extLst>
              <a:ext uri="{FF2B5EF4-FFF2-40B4-BE49-F238E27FC236}">
                <a16:creationId xmlns:a16="http://schemas.microsoft.com/office/drawing/2014/main" id="{16CAB747-90FE-4F1A-B0D2-A6AB8462A9CD}"/>
              </a:ext>
            </a:extLst>
          </p:cNvPr>
          <p:cNvSpPr/>
          <p:nvPr/>
        </p:nvSpPr>
        <p:spPr>
          <a:xfrm>
            <a:off x="10195778" y="342464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4" name="Retângulo 1443">
            <a:extLst>
              <a:ext uri="{FF2B5EF4-FFF2-40B4-BE49-F238E27FC236}">
                <a16:creationId xmlns:a16="http://schemas.microsoft.com/office/drawing/2014/main" id="{4B54D58C-9B8C-4057-967B-17715D2180A8}"/>
              </a:ext>
            </a:extLst>
          </p:cNvPr>
          <p:cNvSpPr/>
          <p:nvPr/>
        </p:nvSpPr>
        <p:spPr>
          <a:xfrm>
            <a:off x="10202623" y="322185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5" name="Retângulo 1444">
            <a:extLst>
              <a:ext uri="{FF2B5EF4-FFF2-40B4-BE49-F238E27FC236}">
                <a16:creationId xmlns:a16="http://schemas.microsoft.com/office/drawing/2014/main" id="{C3BDD921-EF82-4B46-99ED-09ED8398F7A0}"/>
              </a:ext>
            </a:extLst>
          </p:cNvPr>
          <p:cNvSpPr/>
          <p:nvPr/>
        </p:nvSpPr>
        <p:spPr>
          <a:xfrm>
            <a:off x="10190850" y="383055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6" name="Retângulo 1445">
            <a:extLst>
              <a:ext uri="{FF2B5EF4-FFF2-40B4-BE49-F238E27FC236}">
                <a16:creationId xmlns:a16="http://schemas.microsoft.com/office/drawing/2014/main" id="{16EE3196-4930-4BB1-892E-EDC7A58AB76D}"/>
              </a:ext>
            </a:extLst>
          </p:cNvPr>
          <p:cNvSpPr/>
          <p:nvPr/>
        </p:nvSpPr>
        <p:spPr>
          <a:xfrm>
            <a:off x="10197695" y="362777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7" name="Retângulo 1446">
            <a:extLst>
              <a:ext uri="{FF2B5EF4-FFF2-40B4-BE49-F238E27FC236}">
                <a16:creationId xmlns:a16="http://schemas.microsoft.com/office/drawing/2014/main" id="{8B961B28-3526-422B-94B6-AA6F683259CB}"/>
              </a:ext>
            </a:extLst>
          </p:cNvPr>
          <p:cNvSpPr/>
          <p:nvPr/>
        </p:nvSpPr>
        <p:spPr>
          <a:xfrm>
            <a:off x="10197402" y="403446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8" name="Retângulo 1447">
            <a:extLst>
              <a:ext uri="{FF2B5EF4-FFF2-40B4-BE49-F238E27FC236}">
                <a16:creationId xmlns:a16="http://schemas.microsoft.com/office/drawing/2014/main" id="{11972CEE-B9AC-421B-B60C-1E1A3BDEE4F8}"/>
              </a:ext>
            </a:extLst>
          </p:cNvPr>
          <p:cNvSpPr/>
          <p:nvPr/>
        </p:nvSpPr>
        <p:spPr>
          <a:xfrm>
            <a:off x="10360364" y="138913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9" name="Retângulo 1448">
            <a:extLst>
              <a:ext uri="{FF2B5EF4-FFF2-40B4-BE49-F238E27FC236}">
                <a16:creationId xmlns:a16="http://schemas.microsoft.com/office/drawing/2014/main" id="{4C9D5778-813A-4E40-9976-EDBEF872BEFE}"/>
              </a:ext>
            </a:extLst>
          </p:cNvPr>
          <p:cNvSpPr/>
          <p:nvPr/>
        </p:nvSpPr>
        <p:spPr>
          <a:xfrm>
            <a:off x="10358525" y="119066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0" name="Retângulo 1449">
            <a:extLst>
              <a:ext uri="{FF2B5EF4-FFF2-40B4-BE49-F238E27FC236}">
                <a16:creationId xmlns:a16="http://schemas.microsoft.com/office/drawing/2014/main" id="{72750837-A449-42A5-A5AA-6B3F359B6739}"/>
              </a:ext>
            </a:extLst>
          </p:cNvPr>
          <p:cNvSpPr/>
          <p:nvPr/>
        </p:nvSpPr>
        <p:spPr>
          <a:xfrm>
            <a:off x="10360071" y="179582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1" name="Retângulo 1450">
            <a:extLst>
              <a:ext uri="{FF2B5EF4-FFF2-40B4-BE49-F238E27FC236}">
                <a16:creationId xmlns:a16="http://schemas.microsoft.com/office/drawing/2014/main" id="{64445FEB-E46C-4BBB-8169-B459B5C7D23E}"/>
              </a:ext>
            </a:extLst>
          </p:cNvPr>
          <p:cNvSpPr/>
          <p:nvPr/>
        </p:nvSpPr>
        <p:spPr>
          <a:xfrm>
            <a:off x="10366916" y="159303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2" name="Retângulo 1451">
            <a:extLst>
              <a:ext uri="{FF2B5EF4-FFF2-40B4-BE49-F238E27FC236}">
                <a16:creationId xmlns:a16="http://schemas.microsoft.com/office/drawing/2014/main" id="{6C5EC3F2-6A60-4824-8F98-0302CED100E3}"/>
              </a:ext>
            </a:extLst>
          </p:cNvPr>
          <p:cNvSpPr/>
          <p:nvPr/>
        </p:nvSpPr>
        <p:spPr>
          <a:xfrm>
            <a:off x="10355143" y="220173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3" name="Retângulo 1452">
            <a:extLst>
              <a:ext uri="{FF2B5EF4-FFF2-40B4-BE49-F238E27FC236}">
                <a16:creationId xmlns:a16="http://schemas.microsoft.com/office/drawing/2014/main" id="{E291CF1B-3B7C-4A68-8F19-9144C4B399FD}"/>
              </a:ext>
            </a:extLst>
          </p:cNvPr>
          <p:cNvSpPr/>
          <p:nvPr/>
        </p:nvSpPr>
        <p:spPr>
          <a:xfrm>
            <a:off x="10361988" y="199895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4" name="Retângulo 1453">
            <a:extLst>
              <a:ext uri="{FF2B5EF4-FFF2-40B4-BE49-F238E27FC236}">
                <a16:creationId xmlns:a16="http://schemas.microsoft.com/office/drawing/2014/main" id="{C5261C9D-2F31-4D40-BACA-CDEE64CFADA8}"/>
              </a:ext>
            </a:extLst>
          </p:cNvPr>
          <p:cNvSpPr/>
          <p:nvPr/>
        </p:nvSpPr>
        <p:spPr>
          <a:xfrm>
            <a:off x="10354850" y="260842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5" name="Retângulo 1454">
            <a:extLst>
              <a:ext uri="{FF2B5EF4-FFF2-40B4-BE49-F238E27FC236}">
                <a16:creationId xmlns:a16="http://schemas.microsoft.com/office/drawing/2014/main" id="{34EFFABF-8A61-45CD-8E10-6232A0E7F395}"/>
              </a:ext>
            </a:extLst>
          </p:cNvPr>
          <p:cNvSpPr/>
          <p:nvPr/>
        </p:nvSpPr>
        <p:spPr>
          <a:xfrm>
            <a:off x="10361695" y="240564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6" name="Retângulo 1455">
            <a:extLst>
              <a:ext uri="{FF2B5EF4-FFF2-40B4-BE49-F238E27FC236}">
                <a16:creationId xmlns:a16="http://schemas.microsoft.com/office/drawing/2014/main" id="{5550EE6C-FF80-4936-A661-CA1A51FFBBE2}"/>
              </a:ext>
            </a:extLst>
          </p:cNvPr>
          <p:cNvSpPr/>
          <p:nvPr/>
        </p:nvSpPr>
        <p:spPr>
          <a:xfrm>
            <a:off x="10353375" y="301491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7" name="Retângulo 1456">
            <a:extLst>
              <a:ext uri="{FF2B5EF4-FFF2-40B4-BE49-F238E27FC236}">
                <a16:creationId xmlns:a16="http://schemas.microsoft.com/office/drawing/2014/main" id="{358AE321-5820-4BDF-A946-4EEF2528F61E}"/>
              </a:ext>
            </a:extLst>
          </p:cNvPr>
          <p:cNvSpPr/>
          <p:nvPr/>
        </p:nvSpPr>
        <p:spPr>
          <a:xfrm>
            <a:off x="10360220" y="281213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8" name="Retângulo 1457">
            <a:extLst>
              <a:ext uri="{FF2B5EF4-FFF2-40B4-BE49-F238E27FC236}">
                <a16:creationId xmlns:a16="http://schemas.microsoft.com/office/drawing/2014/main" id="{D38F24B0-ED09-4BB6-85C9-AF02E69F6BAE}"/>
              </a:ext>
            </a:extLst>
          </p:cNvPr>
          <p:cNvSpPr/>
          <p:nvPr/>
        </p:nvSpPr>
        <p:spPr>
          <a:xfrm>
            <a:off x="10353082" y="342161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9" name="Retângulo 1458">
            <a:extLst>
              <a:ext uri="{FF2B5EF4-FFF2-40B4-BE49-F238E27FC236}">
                <a16:creationId xmlns:a16="http://schemas.microsoft.com/office/drawing/2014/main" id="{F7DECFEE-CF1D-42A5-AE42-472170F325D7}"/>
              </a:ext>
            </a:extLst>
          </p:cNvPr>
          <p:cNvSpPr/>
          <p:nvPr/>
        </p:nvSpPr>
        <p:spPr>
          <a:xfrm>
            <a:off x="10359927" y="321882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0" name="Retângulo 1459">
            <a:extLst>
              <a:ext uri="{FF2B5EF4-FFF2-40B4-BE49-F238E27FC236}">
                <a16:creationId xmlns:a16="http://schemas.microsoft.com/office/drawing/2014/main" id="{B8158623-8D5A-4CD4-BD85-BAFEB43A2B18}"/>
              </a:ext>
            </a:extLst>
          </p:cNvPr>
          <p:cNvSpPr/>
          <p:nvPr/>
        </p:nvSpPr>
        <p:spPr>
          <a:xfrm>
            <a:off x="10348154" y="382752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1" name="Retângulo 1460">
            <a:extLst>
              <a:ext uri="{FF2B5EF4-FFF2-40B4-BE49-F238E27FC236}">
                <a16:creationId xmlns:a16="http://schemas.microsoft.com/office/drawing/2014/main" id="{7305EF5B-C383-4415-837A-606077F2F9B4}"/>
              </a:ext>
            </a:extLst>
          </p:cNvPr>
          <p:cNvSpPr/>
          <p:nvPr/>
        </p:nvSpPr>
        <p:spPr>
          <a:xfrm>
            <a:off x="10354999" y="362473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2" name="Retângulo 1461">
            <a:extLst>
              <a:ext uri="{FF2B5EF4-FFF2-40B4-BE49-F238E27FC236}">
                <a16:creationId xmlns:a16="http://schemas.microsoft.com/office/drawing/2014/main" id="{B2A544E2-E675-4BF0-B5E3-9E2F78E71C83}"/>
              </a:ext>
            </a:extLst>
          </p:cNvPr>
          <p:cNvSpPr/>
          <p:nvPr/>
        </p:nvSpPr>
        <p:spPr>
          <a:xfrm>
            <a:off x="10354706" y="403143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4" name="Conector reto 1463">
            <a:extLst>
              <a:ext uri="{FF2B5EF4-FFF2-40B4-BE49-F238E27FC236}">
                <a16:creationId xmlns:a16="http://schemas.microsoft.com/office/drawing/2014/main" id="{F18A9CE4-E7C0-4CFB-82D3-F904CA0D304C}"/>
              </a:ext>
            </a:extLst>
          </p:cNvPr>
          <p:cNvCxnSpPr>
            <a:cxnSpLocks/>
            <a:endCxn id="737" idx="3"/>
          </p:cNvCxnSpPr>
          <p:nvPr/>
        </p:nvCxnSpPr>
        <p:spPr>
          <a:xfrm>
            <a:off x="10311093" y="1218863"/>
            <a:ext cx="614" cy="3076182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5" name="Conector reto 1464">
            <a:extLst>
              <a:ext uri="{FF2B5EF4-FFF2-40B4-BE49-F238E27FC236}">
                <a16:creationId xmlns:a16="http://schemas.microsoft.com/office/drawing/2014/main" id="{B99F67B3-C352-488D-8712-93A47BD725E5}"/>
              </a:ext>
            </a:extLst>
          </p:cNvPr>
          <p:cNvCxnSpPr>
            <a:cxnSpLocks/>
            <a:stCxn id="1449" idx="1"/>
            <a:endCxn id="1434" idx="3"/>
          </p:cNvCxnSpPr>
          <p:nvPr/>
        </p:nvCxnSpPr>
        <p:spPr>
          <a:xfrm flipH="1" flipV="1">
            <a:off x="10269944" y="1217577"/>
            <a:ext cx="88581" cy="128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6" name="Conector reto 1465">
            <a:extLst>
              <a:ext uri="{FF2B5EF4-FFF2-40B4-BE49-F238E27FC236}">
                <a16:creationId xmlns:a16="http://schemas.microsoft.com/office/drawing/2014/main" id="{AA9B4BC7-82E4-4A22-831D-7AE86595A7E0}"/>
              </a:ext>
            </a:extLst>
          </p:cNvPr>
          <p:cNvCxnSpPr>
            <a:cxnSpLocks/>
          </p:cNvCxnSpPr>
          <p:nvPr/>
        </p:nvCxnSpPr>
        <p:spPr>
          <a:xfrm flipH="1">
            <a:off x="10257441" y="1420809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7" name="Conector reto 1466">
            <a:extLst>
              <a:ext uri="{FF2B5EF4-FFF2-40B4-BE49-F238E27FC236}">
                <a16:creationId xmlns:a16="http://schemas.microsoft.com/office/drawing/2014/main" id="{117A68C9-507E-488F-8763-0BFEE3864E5D}"/>
              </a:ext>
            </a:extLst>
          </p:cNvPr>
          <p:cNvCxnSpPr>
            <a:cxnSpLocks/>
          </p:cNvCxnSpPr>
          <p:nvPr/>
        </p:nvCxnSpPr>
        <p:spPr>
          <a:xfrm flipH="1">
            <a:off x="10264430" y="1623614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8" name="Conector reto 1467">
            <a:extLst>
              <a:ext uri="{FF2B5EF4-FFF2-40B4-BE49-F238E27FC236}">
                <a16:creationId xmlns:a16="http://schemas.microsoft.com/office/drawing/2014/main" id="{DACBBACB-2639-4583-9A35-906FCBF670F1}"/>
              </a:ext>
            </a:extLst>
          </p:cNvPr>
          <p:cNvCxnSpPr>
            <a:cxnSpLocks/>
          </p:cNvCxnSpPr>
          <p:nvPr/>
        </p:nvCxnSpPr>
        <p:spPr>
          <a:xfrm flipH="1">
            <a:off x="10264430" y="1824022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9" name="Conector reto 1468">
            <a:extLst>
              <a:ext uri="{FF2B5EF4-FFF2-40B4-BE49-F238E27FC236}">
                <a16:creationId xmlns:a16="http://schemas.microsoft.com/office/drawing/2014/main" id="{A539E6DA-B190-4B4D-B500-FC762E56140A}"/>
              </a:ext>
            </a:extLst>
          </p:cNvPr>
          <p:cNvCxnSpPr>
            <a:cxnSpLocks/>
          </p:cNvCxnSpPr>
          <p:nvPr/>
        </p:nvCxnSpPr>
        <p:spPr>
          <a:xfrm flipH="1">
            <a:off x="10257441" y="2030786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0" name="Conector reto 1469">
            <a:extLst>
              <a:ext uri="{FF2B5EF4-FFF2-40B4-BE49-F238E27FC236}">
                <a16:creationId xmlns:a16="http://schemas.microsoft.com/office/drawing/2014/main" id="{6EAA7D8D-9776-4A34-9370-3DD9DB3E28DD}"/>
              </a:ext>
            </a:extLst>
          </p:cNvPr>
          <p:cNvCxnSpPr>
            <a:cxnSpLocks/>
          </p:cNvCxnSpPr>
          <p:nvPr/>
        </p:nvCxnSpPr>
        <p:spPr>
          <a:xfrm flipH="1">
            <a:off x="10257441" y="2228085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1" name="Conector reto 1470">
            <a:extLst>
              <a:ext uri="{FF2B5EF4-FFF2-40B4-BE49-F238E27FC236}">
                <a16:creationId xmlns:a16="http://schemas.microsoft.com/office/drawing/2014/main" id="{AE4F1847-274A-423E-B393-2F6DD7E5288F}"/>
              </a:ext>
            </a:extLst>
          </p:cNvPr>
          <p:cNvCxnSpPr>
            <a:cxnSpLocks/>
          </p:cNvCxnSpPr>
          <p:nvPr/>
        </p:nvCxnSpPr>
        <p:spPr>
          <a:xfrm flipH="1">
            <a:off x="10264430" y="243081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2" name="Conector reto 1471">
            <a:extLst>
              <a:ext uri="{FF2B5EF4-FFF2-40B4-BE49-F238E27FC236}">
                <a16:creationId xmlns:a16="http://schemas.microsoft.com/office/drawing/2014/main" id="{E0ECAB21-3DD5-47F3-B422-509CE3A31A72}"/>
              </a:ext>
            </a:extLst>
          </p:cNvPr>
          <p:cNvCxnSpPr>
            <a:cxnSpLocks/>
          </p:cNvCxnSpPr>
          <p:nvPr/>
        </p:nvCxnSpPr>
        <p:spPr>
          <a:xfrm flipH="1">
            <a:off x="10251270" y="2640107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3" name="Conector reto 1472">
            <a:extLst>
              <a:ext uri="{FF2B5EF4-FFF2-40B4-BE49-F238E27FC236}">
                <a16:creationId xmlns:a16="http://schemas.microsoft.com/office/drawing/2014/main" id="{3D03FE45-2B4F-4A19-8CC6-251270133794}"/>
              </a:ext>
            </a:extLst>
          </p:cNvPr>
          <p:cNvCxnSpPr>
            <a:cxnSpLocks/>
          </p:cNvCxnSpPr>
          <p:nvPr/>
        </p:nvCxnSpPr>
        <p:spPr>
          <a:xfrm flipH="1">
            <a:off x="10258259" y="2837301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4" name="Conector reto 1473">
            <a:extLst>
              <a:ext uri="{FF2B5EF4-FFF2-40B4-BE49-F238E27FC236}">
                <a16:creationId xmlns:a16="http://schemas.microsoft.com/office/drawing/2014/main" id="{22277157-64E8-4888-9C79-07A97DA33D7B}"/>
              </a:ext>
            </a:extLst>
          </p:cNvPr>
          <p:cNvCxnSpPr>
            <a:cxnSpLocks/>
          </p:cNvCxnSpPr>
          <p:nvPr/>
        </p:nvCxnSpPr>
        <p:spPr>
          <a:xfrm flipH="1">
            <a:off x="10251270" y="3040087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5" name="Conector reto 1474">
            <a:extLst>
              <a:ext uri="{FF2B5EF4-FFF2-40B4-BE49-F238E27FC236}">
                <a16:creationId xmlns:a16="http://schemas.microsoft.com/office/drawing/2014/main" id="{6D23AE20-746D-46E1-A026-70F433AAFBE8}"/>
              </a:ext>
            </a:extLst>
          </p:cNvPr>
          <p:cNvCxnSpPr>
            <a:cxnSpLocks/>
          </p:cNvCxnSpPr>
          <p:nvPr/>
        </p:nvCxnSpPr>
        <p:spPr>
          <a:xfrm flipH="1">
            <a:off x="10264430" y="3247526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6" name="Conector reto 1475">
            <a:extLst>
              <a:ext uri="{FF2B5EF4-FFF2-40B4-BE49-F238E27FC236}">
                <a16:creationId xmlns:a16="http://schemas.microsoft.com/office/drawing/2014/main" id="{325C7A66-463E-42EC-9A22-1531EDF805D8}"/>
              </a:ext>
            </a:extLst>
          </p:cNvPr>
          <p:cNvCxnSpPr>
            <a:cxnSpLocks/>
          </p:cNvCxnSpPr>
          <p:nvPr/>
        </p:nvCxnSpPr>
        <p:spPr>
          <a:xfrm flipH="1">
            <a:off x="10250889" y="345329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7" name="Conector reto 1476">
            <a:extLst>
              <a:ext uri="{FF2B5EF4-FFF2-40B4-BE49-F238E27FC236}">
                <a16:creationId xmlns:a16="http://schemas.microsoft.com/office/drawing/2014/main" id="{1866D565-3304-4759-9C7A-FFDB5A66EEFC}"/>
              </a:ext>
            </a:extLst>
          </p:cNvPr>
          <p:cNvCxnSpPr>
            <a:cxnSpLocks/>
          </p:cNvCxnSpPr>
          <p:nvPr/>
        </p:nvCxnSpPr>
        <p:spPr>
          <a:xfrm flipH="1">
            <a:off x="10257441" y="3649907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8" name="Conector reto 1477">
            <a:extLst>
              <a:ext uri="{FF2B5EF4-FFF2-40B4-BE49-F238E27FC236}">
                <a16:creationId xmlns:a16="http://schemas.microsoft.com/office/drawing/2014/main" id="{A3D9C7F1-1422-4C74-92D8-9D5556F43ABC}"/>
              </a:ext>
            </a:extLst>
          </p:cNvPr>
          <p:cNvCxnSpPr>
            <a:cxnSpLocks/>
          </p:cNvCxnSpPr>
          <p:nvPr/>
        </p:nvCxnSpPr>
        <p:spPr>
          <a:xfrm flipH="1">
            <a:off x="10251270" y="3854541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9" name="Conector reto 1478">
            <a:extLst>
              <a:ext uri="{FF2B5EF4-FFF2-40B4-BE49-F238E27FC236}">
                <a16:creationId xmlns:a16="http://schemas.microsoft.com/office/drawing/2014/main" id="{5AB49173-C8E3-4A98-9759-D3214FB07838}"/>
              </a:ext>
            </a:extLst>
          </p:cNvPr>
          <p:cNvCxnSpPr>
            <a:cxnSpLocks/>
          </p:cNvCxnSpPr>
          <p:nvPr/>
        </p:nvCxnSpPr>
        <p:spPr>
          <a:xfrm flipH="1">
            <a:off x="10258259" y="406311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0" name="Retângulo 1479">
            <a:extLst>
              <a:ext uri="{FF2B5EF4-FFF2-40B4-BE49-F238E27FC236}">
                <a16:creationId xmlns:a16="http://schemas.microsoft.com/office/drawing/2014/main" id="{B5293FD5-B3AB-446F-8CEB-4C764AA0A421}"/>
              </a:ext>
            </a:extLst>
          </p:cNvPr>
          <p:cNvSpPr/>
          <p:nvPr/>
        </p:nvSpPr>
        <p:spPr>
          <a:xfrm>
            <a:off x="10957694" y="138630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1" name="Retângulo 1480">
            <a:extLst>
              <a:ext uri="{FF2B5EF4-FFF2-40B4-BE49-F238E27FC236}">
                <a16:creationId xmlns:a16="http://schemas.microsoft.com/office/drawing/2014/main" id="{E120F8D9-C14E-4A2F-963C-60D50CA5F906}"/>
              </a:ext>
            </a:extLst>
          </p:cNvPr>
          <p:cNvSpPr/>
          <p:nvPr/>
        </p:nvSpPr>
        <p:spPr>
          <a:xfrm>
            <a:off x="10964539" y="118351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2" name="Retângulo 1481">
            <a:extLst>
              <a:ext uri="{FF2B5EF4-FFF2-40B4-BE49-F238E27FC236}">
                <a16:creationId xmlns:a16="http://schemas.microsoft.com/office/drawing/2014/main" id="{2E51406A-A32C-45C2-8E9E-56E208D9B0AA}"/>
              </a:ext>
            </a:extLst>
          </p:cNvPr>
          <p:cNvSpPr/>
          <p:nvPr/>
        </p:nvSpPr>
        <p:spPr>
          <a:xfrm>
            <a:off x="10957401" y="179299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3" name="Retângulo 1482">
            <a:extLst>
              <a:ext uri="{FF2B5EF4-FFF2-40B4-BE49-F238E27FC236}">
                <a16:creationId xmlns:a16="http://schemas.microsoft.com/office/drawing/2014/main" id="{7870A047-248F-422A-B98F-A10F7128CC21}"/>
              </a:ext>
            </a:extLst>
          </p:cNvPr>
          <p:cNvSpPr/>
          <p:nvPr/>
        </p:nvSpPr>
        <p:spPr>
          <a:xfrm>
            <a:off x="10964246" y="159020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4" name="Retângulo 1483">
            <a:extLst>
              <a:ext uri="{FF2B5EF4-FFF2-40B4-BE49-F238E27FC236}">
                <a16:creationId xmlns:a16="http://schemas.microsoft.com/office/drawing/2014/main" id="{D0D959C2-B1D6-417C-94E5-FCD999C0A544}"/>
              </a:ext>
            </a:extLst>
          </p:cNvPr>
          <p:cNvSpPr/>
          <p:nvPr/>
        </p:nvSpPr>
        <p:spPr>
          <a:xfrm>
            <a:off x="10952473" y="219890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5" name="Retângulo 1484">
            <a:extLst>
              <a:ext uri="{FF2B5EF4-FFF2-40B4-BE49-F238E27FC236}">
                <a16:creationId xmlns:a16="http://schemas.microsoft.com/office/drawing/2014/main" id="{81C34B5A-2077-48EF-AC49-BC16811BDB41}"/>
              </a:ext>
            </a:extLst>
          </p:cNvPr>
          <p:cNvSpPr/>
          <p:nvPr/>
        </p:nvSpPr>
        <p:spPr>
          <a:xfrm>
            <a:off x="10959318" y="199612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6" name="Retângulo 1485">
            <a:extLst>
              <a:ext uri="{FF2B5EF4-FFF2-40B4-BE49-F238E27FC236}">
                <a16:creationId xmlns:a16="http://schemas.microsoft.com/office/drawing/2014/main" id="{A36F55DC-CE0E-43EA-8C7C-895E011E74F0}"/>
              </a:ext>
            </a:extLst>
          </p:cNvPr>
          <p:cNvSpPr/>
          <p:nvPr/>
        </p:nvSpPr>
        <p:spPr>
          <a:xfrm>
            <a:off x="10952180" y="260560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7" name="Retângulo 1486">
            <a:extLst>
              <a:ext uri="{FF2B5EF4-FFF2-40B4-BE49-F238E27FC236}">
                <a16:creationId xmlns:a16="http://schemas.microsoft.com/office/drawing/2014/main" id="{221DD2B4-C5BF-44C2-A8AA-181492647EB7}"/>
              </a:ext>
            </a:extLst>
          </p:cNvPr>
          <p:cNvSpPr/>
          <p:nvPr/>
        </p:nvSpPr>
        <p:spPr>
          <a:xfrm>
            <a:off x="10959025" y="240281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8" name="Retângulo 1487">
            <a:extLst>
              <a:ext uri="{FF2B5EF4-FFF2-40B4-BE49-F238E27FC236}">
                <a16:creationId xmlns:a16="http://schemas.microsoft.com/office/drawing/2014/main" id="{FA39AFF9-97D9-46F9-9596-7B4A128746AC}"/>
              </a:ext>
            </a:extLst>
          </p:cNvPr>
          <p:cNvSpPr/>
          <p:nvPr/>
        </p:nvSpPr>
        <p:spPr>
          <a:xfrm>
            <a:off x="10950705" y="301209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9" name="Retângulo 1488">
            <a:extLst>
              <a:ext uri="{FF2B5EF4-FFF2-40B4-BE49-F238E27FC236}">
                <a16:creationId xmlns:a16="http://schemas.microsoft.com/office/drawing/2014/main" id="{5CED9A3E-163D-4926-B19E-AD30D9CD690E}"/>
              </a:ext>
            </a:extLst>
          </p:cNvPr>
          <p:cNvSpPr/>
          <p:nvPr/>
        </p:nvSpPr>
        <p:spPr>
          <a:xfrm>
            <a:off x="10957550" y="280930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0" name="Retângulo 1489">
            <a:extLst>
              <a:ext uri="{FF2B5EF4-FFF2-40B4-BE49-F238E27FC236}">
                <a16:creationId xmlns:a16="http://schemas.microsoft.com/office/drawing/2014/main" id="{D69859FA-CD8B-40F8-BBB7-1F8A636EDC51}"/>
              </a:ext>
            </a:extLst>
          </p:cNvPr>
          <p:cNvSpPr/>
          <p:nvPr/>
        </p:nvSpPr>
        <p:spPr>
          <a:xfrm>
            <a:off x="10950412" y="341878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1" name="Retângulo 1490">
            <a:extLst>
              <a:ext uri="{FF2B5EF4-FFF2-40B4-BE49-F238E27FC236}">
                <a16:creationId xmlns:a16="http://schemas.microsoft.com/office/drawing/2014/main" id="{32F4DD70-3B0E-45DD-9B08-D3F2F5DB8059}"/>
              </a:ext>
            </a:extLst>
          </p:cNvPr>
          <p:cNvSpPr/>
          <p:nvPr/>
        </p:nvSpPr>
        <p:spPr>
          <a:xfrm>
            <a:off x="10957257" y="321599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2" name="Retângulo 1491">
            <a:extLst>
              <a:ext uri="{FF2B5EF4-FFF2-40B4-BE49-F238E27FC236}">
                <a16:creationId xmlns:a16="http://schemas.microsoft.com/office/drawing/2014/main" id="{8B534913-BF56-4FDE-815E-1DED80386776}"/>
              </a:ext>
            </a:extLst>
          </p:cNvPr>
          <p:cNvSpPr/>
          <p:nvPr/>
        </p:nvSpPr>
        <p:spPr>
          <a:xfrm>
            <a:off x="10945484" y="382469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3" name="Retângulo 1492">
            <a:extLst>
              <a:ext uri="{FF2B5EF4-FFF2-40B4-BE49-F238E27FC236}">
                <a16:creationId xmlns:a16="http://schemas.microsoft.com/office/drawing/2014/main" id="{CBF143E5-55D4-4FB3-8B85-A7A742F8FF4E}"/>
              </a:ext>
            </a:extLst>
          </p:cNvPr>
          <p:cNvSpPr/>
          <p:nvPr/>
        </p:nvSpPr>
        <p:spPr>
          <a:xfrm>
            <a:off x="10952329" y="362191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4" name="Retângulo 1493">
            <a:extLst>
              <a:ext uri="{FF2B5EF4-FFF2-40B4-BE49-F238E27FC236}">
                <a16:creationId xmlns:a16="http://schemas.microsoft.com/office/drawing/2014/main" id="{2C0DDFFF-8D34-48A2-BC30-34BAC5C8B047}"/>
              </a:ext>
            </a:extLst>
          </p:cNvPr>
          <p:cNvSpPr/>
          <p:nvPr/>
        </p:nvSpPr>
        <p:spPr>
          <a:xfrm>
            <a:off x="10952036" y="402860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5" name="Retângulo 1494">
            <a:extLst>
              <a:ext uri="{FF2B5EF4-FFF2-40B4-BE49-F238E27FC236}">
                <a16:creationId xmlns:a16="http://schemas.microsoft.com/office/drawing/2014/main" id="{ED24AAC1-5DF7-48A9-89A1-93A60AED97C7}"/>
              </a:ext>
            </a:extLst>
          </p:cNvPr>
          <p:cNvSpPr/>
          <p:nvPr/>
        </p:nvSpPr>
        <p:spPr>
          <a:xfrm>
            <a:off x="11114998" y="138327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6" name="Retângulo 1495">
            <a:extLst>
              <a:ext uri="{FF2B5EF4-FFF2-40B4-BE49-F238E27FC236}">
                <a16:creationId xmlns:a16="http://schemas.microsoft.com/office/drawing/2014/main" id="{7B3ED731-9FD3-41D5-8612-2A1B8A244FEC}"/>
              </a:ext>
            </a:extLst>
          </p:cNvPr>
          <p:cNvSpPr/>
          <p:nvPr/>
        </p:nvSpPr>
        <p:spPr>
          <a:xfrm>
            <a:off x="11113159" y="118480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7" name="Retângulo 1496">
            <a:extLst>
              <a:ext uri="{FF2B5EF4-FFF2-40B4-BE49-F238E27FC236}">
                <a16:creationId xmlns:a16="http://schemas.microsoft.com/office/drawing/2014/main" id="{DA0A40D8-71A4-400B-84E8-742058FB937B}"/>
              </a:ext>
            </a:extLst>
          </p:cNvPr>
          <p:cNvSpPr/>
          <p:nvPr/>
        </p:nvSpPr>
        <p:spPr>
          <a:xfrm>
            <a:off x="11114705" y="178996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8" name="Retângulo 1497">
            <a:extLst>
              <a:ext uri="{FF2B5EF4-FFF2-40B4-BE49-F238E27FC236}">
                <a16:creationId xmlns:a16="http://schemas.microsoft.com/office/drawing/2014/main" id="{64161A02-D71A-476B-BBB7-7D4F325C308D}"/>
              </a:ext>
            </a:extLst>
          </p:cNvPr>
          <p:cNvSpPr/>
          <p:nvPr/>
        </p:nvSpPr>
        <p:spPr>
          <a:xfrm>
            <a:off x="11121550" y="158717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9" name="Retângulo 1498">
            <a:extLst>
              <a:ext uri="{FF2B5EF4-FFF2-40B4-BE49-F238E27FC236}">
                <a16:creationId xmlns:a16="http://schemas.microsoft.com/office/drawing/2014/main" id="{CBD54BE2-BCC4-42A5-943B-3254BB877990}"/>
              </a:ext>
            </a:extLst>
          </p:cNvPr>
          <p:cNvSpPr/>
          <p:nvPr/>
        </p:nvSpPr>
        <p:spPr>
          <a:xfrm>
            <a:off x="11109777" y="219587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0" name="Retângulo 1499">
            <a:extLst>
              <a:ext uri="{FF2B5EF4-FFF2-40B4-BE49-F238E27FC236}">
                <a16:creationId xmlns:a16="http://schemas.microsoft.com/office/drawing/2014/main" id="{F52227D9-13F6-4EC7-9FD9-C6B96E864D26}"/>
              </a:ext>
            </a:extLst>
          </p:cNvPr>
          <p:cNvSpPr/>
          <p:nvPr/>
        </p:nvSpPr>
        <p:spPr>
          <a:xfrm>
            <a:off x="11116622" y="199309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1" name="Retângulo 1500">
            <a:extLst>
              <a:ext uri="{FF2B5EF4-FFF2-40B4-BE49-F238E27FC236}">
                <a16:creationId xmlns:a16="http://schemas.microsoft.com/office/drawing/2014/main" id="{D920FE0B-F8CE-4B58-AFB4-57EDD5DD7F0E}"/>
              </a:ext>
            </a:extLst>
          </p:cNvPr>
          <p:cNvSpPr/>
          <p:nvPr/>
        </p:nvSpPr>
        <p:spPr>
          <a:xfrm>
            <a:off x="11109484" y="260256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2" name="Retângulo 1501">
            <a:extLst>
              <a:ext uri="{FF2B5EF4-FFF2-40B4-BE49-F238E27FC236}">
                <a16:creationId xmlns:a16="http://schemas.microsoft.com/office/drawing/2014/main" id="{77AA99A7-8557-4B21-84A6-25D40429D53C}"/>
              </a:ext>
            </a:extLst>
          </p:cNvPr>
          <p:cNvSpPr/>
          <p:nvPr/>
        </p:nvSpPr>
        <p:spPr>
          <a:xfrm>
            <a:off x="11116329" y="239978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3" name="Retângulo 1502">
            <a:extLst>
              <a:ext uri="{FF2B5EF4-FFF2-40B4-BE49-F238E27FC236}">
                <a16:creationId xmlns:a16="http://schemas.microsoft.com/office/drawing/2014/main" id="{1A60F987-5E90-44F6-9D9F-201D1EB854BD}"/>
              </a:ext>
            </a:extLst>
          </p:cNvPr>
          <p:cNvSpPr/>
          <p:nvPr/>
        </p:nvSpPr>
        <p:spPr>
          <a:xfrm>
            <a:off x="11108009" y="300905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4" name="Retângulo 1503">
            <a:extLst>
              <a:ext uri="{FF2B5EF4-FFF2-40B4-BE49-F238E27FC236}">
                <a16:creationId xmlns:a16="http://schemas.microsoft.com/office/drawing/2014/main" id="{07182EB6-BDBA-4051-8B97-3EDB1A54997C}"/>
              </a:ext>
            </a:extLst>
          </p:cNvPr>
          <p:cNvSpPr/>
          <p:nvPr/>
        </p:nvSpPr>
        <p:spPr>
          <a:xfrm>
            <a:off x="11114854" y="280627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5" name="Retângulo 1504">
            <a:extLst>
              <a:ext uri="{FF2B5EF4-FFF2-40B4-BE49-F238E27FC236}">
                <a16:creationId xmlns:a16="http://schemas.microsoft.com/office/drawing/2014/main" id="{8FBE0EA7-95AD-4B4D-9ED3-4541D5145A39}"/>
              </a:ext>
            </a:extLst>
          </p:cNvPr>
          <p:cNvSpPr/>
          <p:nvPr/>
        </p:nvSpPr>
        <p:spPr>
          <a:xfrm>
            <a:off x="11107716" y="341575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6" name="Retângulo 1505">
            <a:extLst>
              <a:ext uri="{FF2B5EF4-FFF2-40B4-BE49-F238E27FC236}">
                <a16:creationId xmlns:a16="http://schemas.microsoft.com/office/drawing/2014/main" id="{A72CA64F-2F25-40C4-A5FD-ADE855BA5533}"/>
              </a:ext>
            </a:extLst>
          </p:cNvPr>
          <p:cNvSpPr/>
          <p:nvPr/>
        </p:nvSpPr>
        <p:spPr>
          <a:xfrm>
            <a:off x="11114561" y="321296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7" name="Retângulo 1506">
            <a:extLst>
              <a:ext uri="{FF2B5EF4-FFF2-40B4-BE49-F238E27FC236}">
                <a16:creationId xmlns:a16="http://schemas.microsoft.com/office/drawing/2014/main" id="{197C2405-0F89-46BC-90A5-FF61819105ED}"/>
              </a:ext>
            </a:extLst>
          </p:cNvPr>
          <p:cNvSpPr/>
          <p:nvPr/>
        </p:nvSpPr>
        <p:spPr>
          <a:xfrm>
            <a:off x="11102788" y="382166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8" name="Retângulo 1507">
            <a:extLst>
              <a:ext uri="{FF2B5EF4-FFF2-40B4-BE49-F238E27FC236}">
                <a16:creationId xmlns:a16="http://schemas.microsoft.com/office/drawing/2014/main" id="{61DC985A-1BE6-4022-8E00-DC35EBF0F008}"/>
              </a:ext>
            </a:extLst>
          </p:cNvPr>
          <p:cNvSpPr/>
          <p:nvPr/>
        </p:nvSpPr>
        <p:spPr>
          <a:xfrm>
            <a:off x="11109633" y="361887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9" name="Retângulo 1508">
            <a:extLst>
              <a:ext uri="{FF2B5EF4-FFF2-40B4-BE49-F238E27FC236}">
                <a16:creationId xmlns:a16="http://schemas.microsoft.com/office/drawing/2014/main" id="{DF7F768E-A0B8-4908-940B-C60CE0D9BDE9}"/>
              </a:ext>
            </a:extLst>
          </p:cNvPr>
          <p:cNvSpPr/>
          <p:nvPr/>
        </p:nvSpPr>
        <p:spPr>
          <a:xfrm>
            <a:off x="11109340" y="402557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1" name="Conector reto 1510">
            <a:extLst>
              <a:ext uri="{FF2B5EF4-FFF2-40B4-BE49-F238E27FC236}">
                <a16:creationId xmlns:a16="http://schemas.microsoft.com/office/drawing/2014/main" id="{9E912276-3D0C-4980-B1D2-2A8FEF855E56}"/>
              </a:ext>
            </a:extLst>
          </p:cNvPr>
          <p:cNvCxnSpPr>
            <a:cxnSpLocks/>
          </p:cNvCxnSpPr>
          <p:nvPr/>
        </p:nvCxnSpPr>
        <p:spPr>
          <a:xfrm flipH="1">
            <a:off x="11057241" y="1197045"/>
            <a:ext cx="8486" cy="3118945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2" name="Conector reto 1511">
            <a:extLst>
              <a:ext uri="{FF2B5EF4-FFF2-40B4-BE49-F238E27FC236}">
                <a16:creationId xmlns:a16="http://schemas.microsoft.com/office/drawing/2014/main" id="{01F15CA5-DC35-4E7A-84A1-550372A4FFCC}"/>
              </a:ext>
            </a:extLst>
          </p:cNvPr>
          <p:cNvCxnSpPr>
            <a:cxnSpLocks/>
            <a:stCxn id="1496" idx="1"/>
            <a:endCxn id="1481" idx="3"/>
          </p:cNvCxnSpPr>
          <p:nvPr/>
        </p:nvCxnSpPr>
        <p:spPr>
          <a:xfrm flipH="1" flipV="1">
            <a:off x="11024578" y="1211717"/>
            <a:ext cx="88581" cy="128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3" name="Conector reto 1512">
            <a:extLst>
              <a:ext uri="{FF2B5EF4-FFF2-40B4-BE49-F238E27FC236}">
                <a16:creationId xmlns:a16="http://schemas.microsoft.com/office/drawing/2014/main" id="{B5EA8BDE-4A5B-43C8-AB6D-CC7AC3904537}"/>
              </a:ext>
            </a:extLst>
          </p:cNvPr>
          <p:cNvCxnSpPr>
            <a:cxnSpLocks/>
          </p:cNvCxnSpPr>
          <p:nvPr/>
        </p:nvCxnSpPr>
        <p:spPr>
          <a:xfrm flipH="1">
            <a:off x="11012075" y="1414949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4" name="Conector reto 1513">
            <a:extLst>
              <a:ext uri="{FF2B5EF4-FFF2-40B4-BE49-F238E27FC236}">
                <a16:creationId xmlns:a16="http://schemas.microsoft.com/office/drawing/2014/main" id="{B6F5AB03-3A52-4430-9DAC-48E17B2393E5}"/>
              </a:ext>
            </a:extLst>
          </p:cNvPr>
          <p:cNvCxnSpPr>
            <a:cxnSpLocks/>
          </p:cNvCxnSpPr>
          <p:nvPr/>
        </p:nvCxnSpPr>
        <p:spPr>
          <a:xfrm flipH="1">
            <a:off x="11019064" y="1617754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5" name="Conector reto 1514">
            <a:extLst>
              <a:ext uri="{FF2B5EF4-FFF2-40B4-BE49-F238E27FC236}">
                <a16:creationId xmlns:a16="http://schemas.microsoft.com/office/drawing/2014/main" id="{854C0C55-1424-44FB-BC2A-68D8F15265A5}"/>
              </a:ext>
            </a:extLst>
          </p:cNvPr>
          <p:cNvCxnSpPr>
            <a:cxnSpLocks/>
          </p:cNvCxnSpPr>
          <p:nvPr/>
        </p:nvCxnSpPr>
        <p:spPr>
          <a:xfrm flipH="1">
            <a:off x="11019064" y="1818162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6" name="Conector reto 1515">
            <a:extLst>
              <a:ext uri="{FF2B5EF4-FFF2-40B4-BE49-F238E27FC236}">
                <a16:creationId xmlns:a16="http://schemas.microsoft.com/office/drawing/2014/main" id="{FAD8145E-ECFD-40CD-BA5D-BDCC38FDE096}"/>
              </a:ext>
            </a:extLst>
          </p:cNvPr>
          <p:cNvCxnSpPr>
            <a:cxnSpLocks/>
          </p:cNvCxnSpPr>
          <p:nvPr/>
        </p:nvCxnSpPr>
        <p:spPr>
          <a:xfrm flipH="1">
            <a:off x="11012075" y="2024926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7" name="Conector reto 1516">
            <a:extLst>
              <a:ext uri="{FF2B5EF4-FFF2-40B4-BE49-F238E27FC236}">
                <a16:creationId xmlns:a16="http://schemas.microsoft.com/office/drawing/2014/main" id="{566390AD-0E36-459A-9099-06E374C71DD9}"/>
              </a:ext>
            </a:extLst>
          </p:cNvPr>
          <p:cNvCxnSpPr>
            <a:cxnSpLocks/>
          </p:cNvCxnSpPr>
          <p:nvPr/>
        </p:nvCxnSpPr>
        <p:spPr>
          <a:xfrm flipH="1">
            <a:off x="11012075" y="2222225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8" name="Conector reto 1517">
            <a:extLst>
              <a:ext uri="{FF2B5EF4-FFF2-40B4-BE49-F238E27FC236}">
                <a16:creationId xmlns:a16="http://schemas.microsoft.com/office/drawing/2014/main" id="{B8DA7E89-B7EB-4008-88FE-77EF6052482D}"/>
              </a:ext>
            </a:extLst>
          </p:cNvPr>
          <p:cNvCxnSpPr>
            <a:cxnSpLocks/>
          </p:cNvCxnSpPr>
          <p:nvPr/>
        </p:nvCxnSpPr>
        <p:spPr>
          <a:xfrm flipH="1">
            <a:off x="11019064" y="242495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9" name="Conector reto 1518">
            <a:extLst>
              <a:ext uri="{FF2B5EF4-FFF2-40B4-BE49-F238E27FC236}">
                <a16:creationId xmlns:a16="http://schemas.microsoft.com/office/drawing/2014/main" id="{FFCF4F0D-47A0-49B1-BC76-8399F812DC61}"/>
              </a:ext>
            </a:extLst>
          </p:cNvPr>
          <p:cNvCxnSpPr>
            <a:cxnSpLocks/>
          </p:cNvCxnSpPr>
          <p:nvPr/>
        </p:nvCxnSpPr>
        <p:spPr>
          <a:xfrm flipH="1">
            <a:off x="11005904" y="2634247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0" name="Conector reto 1519">
            <a:extLst>
              <a:ext uri="{FF2B5EF4-FFF2-40B4-BE49-F238E27FC236}">
                <a16:creationId xmlns:a16="http://schemas.microsoft.com/office/drawing/2014/main" id="{B6F65950-6D11-4F19-97CD-31DDD48B1D24}"/>
              </a:ext>
            </a:extLst>
          </p:cNvPr>
          <p:cNvCxnSpPr>
            <a:cxnSpLocks/>
          </p:cNvCxnSpPr>
          <p:nvPr/>
        </p:nvCxnSpPr>
        <p:spPr>
          <a:xfrm flipH="1">
            <a:off x="11012893" y="2831441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1" name="Conector reto 1520">
            <a:extLst>
              <a:ext uri="{FF2B5EF4-FFF2-40B4-BE49-F238E27FC236}">
                <a16:creationId xmlns:a16="http://schemas.microsoft.com/office/drawing/2014/main" id="{134F32EE-CF9F-45C9-A892-8C6D7DF8ACA4}"/>
              </a:ext>
            </a:extLst>
          </p:cNvPr>
          <p:cNvCxnSpPr>
            <a:cxnSpLocks/>
          </p:cNvCxnSpPr>
          <p:nvPr/>
        </p:nvCxnSpPr>
        <p:spPr>
          <a:xfrm flipH="1">
            <a:off x="11005904" y="3034227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2" name="Conector reto 1521">
            <a:extLst>
              <a:ext uri="{FF2B5EF4-FFF2-40B4-BE49-F238E27FC236}">
                <a16:creationId xmlns:a16="http://schemas.microsoft.com/office/drawing/2014/main" id="{A1930639-3642-433B-A817-2613E686B42F}"/>
              </a:ext>
            </a:extLst>
          </p:cNvPr>
          <p:cNvCxnSpPr>
            <a:cxnSpLocks/>
          </p:cNvCxnSpPr>
          <p:nvPr/>
        </p:nvCxnSpPr>
        <p:spPr>
          <a:xfrm flipH="1">
            <a:off x="11019064" y="3241666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3" name="Conector reto 1522">
            <a:extLst>
              <a:ext uri="{FF2B5EF4-FFF2-40B4-BE49-F238E27FC236}">
                <a16:creationId xmlns:a16="http://schemas.microsoft.com/office/drawing/2014/main" id="{524FB458-EC00-48FF-B9C0-47F359C08F22}"/>
              </a:ext>
            </a:extLst>
          </p:cNvPr>
          <p:cNvCxnSpPr>
            <a:cxnSpLocks/>
          </p:cNvCxnSpPr>
          <p:nvPr/>
        </p:nvCxnSpPr>
        <p:spPr>
          <a:xfrm flipH="1">
            <a:off x="11005523" y="344743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4" name="Conector reto 1523">
            <a:extLst>
              <a:ext uri="{FF2B5EF4-FFF2-40B4-BE49-F238E27FC236}">
                <a16:creationId xmlns:a16="http://schemas.microsoft.com/office/drawing/2014/main" id="{7E14E75B-799D-4EEC-B95F-0D5668AB815C}"/>
              </a:ext>
            </a:extLst>
          </p:cNvPr>
          <p:cNvCxnSpPr>
            <a:cxnSpLocks/>
          </p:cNvCxnSpPr>
          <p:nvPr/>
        </p:nvCxnSpPr>
        <p:spPr>
          <a:xfrm flipH="1">
            <a:off x="11012075" y="3644047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5" name="Conector reto 1524">
            <a:extLst>
              <a:ext uri="{FF2B5EF4-FFF2-40B4-BE49-F238E27FC236}">
                <a16:creationId xmlns:a16="http://schemas.microsoft.com/office/drawing/2014/main" id="{23294412-A1AB-494C-874D-789960B8E9F6}"/>
              </a:ext>
            </a:extLst>
          </p:cNvPr>
          <p:cNvCxnSpPr>
            <a:cxnSpLocks/>
          </p:cNvCxnSpPr>
          <p:nvPr/>
        </p:nvCxnSpPr>
        <p:spPr>
          <a:xfrm flipH="1">
            <a:off x="11005904" y="3848681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6" name="Conector reto 1525">
            <a:extLst>
              <a:ext uri="{FF2B5EF4-FFF2-40B4-BE49-F238E27FC236}">
                <a16:creationId xmlns:a16="http://schemas.microsoft.com/office/drawing/2014/main" id="{F032041B-23DD-46E6-A81F-7B5ED68538CE}"/>
              </a:ext>
            </a:extLst>
          </p:cNvPr>
          <p:cNvCxnSpPr>
            <a:cxnSpLocks/>
          </p:cNvCxnSpPr>
          <p:nvPr/>
        </p:nvCxnSpPr>
        <p:spPr>
          <a:xfrm flipH="1">
            <a:off x="11012893" y="405725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7" name="Conector reto 1526">
            <a:extLst>
              <a:ext uri="{FF2B5EF4-FFF2-40B4-BE49-F238E27FC236}">
                <a16:creationId xmlns:a16="http://schemas.microsoft.com/office/drawing/2014/main" id="{EB85CBBC-3E43-4105-9319-A47D4CAE333B}"/>
              </a:ext>
            </a:extLst>
          </p:cNvPr>
          <p:cNvCxnSpPr>
            <a:cxnSpLocks/>
          </p:cNvCxnSpPr>
          <p:nvPr/>
        </p:nvCxnSpPr>
        <p:spPr>
          <a:xfrm flipH="1" flipV="1">
            <a:off x="3776819" y="4303269"/>
            <a:ext cx="7325969" cy="11612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9" name="Conector reto 1528">
            <a:extLst>
              <a:ext uri="{FF2B5EF4-FFF2-40B4-BE49-F238E27FC236}">
                <a16:creationId xmlns:a16="http://schemas.microsoft.com/office/drawing/2014/main" id="{804E00D3-D74B-42BA-BA96-1828199355F8}"/>
              </a:ext>
            </a:extLst>
          </p:cNvPr>
          <p:cNvCxnSpPr>
            <a:cxnSpLocks/>
          </p:cNvCxnSpPr>
          <p:nvPr/>
        </p:nvCxnSpPr>
        <p:spPr>
          <a:xfrm>
            <a:off x="1324614" y="916185"/>
            <a:ext cx="4915" cy="3707172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46" name="Elipse 1545">
            <a:extLst>
              <a:ext uri="{FF2B5EF4-FFF2-40B4-BE49-F238E27FC236}">
                <a16:creationId xmlns:a16="http://schemas.microsoft.com/office/drawing/2014/main" id="{76F84CB2-A5F7-4C65-94F0-8D71157D645D}"/>
              </a:ext>
            </a:extLst>
          </p:cNvPr>
          <p:cNvSpPr/>
          <p:nvPr/>
        </p:nvSpPr>
        <p:spPr>
          <a:xfrm>
            <a:off x="3739758" y="4629540"/>
            <a:ext cx="74122" cy="8154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7" name="Conector reto 1546">
            <a:extLst>
              <a:ext uri="{FF2B5EF4-FFF2-40B4-BE49-F238E27FC236}">
                <a16:creationId xmlns:a16="http://schemas.microsoft.com/office/drawing/2014/main" id="{EE2980E0-FD0F-45BD-BA8C-1C52604EA8D5}"/>
              </a:ext>
            </a:extLst>
          </p:cNvPr>
          <p:cNvCxnSpPr>
            <a:cxnSpLocks/>
          </p:cNvCxnSpPr>
          <p:nvPr/>
        </p:nvCxnSpPr>
        <p:spPr>
          <a:xfrm flipH="1" flipV="1">
            <a:off x="1065541" y="3870076"/>
            <a:ext cx="707691" cy="420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2" name="Conector reto 1551">
            <a:extLst>
              <a:ext uri="{FF2B5EF4-FFF2-40B4-BE49-F238E27FC236}">
                <a16:creationId xmlns:a16="http://schemas.microsoft.com/office/drawing/2014/main" id="{1EB59640-1D18-4874-A2FF-E01C622F119F}"/>
              </a:ext>
            </a:extLst>
          </p:cNvPr>
          <p:cNvCxnSpPr>
            <a:cxnSpLocks/>
          </p:cNvCxnSpPr>
          <p:nvPr/>
        </p:nvCxnSpPr>
        <p:spPr>
          <a:xfrm flipH="1">
            <a:off x="1065541" y="4377084"/>
            <a:ext cx="709182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3" name="Conector reto 1552">
            <a:extLst>
              <a:ext uri="{FF2B5EF4-FFF2-40B4-BE49-F238E27FC236}">
                <a16:creationId xmlns:a16="http://schemas.microsoft.com/office/drawing/2014/main" id="{E4DAEF5F-DD44-4D9D-BBBA-CAD0C0F9522D}"/>
              </a:ext>
            </a:extLst>
          </p:cNvPr>
          <p:cNvCxnSpPr>
            <a:cxnSpLocks/>
          </p:cNvCxnSpPr>
          <p:nvPr/>
        </p:nvCxnSpPr>
        <p:spPr>
          <a:xfrm flipH="1">
            <a:off x="1064916" y="4117599"/>
            <a:ext cx="711370" cy="273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9" name="Conector reto 1558">
            <a:extLst>
              <a:ext uri="{FF2B5EF4-FFF2-40B4-BE49-F238E27FC236}">
                <a16:creationId xmlns:a16="http://schemas.microsoft.com/office/drawing/2014/main" id="{2BDAFFBC-5100-4285-A98F-276BDA61ACE9}"/>
              </a:ext>
            </a:extLst>
          </p:cNvPr>
          <p:cNvCxnSpPr>
            <a:cxnSpLocks/>
          </p:cNvCxnSpPr>
          <p:nvPr/>
        </p:nvCxnSpPr>
        <p:spPr>
          <a:xfrm flipV="1">
            <a:off x="1529641" y="4580338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1" name="Conector reto 1560">
            <a:extLst>
              <a:ext uri="{FF2B5EF4-FFF2-40B4-BE49-F238E27FC236}">
                <a16:creationId xmlns:a16="http://schemas.microsoft.com/office/drawing/2014/main" id="{6CA25D62-46EE-4135-A720-978353B80329}"/>
              </a:ext>
            </a:extLst>
          </p:cNvPr>
          <p:cNvCxnSpPr>
            <a:cxnSpLocks/>
          </p:cNvCxnSpPr>
          <p:nvPr/>
        </p:nvCxnSpPr>
        <p:spPr>
          <a:xfrm flipV="1">
            <a:off x="1773086" y="4580338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2" name="Conector reto 1561">
            <a:extLst>
              <a:ext uri="{FF2B5EF4-FFF2-40B4-BE49-F238E27FC236}">
                <a16:creationId xmlns:a16="http://schemas.microsoft.com/office/drawing/2014/main" id="{61B89DB5-3F60-4C91-ACE2-6567053229BA}"/>
              </a:ext>
            </a:extLst>
          </p:cNvPr>
          <p:cNvCxnSpPr>
            <a:cxnSpLocks/>
          </p:cNvCxnSpPr>
          <p:nvPr/>
        </p:nvCxnSpPr>
        <p:spPr>
          <a:xfrm flipV="1">
            <a:off x="1290234" y="4580338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3" name="Conector reto 1562">
            <a:extLst>
              <a:ext uri="{FF2B5EF4-FFF2-40B4-BE49-F238E27FC236}">
                <a16:creationId xmlns:a16="http://schemas.microsoft.com/office/drawing/2014/main" id="{903C2AE1-2B0E-48EA-A1A9-57874A17579D}"/>
              </a:ext>
            </a:extLst>
          </p:cNvPr>
          <p:cNvCxnSpPr>
            <a:cxnSpLocks/>
          </p:cNvCxnSpPr>
          <p:nvPr/>
        </p:nvCxnSpPr>
        <p:spPr>
          <a:xfrm flipV="1">
            <a:off x="1065337" y="4578655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4" name="Conector reto 1563">
            <a:extLst>
              <a:ext uri="{FF2B5EF4-FFF2-40B4-BE49-F238E27FC236}">
                <a16:creationId xmlns:a16="http://schemas.microsoft.com/office/drawing/2014/main" id="{F2C7F163-7196-41F0-A4CA-C2C360E2F936}"/>
              </a:ext>
            </a:extLst>
          </p:cNvPr>
          <p:cNvCxnSpPr>
            <a:cxnSpLocks/>
          </p:cNvCxnSpPr>
          <p:nvPr/>
        </p:nvCxnSpPr>
        <p:spPr>
          <a:xfrm flipV="1">
            <a:off x="1064915" y="4334776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5" name="Conector reto 1564">
            <a:extLst>
              <a:ext uri="{FF2B5EF4-FFF2-40B4-BE49-F238E27FC236}">
                <a16:creationId xmlns:a16="http://schemas.microsoft.com/office/drawing/2014/main" id="{14EA5D51-8948-4681-B026-031A7C8B02A1}"/>
              </a:ext>
            </a:extLst>
          </p:cNvPr>
          <p:cNvCxnSpPr>
            <a:cxnSpLocks/>
          </p:cNvCxnSpPr>
          <p:nvPr/>
        </p:nvCxnSpPr>
        <p:spPr>
          <a:xfrm flipV="1">
            <a:off x="1279437" y="4335645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6" name="Conector reto 1565">
            <a:extLst>
              <a:ext uri="{FF2B5EF4-FFF2-40B4-BE49-F238E27FC236}">
                <a16:creationId xmlns:a16="http://schemas.microsoft.com/office/drawing/2014/main" id="{C6E23D38-06D4-4D96-9606-787421505E55}"/>
              </a:ext>
            </a:extLst>
          </p:cNvPr>
          <p:cNvCxnSpPr>
            <a:cxnSpLocks/>
          </p:cNvCxnSpPr>
          <p:nvPr/>
        </p:nvCxnSpPr>
        <p:spPr>
          <a:xfrm flipV="1">
            <a:off x="1529641" y="4333385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7" name="Conector reto 1566">
            <a:extLst>
              <a:ext uri="{FF2B5EF4-FFF2-40B4-BE49-F238E27FC236}">
                <a16:creationId xmlns:a16="http://schemas.microsoft.com/office/drawing/2014/main" id="{16A3D417-25B2-48C7-AFFF-160BBFD2F665}"/>
              </a:ext>
            </a:extLst>
          </p:cNvPr>
          <p:cNvCxnSpPr>
            <a:cxnSpLocks/>
          </p:cNvCxnSpPr>
          <p:nvPr/>
        </p:nvCxnSpPr>
        <p:spPr>
          <a:xfrm flipV="1">
            <a:off x="1770823" y="4338051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9" name="Conector reto 1568">
            <a:extLst>
              <a:ext uri="{FF2B5EF4-FFF2-40B4-BE49-F238E27FC236}">
                <a16:creationId xmlns:a16="http://schemas.microsoft.com/office/drawing/2014/main" id="{059C23A7-8E0A-49F8-BE9C-20821239805A}"/>
              </a:ext>
            </a:extLst>
          </p:cNvPr>
          <p:cNvCxnSpPr>
            <a:cxnSpLocks/>
          </p:cNvCxnSpPr>
          <p:nvPr/>
        </p:nvCxnSpPr>
        <p:spPr>
          <a:xfrm flipV="1">
            <a:off x="1067975" y="4076112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2" name="Conector reto 1571">
            <a:extLst>
              <a:ext uri="{FF2B5EF4-FFF2-40B4-BE49-F238E27FC236}">
                <a16:creationId xmlns:a16="http://schemas.microsoft.com/office/drawing/2014/main" id="{A60EDE0E-B482-4088-8B4D-33C8AC9CE0B7}"/>
              </a:ext>
            </a:extLst>
          </p:cNvPr>
          <p:cNvCxnSpPr>
            <a:cxnSpLocks/>
          </p:cNvCxnSpPr>
          <p:nvPr/>
        </p:nvCxnSpPr>
        <p:spPr>
          <a:xfrm flipV="1">
            <a:off x="1067975" y="3823169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4" name="Conector reto 1573">
            <a:extLst>
              <a:ext uri="{FF2B5EF4-FFF2-40B4-BE49-F238E27FC236}">
                <a16:creationId xmlns:a16="http://schemas.microsoft.com/office/drawing/2014/main" id="{BDC098D6-11A5-4E33-8CFC-73171B5881A3}"/>
              </a:ext>
            </a:extLst>
          </p:cNvPr>
          <p:cNvCxnSpPr>
            <a:cxnSpLocks/>
          </p:cNvCxnSpPr>
          <p:nvPr/>
        </p:nvCxnSpPr>
        <p:spPr>
          <a:xfrm flipV="1">
            <a:off x="1283172" y="3826800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5" name="Conector reto 1574">
            <a:extLst>
              <a:ext uri="{FF2B5EF4-FFF2-40B4-BE49-F238E27FC236}">
                <a16:creationId xmlns:a16="http://schemas.microsoft.com/office/drawing/2014/main" id="{3E0BDE50-120B-47C8-9538-228884128FCD}"/>
              </a:ext>
            </a:extLst>
          </p:cNvPr>
          <p:cNvCxnSpPr>
            <a:cxnSpLocks/>
          </p:cNvCxnSpPr>
          <p:nvPr/>
        </p:nvCxnSpPr>
        <p:spPr>
          <a:xfrm flipV="1">
            <a:off x="1525388" y="3828341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6" name="Conector reto 1575">
            <a:extLst>
              <a:ext uri="{FF2B5EF4-FFF2-40B4-BE49-F238E27FC236}">
                <a16:creationId xmlns:a16="http://schemas.microsoft.com/office/drawing/2014/main" id="{4A12EC95-E996-4275-896C-CCF347FE9DC0}"/>
              </a:ext>
            </a:extLst>
          </p:cNvPr>
          <p:cNvCxnSpPr>
            <a:cxnSpLocks/>
          </p:cNvCxnSpPr>
          <p:nvPr/>
        </p:nvCxnSpPr>
        <p:spPr>
          <a:xfrm flipV="1">
            <a:off x="1767311" y="3831416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1" name="Conector reto 1580">
            <a:extLst>
              <a:ext uri="{FF2B5EF4-FFF2-40B4-BE49-F238E27FC236}">
                <a16:creationId xmlns:a16="http://schemas.microsoft.com/office/drawing/2014/main" id="{5FAA0F5F-1592-486E-86F7-28F6642B4F60}"/>
              </a:ext>
            </a:extLst>
          </p:cNvPr>
          <p:cNvCxnSpPr>
            <a:cxnSpLocks/>
          </p:cNvCxnSpPr>
          <p:nvPr/>
        </p:nvCxnSpPr>
        <p:spPr>
          <a:xfrm flipH="1">
            <a:off x="3326071" y="4158922"/>
            <a:ext cx="85157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2" name="Conector reto 1581">
            <a:extLst>
              <a:ext uri="{FF2B5EF4-FFF2-40B4-BE49-F238E27FC236}">
                <a16:creationId xmlns:a16="http://schemas.microsoft.com/office/drawing/2014/main" id="{990FC5D2-8DA1-41C7-ABEB-B3BA40F7E9B7}"/>
              </a:ext>
            </a:extLst>
          </p:cNvPr>
          <p:cNvCxnSpPr>
            <a:cxnSpLocks/>
          </p:cNvCxnSpPr>
          <p:nvPr/>
        </p:nvCxnSpPr>
        <p:spPr>
          <a:xfrm flipV="1">
            <a:off x="1282879" y="4072236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3" name="Conector reto 1582">
            <a:extLst>
              <a:ext uri="{FF2B5EF4-FFF2-40B4-BE49-F238E27FC236}">
                <a16:creationId xmlns:a16="http://schemas.microsoft.com/office/drawing/2014/main" id="{678021DB-A9B6-436D-BECD-1362F6C13247}"/>
              </a:ext>
            </a:extLst>
          </p:cNvPr>
          <p:cNvCxnSpPr>
            <a:cxnSpLocks/>
          </p:cNvCxnSpPr>
          <p:nvPr/>
        </p:nvCxnSpPr>
        <p:spPr>
          <a:xfrm flipV="1">
            <a:off x="1529640" y="4079144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4" name="Conector reto 1583">
            <a:extLst>
              <a:ext uri="{FF2B5EF4-FFF2-40B4-BE49-F238E27FC236}">
                <a16:creationId xmlns:a16="http://schemas.microsoft.com/office/drawing/2014/main" id="{CF39A422-DC0B-4DFF-A772-9ADD602A4E94}"/>
              </a:ext>
            </a:extLst>
          </p:cNvPr>
          <p:cNvCxnSpPr>
            <a:cxnSpLocks/>
          </p:cNvCxnSpPr>
          <p:nvPr/>
        </p:nvCxnSpPr>
        <p:spPr>
          <a:xfrm flipV="1">
            <a:off x="1776286" y="4073461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8" name="Conector reto 1587">
            <a:extLst>
              <a:ext uri="{FF2B5EF4-FFF2-40B4-BE49-F238E27FC236}">
                <a16:creationId xmlns:a16="http://schemas.microsoft.com/office/drawing/2014/main" id="{06FF323E-9CE7-4D22-8711-75DF899CD8ED}"/>
              </a:ext>
            </a:extLst>
          </p:cNvPr>
          <p:cNvCxnSpPr>
            <a:cxnSpLocks/>
          </p:cNvCxnSpPr>
          <p:nvPr/>
        </p:nvCxnSpPr>
        <p:spPr>
          <a:xfrm flipH="1">
            <a:off x="1247296" y="4671351"/>
            <a:ext cx="42938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89" name="Conector reto 1588">
            <a:extLst>
              <a:ext uri="{FF2B5EF4-FFF2-40B4-BE49-F238E27FC236}">
                <a16:creationId xmlns:a16="http://schemas.microsoft.com/office/drawing/2014/main" id="{25126CAC-6F4E-4A9E-B435-8F29FDD1B163}"/>
              </a:ext>
            </a:extLst>
          </p:cNvPr>
          <p:cNvCxnSpPr>
            <a:cxnSpLocks/>
          </p:cNvCxnSpPr>
          <p:nvPr/>
        </p:nvCxnSpPr>
        <p:spPr>
          <a:xfrm>
            <a:off x="1371094" y="3874590"/>
            <a:ext cx="0" cy="79572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9" name="Conector reto 1598">
            <a:extLst>
              <a:ext uri="{FF2B5EF4-FFF2-40B4-BE49-F238E27FC236}">
                <a16:creationId xmlns:a16="http://schemas.microsoft.com/office/drawing/2014/main" id="{B46CE7F9-2743-422B-84DD-66EC531A16DA}"/>
              </a:ext>
            </a:extLst>
          </p:cNvPr>
          <p:cNvCxnSpPr>
            <a:cxnSpLocks/>
          </p:cNvCxnSpPr>
          <p:nvPr/>
        </p:nvCxnSpPr>
        <p:spPr>
          <a:xfrm flipV="1">
            <a:off x="1922616" y="3719128"/>
            <a:ext cx="5134" cy="94267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26" name="Conector reto 1625">
            <a:extLst>
              <a:ext uri="{FF2B5EF4-FFF2-40B4-BE49-F238E27FC236}">
                <a16:creationId xmlns:a16="http://schemas.microsoft.com/office/drawing/2014/main" id="{945D628A-17AF-4CF5-8CB4-1E8F280EC771}"/>
              </a:ext>
            </a:extLst>
          </p:cNvPr>
          <p:cNvCxnSpPr>
            <a:cxnSpLocks/>
          </p:cNvCxnSpPr>
          <p:nvPr/>
        </p:nvCxnSpPr>
        <p:spPr>
          <a:xfrm flipH="1" flipV="1">
            <a:off x="1247297" y="4657755"/>
            <a:ext cx="2486517" cy="6059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34" name="CaixaDeTexto 1633">
            <a:extLst>
              <a:ext uri="{FF2B5EF4-FFF2-40B4-BE49-F238E27FC236}">
                <a16:creationId xmlns:a16="http://schemas.microsoft.com/office/drawing/2014/main" id="{D22720ED-D468-441C-8379-046E1B7C7BB4}"/>
              </a:ext>
            </a:extLst>
          </p:cNvPr>
          <p:cNvSpPr txBox="1"/>
          <p:nvPr/>
        </p:nvSpPr>
        <p:spPr>
          <a:xfrm>
            <a:off x="7220528" y="4758505"/>
            <a:ext cx="1897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Intermediate cross-connect</a:t>
            </a:r>
          </a:p>
        </p:txBody>
      </p:sp>
      <p:sp>
        <p:nvSpPr>
          <p:cNvPr id="1635" name="CaixaDeTexto 1634">
            <a:extLst>
              <a:ext uri="{FF2B5EF4-FFF2-40B4-BE49-F238E27FC236}">
                <a16:creationId xmlns:a16="http://schemas.microsoft.com/office/drawing/2014/main" id="{6EDA2684-7500-4652-8B26-65CC32734DBE}"/>
              </a:ext>
            </a:extLst>
          </p:cNvPr>
          <p:cNvSpPr txBox="1"/>
          <p:nvPr/>
        </p:nvSpPr>
        <p:spPr>
          <a:xfrm>
            <a:off x="7220528" y="5013492"/>
            <a:ext cx="172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Horizontal cross-connect</a:t>
            </a:r>
          </a:p>
        </p:txBody>
      </p:sp>
      <p:cxnSp>
        <p:nvCxnSpPr>
          <p:cNvPr id="1637" name="Conector reto 1636">
            <a:extLst>
              <a:ext uri="{FF2B5EF4-FFF2-40B4-BE49-F238E27FC236}">
                <a16:creationId xmlns:a16="http://schemas.microsoft.com/office/drawing/2014/main" id="{E9DDF0E0-0201-40E7-94E6-1BC18EB6EC82}"/>
              </a:ext>
            </a:extLst>
          </p:cNvPr>
          <p:cNvCxnSpPr>
            <a:cxnSpLocks/>
          </p:cNvCxnSpPr>
          <p:nvPr/>
        </p:nvCxnSpPr>
        <p:spPr>
          <a:xfrm flipH="1">
            <a:off x="9222445" y="5148846"/>
            <a:ext cx="657988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9" name="Conector reto 1638">
            <a:extLst>
              <a:ext uri="{FF2B5EF4-FFF2-40B4-BE49-F238E27FC236}">
                <a16:creationId xmlns:a16="http://schemas.microsoft.com/office/drawing/2014/main" id="{2CCD8C15-B9A2-4BFA-AE88-3363286BB4F4}"/>
              </a:ext>
            </a:extLst>
          </p:cNvPr>
          <p:cNvCxnSpPr>
            <a:cxnSpLocks/>
          </p:cNvCxnSpPr>
          <p:nvPr/>
        </p:nvCxnSpPr>
        <p:spPr>
          <a:xfrm flipH="1">
            <a:off x="9222445" y="4890855"/>
            <a:ext cx="657987" cy="6519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42" name="CaixaDeTexto 1641">
            <a:extLst>
              <a:ext uri="{FF2B5EF4-FFF2-40B4-BE49-F238E27FC236}">
                <a16:creationId xmlns:a16="http://schemas.microsoft.com/office/drawing/2014/main" id="{2D6FF8BC-1948-4C52-A609-1C96074CF74B}"/>
              </a:ext>
            </a:extLst>
          </p:cNvPr>
          <p:cNvSpPr txBox="1"/>
          <p:nvPr/>
        </p:nvSpPr>
        <p:spPr>
          <a:xfrm>
            <a:off x="9829038" y="4751091"/>
            <a:ext cx="11164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2 Optical fibers</a:t>
            </a:r>
          </a:p>
        </p:txBody>
      </p:sp>
      <p:sp>
        <p:nvSpPr>
          <p:cNvPr id="1643" name="CaixaDeTexto 1642">
            <a:extLst>
              <a:ext uri="{FF2B5EF4-FFF2-40B4-BE49-F238E27FC236}">
                <a16:creationId xmlns:a16="http://schemas.microsoft.com/office/drawing/2014/main" id="{CCE872BE-5F92-4264-8D65-44AFAA8F8DCF}"/>
              </a:ext>
            </a:extLst>
          </p:cNvPr>
          <p:cNvSpPr txBox="1"/>
          <p:nvPr/>
        </p:nvSpPr>
        <p:spPr>
          <a:xfrm>
            <a:off x="9831215" y="5009454"/>
            <a:ext cx="14845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Copper cable (CAT6A)</a:t>
            </a:r>
          </a:p>
        </p:txBody>
      </p:sp>
      <p:sp>
        <p:nvSpPr>
          <p:cNvPr id="1645" name="Retângulo 1644">
            <a:extLst>
              <a:ext uri="{FF2B5EF4-FFF2-40B4-BE49-F238E27FC236}">
                <a16:creationId xmlns:a16="http://schemas.microsoft.com/office/drawing/2014/main" id="{F75C1E56-B432-4D2E-BCCC-040528005F96}"/>
              </a:ext>
            </a:extLst>
          </p:cNvPr>
          <p:cNvSpPr/>
          <p:nvPr/>
        </p:nvSpPr>
        <p:spPr>
          <a:xfrm>
            <a:off x="4060627" y="5458839"/>
            <a:ext cx="151723" cy="1500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50" name="Conector reto 1649">
            <a:extLst>
              <a:ext uri="{FF2B5EF4-FFF2-40B4-BE49-F238E27FC236}">
                <a16:creationId xmlns:a16="http://schemas.microsoft.com/office/drawing/2014/main" id="{3EE39D22-22D4-4DFF-9F7A-7C9C4C94086F}"/>
              </a:ext>
            </a:extLst>
          </p:cNvPr>
          <p:cNvCxnSpPr>
            <a:cxnSpLocks/>
          </p:cNvCxnSpPr>
          <p:nvPr/>
        </p:nvCxnSpPr>
        <p:spPr>
          <a:xfrm>
            <a:off x="5466080" y="4937760"/>
            <a:ext cx="13337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3" name="Retângulo 1652">
            <a:extLst>
              <a:ext uri="{FF2B5EF4-FFF2-40B4-BE49-F238E27FC236}">
                <a16:creationId xmlns:a16="http://schemas.microsoft.com/office/drawing/2014/main" id="{E8035B5B-1A57-4128-BD94-6EC182A01409}"/>
              </a:ext>
            </a:extLst>
          </p:cNvPr>
          <p:cNvSpPr/>
          <p:nvPr/>
        </p:nvSpPr>
        <p:spPr>
          <a:xfrm>
            <a:off x="2029605" y="5488491"/>
            <a:ext cx="151723" cy="15003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5" name="CaixaDeTexto 1654">
            <a:extLst>
              <a:ext uri="{FF2B5EF4-FFF2-40B4-BE49-F238E27FC236}">
                <a16:creationId xmlns:a16="http://schemas.microsoft.com/office/drawing/2014/main" id="{B8E9CD9C-D1A3-48D4-B7FF-6832B07444FF}"/>
              </a:ext>
            </a:extLst>
          </p:cNvPr>
          <p:cNvSpPr txBox="1"/>
          <p:nvPr/>
        </p:nvSpPr>
        <p:spPr>
          <a:xfrm>
            <a:off x="2262847" y="5431486"/>
            <a:ext cx="8947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Access Point</a:t>
            </a:r>
          </a:p>
        </p:txBody>
      </p:sp>
      <p:sp>
        <p:nvSpPr>
          <p:cNvPr id="1656" name="Retângulo 1655">
            <a:extLst>
              <a:ext uri="{FF2B5EF4-FFF2-40B4-BE49-F238E27FC236}">
                <a16:creationId xmlns:a16="http://schemas.microsoft.com/office/drawing/2014/main" id="{AB313771-1458-4D1F-9ED7-826DC00E6FB3}"/>
              </a:ext>
            </a:extLst>
          </p:cNvPr>
          <p:cNvSpPr/>
          <p:nvPr/>
        </p:nvSpPr>
        <p:spPr>
          <a:xfrm>
            <a:off x="2796070" y="1639644"/>
            <a:ext cx="112706" cy="1158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7" name="Retângulo 1656">
            <a:extLst>
              <a:ext uri="{FF2B5EF4-FFF2-40B4-BE49-F238E27FC236}">
                <a16:creationId xmlns:a16="http://schemas.microsoft.com/office/drawing/2014/main" id="{DEA4C3D4-85B4-47FB-B762-53AE2DF6D839}"/>
              </a:ext>
            </a:extLst>
          </p:cNvPr>
          <p:cNvSpPr/>
          <p:nvPr/>
        </p:nvSpPr>
        <p:spPr>
          <a:xfrm>
            <a:off x="1780272" y="4004740"/>
            <a:ext cx="112706" cy="1158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8" name="Retângulo 1657">
            <a:extLst>
              <a:ext uri="{FF2B5EF4-FFF2-40B4-BE49-F238E27FC236}">
                <a16:creationId xmlns:a16="http://schemas.microsoft.com/office/drawing/2014/main" id="{F0D45F20-234F-4307-9A7F-D2E8BB1C3743}"/>
              </a:ext>
            </a:extLst>
          </p:cNvPr>
          <p:cNvSpPr/>
          <p:nvPr/>
        </p:nvSpPr>
        <p:spPr>
          <a:xfrm>
            <a:off x="4056888" y="3205048"/>
            <a:ext cx="112706" cy="1158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9" name="Retângulo 1658">
            <a:extLst>
              <a:ext uri="{FF2B5EF4-FFF2-40B4-BE49-F238E27FC236}">
                <a16:creationId xmlns:a16="http://schemas.microsoft.com/office/drawing/2014/main" id="{94FE392A-42DA-4A99-AA2C-3AA41F3C32E7}"/>
              </a:ext>
            </a:extLst>
          </p:cNvPr>
          <p:cNvSpPr/>
          <p:nvPr/>
        </p:nvSpPr>
        <p:spPr>
          <a:xfrm>
            <a:off x="7088841" y="3196485"/>
            <a:ext cx="112706" cy="1158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0" name="Retângulo 1659">
            <a:extLst>
              <a:ext uri="{FF2B5EF4-FFF2-40B4-BE49-F238E27FC236}">
                <a16:creationId xmlns:a16="http://schemas.microsoft.com/office/drawing/2014/main" id="{95B4A6AA-EB65-4EC7-8A17-3A60FE36649A}"/>
              </a:ext>
            </a:extLst>
          </p:cNvPr>
          <p:cNvSpPr/>
          <p:nvPr/>
        </p:nvSpPr>
        <p:spPr>
          <a:xfrm>
            <a:off x="9337782" y="1965609"/>
            <a:ext cx="112706" cy="1158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0" name="Retângulo 979">
            <a:extLst>
              <a:ext uri="{FF2B5EF4-FFF2-40B4-BE49-F238E27FC236}">
                <a16:creationId xmlns:a16="http://schemas.microsoft.com/office/drawing/2014/main" id="{4A2FDEB7-22AF-4363-B4C8-CBDB03CDBFFA}"/>
              </a:ext>
            </a:extLst>
          </p:cNvPr>
          <p:cNvSpPr/>
          <p:nvPr/>
        </p:nvSpPr>
        <p:spPr>
          <a:xfrm>
            <a:off x="11353155" y="466268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1" name="Retângulo 980">
            <a:extLst>
              <a:ext uri="{FF2B5EF4-FFF2-40B4-BE49-F238E27FC236}">
                <a16:creationId xmlns:a16="http://schemas.microsoft.com/office/drawing/2014/main" id="{6096B088-81E0-4AD0-ADFF-69E1CCDD046F}"/>
              </a:ext>
            </a:extLst>
          </p:cNvPr>
          <p:cNvSpPr/>
          <p:nvPr/>
        </p:nvSpPr>
        <p:spPr>
          <a:xfrm>
            <a:off x="11480155" y="452225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2" name="Retângulo 981">
            <a:extLst>
              <a:ext uri="{FF2B5EF4-FFF2-40B4-BE49-F238E27FC236}">
                <a16:creationId xmlns:a16="http://schemas.microsoft.com/office/drawing/2014/main" id="{4C194962-4FA5-4BE7-AE29-1EA25F93108E}"/>
              </a:ext>
            </a:extLst>
          </p:cNvPr>
          <p:cNvSpPr/>
          <p:nvPr/>
        </p:nvSpPr>
        <p:spPr>
          <a:xfrm>
            <a:off x="11353155" y="83761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3" name="Retângulo 982">
            <a:extLst>
              <a:ext uri="{FF2B5EF4-FFF2-40B4-BE49-F238E27FC236}">
                <a16:creationId xmlns:a16="http://schemas.microsoft.com/office/drawing/2014/main" id="{19136481-6A74-43B3-BE17-08390BF04E8C}"/>
              </a:ext>
            </a:extLst>
          </p:cNvPr>
          <p:cNvSpPr/>
          <p:nvPr/>
        </p:nvSpPr>
        <p:spPr>
          <a:xfrm>
            <a:off x="11480155" y="95880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4" name="Retângulo 983">
            <a:extLst>
              <a:ext uri="{FF2B5EF4-FFF2-40B4-BE49-F238E27FC236}">
                <a16:creationId xmlns:a16="http://schemas.microsoft.com/office/drawing/2014/main" id="{00494A79-6755-4DA4-8872-1B0F72A85F7A}"/>
              </a:ext>
            </a:extLst>
          </p:cNvPr>
          <p:cNvSpPr/>
          <p:nvPr/>
        </p:nvSpPr>
        <p:spPr>
          <a:xfrm>
            <a:off x="3735993" y="95670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5" name="Retângulo 984">
            <a:extLst>
              <a:ext uri="{FF2B5EF4-FFF2-40B4-BE49-F238E27FC236}">
                <a16:creationId xmlns:a16="http://schemas.microsoft.com/office/drawing/2014/main" id="{97BE200E-8355-4978-9DAB-2A2234A57359}"/>
              </a:ext>
            </a:extLst>
          </p:cNvPr>
          <p:cNvSpPr/>
          <p:nvPr/>
        </p:nvSpPr>
        <p:spPr>
          <a:xfrm>
            <a:off x="3854323" y="82184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7" name="Retângulo 986">
            <a:extLst>
              <a:ext uri="{FF2B5EF4-FFF2-40B4-BE49-F238E27FC236}">
                <a16:creationId xmlns:a16="http://schemas.microsoft.com/office/drawing/2014/main" id="{E2413C76-C78A-4881-BAD1-08F85D288A9D}"/>
              </a:ext>
            </a:extLst>
          </p:cNvPr>
          <p:cNvSpPr/>
          <p:nvPr/>
        </p:nvSpPr>
        <p:spPr>
          <a:xfrm>
            <a:off x="3896012" y="465787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0" name="Conector reto 989">
            <a:extLst>
              <a:ext uri="{FF2B5EF4-FFF2-40B4-BE49-F238E27FC236}">
                <a16:creationId xmlns:a16="http://schemas.microsoft.com/office/drawing/2014/main" id="{F3775132-0011-4D48-9510-D31BC6A8A112}"/>
              </a:ext>
            </a:extLst>
          </p:cNvPr>
          <p:cNvCxnSpPr>
            <a:cxnSpLocks/>
            <a:endCxn id="1546" idx="0"/>
          </p:cNvCxnSpPr>
          <p:nvPr/>
        </p:nvCxnSpPr>
        <p:spPr>
          <a:xfrm>
            <a:off x="3766013" y="851651"/>
            <a:ext cx="10806" cy="3777889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1" name="Conector reto 990">
            <a:extLst>
              <a:ext uri="{FF2B5EF4-FFF2-40B4-BE49-F238E27FC236}">
                <a16:creationId xmlns:a16="http://schemas.microsoft.com/office/drawing/2014/main" id="{B601344B-B10E-40BA-A31F-8FBBAE0E72D5}"/>
              </a:ext>
            </a:extLst>
          </p:cNvPr>
          <p:cNvCxnSpPr>
            <a:cxnSpLocks/>
            <a:stCxn id="982" idx="1"/>
          </p:cNvCxnSpPr>
          <p:nvPr/>
        </p:nvCxnSpPr>
        <p:spPr>
          <a:xfrm flipH="1" flipV="1">
            <a:off x="3765945" y="858144"/>
            <a:ext cx="7587210" cy="7672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6" name="Conector reto 995">
            <a:extLst>
              <a:ext uri="{FF2B5EF4-FFF2-40B4-BE49-F238E27FC236}">
                <a16:creationId xmlns:a16="http://schemas.microsoft.com/office/drawing/2014/main" id="{CF67BDB0-AB89-47E1-A0F9-3E5AFA492977}"/>
              </a:ext>
            </a:extLst>
          </p:cNvPr>
          <p:cNvCxnSpPr>
            <a:cxnSpLocks/>
          </p:cNvCxnSpPr>
          <p:nvPr/>
        </p:nvCxnSpPr>
        <p:spPr>
          <a:xfrm>
            <a:off x="3818180" y="4686878"/>
            <a:ext cx="7691995" cy="4011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7" name="Conector reto 996">
            <a:extLst>
              <a:ext uri="{FF2B5EF4-FFF2-40B4-BE49-F238E27FC236}">
                <a16:creationId xmlns:a16="http://schemas.microsoft.com/office/drawing/2014/main" id="{0E90C455-582A-4C3E-A442-5F8B3B916C87}"/>
              </a:ext>
            </a:extLst>
          </p:cNvPr>
          <p:cNvCxnSpPr>
            <a:cxnSpLocks/>
            <a:stCxn id="983" idx="2"/>
          </p:cNvCxnSpPr>
          <p:nvPr/>
        </p:nvCxnSpPr>
        <p:spPr>
          <a:xfrm>
            <a:off x="11510175" y="1015203"/>
            <a:ext cx="0" cy="367568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1" name="Elipse 1000">
            <a:extLst>
              <a:ext uri="{FF2B5EF4-FFF2-40B4-BE49-F238E27FC236}">
                <a16:creationId xmlns:a16="http://schemas.microsoft.com/office/drawing/2014/main" id="{77972DE3-2BD9-4710-BFB1-5056DDE63B5B}"/>
              </a:ext>
            </a:extLst>
          </p:cNvPr>
          <p:cNvSpPr/>
          <p:nvPr/>
        </p:nvSpPr>
        <p:spPr>
          <a:xfrm>
            <a:off x="468109" y="5458839"/>
            <a:ext cx="216000" cy="216000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2" name="CaixaDeTexto 1001">
            <a:extLst>
              <a:ext uri="{FF2B5EF4-FFF2-40B4-BE49-F238E27FC236}">
                <a16:creationId xmlns:a16="http://schemas.microsoft.com/office/drawing/2014/main" id="{E4B9738B-D34B-415F-B50F-F6EFAE58316F}"/>
              </a:ext>
            </a:extLst>
          </p:cNvPr>
          <p:cNvSpPr txBox="1"/>
          <p:nvPr/>
        </p:nvSpPr>
        <p:spPr>
          <a:xfrm>
            <a:off x="668524" y="5455313"/>
            <a:ext cx="1391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Wireless coverage area</a:t>
            </a:r>
          </a:p>
        </p:txBody>
      </p:sp>
      <p:cxnSp>
        <p:nvCxnSpPr>
          <p:cNvPr id="740" name="Conector reto 739">
            <a:extLst>
              <a:ext uri="{FF2B5EF4-FFF2-40B4-BE49-F238E27FC236}">
                <a16:creationId xmlns:a16="http://schemas.microsoft.com/office/drawing/2014/main" id="{1BC87DF8-729F-4DDE-971F-1195667F4A46}"/>
              </a:ext>
            </a:extLst>
          </p:cNvPr>
          <p:cNvCxnSpPr>
            <a:cxnSpLocks/>
          </p:cNvCxnSpPr>
          <p:nvPr/>
        </p:nvCxnSpPr>
        <p:spPr>
          <a:xfrm flipH="1" flipV="1">
            <a:off x="1324614" y="1829103"/>
            <a:ext cx="2051531" cy="433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1" name="Retângulo 740">
            <a:extLst>
              <a:ext uri="{FF2B5EF4-FFF2-40B4-BE49-F238E27FC236}">
                <a16:creationId xmlns:a16="http://schemas.microsoft.com/office/drawing/2014/main" id="{8749787F-A567-4AB5-AFF0-0FC5F17FA206}"/>
              </a:ext>
            </a:extLst>
          </p:cNvPr>
          <p:cNvSpPr/>
          <p:nvPr/>
        </p:nvSpPr>
        <p:spPr>
          <a:xfrm>
            <a:off x="1512224" y="1699126"/>
            <a:ext cx="112706" cy="1158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3" name="Retângulo 762">
            <a:extLst>
              <a:ext uri="{FF2B5EF4-FFF2-40B4-BE49-F238E27FC236}">
                <a16:creationId xmlns:a16="http://schemas.microsoft.com/office/drawing/2014/main" id="{EE19728A-7729-488D-954D-8AB71CDE5CE1}"/>
              </a:ext>
            </a:extLst>
          </p:cNvPr>
          <p:cNvSpPr/>
          <p:nvPr/>
        </p:nvSpPr>
        <p:spPr>
          <a:xfrm>
            <a:off x="4842975" y="1948239"/>
            <a:ext cx="112706" cy="1158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5" name="Retângulo 764">
            <a:extLst>
              <a:ext uri="{FF2B5EF4-FFF2-40B4-BE49-F238E27FC236}">
                <a16:creationId xmlns:a16="http://schemas.microsoft.com/office/drawing/2014/main" id="{63D1FDEB-3166-4549-A1BD-295D4462BD32}"/>
              </a:ext>
            </a:extLst>
          </p:cNvPr>
          <p:cNvSpPr/>
          <p:nvPr/>
        </p:nvSpPr>
        <p:spPr>
          <a:xfrm>
            <a:off x="5569653" y="3194634"/>
            <a:ext cx="112706" cy="1158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6" name="Retângulo 765">
            <a:extLst>
              <a:ext uri="{FF2B5EF4-FFF2-40B4-BE49-F238E27FC236}">
                <a16:creationId xmlns:a16="http://schemas.microsoft.com/office/drawing/2014/main" id="{337B1E17-847B-4EE6-B785-F16751CEEA9B}"/>
              </a:ext>
            </a:extLst>
          </p:cNvPr>
          <p:cNvSpPr/>
          <p:nvPr/>
        </p:nvSpPr>
        <p:spPr>
          <a:xfrm>
            <a:off x="6324288" y="1948239"/>
            <a:ext cx="112706" cy="1158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7" name="Retângulo 766">
            <a:extLst>
              <a:ext uri="{FF2B5EF4-FFF2-40B4-BE49-F238E27FC236}">
                <a16:creationId xmlns:a16="http://schemas.microsoft.com/office/drawing/2014/main" id="{95D991E2-6897-4F3A-A6CF-8DC662A30575}"/>
              </a:ext>
            </a:extLst>
          </p:cNvPr>
          <p:cNvSpPr/>
          <p:nvPr/>
        </p:nvSpPr>
        <p:spPr>
          <a:xfrm>
            <a:off x="7832282" y="1970524"/>
            <a:ext cx="112706" cy="1158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3" name="Retângulo 772">
            <a:extLst>
              <a:ext uri="{FF2B5EF4-FFF2-40B4-BE49-F238E27FC236}">
                <a16:creationId xmlns:a16="http://schemas.microsoft.com/office/drawing/2014/main" id="{45ACD453-1441-4379-80E0-65802F4060AA}"/>
              </a:ext>
            </a:extLst>
          </p:cNvPr>
          <p:cNvSpPr/>
          <p:nvPr/>
        </p:nvSpPr>
        <p:spPr>
          <a:xfrm>
            <a:off x="8573099" y="3195677"/>
            <a:ext cx="112706" cy="1158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5" name="Retângulo 774">
            <a:extLst>
              <a:ext uri="{FF2B5EF4-FFF2-40B4-BE49-F238E27FC236}">
                <a16:creationId xmlns:a16="http://schemas.microsoft.com/office/drawing/2014/main" id="{0FA090B4-D3B1-428B-A273-CD642950EB1B}"/>
              </a:ext>
            </a:extLst>
          </p:cNvPr>
          <p:cNvSpPr/>
          <p:nvPr/>
        </p:nvSpPr>
        <p:spPr>
          <a:xfrm>
            <a:off x="10407574" y="3790613"/>
            <a:ext cx="112706" cy="1158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6" name="Retângulo 775">
            <a:extLst>
              <a:ext uri="{FF2B5EF4-FFF2-40B4-BE49-F238E27FC236}">
                <a16:creationId xmlns:a16="http://schemas.microsoft.com/office/drawing/2014/main" id="{BE3E9F66-71B8-4F7B-8B8F-093216CF24CC}"/>
              </a:ext>
            </a:extLst>
          </p:cNvPr>
          <p:cNvSpPr/>
          <p:nvPr/>
        </p:nvSpPr>
        <p:spPr>
          <a:xfrm>
            <a:off x="10841904" y="1965988"/>
            <a:ext cx="112706" cy="1158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2" name="Elipse 811">
            <a:extLst>
              <a:ext uri="{FF2B5EF4-FFF2-40B4-BE49-F238E27FC236}">
                <a16:creationId xmlns:a16="http://schemas.microsoft.com/office/drawing/2014/main" id="{BE387E28-8A01-4039-BDCC-4BF021C220EA}"/>
              </a:ext>
            </a:extLst>
          </p:cNvPr>
          <p:cNvSpPr/>
          <p:nvPr/>
        </p:nvSpPr>
        <p:spPr>
          <a:xfrm>
            <a:off x="2641774" y="1918106"/>
            <a:ext cx="2880000" cy="2880000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" name="Elipse 673">
            <a:extLst>
              <a:ext uri="{FF2B5EF4-FFF2-40B4-BE49-F238E27FC236}">
                <a16:creationId xmlns:a16="http://schemas.microsoft.com/office/drawing/2014/main" id="{9FCA2413-B6C1-4788-9C14-7F6E86F85E41}"/>
              </a:ext>
            </a:extLst>
          </p:cNvPr>
          <p:cNvSpPr/>
          <p:nvPr/>
        </p:nvSpPr>
        <p:spPr>
          <a:xfrm>
            <a:off x="466474" y="613957"/>
            <a:ext cx="2160000" cy="2160000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5" name="Elipse 674">
            <a:extLst>
              <a:ext uri="{FF2B5EF4-FFF2-40B4-BE49-F238E27FC236}">
                <a16:creationId xmlns:a16="http://schemas.microsoft.com/office/drawing/2014/main" id="{422EF33A-C592-49A7-A33A-2F23C4AC88D4}"/>
              </a:ext>
            </a:extLst>
          </p:cNvPr>
          <p:cNvSpPr/>
          <p:nvPr/>
        </p:nvSpPr>
        <p:spPr>
          <a:xfrm>
            <a:off x="1708710" y="500717"/>
            <a:ext cx="2280203" cy="2310380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7" name="Elipse 676">
            <a:extLst>
              <a:ext uri="{FF2B5EF4-FFF2-40B4-BE49-F238E27FC236}">
                <a16:creationId xmlns:a16="http://schemas.microsoft.com/office/drawing/2014/main" id="{EA9A1B64-8932-48C8-BFD2-F6D21DF31DDC}"/>
              </a:ext>
            </a:extLst>
          </p:cNvPr>
          <p:cNvSpPr/>
          <p:nvPr/>
        </p:nvSpPr>
        <p:spPr>
          <a:xfrm>
            <a:off x="3412647" y="454002"/>
            <a:ext cx="2880000" cy="2880000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8" name="Elipse 677">
            <a:extLst>
              <a:ext uri="{FF2B5EF4-FFF2-40B4-BE49-F238E27FC236}">
                <a16:creationId xmlns:a16="http://schemas.microsoft.com/office/drawing/2014/main" id="{9637C195-3F7A-4DFE-B762-EF00E76719C4}"/>
              </a:ext>
            </a:extLst>
          </p:cNvPr>
          <p:cNvSpPr/>
          <p:nvPr/>
        </p:nvSpPr>
        <p:spPr>
          <a:xfrm>
            <a:off x="4143654" y="2045656"/>
            <a:ext cx="2880000" cy="2880000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9" name="Elipse 678">
            <a:extLst>
              <a:ext uri="{FF2B5EF4-FFF2-40B4-BE49-F238E27FC236}">
                <a16:creationId xmlns:a16="http://schemas.microsoft.com/office/drawing/2014/main" id="{E0123B30-C064-4CDE-A961-A29E498E96B9}"/>
              </a:ext>
            </a:extLst>
          </p:cNvPr>
          <p:cNvSpPr/>
          <p:nvPr/>
        </p:nvSpPr>
        <p:spPr>
          <a:xfrm>
            <a:off x="4957920" y="607517"/>
            <a:ext cx="2880000" cy="2880000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0" name="Elipse 679">
            <a:extLst>
              <a:ext uri="{FF2B5EF4-FFF2-40B4-BE49-F238E27FC236}">
                <a16:creationId xmlns:a16="http://schemas.microsoft.com/office/drawing/2014/main" id="{AE4FBEFC-EA87-48C4-B8E8-0EECFFB589DF}"/>
              </a:ext>
            </a:extLst>
          </p:cNvPr>
          <p:cNvSpPr/>
          <p:nvPr/>
        </p:nvSpPr>
        <p:spPr>
          <a:xfrm>
            <a:off x="5736302" y="2037773"/>
            <a:ext cx="2880000" cy="2880000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2" name="Elipse 681">
            <a:extLst>
              <a:ext uri="{FF2B5EF4-FFF2-40B4-BE49-F238E27FC236}">
                <a16:creationId xmlns:a16="http://schemas.microsoft.com/office/drawing/2014/main" id="{29491FAB-B710-4C52-9CF9-DAF5FD894D0C}"/>
              </a:ext>
            </a:extLst>
          </p:cNvPr>
          <p:cNvSpPr/>
          <p:nvPr/>
        </p:nvSpPr>
        <p:spPr>
          <a:xfrm>
            <a:off x="6438033" y="574112"/>
            <a:ext cx="2880000" cy="2880000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3" name="Elipse 682">
            <a:extLst>
              <a:ext uri="{FF2B5EF4-FFF2-40B4-BE49-F238E27FC236}">
                <a16:creationId xmlns:a16="http://schemas.microsoft.com/office/drawing/2014/main" id="{D8448E19-F607-4590-AC67-53D57EBEBFD5}"/>
              </a:ext>
            </a:extLst>
          </p:cNvPr>
          <p:cNvSpPr/>
          <p:nvPr/>
        </p:nvSpPr>
        <p:spPr>
          <a:xfrm>
            <a:off x="7154683" y="1937583"/>
            <a:ext cx="2880000" cy="2880000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4" name="Elipse 683">
            <a:extLst>
              <a:ext uri="{FF2B5EF4-FFF2-40B4-BE49-F238E27FC236}">
                <a16:creationId xmlns:a16="http://schemas.microsoft.com/office/drawing/2014/main" id="{1EFDF504-FBA6-4C6D-A96D-0246DA4EBF46}"/>
              </a:ext>
            </a:extLst>
          </p:cNvPr>
          <p:cNvSpPr/>
          <p:nvPr/>
        </p:nvSpPr>
        <p:spPr>
          <a:xfrm>
            <a:off x="7992860" y="566955"/>
            <a:ext cx="2880000" cy="2880000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5" name="Elipse 684">
            <a:extLst>
              <a:ext uri="{FF2B5EF4-FFF2-40B4-BE49-F238E27FC236}">
                <a16:creationId xmlns:a16="http://schemas.microsoft.com/office/drawing/2014/main" id="{FFAFAE12-9124-4782-BC82-92A4390E289A}"/>
              </a:ext>
            </a:extLst>
          </p:cNvPr>
          <p:cNvSpPr/>
          <p:nvPr/>
        </p:nvSpPr>
        <p:spPr>
          <a:xfrm>
            <a:off x="8997004" y="2465391"/>
            <a:ext cx="2880000" cy="2880000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6" name="Elipse 685">
            <a:extLst>
              <a:ext uri="{FF2B5EF4-FFF2-40B4-BE49-F238E27FC236}">
                <a16:creationId xmlns:a16="http://schemas.microsoft.com/office/drawing/2014/main" id="{ACA0C045-DB8A-472A-99DD-7958E6006362}"/>
              </a:ext>
            </a:extLst>
          </p:cNvPr>
          <p:cNvSpPr/>
          <p:nvPr/>
        </p:nvSpPr>
        <p:spPr>
          <a:xfrm>
            <a:off x="9417334" y="526989"/>
            <a:ext cx="2880000" cy="2880000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7" name="Retângulo 686">
            <a:extLst>
              <a:ext uri="{FF2B5EF4-FFF2-40B4-BE49-F238E27FC236}">
                <a16:creationId xmlns:a16="http://schemas.microsoft.com/office/drawing/2014/main" id="{433ED3E1-1DA3-4047-B3EC-D4B7A1E8BA59}"/>
              </a:ext>
            </a:extLst>
          </p:cNvPr>
          <p:cNvSpPr/>
          <p:nvPr/>
        </p:nvSpPr>
        <p:spPr>
          <a:xfrm>
            <a:off x="1306680" y="3216275"/>
            <a:ext cx="112706" cy="1158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8" name="Elipse 687">
            <a:extLst>
              <a:ext uri="{FF2B5EF4-FFF2-40B4-BE49-F238E27FC236}">
                <a16:creationId xmlns:a16="http://schemas.microsoft.com/office/drawing/2014/main" id="{68E61FB4-B637-4EA1-9825-508E3A44A7BF}"/>
              </a:ext>
            </a:extLst>
          </p:cNvPr>
          <p:cNvSpPr/>
          <p:nvPr/>
        </p:nvSpPr>
        <p:spPr>
          <a:xfrm>
            <a:off x="347344" y="2175311"/>
            <a:ext cx="2290277" cy="2164471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9" name="Elipse 688">
            <a:extLst>
              <a:ext uri="{FF2B5EF4-FFF2-40B4-BE49-F238E27FC236}">
                <a16:creationId xmlns:a16="http://schemas.microsoft.com/office/drawing/2014/main" id="{607D1700-06D2-43BB-A378-6D3222FEE8F8}"/>
              </a:ext>
            </a:extLst>
          </p:cNvPr>
          <p:cNvSpPr/>
          <p:nvPr/>
        </p:nvSpPr>
        <p:spPr>
          <a:xfrm>
            <a:off x="699940" y="2958094"/>
            <a:ext cx="2160000" cy="2160000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0" name="Retângulo 689">
            <a:extLst>
              <a:ext uri="{FF2B5EF4-FFF2-40B4-BE49-F238E27FC236}">
                <a16:creationId xmlns:a16="http://schemas.microsoft.com/office/drawing/2014/main" id="{7089E9FE-F7E7-436E-A0FE-1B01E0C070F2}"/>
              </a:ext>
            </a:extLst>
          </p:cNvPr>
          <p:cNvSpPr/>
          <p:nvPr/>
        </p:nvSpPr>
        <p:spPr>
          <a:xfrm>
            <a:off x="2914923" y="4309346"/>
            <a:ext cx="112706" cy="1158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1" name="Elipse 690">
            <a:extLst>
              <a:ext uri="{FF2B5EF4-FFF2-40B4-BE49-F238E27FC236}">
                <a16:creationId xmlns:a16="http://schemas.microsoft.com/office/drawing/2014/main" id="{32091005-2FFF-4261-B94A-0FF53DC21DD7}"/>
              </a:ext>
            </a:extLst>
          </p:cNvPr>
          <p:cNvSpPr/>
          <p:nvPr/>
        </p:nvSpPr>
        <p:spPr>
          <a:xfrm>
            <a:off x="1826236" y="3269591"/>
            <a:ext cx="2160000" cy="2160000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6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6" name="Imagem 655">
            <a:extLst>
              <a:ext uri="{FF2B5EF4-FFF2-40B4-BE49-F238E27FC236}">
                <a16:creationId xmlns:a16="http://schemas.microsoft.com/office/drawing/2014/main" id="{1179785E-E025-4DC5-9F74-3310C6C10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" y="719027"/>
            <a:ext cx="10866120" cy="4731494"/>
          </a:xfrm>
          <a:prstGeom prst="rect">
            <a:avLst/>
          </a:prstGeom>
        </p:spPr>
      </p:pic>
      <p:sp>
        <p:nvSpPr>
          <p:cNvPr id="657" name="Retângulo 656">
            <a:extLst>
              <a:ext uri="{FF2B5EF4-FFF2-40B4-BE49-F238E27FC236}">
                <a16:creationId xmlns:a16="http://schemas.microsoft.com/office/drawing/2014/main" id="{BF306F85-CC6E-4019-B576-6A08A934B17F}"/>
              </a:ext>
            </a:extLst>
          </p:cNvPr>
          <p:cNvSpPr/>
          <p:nvPr/>
        </p:nvSpPr>
        <p:spPr>
          <a:xfrm>
            <a:off x="1078230" y="86740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8" name="Retângulo 657">
            <a:extLst>
              <a:ext uri="{FF2B5EF4-FFF2-40B4-BE49-F238E27FC236}">
                <a16:creationId xmlns:a16="http://schemas.microsoft.com/office/drawing/2014/main" id="{F5D173CA-BF4F-417D-A212-CFFCE911836C}"/>
              </a:ext>
            </a:extLst>
          </p:cNvPr>
          <p:cNvSpPr/>
          <p:nvPr/>
        </p:nvSpPr>
        <p:spPr>
          <a:xfrm>
            <a:off x="1444080" y="86740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9" name="Retângulo 658">
            <a:extLst>
              <a:ext uri="{FF2B5EF4-FFF2-40B4-BE49-F238E27FC236}">
                <a16:creationId xmlns:a16="http://schemas.microsoft.com/office/drawing/2014/main" id="{79B119A5-28EA-4C95-95C4-A60B80400CB9}"/>
              </a:ext>
            </a:extLst>
          </p:cNvPr>
          <p:cNvSpPr/>
          <p:nvPr/>
        </p:nvSpPr>
        <p:spPr>
          <a:xfrm>
            <a:off x="1078230" y="107314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0" name="Retângulo 659">
            <a:extLst>
              <a:ext uri="{FF2B5EF4-FFF2-40B4-BE49-F238E27FC236}">
                <a16:creationId xmlns:a16="http://schemas.microsoft.com/office/drawing/2014/main" id="{6D1AB344-CCE7-491D-AEDD-01938FCC2ACD}"/>
              </a:ext>
            </a:extLst>
          </p:cNvPr>
          <p:cNvSpPr/>
          <p:nvPr/>
        </p:nvSpPr>
        <p:spPr>
          <a:xfrm>
            <a:off x="1444077" y="106951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1" name="Retângulo 660">
            <a:extLst>
              <a:ext uri="{FF2B5EF4-FFF2-40B4-BE49-F238E27FC236}">
                <a16:creationId xmlns:a16="http://schemas.microsoft.com/office/drawing/2014/main" id="{72307391-13B7-4F23-9005-BB507873183F}"/>
              </a:ext>
            </a:extLst>
          </p:cNvPr>
          <p:cNvSpPr/>
          <p:nvPr/>
        </p:nvSpPr>
        <p:spPr>
          <a:xfrm>
            <a:off x="1078229" y="128316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2" name="Retângulo 661">
            <a:extLst>
              <a:ext uri="{FF2B5EF4-FFF2-40B4-BE49-F238E27FC236}">
                <a16:creationId xmlns:a16="http://schemas.microsoft.com/office/drawing/2014/main" id="{E38448D1-800D-4D90-A02F-8C603450BE35}"/>
              </a:ext>
            </a:extLst>
          </p:cNvPr>
          <p:cNvSpPr/>
          <p:nvPr/>
        </p:nvSpPr>
        <p:spPr>
          <a:xfrm>
            <a:off x="1078230" y="149317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3" name="Retângulo 662">
            <a:extLst>
              <a:ext uri="{FF2B5EF4-FFF2-40B4-BE49-F238E27FC236}">
                <a16:creationId xmlns:a16="http://schemas.microsoft.com/office/drawing/2014/main" id="{0547CFD5-09A0-4B68-BA6E-6AA4B4652C07}"/>
              </a:ext>
            </a:extLst>
          </p:cNvPr>
          <p:cNvSpPr/>
          <p:nvPr/>
        </p:nvSpPr>
        <p:spPr>
          <a:xfrm>
            <a:off x="1078230" y="172515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4" name="Retângulo 663">
            <a:extLst>
              <a:ext uri="{FF2B5EF4-FFF2-40B4-BE49-F238E27FC236}">
                <a16:creationId xmlns:a16="http://schemas.microsoft.com/office/drawing/2014/main" id="{B49801F7-7DB0-4C56-9ECD-444BFB947830}"/>
              </a:ext>
            </a:extLst>
          </p:cNvPr>
          <p:cNvSpPr/>
          <p:nvPr/>
        </p:nvSpPr>
        <p:spPr>
          <a:xfrm>
            <a:off x="1444078" y="127888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5" name="Retângulo 664">
            <a:extLst>
              <a:ext uri="{FF2B5EF4-FFF2-40B4-BE49-F238E27FC236}">
                <a16:creationId xmlns:a16="http://schemas.microsoft.com/office/drawing/2014/main" id="{474C6FF9-9068-4164-97BC-5C93E06F7C29}"/>
              </a:ext>
            </a:extLst>
          </p:cNvPr>
          <p:cNvSpPr/>
          <p:nvPr/>
        </p:nvSpPr>
        <p:spPr>
          <a:xfrm>
            <a:off x="1444078" y="149146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6" name="Retângulo 665">
            <a:extLst>
              <a:ext uri="{FF2B5EF4-FFF2-40B4-BE49-F238E27FC236}">
                <a16:creationId xmlns:a16="http://schemas.microsoft.com/office/drawing/2014/main" id="{E0FDE7DE-8F92-4657-AAA4-9AF042A8F5E0}"/>
              </a:ext>
            </a:extLst>
          </p:cNvPr>
          <p:cNvSpPr/>
          <p:nvPr/>
        </p:nvSpPr>
        <p:spPr>
          <a:xfrm>
            <a:off x="1444077" y="172515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7" name="Retângulo 666">
            <a:extLst>
              <a:ext uri="{FF2B5EF4-FFF2-40B4-BE49-F238E27FC236}">
                <a16:creationId xmlns:a16="http://schemas.microsoft.com/office/drawing/2014/main" id="{10B2F715-E9CD-4F71-A703-B02753670B60}"/>
              </a:ext>
            </a:extLst>
          </p:cNvPr>
          <p:cNvSpPr/>
          <p:nvPr/>
        </p:nvSpPr>
        <p:spPr>
          <a:xfrm>
            <a:off x="1944648" y="92456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8" name="Retângulo 667">
            <a:extLst>
              <a:ext uri="{FF2B5EF4-FFF2-40B4-BE49-F238E27FC236}">
                <a16:creationId xmlns:a16="http://schemas.microsoft.com/office/drawing/2014/main" id="{8A8EB213-DF94-447E-916B-7DF5C77812FE}"/>
              </a:ext>
            </a:extLst>
          </p:cNvPr>
          <p:cNvSpPr/>
          <p:nvPr/>
        </p:nvSpPr>
        <p:spPr>
          <a:xfrm>
            <a:off x="2465458" y="92380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9" name="Retângulo 668">
            <a:extLst>
              <a:ext uri="{FF2B5EF4-FFF2-40B4-BE49-F238E27FC236}">
                <a16:creationId xmlns:a16="http://schemas.microsoft.com/office/drawing/2014/main" id="{D64E5A64-F1BA-4E12-AE5F-850A17C6878C}"/>
              </a:ext>
            </a:extLst>
          </p:cNvPr>
          <p:cNvSpPr/>
          <p:nvPr/>
        </p:nvSpPr>
        <p:spPr>
          <a:xfrm>
            <a:off x="2202808" y="92456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0" name="Retângulo 669">
            <a:extLst>
              <a:ext uri="{FF2B5EF4-FFF2-40B4-BE49-F238E27FC236}">
                <a16:creationId xmlns:a16="http://schemas.microsoft.com/office/drawing/2014/main" id="{FA5979C8-DEA8-4A68-9A35-23C0D2536978}"/>
              </a:ext>
            </a:extLst>
          </p:cNvPr>
          <p:cNvSpPr/>
          <p:nvPr/>
        </p:nvSpPr>
        <p:spPr>
          <a:xfrm>
            <a:off x="1944648" y="118123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1" name="Retângulo 670">
            <a:extLst>
              <a:ext uri="{FF2B5EF4-FFF2-40B4-BE49-F238E27FC236}">
                <a16:creationId xmlns:a16="http://schemas.microsoft.com/office/drawing/2014/main" id="{1CA71B72-3C2F-489C-A449-6337865C311A}"/>
              </a:ext>
            </a:extLst>
          </p:cNvPr>
          <p:cNvSpPr/>
          <p:nvPr/>
        </p:nvSpPr>
        <p:spPr>
          <a:xfrm>
            <a:off x="2465458" y="118048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2" name="Retângulo 671">
            <a:extLst>
              <a:ext uri="{FF2B5EF4-FFF2-40B4-BE49-F238E27FC236}">
                <a16:creationId xmlns:a16="http://schemas.microsoft.com/office/drawing/2014/main" id="{2A790552-3D7E-4C9F-8BAF-4D288A599968}"/>
              </a:ext>
            </a:extLst>
          </p:cNvPr>
          <p:cNvSpPr/>
          <p:nvPr/>
        </p:nvSpPr>
        <p:spPr>
          <a:xfrm>
            <a:off x="2202808" y="118123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3" name="Retângulo 672">
            <a:extLst>
              <a:ext uri="{FF2B5EF4-FFF2-40B4-BE49-F238E27FC236}">
                <a16:creationId xmlns:a16="http://schemas.microsoft.com/office/drawing/2014/main" id="{75651378-6CE1-4946-A597-E4C99B282C26}"/>
              </a:ext>
            </a:extLst>
          </p:cNvPr>
          <p:cNvSpPr/>
          <p:nvPr/>
        </p:nvSpPr>
        <p:spPr>
          <a:xfrm>
            <a:off x="1944648" y="143791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" name="Retângulo 673">
            <a:extLst>
              <a:ext uri="{FF2B5EF4-FFF2-40B4-BE49-F238E27FC236}">
                <a16:creationId xmlns:a16="http://schemas.microsoft.com/office/drawing/2014/main" id="{22D5C1EB-1374-4011-94FA-2D99715A2C0B}"/>
              </a:ext>
            </a:extLst>
          </p:cNvPr>
          <p:cNvSpPr/>
          <p:nvPr/>
        </p:nvSpPr>
        <p:spPr>
          <a:xfrm>
            <a:off x="2465458" y="143716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5" name="Retângulo 674">
            <a:extLst>
              <a:ext uri="{FF2B5EF4-FFF2-40B4-BE49-F238E27FC236}">
                <a16:creationId xmlns:a16="http://schemas.microsoft.com/office/drawing/2014/main" id="{9BF14D14-FAFC-4485-9CB6-DCC38FF3F8B2}"/>
              </a:ext>
            </a:extLst>
          </p:cNvPr>
          <p:cNvSpPr/>
          <p:nvPr/>
        </p:nvSpPr>
        <p:spPr>
          <a:xfrm>
            <a:off x="2202808" y="143791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6" name="Retângulo 675">
            <a:extLst>
              <a:ext uri="{FF2B5EF4-FFF2-40B4-BE49-F238E27FC236}">
                <a16:creationId xmlns:a16="http://schemas.microsoft.com/office/drawing/2014/main" id="{814576B3-F8F4-4489-B731-8D0B01ED4F4A}"/>
              </a:ext>
            </a:extLst>
          </p:cNvPr>
          <p:cNvSpPr/>
          <p:nvPr/>
        </p:nvSpPr>
        <p:spPr>
          <a:xfrm>
            <a:off x="1944648" y="169008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7" name="Retângulo 676">
            <a:extLst>
              <a:ext uri="{FF2B5EF4-FFF2-40B4-BE49-F238E27FC236}">
                <a16:creationId xmlns:a16="http://schemas.microsoft.com/office/drawing/2014/main" id="{EEC48123-3477-498E-919B-9B29923F580E}"/>
              </a:ext>
            </a:extLst>
          </p:cNvPr>
          <p:cNvSpPr/>
          <p:nvPr/>
        </p:nvSpPr>
        <p:spPr>
          <a:xfrm>
            <a:off x="2465458" y="168932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8" name="Retângulo 677">
            <a:extLst>
              <a:ext uri="{FF2B5EF4-FFF2-40B4-BE49-F238E27FC236}">
                <a16:creationId xmlns:a16="http://schemas.microsoft.com/office/drawing/2014/main" id="{4D7C92B2-CA58-401B-9BC7-E725456B8A5C}"/>
              </a:ext>
            </a:extLst>
          </p:cNvPr>
          <p:cNvSpPr/>
          <p:nvPr/>
        </p:nvSpPr>
        <p:spPr>
          <a:xfrm>
            <a:off x="2202808" y="169008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9" name="Retângulo 678">
            <a:extLst>
              <a:ext uri="{FF2B5EF4-FFF2-40B4-BE49-F238E27FC236}">
                <a16:creationId xmlns:a16="http://schemas.microsoft.com/office/drawing/2014/main" id="{876FFF17-243F-4158-A122-46D4D45C10BE}"/>
              </a:ext>
            </a:extLst>
          </p:cNvPr>
          <p:cNvSpPr/>
          <p:nvPr/>
        </p:nvSpPr>
        <p:spPr>
          <a:xfrm>
            <a:off x="1005501" y="377443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0" name="Retângulo 679">
            <a:extLst>
              <a:ext uri="{FF2B5EF4-FFF2-40B4-BE49-F238E27FC236}">
                <a16:creationId xmlns:a16="http://schemas.microsoft.com/office/drawing/2014/main" id="{C455DB51-94CE-475C-AC6A-CE1C0ABCA229}"/>
              </a:ext>
            </a:extLst>
          </p:cNvPr>
          <p:cNvSpPr/>
          <p:nvPr/>
        </p:nvSpPr>
        <p:spPr>
          <a:xfrm>
            <a:off x="1005501" y="403111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1" name="Retângulo 680">
            <a:extLst>
              <a:ext uri="{FF2B5EF4-FFF2-40B4-BE49-F238E27FC236}">
                <a16:creationId xmlns:a16="http://schemas.microsoft.com/office/drawing/2014/main" id="{9A8A4E36-B39C-4388-8CE7-6717C85FD504}"/>
              </a:ext>
            </a:extLst>
          </p:cNvPr>
          <p:cNvSpPr/>
          <p:nvPr/>
        </p:nvSpPr>
        <p:spPr>
          <a:xfrm>
            <a:off x="1005501" y="428779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2" name="Retângulo 681">
            <a:extLst>
              <a:ext uri="{FF2B5EF4-FFF2-40B4-BE49-F238E27FC236}">
                <a16:creationId xmlns:a16="http://schemas.microsoft.com/office/drawing/2014/main" id="{38DE1016-EB16-4791-B29D-D7B294393972}"/>
              </a:ext>
            </a:extLst>
          </p:cNvPr>
          <p:cNvSpPr/>
          <p:nvPr/>
        </p:nvSpPr>
        <p:spPr>
          <a:xfrm>
            <a:off x="1005501" y="453995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3" name="Retângulo 682">
            <a:extLst>
              <a:ext uri="{FF2B5EF4-FFF2-40B4-BE49-F238E27FC236}">
                <a16:creationId xmlns:a16="http://schemas.microsoft.com/office/drawing/2014/main" id="{034CAE0A-148B-4C6B-B893-B3D3594B6FB6}"/>
              </a:ext>
            </a:extLst>
          </p:cNvPr>
          <p:cNvSpPr/>
          <p:nvPr/>
        </p:nvSpPr>
        <p:spPr>
          <a:xfrm>
            <a:off x="1223426" y="377443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4" name="Retângulo 683">
            <a:extLst>
              <a:ext uri="{FF2B5EF4-FFF2-40B4-BE49-F238E27FC236}">
                <a16:creationId xmlns:a16="http://schemas.microsoft.com/office/drawing/2014/main" id="{E5B9142D-8572-4BC2-95DC-5192294780C2}"/>
              </a:ext>
            </a:extLst>
          </p:cNvPr>
          <p:cNvSpPr/>
          <p:nvPr/>
        </p:nvSpPr>
        <p:spPr>
          <a:xfrm>
            <a:off x="1223426" y="403111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5" name="Retângulo 684">
            <a:extLst>
              <a:ext uri="{FF2B5EF4-FFF2-40B4-BE49-F238E27FC236}">
                <a16:creationId xmlns:a16="http://schemas.microsoft.com/office/drawing/2014/main" id="{D4C0BE2C-6B1D-4C72-B7FB-46D4CA688A0C}"/>
              </a:ext>
            </a:extLst>
          </p:cNvPr>
          <p:cNvSpPr/>
          <p:nvPr/>
        </p:nvSpPr>
        <p:spPr>
          <a:xfrm>
            <a:off x="1223426" y="428779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6" name="Retângulo 685">
            <a:extLst>
              <a:ext uri="{FF2B5EF4-FFF2-40B4-BE49-F238E27FC236}">
                <a16:creationId xmlns:a16="http://schemas.microsoft.com/office/drawing/2014/main" id="{C8BD82B9-4D72-4593-9939-6D233BF3198D}"/>
              </a:ext>
            </a:extLst>
          </p:cNvPr>
          <p:cNvSpPr/>
          <p:nvPr/>
        </p:nvSpPr>
        <p:spPr>
          <a:xfrm>
            <a:off x="1223426" y="453995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7" name="Retângulo 686">
            <a:extLst>
              <a:ext uri="{FF2B5EF4-FFF2-40B4-BE49-F238E27FC236}">
                <a16:creationId xmlns:a16="http://schemas.microsoft.com/office/drawing/2014/main" id="{65CFCCC6-A8FA-47B4-A4A2-980F62120B8E}"/>
              </a:ext>
            </a:extLst>
          </p:cNvPr>
          <p:cNvSpPr/>
          <p:nvPr/>
        </p:nvSpPr>
        <p:spPr>
          <a:xfrm>
            <a:off x="1466390" y="377443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8" name="Retângulo 687">
            <a:extLst>
              <a:ext uri="{FF2B5EF4-FFF2-40B4-BE49-F238E27FC236}">
                <a16:creationId xmlns:a16="http://schemas.microsoft.com/office/drawing/2014/main" id="{ED5ED9BF-4FB5-4CE6-B6C9-711526DB6428}"/>
              </a:ext>
            </a:extLst>
          </p:cNvPr>
          <p:cNvSpPr/>
          <p:nvPr/>
        </p:nvSpPr>
        <p:spPr>
          <a:xfrm>
            <a:off x="1466390" y="403111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2" name="Retângulo 731">
            <a:extLst>
              <a:ext uri="{FF2B5EF4-FFF2-40B4-BE49-F238E27FC236}">
                <a16:creationId xmlns:a16="http://schemas.microsoft.com/office/drawing/2014/main" id="{F44EEDE6-0145-4A8E-9901-872F47D7BF10}"/>
              </a:ext>
            </a:extLst>
          </p:cNvPr>
          <p:cNvSpPr/>
          <p:nvPr/>
        </p:nvSpPr>
        <p:spPr>
          <a:xfrm>
            <a:off x="1466390" y="428779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1" name="Retângulo 1310">
            <a:extLst>
              <a:ext uri="{FF2B5EF4-FFF2-40B4-BE49-F238E27FC236}">
                <a16:creationId xmlns:a16="http://schemas.microsoft.com/office/drawing/2014/main" id="{FDAD63BC-7B10-4A44-8FE6-336945E8CAAF}"/>
              </a:ext>
            </a:extLst>
          </p:cNvPr>
          <p:cNvSpPr/>
          <p:nvPr/>
        </p:nvSpPr>
        <p:spPr>
          <a:xfrm>
            <a:off x="1466390" y="453995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4" name="Retângulo 1313">
            <a:extLst>
              <a:ext uri="{FF2B5EF4-FFF2-40B4-BE49-F238E27FC236}">
                <a16:creationId xmlns:a16="http://schemas.microsoft.com/office/drawing/2014/main" id="{BE96A17A-507A-46DD-89C9-145C4E169686}"/>
              </a:ext>
            </a:extLst>
          </p:cNvPr>
          <p:cNvSpPr/>
          <p:nvPr/>
        </p:nvSpPr>
        <p:spPr>
          <a:xfrm>
            <a:off x="1709354" y="377443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7" name="Retângulo 1316">
            <a:extLst>
              <a:ext uri="{FF2B5EF4-FFF2-40B4-BE49-F238E27FC236}">
                <a16:creationId xmlns:a16="http://schemas.microsoft.com/office/drawing/2014/main" id="{CBD3680B-97C3-4E2B-AFC6-5D6C190E6621}"/>
              </a:ext>
            </a:extLst>
          </p:cNvPr>
          <p:cNvSpPr/>
          <p:nvPr/>
        </p:nvSpPr>
        <p:spPr>
          <a:xfrm>
            <a:off x="1709354" y="403111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8" name="Retângulo 1337">
            <a:extLst>
              <a:ext uri="{FF2B5EF4-FFF2-40B4-BE49-F238E27FC236}">
                <a16:creationId xmlns:a16="http://schemas.microsoft.com/office/drawing/2014/main" id="{6265856E-5FB6-4705-9F57-8415F1656066}"/>
              </a:ext>
            </a:extLst>
          </p:cNvPr>
          <p:cNvSpPr/>
          <p:nvPr/>
        </p:nvSpPr>
        <p:spPr>
          <a:xfrm>
            <a:off x="1709354" y="428779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9" name="Retângulo 1338">
            <a:extLst>
              <a:ext uri="{FF2B5EF4-FFF2-40B4-BE49-F238E27FC236}">
                <a16:creationId xmlns:a16="http://schemas.microsoft.com/office/drawing/2014/main" id="{9076AC76-F199-44B8-A525-63F4ECD2E652}"/>
              </a:ext>
            </a:extLst>
          </p:cNvPr>
          <p:cNvSpPr/>
          <p:nvPr/>
        </p:nvSpPr>
        <p:spPr>
          <a:xfrm>
            <a:off x="1709354" y="453995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9" name="Elipse 1348">
            <a:extLst>
              <a:ext uri="{FF2B5EF4-FFF2-40B4-BE49-F238E27FC236}">
                <a16:creationId xmlns:a16="http://schemas.microsoft.com/office/drawing/2014/main" id="{2AB93E0C-1D83-4AB9-960D-58C8555DD6F4}"/>
              </a:ext>
            </a:extLst>
          </p:cNvPr>
          <p:cNvSpPr/>
          <p:nvPr/>
        </p:nvSpPr>
        <p:spPr>
          <a:xfrm>
            <a:off x="1180061" y="4625049"/>
            <a:ext cx="74122" cy="815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0" name="Elipse 1349">
            <a:extLst>
              <a:ext uri="{FF2B5EF4-FFF2-40B4-BE49-F238E27FC236}">
                <a16:creationId xmlns:a16="http://schemas.microsoft.com/office/drawing/2014/main" id="{D23147D4-25DB-41F1-B757-AF4770C32333}"/>
              </a:ext>
            </a:extLst>
          </p:cNvPr>
          <p:cNvSpPr/>
          <p:nvPr/>
        </p:nvSpPr>
        <p:spPr>
          <a:xfrm>
            <a:off x="7179699" y="4844609"/>
            <a:ext cx="100912" cy="990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1" name="Elipse 1350">
            <a:extLst>
              <a:ext uri="{FF2B5EF4-FFF2-40B4-BE49-F238E27FC236}">
                <a16:creationId xmlns:a16="http://schemas.microsoft.com/office/drawing/2014/main" id="{0902A417-E1F4-4CCA-BC1B-03DCDF49ACFC}"/>
              </a:ext>
            </a:extLst>
          </p:cNvPr>
          <p:cNvSpPr/>
          <p:nvPr/>
        </p:nvSpPr>
        <p:spPr>
          <a:xfrm>
            <a:off x="1290955" y="4623044"/>
            <a:ext cx="74122" cy="8154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2" name="Elipse 1351">
            <a:extLst>
              <a:ext uri="{FF2B5EF4-FFF2-40B4-BE49-F238E27FC236}">
                <a16:creationId xmlns:a16="http://schemas.microsoft.com/office/drawing/2014/main" id="{44F25C7C-1121-4646-8DC6-F28E3C1FEEA2}"/>
              </a:ext>
            </a:extLst>
          </p:cNvPr>
          <p:cNvSpPr/>
          <p:nvPr/>
        </p:nvSpPr>
        <p:spPr>
          <a:xfrm>
            <a:off x="7179699" y="5091901"/>
            <a:ext cx="100912" cy="9906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3" name="CaixaDeTexto 1352">
            <a:extLst>
              <a:ext uri="{FF2B5EF4-FFF2-40B4-BE49-F238E27FC236}">
                <a16:creationId xmlns:a16="http://schemas.microsoft.com/office/drawing/2014/main" id="{D214DE28-3494-4038-AB8C-8EAE34007B86}"/>
              </a:ext>
            </a:extLst>
          </p:cNvPr>
          <p:cNvSpPr txBox="1"/>
          <p:nvPr/>
        </p:nvSpPr>
        <p:spPr>
          <a:xfrm>
            <a:off x="4209419" y="5407221"/>
            <a:ext cx="1366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Copper cable outlets</a:t>
            </a:r>
          </a:p>
        </p:txBody>
      </p:sp>
      <p:sp>
        <p:nvSpPr>
          <p:cNvPr id="1354" name="Retângulo 1353">
            <a:extLst>
              <a:ext uri="{FF2B5EF4-FFF2-40B4-BE49-F238E27FC236}">
                <a16:creationId xmlns:a16="http://schemas.microsoft.com/office/drawing/2014/main" id="{BE2F6D33-A8BB-4A75-B6A5-ED63A509CD9B}"/>
              </a:ext>
            </a:extLst>
          </p:cNvPr>
          <p:cNvSpPr/>
          <p:nvPr/>
        </p:nvSpPr>
        <p:spPr>
          <a:xfrm>
            <a:off x="4186619" y="138630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5" name="Retângulo 1354">
            <a:extLst>
              <a:ext uri="{FF2B5EF4-FFF2-40B4-BE49-F238E27FC236}">
                <a16:creationId xmlns:a16="http://schemas.microsoft.com/office/drawing/2014/main" id="{7D9D042E-85A8-4A0F-911D-4A58C1C87249}"/>
              </a:ext>
            </a:extLst>
          </p:cNvPr>
          <p:cNvSpPr/>
          <p:nvPr/>
        </p:nvSpPr>
        <p:spPr>
          <a:xfrm>
            <a:off x="4193464" y="118351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6" name="Retângulo 1355">
            <a:extLst>
              <a:ext uri="{FF2B5EF4-FFF2-40B4-BE49-F238E27FC236}">
                <a16:creationId xmlns:a16="http://schemas.microsoft.com/office/drawing/2014/main" id="{FD0EF987-CB1C-4E96-A404-0F8D0BCEF795}"/>
              </a:ext>
            </a:extLst>
          </p:cNvPr>
          <p:cNvSpPr/>
          <p:nvPr/>
        </p:nvSpPr>
        <p:spPr>
          <a:xfrm>
            <a:off x="4186326" y="179299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7" name="Retângulo 1356">
            <a:extLst>
              <a:ext uri="{FF2B5EF4-FFF2-40B4-BE49-F238E27FC236}">
                <a16:creationId xmlns:a16="http://schemas.microsoft.com/office/drawing/2014/main" id="{D4CE6E57-8121-4E50-B0A2-00EFBB4CB939}"/>
              </a:ext>
            </a:extLst>
          </p:cNvPr>
          <p:cNvSpPr/>
          <p:nvPr/>
        </p:nvSpPr>
        <p:spPr>
          <a:xfrm>
            <a:off x="4193171" y="159020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8" name="Retângulo 1357">
            <a:extLst>
              <a:ext uri="{FF2B5EF4-FFF2-40B4-BE49-F238E27FC236}">
                <a16:creationId xmlns:a16="http://schemas.microsoft.com/office/drawing/2014/main" id="{C4BA7768-1D43-4731-B1A1-511BAC0101EB}"/>
              </a:ext>
            </a:extLst>
          </p:cNvPr>
          <p:cNvSpPr/>
          <p:nvPr/>
        </p:nvSpPr>
        <p:spPr>
          <a:xfrm>
            <a:off x="4181398" y="219890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9" name="Retângulo 1358">
            <a:extLst>
              <a:ext uri="{FF2B5EF4-FFF2-40B4-BE49-F238E27FC236}">
                <a16:creationId xmlns:a16="http://schemas.microsoft.com/office/drawing/2014/main" id="{245B0087-1BDB-4306-9D94-B31C3F756186}"/>
              </a:ext>
            </a:extLst>
          </p:cNvPr>
          <p:cNvSpPr/>
          <p:nvPr/>
        </p:nvSpPr>
        <p:spPr>
          <a:xfrm>
            <a:off x="4188243" y="199612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0" name="Retângulo 1359">
            <a:extLst>
              <a:ext uri="{FF2B5EF4-FFF2-40B4-BE49-F238E27FC236}">
                <a16:creationId xmlns:a16="http://schemas.microsoft.com/office/drawing/2014/main" id="{8187E940-4554-4254-9D2D-3747043CB971}"/>
              </a:ext>
            </a:extLst>
          </p:cNvPr>
          <p:cNvSpPr/>
          <p:nvPr/>
        </p:nvSpPr>
        <p:spPr>
          <a:xfrm>
            <a:off x="4181105" y="260560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1" name="Retângulo 1360">
            <a:extLst>
              <a:ext uri="{FF2B5EF4-FFF2-40B4-BE49-F238E27FC236}">
                <a16:creationId xmlns:a16="http://schemas.microsoft.com/office/drawing/2014/main" id="{DEBA9CA4-1AA9-4D82-BCCF-EB3F16864F40}"/>
              </a:ext>
            </a:extLst>
          </p:cNvPr>
          <p:cNvSpPr/>
          <p:nvPr/>
        </p:nvSpPr>
        <p:spPr>
          <a:xfrm>
            <a:off x="4187950" y="240281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2" name="Retângulo 1361">
            <a:extLst>
              <a:ext uri="{FF2B5EF4-FFF2-40B4-BE49-F238E27FC236}">
                <a16:creationId xmlns:a16="http://schemas.microsoft.com/office/drawing/2014/main" id="{77259BFE-C187-43CA-872C-E4E78BBF1801}"/>
              </a:ext>
            </a:extLst>
          </p:cNvPr>
          <p:cNvSpPr/>
          <p:nvPr/>
        </p:nvSpPr>
        <p:spPr>
          <a:xfrm>
            <a:off x="4179630" y="301209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3" name="Retângulo 1362">
            <a:extLst>
              <a:ext uri="{FF2B5EF4-FFF2-40B4-BE49-F238E27FC236}">
                <a16:creationId xmlns:a16="http://schemas.microsoft.com/office/drawing/2014/main" id="{C0AF986A-E08E-40DD-9534-B395D2F2EE1A}"/>
              </a:ext>
            </a:extLst>
          </p:cNvPr>
          <p:cNvSpPr/>
          <p:nvPr/>
        </p:nvSpPr>
        <p:spPr>
          <a:xfrm>
            <a:off x="4186475" y="280930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4" name="Retângulo 1363">
            <a:extLst>
              <a:ext uri="{FF2B5EF4-FFF2-40B4-BE49-F238E27FC236}">
                <a16:creationId xmlns:a16="http://schemas.microsoft.com/office/drawing/2014/main" id="{81B964F7-EE79-41B3-B9C9-754E22F921CB}"/>
              </a:ext>
            </a:extLst>
          </p:cNvPr>
          <p:cNvSpPr/>
          <p:nvPr/>
        </p:nvSpPr>
        <p:spPr>
          <a:xfrm>
            <a:off x="4179337" y="341878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5" name="Retângulo 1364">
            <a:extLst>
              <a:ext uri="{FF2B5EF4-FFF2-40B4-BE49-F238E27FC236}">
                <a16:creationId xmlns:a16="http://schemas.microsoft.com/office/drawing/2014/main" id="{B09369CC-A132-4F56-B5D9-F7507A9056FD}"/>
              </a:ext>
            </a:extLst>
          </p:cNvPr>
          <p:cNvSpPr/>
          <p:nvPr/>
        </p:nvSpPr>
        <p:spPr>
          <a:xfrm>
            <a:off x="4186182" y="321599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6" name="Retângulo 1365">
            <a:extLst>
              <a:ext uri="{FF2B5EF4-FFF2-40B4-BE49-F238E27FC236}">
                <a16:creationId xmlns:a16="http://schemas.microsoft.com/office/drawing/2014/main" id="{D108CE49-F544-49C0-BB8A-006C79B6CCF0}"/>
              </a:ext>
            </a:extLst>
          </p:cNvPr>
          <p:cNvSpPr/>
          <p:nvPr/>
        </p:nvSpPr>
        <p:spPr>
          <a:xfrm>
            <a:off x="4174409" y="382469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7" name="Retângulo 1366">
            <a:extLst>
              <a:ext uri="{FF2B5EF4-FFF2-40B4-BE49-F238E27FC236}">
                <a16:creationId xmlns:a16="http://schemas.microsoft.com/office/drawing/2014/main" id="{393A1069-1265-400B-84C0-D5FFB406965B}"/>
              </a:ext>
            </a:extLst>
          </p:cNvPr>
          <p:cNvSpPr/>
          <p:nvPr/>
        </p:nvSpPr>
        <p:spPr>
          <a:xfrm>
            <a:off x="4181254" y="362191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8" name="Retângulo 1367">
            <a:extLst>
              <a:ext uri="{FF2B5EF4-FFF2-40B4-BE49-F238E27FC236}">
                <a16:creationId xmlns:a16="http://schemas.microsoft.com/office/drawing/2014/main" id="{EA981DC9-7634-492B-9EF6-271F3F30566F}"/>
              </a:ext>
            </a:extLst>
          </p:cNvPr>
          <p:cNvSpPr/>
          <p:nvPr/>
        </p:nvSpPr>
        <p:spPr>
          <a:xfrm>
            <a:off x="4180961" y="402860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9" name="Retângulo 1368">
            <a:extLst>
              <a:ext uri="{FF2B5EF4-FFF2-40B4-BE49-F238E27FC236}">
                <a16:creationId xmlns:a16="http://schemas.microsoft.com/office/drawing/2014/main" id="{D5DFA26C-372D-474B-BC0B-7C505D6BAC92}"/>
              </a:ext>
            </a:extLst>
          </p:cNvPr>
          <p:cNvSpPr/>
          <p:nvPr/>
        </p:nvSpPr>
        <p:spPr>
          <a:xfrm>
            <a:off x="4343923" y="138327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0" name="Retângulo 1369">
            <a:extLst>
              <a:ext uri="{FF2B5EF4-FFF2-40B4-BE49-F238E27FC236}">
                <a16:creationId xmlns:a16="http://schemas.microsoft.com/office/drawing/2014/main" id="{974FF8F4-8A0F-481A-BC68-5086ADA60499}"/>
              </a:ext>
            </a:extLst>
          </p:cNvPr>
          <p:cNvSpPr/>
          <p:nvPr/>
        </p:nvSpPr>
        <p:spPr>
          <a:xfrm>
            <a:off x="4342084" y="118480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1" name="Retângulo 1370">
            <a:extLst>
              <a:ext uri="{FF2B5EF4-FFF2-40B4-BE49-F238E27FC236}">
                <a16:creationId xmlns:a16="http://schemas.microsoft.com/office/drawing/2014/main" id="{FB60F018-A868-435D-AEE8-C9346998E162}"/>
              </a:ext>
            </a:extLst>
          </p:cNvPr>
          <p:cNvSpPr/>
          <p:nvPr/>
        </p:nvSpPr>
        <p:spPr>
          <a:xfrm>
            <a:off x="4343630" y="178996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2" name="Retângulo 1371">
            <a:extLst>
              <a:ext uri="{FF2B5EF4-FFF2-40B4-BE49-F238E27FC236}">
                <a16:creationId xmlns:a16="http://schemas.microsoft.com/office/drawing/2014/main" id="{8F4706C3-24EC-4C7F-AEA4-5CA9B618807E}"/>
              </a:ext>
            </a:extLst>
          </p:cNvPr>
          <p:cNvSpPr/>
          <p:nvPr/>
        </p:nvSpPr>
        <p:spPr>
          <a:xfrm>
            <a:off x="4350475" y="158717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3" name="Retângulo 1372">
            <a:extLst>
              <a:ext uri="{FF2B5EF4-FFF2-40B4-BE49-F238E27FC236}">
                <a16:creationId xmlns:a16="http://schemas.microsoft.com/office/drawing/2014/main" id="{3F66EB71-6ED2-4253-9424-1655A7387D0D}"/>
              </a:ext>
            </a:extLst>
          </p:cNvPr>
          <p:cNvSpPr/>
          <p:nvPr/>
        </p:nvSpPr>
        <p:spPr>
          <a:xfrm>
            <a:off x="4338702" y="219587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4" name="Retângulo 1373">
            <a:extLst>
              <a:ext uri="{FF2B5EF4-FFF2-40B4-BE49-F238E27FC236}">
                <a16:creationId xmlns:a16="http://schemas.microsoft.com/office/drawing/2014/main" id="{4776086A-556E-4CB6-B18A-55C28F1EFDD3}"/>
              </a:ext>
            </a:extLst>
          </p:cNvPr>
          <p:cNvSpPr/>
          <p:nvPr/>
        </p:nvSpPr>
        <p:spPr>
          <a:xfrm>
            <a:off x="4345547" y="199309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5" name="Retângulo 1374">
            <a:extLst>
              <a:ext uri="{FF2B5EF4-FFF2-40B4-BE49-F238E27FC236}">
                <a16:creationId xmlns:a16="http://schemas.microsoft.com/office/drawing/2014/main" id="{6CD16F2B-34C0-4916-A7DD-4304A9C153E6}"/>
              </a:ext>
            </a:extLst>
          </p:cNvPr>
          <p:cNvSpPr/>
          <p:nvPr/>
        </p:nvSpPr>
        <p:spPr>
          <a:xfrm>
            <a:off x="4338409" y="260256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6" name="Retângulo 1375">
            <a:extLst>
              <a:ext uri="{FF2B5EF4-FFF2-40B4-BE49-F238E27FC236}">
                <a16:creationId xmlns:a16="http://schemas.microsoft.com/office/drawing/2014/main" id="{B8697301-3E18-407F-8276-FB1E8EDA7AD0}"/>
              </a:ext>
            </a:extLst>
          </p:cNvPr>
          <p:cNvSpPr/>
          <p:nvPr/>
        </p:nvSpPr>
        <p:spPr>
          <a:xfrm>
            <a:off x="4345254" y="239978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7" name="Retângulo 1376">
            <a:extLst>
              <a:ext uri="{FF2B5EF4-FFF2-40B4-BE49-F238E27FC236}">
                <a16:creationId xmlns:a16="http://schemas.microsoft.com/office/drawing/2014/main" id="{5C25499A-7BC4-459C-8DA4-014017C12199}"/>
              </a:ext>
            </a:extLst>
          </p:cNvPr>
          <p:cNvSpPr/>
          <p:nvPr/>
        </p:nvSpPr>
        <p:spPr>
          <a:xfrm>
            <a:off x="4336934" y="300905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8" name="Retângulo 1377">
            <a:extLst>
              <a:ext uri="{FF2B5EF4-FFF2-40B4-BE49-F238E27FC236}">
                <a16:creationId xmlns:a16="http://schemas.microsoft.com/office/drawing/2014/main" id="{BE366E49-0B6B-4308-89F1-5B5D5CBA89A9}"/>
              </a:ext>
            </a:extLst>
          </p:cNvPr>
          <p:cNvSpPr/>
          <p:nvPr/>
        </p:nvSpPr>
        <p:spPr>
          <a:xfrm>
            <a:off x="4343779" y="280627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9" name="Retângulo 1378">
            <a:extLst>
              <a:ext uri="{FF2B5EF4-FFF2-40B4-BE49-F238E27FC236}">
                <a16:creationId xmlns:a16="http://schemas.microsoft.com/office/drawing/2014/main" id="{D433FED7-CC50-49DB-9D79-BD4E6F337A62}"/>
              </a:ext>
            </a:extLst>
          </p:cNvPr>
          <p:cNvSpPr/>
          <p:nvPr/>
        </p:nvSpPr>
        <p:spPr>
          <a:xfrm>
            <a:off x="4336641" y="341575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0" name="Retângulo 1379">
            <a:extLst>
              <a:ext uri="{FF2B5EF4-FFF2-40B4-BE49-F238E27FC236}">
                <a16:creationId xmlns:a16="http://schemas.microsoft.com/office/drawing/2014/main" id="{2E029053-6E57-4E67-8C1D-BE3DCD6DC116}"/>
              </a:ext>
            </a:extLst>
          </p:cNvPr>
          <p:cNvSpPr/>
          <p:nvPr/>
        </p:nvSpPr>
        <p:spPr>
          <a:xfrm>
            <a:off x="4343486" y="321296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1" name="Retângulo 1380">
            <a:extLst>
              <a:ext uri="{FF2B5EF4-FFF2-40B4-BE49-F238E27FC236}">
                <a16:creationId xmlns:a16="http://schemas.microsoft.com/office/drawing/2014/main" id="{A22C502E-89C7-4F45-A446-E5C10679AA05}"/>
              </a:ext>
            </a:extLst>
          </p:cNvPr>
          <p:cNvSpPr/>
          <p:nvPr/>
        </p:nvSpPr>
        <p:spPr>
          <a:xfrm>
            <a:off x="4331713" y="382166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2" name="Retângulo 1381">
            <a:extLst>
              <a:ext uri="{FF2B5EF4-FFF2-40B4-BE49-F238E27FC236}">
                <a16:creationId xmlns:a16="http://schemas.microsoft.com/office/drawing/2014/main" id="{F277AFEE-5209-405B-A89A-E8FA1B4AAABE}"/>
              </a:ext>
            </a:extLst>
          </p:cNvPr>
          <p:cNvSpPr/>
          <p:nvPr/>
        </p:nvSpPr>
        <p:spPr>
          <a:xfrm>
            <a:off x="4338558" y="361887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3" name="Retângulo 1382">
            <a:extLst>
              <a:ext uri="{FF2B5EF4-FFF2-40B4-BE49-F238E27FC236}">
                <a16:creationId xmlns:a16="http://schemas.microsoft.com/office/drawing/2014/main" id="{F7C43B24-9117-4463-BF34-47D2D48ED157}"/>
              </a:ext>
            </a:extLst>
          </p:cNvPr>
          <p:cNvSpPr/>
          <p:nvPr/>
        </p:nvSpPr>
        <p:spPr>
          <a:xfrm>
            <a:off x="4338265" y="402557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4" name="Retângulo 1383">
            <a:extLst>
              <a:ext uri="{FF2B5EF4-FFF2-40B4-BE49-F238E27FC236}">
                <a16:creationId xmlns:a16="http://schemas.microsoft.com/office/drawing/2014/main" id="{9DD0DD56-779B-46C9-9A8B-124F82D48B90}"/>
              </a:ext>
            </a:extLst>
          </p:cNvPr>
          <p:cNvSpPr/>
          <p:nvPr/>
        </p:nvSpPr>
        <p:spPr>
          <a:xfrm>
            <a:off x="3872621" y="425958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5" name="Retângulo 1384">
            <a:extLst>
              <a:ext uri="{FF2B5EF4-FFF2-40B4-BE49-F238E27FC236}">
                <a16:creationId xmlns:a16="http://schemas.microsoft.com/office/drawing/2014/main" id="{AB971AC7-CDC7-416B-B6C6-8601BC1E5D1D}"/>
              </a:ext>
            </a:extLst>
          </p:cNvPr>
          <p:cNvSpPr/>
          <p:nvPr/>
        </p:nvSpPr>
        <p:spPr>
          <a:xfrm>
            <a:off x="4212350" y="426684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6" name="Retângulo 1385">
            <a:extLst>
              <a:ext uri="{FF2B5EF4-FFF2-40B4-BE49-F238E27FC236}">
                <a16:creationId xmlns:a16="http://schemas.microsoft.com/office/drawing/2014/main" id="{52F45138-E65A-4277-A290-64FD20870981}"/>
              </a:ext>
            </a:extLst>
          </p:cNvPr>
          <p:cNvSpPr/>
          <p:nvPr/>
        </p:nvSpPr>
        <p:spPr>
          <a:xfrm>
            <a:off x="4643219" y="426684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7" name="Retângulo 1386">
            <a:extLst>
              <a:ext uri="{FF2B5EF4-FFF2-40B4-BE49-F238E27FC236}">
                <a16:creationId xmlns:a16="http://schemas.microsoft.com/office/drawing/2014/main" id="{23ECD89C-0092-4D03-BCA1-E619ABA4398C}"/>
              </a:ext>
            </a:extLst>
          </p:cNvPr>
          <p:cNvSpPr/>
          <p:nvPr/>
        </p:nvSpPr>
        <p:spPr>
          <a:xfrm>
            <a:off x="5074088" y="426684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8" name="Retângulo 1387">
            <a:extLst>
              <a:ext uri="{FF2B5EF4-FFF2-40B4-BE49-F238E27FC236}">
                <a16:creationId xmlns:a16="http://schemas.microsoft.com/office/drawing/2014/main" id="{15D48CF3-2F72-456E-A209-CBA376032C1D}"/>
              </a:ext>
            </a:extLst>
          </p:cNvPr>
          <p:cNvSpPr/>
          <p:nvPr/>
        </p:nvSpPr>
        <p:spPr>
          <a:xfrm>
            <a:off x="5507266" y="426684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9" name="Retângulo 1388">
            <a:extLst>
              <a:ext uri="{FF2B5EF4-FFF2-40B4-BE49-F238E27FC236}">
                <a16:creationId xmlns:a16="http://schemas.microsoft.com/office/drawing/2014/main" id="{B30084C3-1557-40C7-B6FA-4C8F9781F65D}"/>
              </a:ext>
            </a:extLst>
          </p:cNvPr>
          <p:cNvSpPr/>
          <p:nvPr/>
        </p:nvSpPr>
        <p:spPr>
          <a:xfrm>
            <a:off x="5938135" y="426684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0" name="Retângulo 1389">
            <a:extLst>
              <a:ext uri="{FF2B5EF4-FFF2-40B4-BE49-F238E27FC236}">
                <a16:creationId xmlns:a16="http://schemas.microsoft.com/office/drawing/2014/main" id="{6877AEB7-FEAD-492C-936E-758F19299D8E}"/>
              </a:ext>
            </a:extLst>
          </p:cNvPr>
          <p:cNvSpPr/>
          <p:nvPr/>
        </p:nvSpPr>
        <p:spPr>
          <a:xfrm>
            <a:off x="6369004" y="426684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1" name="Retângulo 1390">
            <a:extLst>
              <a:ext uri="{FF2B5EF4-FFF2-40B4-BE49-F238E27FC236}">
                <a16:creationId xmlns:a16="http://schemas.microsoft.com/office/drawing/2014/main" id="{485A34CC-1430-4FD1-84DF-804BF0378A9C}"/>
              </a:ext>
            </a:extLst>
          </p:cNvPr>
          <p:cNvSpPr/>
          <p:nvPr/>
        </p:nvSpPr>
        <p:spPr>
          <a:xfrm>
            <a:off x="6799873" y="426684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2" name="Retângulo 1391">
            <a:extLst>
              <a:ext uri="{FF2B5EF4-FFF2-40B4-BE49-F238E27FC236}">
                <a16:creationId xmlns:a16="http://schemas.microsoft.com/office/drawing/2014/main" id="{F4867AC6-79AB-4E40-9E34-98EC9B648E39}"/>
              </a:ext>
            </a:extLst>
          </p:cNvPr>
          <p:cNvSpPr/>
          <p:nvPr/>
        </p:nvSpPr>
        <p:spPr>
          <a:xfrm>
            <a:off x="7233276" y="426684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3" name="Retângulo 1392">
            <a:extLst>
              <a:ext uri="{FF2B5EF4-FFF2-40B4-BE49-F238E27FC236}">
                <a16:creationId xmlns:a16="http://schemas.microsoft.com/office/drawing/2014/main" id="{0782BE40-C8C7-41D1-A74B-ED4FF20B8A8B}"/>
              </a:ext>
            </a:extLst>
          </p:cNvPr>
          <p:cNvSpPr/>
          <p:nvPr/>
        </p:nvSpPr>
        <p:spPr>
          <a:xfrm>
            <a:off x="7664145" y="426684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4" name="Retângulo 1393">
            <a:extLst>
              <a:ext uri="{FF2B5EF4-FFF2-40B4-BE49-F238E27FC236}">
                <a16:creationId xmlns:a16="http://schemas.microsoft.com/office/drawing/2014/main" id="{C5CEAA65-BF87-47A7-BA3C-79C303BF18B3}"/>
              </a:ext>
            </a:extLst>
          </p:cNvPr>
          <p:cNvSpPr/>
          <p:nvPr/>
        </p:nvSpPr>
        <p:spPr>
          <a:xfrm>
            <a:off x="8095014" y="426684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5" name="Retângulo 1394">
            <a:extLst>
              <a:ext uri="{FF2B5EF4-FFF2-40B4-BE49-F238E27FC236}">
                <a16:creationId xmlns:a16="http://schemas.microsoft.com/office/drawing/2014/main" id="{D699A37D-B6F0-4216-83AA-EB3E26D7EEC2}"/>
              </a:ext>
            </a:extLst>
          </p:cNvPr>
          <p:cNvSpPr/>
          <p:nvPr/>
        </p:nvSpPr>
        <p:spPr>
          <a:xfrm>
            <a:off x="8525883" y="426684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6" name="Retângulo 1395">
            <a:extLst>
              <a:ext uri="{FF2B5EF4-FFF2-40B4-BE49-F238E27FC236}">
                <a16:creationId xmlns:a16="http://schemas.microsoft.com/office/drawing/2014/main" id="{9A6C80D6-2AE6-459A-BD01-9478633250D4}"/>
              </a:ext>
            </a:extLst>
          </p:cNvPr>
          <p:cNvSpPr/>
          <p:nvPr/>
        </p:nvSpPr>
        <p:spPr>
          <a:xfrm>
            <a:off x="8959061" y="426684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7" name="Retângulo 1396">
            <a:extLst>
              <a:ext uri="{FF2B5EF4-FFF2-40B4-BE49-F238E27FC236}">
                <a16:creationId xmlns:a16="http://schemas.microsoft.com/office/drawing/2014/main" id="{DA6DD685-1861-4B20-84BD-85A55CAD7723}"/>
              </a:ext>
            </a:extLst>
          </p:cNvPr>
          <p:cNvSpPr/>
          <p:nvPr/>
        </p:nvSpPr>
        <p:spPr>
          <a:xfrm>
            <a:off x="9389930" y="426684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8" name="Retângulo 1397">
            <a:extLst>
              <a:ext uri="{FF2B5EF4-FFF2-40B4-BE49-F238E27FC236}">
                <a16:creationId xmlns:a16="http://schemas.microsoft.com/office/drawing/2014/main" id="{38F4B734-1BB1-4F8D-AF2E-6D576600908A}"/>
              </a:ext>
            </a:extLst>
          </p:cNvPr>
          <p:cNvSpPr/>
          <p:nvPr/>
        </p:nvSpPr>
        <p:spPr>
          <a:xfrm>
            <a:off x="9820799" y="426684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9" name="Retângulo 1398">
            <a:extLst>
              <a:ext uri="{FF2B5EF4-FFF2-40B4-BE49-F238E27FC236}">
                <a16:creationId xmlns:a16="http://schemas.microsoft.com/office/drawing/2014/main" id="{53B2282B-16CE-4100-8AEF-DEC2D5C17D8E}"/>
              </a:ext>
            </a:extLst>
          </p:cNvPr>
          <p:cNvSpPr/>
          <p:nvPr/>
        </p:nvSpPr>
        <p:spPr>
          <a:xfrm>
            <a:off x="10251668" y="426684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0" name="Retângulo 1399">
            <a:extLst>
              <a:ext uri="{FF2B5EF4-FFF2-40B4-BE49-F238E27FC236}">
                <a16:creationId xmlns:a16="http://schemas.microsoft.com/office/drawing/2014/main" id="{13EC3589-B57A-4C44-85C3-17EF1082BB1D}"/>
              </a:ext>
            </a:extLst>
          </p:cNvPr>
          <p:cNvSpPr/>
          <p:nvPr/>
        </p:nvSpPr>
        <p:spPr>
          <a:xfrm>
            <a:off x="10682537" y="426684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1" name="Retângulo 1400">
            <a:extLst>
              <a:ext uri="{FF2B5EF4-FFF2-40B4-BE49-F238E27FC236}">
                <a16:creationId xmlns:a16="http://schemas.microsoft.com/office/drawing/2014/main" id="{127A368B-26B4-421D-9E3C-FE6FBC1C1935}"/>
              </a:ext>
            </a:extLst>
          </p:cNvPr>
          <p:cNvSpPr/>
          <p:nvPr/>
        </p:nvSpPr>
        <p:spPr>
          <a:xfrm>
            <a:off x="11109235" y="426712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02" name="Conector reto 1401">
            <a:extLst>
              <a:ext uri="{FF2B5EF4-FFF2-40B4-BE49-F238E27FC236}">
                <a16:creationId xmlns:a16="http://schemas.microsoft.com/office/drawing/2014/main" id="{F0D50127-1244-4794-9212-DEEC53C1CFC6}"/>
              </a:ext>
            </a:extLst>
          </p:cNvPr>
          <p:cNvCxnSpPr>
            <a:cxnSpLocks/>
          </p:cNvCxnSpPr>
          <p:nvPr/>
        </p:nvCxnSpPr>
        <p:spPr>
          <a:xfrm flipH="1">
            <a:off x="1138270" y="916185"/>
            <a:ext cx="305807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3" name="Conector reto 1402">
            <a:extLst>
              <a:ext uri="{FF2B5EF4-FFF2-40B4-BE49-F238E27FC236}">
                <a16:creationId xmlns:a16="http://schemas.microsoft.com/office/drawing/2014/main" id="{55E0C1A2-7E5A-4002-AFAF-AC73623AD601}"/>
              </a:ext>
            </a:extLst>
          </p:cNvPr>
          <p:cNvCxnSpPr>
            <a:cxnSpLocks/>
            <a:stCxn id="660" idx="1"/>
          </p:cNvCxnSpPr>
          <p:nvPr/>
        </p:nvCxnSpPr>
        <p:spPr>
          <a:xfrm flipH="1">
            <a:off x="1138271" y="1097714"/>
            <a:ext cx="30580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4" name="Conector reto 1403">
            <a:extLst>
              <a:ext uri="{FF2B5EF4-FFF2-40B4-BE49-F238E27FC236}">
                <a16:creationId xmlns:a16="http://schemas.microsoft.com/office/drawing/2014/main" id="{6D913D27-6323-4A65-9411-E057521EA13A}"/>
              </a:ext>
            </a:extLst>
          </p:cNvPr>
          <p:cNvCxnSpPr>
            <a:cxnSpLocks/>
            <a:stCxn id="664" idx="1"/>
          </p:cNvCxnSpPr>
          <p:nvPr/>
        </p:nvCxnSpPr>
        <p:spPr>
          <a:xfrm flipH="1">
            <a:off x="1152108" y="1307086"/>
            <a:ext cx="291970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5" name="Conector reto 1404">
            <a:extLst>
              <a:ext uri="{FF2B5EF4-FFF2-40B4-BE49-F238E27FC236}">
                <a16:creationId xmlns:a16="http://schemas.microsoft.com/office/drawing/2014/main" id="{3EB04848-3FD7-4FA0-8DE4-61FB90854E4C}"/>
              </a:ext>
            </a:extLst>
          </p:cNvPr>
          <p:cNvCxnSpPr>
            <a:cxnSpLocks/>
            <a:stCxn id="665" idx="1"/>
          </p:cNvCxnSpPr>
          <p:nvPr/>
        </p:nvCxnSpPr>
        <p:spPr>
          <a:xfrm flipH="1">
            <a:off x="1138640" y="1519667"/>
            <a:ext cx="305438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6" name="Conector reto 1405">
            <a:extLst>
              <a:ext uri="{FF2B5EF4-FFF2-40B4-BE49-F238E27FC236}">
                <a16:creationId xmlns:a16="http://schemas.microsoft.com/office/drawing/2014/main" id="{CA2899EC-0141-44C2-AA36-979F7E30E52D}"/>
              </a:ext>
            </a:extLst>
          </p:cNvPr>
          <p:cNvCxnSpPr>
            <a:cxnSpLocks/>
            <a:stCxn id="666" idx="1"/>
          </p:cNvCxnSpPr>
          <p:nvPr/>
        </p:nvCxnSpPr>
        <p:spPr>
          <a:xfrm flipH="1">
            <a:off x="1142033" y="1753358"/>
            <a:ext cx="30204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7" name="Retângulo 1406">
            <a:extLst>
              <a:ext uri="{FF2B5EF4-FFF2-40B4-BE49-F238E27FC236}">
                <a16:creationId xmlns:a16="http://schemas.microsoft.com/office/drawing/2014/main" id="{2827409C-DAEF-423D-B242-9A906CE6946B}"/>
              </a:ext>
            </a:extLst>
          </p:cNvPr>
          <p:cNvSpPr/>
          <p:nvPr/>
        </p:nvSpPr>
        <p:spPr>
          <a:xfrm>
            <a:off x="3032722" y="372258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8" name="Retângulo 1407">
            <a:extLst>
              <a:ext uri="{FF2B5EF4-FFF2-40B4-BE49-F238E27FC236}">
                <a16:creationId xmlns:a16="http://schemas.microsoft.com/office/drawing/2014/main" id="{7B22DDE6-42CF-4F47-922F-19DE435B25AC}"/>
              </a:ext>
            </a:extLst>
          </p:cNvPr>
          <p:cNvSpPr/>
          <p:nvPr/>
        </p:nvSpPr>
        <p:spPr>
          <a:xfrm>
            <a:off x="3398572" y="372258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9" name="Retângulo 1408">
            <a:extLst>
              <a:ext uri="{FF2B5EF4-FFF2-40B4-BE49-F238E27FC236}">
                <a16:creationId xmlns:a16="http://schemas.microsoft.com/office/drawing/2014/main" id="{A6DC4720-009C-4474-A34A-E7BFAF0B81D1}"/>
              </a:ext>
            </a:extLst>
          </p:cNvPr>
          <p:cNvSpPr/>
          <p:nvPr/>
        </p:nvSpPr>
        <p:spPr>
          <a:xfrm>
            <a:off x="3032722" y="392832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0" name="Retângulo 1409">
            <a:extLst>
              <a:ext uri="{FF2B5EF4-FFF2-40B4-BE49-F238E27FC236}">
                <a16:creationId xmlns:a16="http://schemas.microsoft.com/office/drawing/2014/main" id="{10A93458-FEC0-470C-8353-FFE08748BDF0}"/>
              </a:ext>
            </a:extLst>
          </p:cNvPr>
          <p:cNvSpPr/>
          <p:nvPr/>
        </p:nvSpPr>
        <p:spPr>
          <a:xfrm>
            <a:off x="3398569" y="392469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1" name="Retângulo 1410">
            <a:extLst>
              <a:ext uri="{FF2B5EF4-FFF2-40B4-BE49-F238E27FC236}">
                <a16:creationId xmlns:a16="http://schemas.microsoft.com/office/drawing/2014/main" id="{5183166A-AA7F-459E-A684-BD65642EB330}"/>
              </a:ext>
            </a:extLst>
          </p:cNvPr>
          <p:cNvSpPr/>
          <p:nvPr/>
        </p:nvSpPr>
        <p:spPr>
          <a:xfrm>
            <a:off x="3032721" y="413834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2" name="Retângulo 1411">
            <a:extLst>
              <a:ext uri="{FF2B5EF4-FFF2-40B4-BE49-F238E27FC236}">
                <a16:creationId xmlns:a16="http://schemas.microsoft.com/office/drawing/2014/main" id="{B8A6DBEA-4793-41D7-87E1-D185F9FE277D}"/>
              </a:ext>
            </a:extLst>
          </p:cNvPr>
          <p:cNvSpPr/>
          <p:nvPr/>
        </p:nvSpPr>
        <p:spPr>
          <a:xfrm>
            <a:off x="3032722" y="434835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3" name="Retângulo 1412">
            <a:extLst>
              <a:ext uri="{FF2B5EF4-FFF2-40B4-BE49-F238E27FC236}">
                <a16:creationId xmlns:a16="http://schemas.microsoft.com/office/drawing/2014/main" id="{AEE92650-5AB9-4BCC-9F49-A08E8DE8B25B}"/>
              </a:ext>
            </a:extLst>
          </p:cNvPr>
          <p:cNvSpPr/>
          <p:nvPr/>
        </p:nvSpPr>
        <p:spPr>
          <a:xfrm>
            <a:off x="3032722" y="458033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4" name="Retângulo 1413">
            <a:extLst>
              <a:ext uri="{FF2B5EF4-FFF2-40B4-BE49-F238E27FC236}">
                <a16:creationId xmlns:a16="http://schemas.microsoft.com/office/drawing/2014/main" id="{D63116CB-8781-46C7-ACEF-5D4A57EA55B7}"/>
              </a:ext>
            </a:extLst>
          </p:cNvPr>
          <p:cNvSpPr/>
          <p:nvPr/>
        </p:nvSpPr>
        <p:spPr>
          <a:xfrm>
            <a:off x="3398570" y="413406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5" name="Retângulo 1414">
            <a:extLst>
              <a:ext uri="{FF2B5EF4-FFF2-40B4-BE49-F238E27FC236}">
                <a16:creationId xmlns:a16="http://schemas.microsoft.com/office/drawing/2014/main" id="{F837089D-2574-4B62-9900-A251FEAE345A}"/>
              </a:ext>
            </a:extLst>
          </p:cNvPr>
          <p:cNvSpPr/>
          <p:nvPr/>
        </p:nvSpPr>
        <p:spPr>
          <a:xfrm>
            <a:off x="3398570" y="434664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6" name="Retângulo 1415">
            <a:extLst>
              <a:ext uri="{FF2B5EF4-FFF2-40B4-BE49-F238E27FC236}">
                <a16:creationId xmlns:a16="http://schemas.microsoft.com/office/drawing/2014/main" id="{AE727C96-BF09-4508-BCF8-2173118078FC}"/>
              </a:ext>
            </a:extLst>
          </p:cNvPr>
          <p:cNvSpPr/>
          <p:nvPr/>
        </p:nvSpPr>
        <p:spPr>
          <a:xfrm>
            <a:off x="3398569" y="458033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7" name="Conector reto 1416">
            <a:extLst>
              <a:ext uri="{FF2B5EF4-FFF2-40B4-BE49-F238E27FC236}">
                <a16:creationId xmlns:a16="http://schemas.microsoft.com/office/drawing/2014/main" id="{B22367BA-BE79-43DF-B624-CC307E8B8364}"/>
              </a:ext>
            </a:extLst>
          </p:cNvPr>
          <p:cNvCxnSpPr>
            <a:cxnSpLocks/>
          </p:cNvCxnSpPr>
          <p:nvPr/>
        </p:nvCxnSpPr>
        <p:spPr>
          <a:xfrm>
            <a:off x="3325587" y="3778689"/>
            <a:ext cx="0" cy="919523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8" name="Conector reto 1417">
            <a:extLst>
              <a:ext uri="{FF2B5EF4-FFF2-40B4-BE49-F238E27FC236}">
                <a16:creationId xmlns:a16="http://schemas.microsoft.com/office/drawing/2014/main" id="{A03580B5-4244-47B7-AB06-280C0F95CD97}"/>
              </a:ext>
            </a:extLst>
          </p:cNvPr>
          <p:cNvCxnSpPr>
            <a:cxnSpLocks/>
          </p:cNvCxnSpPr>
          <p:nvPr/>
        </p:nvCxnSpPr>
        <p:spPr>
          <a:xfrm flipH="1">
            <a:off x="3092761" y="3771366"/>
            <a:ext cx="85157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9" name="Conector reto 1418">
            <a:extLst>
              <a:ext uri="{FF2B5EF4-FFF2-40B4-BE49-F238E27FC236}">
                <a16:creationId xmlns:a16="http://schemas.microsoft.com/office/drawing/2014/main" id="{B3602AF6-5375-4014-8882-83126A24725D}"/>
              </a:ext>
            </a:extLst>
          </p:cNvPr>
          <p:cNvCxnSpPr>
            <a:cxnSpLocks/>
          </p:cNvCxnSpPr>
          <p:nvPr/>
        </p:nvCxnSpPr>
        <p:spPr>
          <a:xfrm flipH="1">
            <a:off x="3092761" y="3952894"/>
            <a:ext cx="85157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0" name="Conector reto 1419">
            <a:extLst>
              <a:ext uri="{FF2B5EF4-FFF2-40B4-BE49-F238E27FC236}">
                <a16:creationId xmlns:a16="http://schemas.microsoft.com/office/drawing/2014/main" id="{3638D1A1-97C2-40D0-BA3F-5A08FD5ABDA4}"/>
              </a:ext>
            </a:extLst>
          </p:cNvPr>
          <p:cNvCxnSpPr>
            <a:cxnSpLocks/>
          </p:cNvCxnSpPr>
          <p:nvPr/>
        </p:nvCxnSpPr>
        <p:spPr>
          <a:xfrm flipH="1">
            <a:off x="3096526" y="4162266"/>
            <a:ext cx="81392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1" name="Conector reto 1420">
            <a:extLst>
              <a:ext uri="{FF2B5EF4-FFF2-40B4-BE49-F238E27FC236}">
                <a16:creationId xmlns:a16="http://schemas.microsoft.com/office/drawing/2014/main" id="{03E54E1D-EF35-4D22-AFC4-68542984FB44}"/>
              </a:ext>
            </a:extLst>
          </p:cNvPr>
          <p:cNvCxnSpPr>
            <a:cxnSpLocks/>
          </p:cNvCxnSpPr>
          <p:nvPr/>
        </p:nvCxnSpPr>
        <p:spPr>
          <a:xfrm flipH="1">
            <a:off x="3093132" y="4374847"/>
            <a:ext cx="8478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2" name="Conector reto 1421">
            <a:extLst>
              <a:ext uri="{FF2B5EF4-FFF2-40B4-BE49-F238E27FC236}">
                <a16:creationId xmlns:a16="http://schemas.microsoft.com/office/drawing/2014/main" id="{63476D3E-4A5F-4B7E-9773-55E3E3D9EAA6}"/>
              </a:ext>
            </a:extLst>
          </p:cNvPr>
          <p:cNvCxnSpPr>
            <a:cxnSpLocks/>
          </p:cNvCxnSpPr>
          <p:nvPr/>
        </p:nvCxnSpPr>
        <p:spPr>
          <a:xfrm flipH="1">
            <a:off x="3096524" y="4608538"/>
            <a:ext cx="813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3" name="Conector reto 1422">
            <a:extLst>
              <a:ext uri="{FF2B5EF4-FFF2-40B4-BE49-F238E27FC236}">
                <a16:creationId xmlns:a16="http://schemas.microsoft.com/office/drawing/2014/main" id="{569F3083-7693-415B-9F56-6D04B3170691}"/>
              </a:ext>
            </a:extLst>
          </p:cNvPr>
          <p:cNvCxnSpPr>
            <a:cxnSpLocks/>
          </p:cNvCxnSpPr>
          <p:nvPr/>
        </p:nvCxnSpPr>
        <p:spPr>
          <a:xfrm flipH="1" flipV="1">
            <a:off x="1359649" y="4692532"/>
            <a:ext cx="1971366" cy="5568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4" name="Conector reto 1423">
            <a:extLst>
              <a:ext uri="{FF2B5EF4-FFF2-40B4-BE49-F238E27FC236}">
                <a16:creationId xmlns:a16="http://schemas.microsoft.com/office/drawing/2014/main" id="{1260808C-D540-482A-A9A3-FC16D1293BCB}"/>
              </a:ext>
            </a:extLst>
          </p:cNvPr>
          <p:cNvCxnSpPr>
            <a:cxnSpLocks/>
          </p:cNvCxnSpPr>
          <p:nvPr/>
        </p:nvCxnSpPr>
        <p:spPr>
          <a:xfrm>
            <a:off x="3177918" y="3771366"/>
            <a:ext cx="0" cy="92684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5" name="Conector reto 1424">
            <a:extLst>
              <a:ext uri="{FF2B5EF4-FFF2-40B4-BE49-F238E27FC236}">
                <a16:creationId xmlns:a16="http://schemas.microsoft.com/office/drawing/2014/main" id="{BA89A74D-E31E-48D6-A57E-55186F82C873}"/>
              </a:ext>
            </a:extLst>
          </p:cNvPr>
          <p:cNvCxnSpPr>
            <a:cxnSpLocks/>
          </p:cNvCxnSpPr>
          <p:nvPr/>
        </p:nvCxnSpPr>
        <p:spPr>
          <a:xfrm flipH="1">
            <a:off x="3325587" y="3778689"/>
            <a:ext cx="85157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6" name="Conector reto 1425">
            <a:extLst>
              <a:ext uri="{FF2B5EF4-FFF2-40B4-BE49-F238E27FC236}">
                <a16:creationId xmlns:a16="http://schemas.microsoft.com/office/drawing/2014/main" id="{684F0482-C545-4A0E-B8AA-3879D8B090FA}"/>
              </a:ext>
            </a:extLst>
          </p:cNvPr>
          <p:cNvCxnSpPr>
            <a:cxnSpLocks/>
          </p:cNvCxnSpPr>
          <p:nvPr/>
        </p:nvCxnSpPr>
        <p:spPr>
          <a:xfrm flipH="1">
            <a:off x="3325586" y="3952894"/>
            <a:ext cx="85157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7" name="Conector reto 1426">
            <a:extLst>
              <a:ext uri="{FF2B5EF4-FFF2-40B4-BE49-F238E27FC236}">
                <a16:creationId xmlns:a16="http://schemas.microsoft.com/office/drawing/2014/main" id="{DA84F547-1275-49AF-A0B2-99070BDA588A}"/>
              </a:ext>
            </a:extLst>
          </p:cNvPr>
          <p:cNvCxnSpPr>
            <a:cxnSpLocks/>
          </p:cNvCxnSpPr>
          <p:nvPr/>
        </p:nvCxnSpPr>
        <p:spPr>
          <a:xfrm flipH="1">
            <a:off x="3321894" y="4379403"/>
            <a:ext cx="8478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8" name="Conector reto 1427">
            <a:extLst>
              <a:ext uri="{FF2B5EF4-FFF2-40B4-BE49-F238E27FC236}">
                <a16:creationId xmlns:a16="http://schemas.microsoft.com/office/drawing/2014/main" id="{68524571-11E3-4C2F-B0D5-A96C8B8A8B3A}"/>
              </a:ext>
            </a:extLst>
          </p:cNvPr>
          <p:cNvCxnSpPr>
            <a:cxnSpLocks/>
          </p:cNvCxnSpPr>
          <p:nvPr/>
        </p:nvCxnSpPr>
        <p:spPr>
          <a:xfrm flipH="1">
            <a:off x="3321894" y="4611610"/>
            <a:ext cx="76675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9" name="Conector reto 1428">
            <a:extLst>
              <a:ext uri="{FF2B5EF4-FFF2-40B4-BE49-F238E27FC236}">
                <a16:creationId xmlns:a16="http://schemas.microsoft.com/office/drawing/2014/main" id="{F1E642FC-05E8-4ACE-BB42-6FBCF239A886}"/>
              </a:ext>
            </a:extLst>
          </p:cNvPr>
          <p:cNvCxnSpPr>
            <a:cxnSpLocks/>
          </p:cNvCxnSpPr>
          <p:nvPr/>
        </p:nvCxnSpPr>
        <p:spPr>
          <a:xfrm>
            <a:off x="1892978" y="978011"/>
            <a:ext cx="0" cy="85542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0" name="Conector reto 1429">
            <a:extLst>
              <a:ext uri="{FF2B5EF4-FFF2-40B4-BE49-F238E27FC236}">
                <a16:creationId xmlns:a16="http://schemas.microsoft.com/office/drawing/2014/main" id="{911107AF-F474-42F8-AE97-DF0A73F587A8}"/>
              </a:ext>
            </a:extLst>
          </p:cNvPr>
          <p:cNvCxnSpPr>
            <a:cxnSpLocks/>
          </p:cNvCxnSpPr>
          <p:nvPr/>
        </p:nvCxnSpPr>
        <p:spPr>
          <a:xfrm flipH="1">
            <a:off x="2144525" y="988811"/>
            <a:ext cx="1" cy="84159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1" name="Conector reto 1430">
            <a:extLst>
              <a:ext uri="{FF2B5EF4-FFF2-40B4-BE49-F238E27FC236}">
                <a16:creationId xmlns:a16="http://schemas.microsoft.com/office/drawing/2014/main" id="{FC9A987C-F483-4F0E-ABCB-5B87735B26B7}"/>
              </a:ext>
            </a:extLst>
          </p:cNvPr>
          <p:cNvCxnSpPr>
            <a:cxnSpLocks/>
          </p:cNvCxnSpPr>
          <p:nvPr/>
        </p:nvCxnSpPr>
        <p:spPr>
          <a:xfrm>
            <a:off x="2405841" y="988811"/>
            <a:ext cx="0" cy="84462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2" name="Conector reto 1431">
            <a:extLst>
              <a:ext uri="{FF2B5EF4-FFF2-40B4-BE49-F238E27FC236}">
                <a16:creationId xmlns:a16="http://schemas.microsoft.com/office/drawing/2014/main" id="{F64F2206-3823-4E2D-AF8D-9D8FDFF48DA7}"/>
              </a:ext>
            </a:extLst>
          </p:cNvPr>
          <p:cNvCxnSpPr>
            <a:cxnSpLocks/>
          </p:cNvCxnSpPr>
          <p:nvPr/>
        </p:nvCxnSpPr>
        <p:spPr>
          <a:xfrm flipH="1" flipV="1">
            <a:off x="1900404" y="1493179"/>
            <a:ext cx="32013" cy="78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3" name="Conector reto 1432">
            <a:extLst>
              <a:ext uri="{FF2B5EF4-FFF2-40B4-BE49-F238E27FC236}">
                <a16:creationId xmlns:a16="http://schemas.microsoft.com/office/drawing/2014/main" id="{CC4BF606-566D-4FC8-85F3-8634E0CBA223}"/>
              </a:ext>
            </a:extLst>
          </p:cNvPr>
          <p:cNvCxnSpPr>
            <a:cxnSpLocks/>
          </p:cNvCxnSpPr>
          <p:nvPr/>
        </p:nvCxnSpPr>
        <p:spPr>
          <a:xfrm flipH="1">
            <a:off x="1898159" y="1745011"/>
            <a:ext cx="34257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4" name="Conector reto 1433">
            <a:extLst>
              <a:ext uri="{FF2B5EF4-FFF2-40B4-BE49-F238E27FC236}">
                <a16:creationId xmlns:a16="http://schemas.microsoft.com/office/drawing/2014/main" id="{8E3917BD-7ACF-4EA4-87A8-3FF5C56F32AA}"/>
              </a:ext>
            </a:extLst>
          </p:cNvPr>
          <p:cNvCxnSpPr>
            <a:cxnSpLocks/>
          </p:cNvCxnSpPr>
          <p:nvPr/>
        </p:nvCxnSpPr>
        <p:spPr>
          <a:xfrm flipH="1">
            <a:off x="2144314" y="988811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5" name="Conector reto 1434">
            <a:extLst>
              <a:ext uri="{FF2B5EF4-FFF2-40B4-BE49-F238E27FC236}">
                <a16:creationId xmlns:a16="http://schemas.microsoft.com/office/drawing/2014/main" id="{AAB2B7E2-64B3-4784-B3A1-24EEE50C7C16}"/>
              </a:ext>
            </a:extLst>
          </p:cNvPr>
          <p:cNvCxnSpPr>
            <a:cxnSpLocks/>
          </p:cNvCxnSpPr>
          <p:nvPr/>
        </p:nvCxnSpPr>
        <p:spPr>
          <a:xfrm flipH="1">
            <a:off x="2148080" y="1236885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6" name="Conector reto 1435">
            <a:extLst>
              <a:ext uri="{FF2B5EF4-FFF2-40B4-BE49-F238E27FC236}">
                <a16:creationId xmlns:a16="http://schemas.microsoft.com/office/drawing/2014/main" id="{E5B92DB5-D0F6-4142-9E48-39F171DDAF2F}"/>
              </a:ext>
            </a:extLst>
          </p:cNvPr>
          <p:cNvCxnSpPr>
            <a:cxnSpLocks/>
          </p:cNvCxnSpPr>
          <p:nvPr/>
        </p:nvCxnSpPr>
        <p:spPr>
          <a:xfrm flipH="1">
            <a:off x="2144314" y="1491466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7" name="Conector reto 1436">
            <a:extLst>
              <a:ext uri="{FF2B5EF4-FFF2-40B4-BE49-F238E27FC236}">
                <a16:creationId xmlns:a16="http://schemas.microsoft.com/office/drawing/2014/main" id="{0323AD61-C88F-4E19-B173-8C5989F57EF1}"/>
              </a:ext>
            </a:extLst>
          </p:cNvPr>
          <p:cNvCxnSpPr>
            <a:cxnSpLocks/>
          </p:cNvCxnSpPr>
          <p:nvPr/>
        </p:nvCxnSpPr>
        <p:spPr>
          <a:xfrm flipH="1">
            <a:off x="2144314" y="1748763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8" name="Conector reto 1437">
            <a:extLst>
              <a:ext uri="{FF2B5EF4-FFF2-40B4-BE49-F238E27FC236}">
                <a16:creationId xmlns:a16="http://schemas.microsoft.com/office/drawing/2014/main" id="{0DB2977A-F7F0-4B02-9720-F1A7F5799A77}"/>
              </a:ext>
            </a:extLst>
          </p:cNvPr>
          <p:cNvCxnSpPr>
            <a:cxnSpLocks/>
          </p:cNvCxnSpPr>
          <p:nvPr/>
        </p:nvCxnSpPr>
        <p:spPr>
          <a:xfrm flipH="1">
            <a:off x="2405841" y="1748885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9" name="Conector reto 1438">
            <a:extLst>
              <a:ext uri="{FF2B5EF4-FFF2-40B4-BE49-F238E27FC236}">
                <a16:creationId xmlns:a16="http://schemas.microsoft.com/office/drawing/2014/main" id="{C380A81D-5F28-48CE-9636-5C31D33D1FEF}"/>
              </a:ext>
            </a:extLst>
          </p:cNvPr>
          <p:cNvCxnSpPr>
            <a:cxnSpLocks/>
          </p:cNvCxnSpPr>
          <p:nvPr/>
        </p:nvCxnSpPr>
        <p:spPr>
          <a:xfrm flipH="1">
            <a:off x="2405841" y="1236885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0" name="Conector reto 1439">
            <a:extLst>
              <a:ext uri="{FF2B5EF4-FFF2-40B4-BE49-F238E27FC236}">
                <a16:creationId xmlns:a16="http://schemas.microsoft.com/office/drawing/2014/main" id="{F243359A-6F1F-4427-8A46-4488DA8EABEF}"/>
              </a:ext>
            </a:extLst>
          </p:cNvPr>
          <p:cNvCxnSpPr>
            <a:cxnSpLocks/>
          </p:cNvCxnSpPr>
          <p:nvPr/>
        </p:nvCxnSpPr>
        <p:spPr>
          <a:xfrm flipH="1">
            <a:off x="2408244" y="1491466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1" name="Conector reto 1440">
            <a:extLst>
              <a:ext uri="{FF2B5EF4-FFF2-40B4-BE49-F238E27FC236}">
                <a16:creationId xmlns:a16="http://schemas.microsoft.com/office/drawing/2014/main" id="{AC72D73A-9E04-4422-A8F5-19FF1808BE4D}"/>
              </a:ext>
            </a:extLst>
          </p:cNvPr>
          <p:cNvCxnSpPr>
            <a:cxnSpLocks/>
          </p:cNvCxnSpPr>
          <p:nvPr/>
        </p:nvCxnSpPr>
        <p:spPr>
          <a:xfrm flipH="1">
            <a:off x="2405841" y="983001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2" name="Conector reto 1441">
            <a:extLst>
              <a:ext uri="{FF2B5EF4-FFF2-40B4-BE49-F238E27FC236}">
                <a16:creationId xmlns:a16="http://schemas.microsoft.com/office/drawing/2014/main" id="{D0C75161-9613-4A4B-B624-D8E6C2758FCE}"/>
              </a:ext>
            </a:extLst>
          </p:cNvPr>
          <p:cNvCxnSpPr>
            <a:cxnSpLocks/>
          </p:cNvCxnSpPr>
          <p:nvPr/>
        </p:nvCxnSpPr>
        <p:spPr>
          <a:xfrm flipH="1">
            <a:off x="1896149" y="980209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3" name="Conector reto 1442">
            <a:extLst>
              <a:ext uri="{FF2B5EF4-FFF2-40B4-BE49-F238E27FC236}">
                <a16:creationId xmlns:a16="http://schemas.microsoft.com/office/drawing/2014/main" id="{B8000C2A-4D9C-4F24-BCE0-1FB62B7F4C50}"/>
              </a:ext>
            </a:extLst>
          </p:cNvPr>
          <p:cNvCxnSpPr>
            <a:cxnSpLocks/>
          </p:cNvCxnSpPr>
          <p:nvPr/>
        </p:nvCxnSpPr>
        <p:spPr>
          <a:xfrm flipH="1">
            <a:off x="1896149" y="1237289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4" name="Retângulo 1443">
            <a:extLst>
              <a:ext uri="{FF2B5EF4-FFF2-40B4-BE49-F238E27FC236}">
                <a16:creationId xmlns:a16="http://schemas.microsoft.com/office/drawing/2014/main" id="{064A1ABB-1F30-49E2-AC83-46A19CD113FC}"/>
              </a:ext>
            </a:extLst>
          </p:cNvPr>
          <p:cNvSpPr/>
          <p:nvPr/>
        </p:nvSpPr>
        <p:spPr>
          <a:xfrm>
            <a:off x="2914952" y="93435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5" name="Retângulo 1444">
            <a:extLst>
              <a:ext uri="{FF2B5EF4-FFF2-40B4-BE49-F238E27FC236}">
                <a16:creationId xmlns:a16="http://schemas.microsoft.com/office/drawing/2014/main" id="{2BA84960-E6F9-4DA4-96F1-0B0BCA182CA0}"/>
              </a:ext>
            </a:extLst>
          </p:cNvPr>
          <p:cNvSpPr/>
          <p:nvPr/>
        </p:nvSpPr>
        <p:spPr>
          <a:xfrm>
            <a:off x="3435762" y="93360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6" name="Retângulo 1445">
            <a:extLst>
              <a:ext uri="{FF2B5EF4-FFF2-40B4-BE49-F238E27FC236}">
                <a16:creationId xmlns:a16="http://schemas.microsoft.com/office/drawing/2014/main" id="{2060B2B7-45CF-4BAE-8800-6CCA6B1AA711}"/>
              </a:ext>
            </a:extLst>
          </p:cNvPr>
          <p:cNvSpPr/>
          <p:nvPr/>
        </p:nvSpPr>
        <p:spPr>
          <a:xfrm>
            <a:off x="3173112" y="93435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7" name="Retângulo 1446">
            <a:extLst>
              <a:ext uri="{FF2B5EF4-FFF2-40B4-BE49-F238E27FC236}">
                <a16:creationId xmlns:a16="http://schemas.microsoft.com/office/drawing/2014/main" id="{C7D8F228-3382-4942-BD00-B030CBA72AE7}"/>
              </a:ext>
            </a:extLst>
          </p:cNvPr>
          <p:cNvSpPr/>
          <p:nvPr/>
        </p:nvSpPr>
        <p:spPr>
          <a:xfrm>
            <a:off x="2914952" y="119103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8" name="Retângulo 1447">
            <a:extLst>
              <a:ext uri="{FF2B5EF4-FFF2-40B4-BE49-F238E27FC236}">
                <a16:creationId xmlns:a16="http://schemas.microsoft.com/office/drawing/2014/main" id="{AA081925-5DFB-450B-8DDD-357E6C3BF201}"/>
              </a:ext>
            </a:extLst>
          </p:cNvPr>
          <p:cNvSpPr/>
          <p:nvPr/>
        </p:nvSpPr>
        <p:spPr>
          <a:xfrm>
            <a:off x="3435762" y="119028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9" name="Retângulo 1448">
            <a:extLst>
              <a:ext uri="{FF2B5EF4-FFF2-40B4-BE49-F238E27FC236}">
                <a16:creationId xmlns:a16="http://schemas.microsoft.com/office/drawing/2014/main" id="{D8A28E5C-3D67-4EF3-9FEE-A8CA35A1C663}"/>
              </a:ext>
            </a:extLst>
          </p:cNvPr>
          <p:cNvSpPr/>
          <p:nvPr/>
        </p:nvSpPr>
        <p:spPr>
          <a:xfrm>
            <a:off x="3173112" y="119103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0" name="Retângulo 1449">
            <a:extLst>
              <a:ext uri="{FF2B5EF4-FFF2-40B4-BE49-F238E27FC236}">
                <a16:creationId xmlns:a16="http://schemas.microsoft.com/office/drawing/2014/main" id="{27ED4531-CC38-4F57-AFDD-FB92E7F99E7F}"/>
              </a:ext>
            </a:extLst>
          </p:cNvPr>
          <p:cNvSpPr/>
          <p:nvPr/>
        </p:nvSpPr>
        <p:spPr>
          <a:xfrm>
            <a:off x="2914952" y="144771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1" name="Retângulo 1450">
            <a:extLst>
              <a:ext uri="{FF2B5EF4-FFF2-40B4-BE49-F238E27FC236}">
                <a16:creationId xmlns:a16="http://schemas.microsoft.com/office/drawing/2014/main" id="{C0465143-BA9E-4B34-AEC5-354B60A41D73}"/>
              </a:ext>
            </a:extLst>
          </p:cNvPr>
          <p:cNvSpPr/>
          <p:nvPr/>
        </p:nvSpPr>
        <p:spPr>
          <a:xfrm>
            <a:off x="3435762" y="144695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2" name="Retângulo 1451">
            <a:extLst>
              <a:ext uri="{FF2B5EF4-FFF2-40B4-BE49-F238E27FC236}">
                <a16:creationId xmlns:a16="http://schemas.microsoft.com/office/drawing/2014/main" id="{AC135E01-BB5A-42B9-8AF2-19F40C11AE8E}"/>
              </a:ext>
            </a:extLst>
          </p:cNvPr>
          <p:cNvSpPr/>
          <p:nvPr/>
        </p:nvSpPr>
        <p:spPr>
          <a:xfrm>
            <a:off x="3173112" y="144771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3" name="Retângulo 1452">
            <a:extLst>
              <a:ext uri="{FF2B5EF4-FFF2-40B4-BE49-F238E27FC236}">
                <a16:creationId xmlns:a16="http://schemas.microsoft.com/office/drawing/2014/main" id="{C1C01F0D-080A-40C7-824C-ACF160C27EB4}"/>
              </a:ext>
            </a:extLst>
          </p:cNvPr>
          <p:cNvSpPr/>
          <p:nvPr/>
        </p:nvSpPr>
        <p:spPr>
          <a:xfrm>
            <a:off x="2914952" y="169988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4" name="Retângulo 1453">
            <a:extLst>
              <a:ext uri="{FF2B5EF4-FFF2-40B4-BE49-F238E27FC236}">
                <a16:creationId xmlns:a16="http://schemas.microsoft.com/office/drawing/2014/main" id="{ECC6EA86-9677-4A3D-9FBF-CFFEDF23230A}"/>
              </a:ext>
            </a:extLst>
          </p:cNvPr>
          <p:cNvSpPr/>
          <p:nvPr/>
        </p:nvSpPr>
        <p:spPr>
          <a:xfrm>
            <a:off x="3435762" y="169912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5" name="Retângulo 1454">
            <a:extLst>
              <a:ext uri="{FF2B5EF4-FFF2-40B4-BE49-F238E27FC236}">
                <a16:creationId xmlns:a16="http://schemas.microsoft.com/office/drawing/2014/main" id="{4D7497E8-0638-42A5-A67D-FF792E2F3566}"/>
              </a:ext>
            </a:extLst>
          </p:cNvPr>
          <p:cNvSpPr/>
          <p:nvPr/>
        </p:nvSpPr>
        <p:spPr>
          <a:xfrm>
            <a:off x="3173112" y="169987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6" name="Conector reto 1455">
            <a:extLst>
              <a:ext uri="{FF2B5EF4-FFF2-40B4-BE49-F238E27FC236}">
                <a16:creationId xmlns:a16="http://schemas.microsoft.com/office/drawing/2014/main" id="{C5B0A91B-2F1D-4CD2-B406-DB480BB91D7F}"/>
              </a:ext>
            </a:extLst>
          </p:cNvPr>
          <p:cNvCxnSpPr>
            <a:cxnSpLocks/>
          </p:cNvCxnSpPr>
          <p:nvPr/>
        </p:nvCxnSpPr>
        <p:spPr>
          <a:xfrm>
            <a:off x="2867029" y="990006"/>
            <a:ext cx="8035" cy="843431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7" name="Conector reto 1456">
            <a:extLst>
              <a:ext uri="{FF2B5EF4-FFF2-40B4-BE49-F238E27FC236}">
                <a16:creationId xmlns:a16="http://schemas.microsoft.com/office/drawing/2014/main" id="{3FF68BE6-5494-4828-960C-5C414EB35F48}"/>
              </a:ext>
            </a:extLst>
          </p:cNvPr>
          <p:cNvCxnSpPr>
            <a:cxnSpLocks/>
          </p:cNvCxnSpPr>
          <p:nvPr/>
        </p:nvCxnSpPr>
        <p:spPr>
          <a:xfrm flipH="1">
            <a:off x="3114618" y="998608"/>
            <a:ext cx="211" cy="834829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8" name="Conector reto 1457">
            <a:extLst>
              <a:ext uri="{FF2B5EF4-FFF2-40B4-BE49-F238E27FC236}">
                <a16:creationId xmlns:a16="http://schemas.microsoft.com/office/drawing/2014/main" id="{AA70931A-6752-466D-8F3A-D5F493CC77FD}"/>
              </a:ext>
            </a:extLst>
          </p:cNvPr>
          <p:cNvCxnSpPr>
            <a:cxnSpLocks/>
          </p:cNvCxnSpPr>
          <p:nvPr/>
        </p:nvCxnSpPr>
        <p:spPr>
          <a:xfrm>
            <a:off x="3376145" y="998608"/>
            <a:ext cx="4810" cy="831797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9" name="Conector reto 1458">
            <a:extLst>
              <a:ext uri="{FF2B5EF4-FFF2-40B4-BE49-F238E27FC236}">
                <a16:creationId xmlns:a16="http://schemas.microsoft.com/office/drawing/2014/main" id="{20C5147D-F878-47B7-AAAD-7775CF3DDDFC}"/>
              </a:ext>
            </a:extLst>
          </p:cNvPr>
          <p:cNvCxnSpPr>
            <a:cxnSpLocks/>
          </p:cNvCxnSpPr>
          <p:nvPr/>
        </p:nvCxnSpPr>
        <p:spPr>
          <a:xfrm flipH="1" flipV="1">
            <a:off x="2870708" y="1502976"/>
            <a:ext cx="32013" cy="78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0" name="Conector reto 1459">
            <a:extLst>
              <a:ext uri="{FF2B5EF4-FFF2-40B4-BE49-F238E27FC236}">
                <a16:creationId xmlns:a16="http://schemas.microsoft.com/office/drawing/2014/main" id="{3E73694C-C910-4FB0-A3DD-53C7CF383E19}"/>
              </a:ext>
            </a:extLst>
          </p:cNvPr>
          <p:cNvCxnSpPr>
            <a:cxnSpLocks/>
          </p:cNvCxnSpPr>
          <p:nvPr/>
        </p:nvCxnSpPr>
        <p:spPr>
          <a:xfrm flipH="1">
            <a:off x="2868463" y="1754808"/>
            <a:ext cx="34257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1" name="Conector reto 1460">
            <a:extLst>
              <a:ext uri="{FF2B5EF4-FFF2-40B4-BE49-F238E27FC236}">
                <a16:creationId xmlns:a16="http://schemas.microsoft.com/office/drawing/2014/main" id="{D539C352-2FB0-43DA-9EF8-0D5B9BBF6C66}"/>
              </a:ext>
            </a:extLst>
          </p:cNvPr>
          <p:cNvCxnSpPr>
            <a:cxnSpLocks/>
          </p:cNvCxnSpPr>
          <p:nvPr/>
        </p:nvCxnSpPr>
        <p:spPr>
          <a:xfrm flipH="1">
            <a:off x="3114618" y="998608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2" name="Conector reto 1461">
            <a:extLst>
              <a:ext uri="{FF2B5EF4-FFF2-40B4-BE49-F238E27FC236}">
                <a16:creationId xmlns:a16="http://schemas.microsoft.com/office/drawing/2014/main" id="{72B4A12E-17BE-4034-874D-C4BEE42899D5}"/>
              </a:ext>
            </a:extLst>
          </p:cNvPr>
          <p:cNvCxnSpPr>
            <a:cxnSpLocks/>
          </p:cNvCxnSpPr>
          <p:nvPr/>
        </p:nvCxnSpPr>
        <p:spPr>
          <a:xfrm flipH="1">
            <a:off x="3118384" y="1246682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3" name="Conector reto 1462">
            <a:extLst>
              <a:ext uri="{FF2B5EF4-FFF2-40B4-BE49-F238E27FC236}">
                <a16:creationId xmlns:a16="http://schemas.microsoft.com/office/drawing/2014/main" id="{D56ABAED-504B-43B4-BE93-7DC9C477FC5B}"/>
              </a:ext>
            </a:extLst>
          </p:cNvPr>
          <p:cNvCxnSpPr>
            <a:cxnSpLocks/>
          </p:cNvCxnSpPr>
          <p:nvPr/>
        </p:nvCxnSpPr>
        <p:spPr>
          <a:xfrm flipH="1">
            <a:off x="3114618" y="1501263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4" name="Conector reto 1463">
            <a:extLst>
              <a:ext uri="{FF2B5EF4-FFF2-40B4-BE49-F238E27FC236}">
                <a16:creationId xmlns:a16="http://schemas.microsoft.com/office/drawing/2014/main" id="{B8C52F6C-DE39-452F-B06B-E6F5EF6E7A86}"/>
              </a:ext>
            </a:extLst>
          </p:cNvPr>
          <p:cNvCxnSpPr>
            <a:cxnSpLocks/>
          </p:cNvCxnSpPr>
          <p:nvPr/>
        </p:nvCxnSpPr>
        <p:spPr>
          <a:xfrm flipH="1">
            <a:off x="3114618" y="1758560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5" name="Conector reto 1464">
            <a:extLst>
              <a:ext uri="{FF2B5EF4-FFF2-40B4-BE49-F238E27FC236}">
                <a16:creationId xmlns:a16="http://schemas.microsoft.com/office/drawing/2014/main" id="{6320AB1F-AB4F-417C-ACEB-F39FB7E7AD30}"/>
              </a:ext>
            </a:extLst>
          </p:cNvPr>
          <p:cNvCxnSpPr>
            <a:cxnSpLocks/>
          </p:cNvCxnSpPr>
          <p:nvPr/>
        </p:nvCxnSpPr>
        <p:spPr>
          <a:xfrm flipH="1">
            <a:off x="3376145" y="1758682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6" name="Conector reto 1465">
            <a:extLst>
              <a:ext uri="{FF2B5EF4-FFF2-40B4-BE49-F238E27FC236}">
                <a16:creationId xmlns:a16="http://schemas.microsoft.com/office/drawing/2014/main" id="{A148F2B0-3780-4DE9-9022-93EB03523A0A}"/>
              </a:ext>
            </a:extLst>
          </p:cNvPr>
          <p:cNvCxnSpPr>
            <a:cxnSpLocks/>
          </p:cNvCxnSpPr>
          <p:nvPr/>
        </p:nvCxnSpPr>
        <p:spPr>
          <a:xfrm flipH="1">
            <a:off x="3376145" y="1246682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7" name="Conector reto 1466">
            <a:extLst>
              <a:ext uri="{FF2B5EF4-FFF2-40B4-BE49-F238E27FC236}">
                <a16:creationId xmlns:a16="http://schemas.microsoft.com/office/drawing/2014/main" id="{8289C984-5775-4CDE-9173-A651430E995E}"/>
              </a:ext>
            </a:extLst>
          </p:cNvPr>
          <p:cNvCxnSpPr>
            <a:cxnSpLocks/>
          </p:cNvCxnSpPr>
          <p:nvPr/>
        </p:nvCxnSpPr>
        <p:spPr>
          <a:xfrm flipH="1">
            <a:off x="3378548" y="1501263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8" name="Conector reto 1467">
            <a:extLst>
              <a:ext uri="{FF2B5EF4-FFF2-40B4-BE49-F238E27FC236}">
                <a16:creationId xmlns:a16="http://schemas.microsoft.com/office/drawing/2014/main" id="{4AA04A8C-09D7-4DD0-A4CB-D2EE433E264C}"/>
              </a:ext>
            </a:extLst>
          </p:cNvPr>
          <p:cNvCxnSpPr>
            <a:cxnSpLocks/>
          </p:cNvCxnSpPr>
          <p:nvPr/>
        </p:nvCxnSpPr>
        <p:spPr>
          <a:xfrm flipH="1">
            <a:off x="3376145" y="992798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9" name="Conector reto 1468">
            <a:extLst>
              <a:ext uri="{FF2B5EF4-FFF2-40B4-BE49-F238E27FC236}">
                <a16:creationId xmlns:a16="http://schemas.microsoft.com/office/drawing/2014/main" id="{25A0D24F-7C25-4D4A-9FE6-96713972ECFC}"/>
              </a:ext>
            </a:extLst>
          </p:cNvPr>
          <p:cNvCxnSpPr>
            <a:cxnSpLocks/>
          </p:cNvCxnSpPr>
          <p:nvPr/>
        </p:nvCxnSpPr>
        <p:spPr>
          <a:xfrm flipH="1">
            <a:off x="2866453" y="990006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0" name="Conector reto 1469">
            <a:extLst>
              <a:ext uri="{FF2B5EF4-FFF2-40B4-BE49-F238E27FC236}">
                <a16:creationId xmlns:a16="http://schemas.microsoft.com/office/drawing/2014/main" id="{4177A162-6155-4460-A30B-5B094120B700}"/>
              </a:ext>
            </a:extLst>
          </p:cNvPr>
          <p:cNvCxnSpPr>
            <a:cxnSpLocks/>
          </p:cNvCxnSpPr>
          <p:nvPr/>
        </p:nvCxnSpPr>
        <p:spPr>
          <a:xfrm flipH="1">
            <a:off x="2866453" y="1247086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1" name="Conector reto 1470">
            <a:extLst>
              <a:ext uri="{FF2B5EF4-FFF2-40B4-BE49-F238E27FC236}">
                <a16:creationId xmlns:a16="http://schemas.microsoft.com/office/drawing/2014/main" id="{084E141B-821D-400F-B6BE-45CB2ACAA579}"/>
              </a:ext>
            </a:extLst>
          </p:cNvPr>
          <p:cNvCxnSpPr>
            <a:cxnSpLocks/>
          </p:cNvCxnSpPr>
          <p:nvPr/>
        </p:nvCxnSpPr>
        <p:spPr>
          <a:xfrm flipH="1">
            <a:off x="1065541" y="4620216"/>
            <a:ext cx="709182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2" name="Conector reto 1471">
            <a:extLst>
              <a:ext uri="{FF2B5EF4-FFF2-40B4-BE49-F238E27FC236}">
                <a16:creationId xmlns:a16="http://schemas.microsoft.com/office/drawing/2014/main" id="{AB3C0B56-0EBD-4CF9-B244-DC131C8B2785}"/>
              </a:ext>
            </a:extLst>
          </p:cNvPr>
          <p:cNvCxnSpPr>
            <a:cxnSpLocks/>
          </p:cNvCxnSpPr>
          <p:nvPr/>
        </p:nvCxnSpPr>
        <p:spPr>
          <a:xfrm>
            <a:off x="4294652" y="1205533"/>
            <a:ext cx="0" cy="3095957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3" name="Conector reto 1472">
            <a:extLst>
              <a:ext uri="{FF2B5EF4-FFF2-40B4-BE49-F238E27FC236}">
                <a16:creationId xmlns:a16="http://schemas.microsoft.com/office/drawing/2014/main" id="{37ED0729-F3A9-407F-B741-1641E1A481EC}"/>
              </a:ext>
            </a:extLst>
          </p:cNvPr>
          <p:cNvCxnSpPr>
            <a:cxnSpLocks/>
            <a:stCxn id="1370" idx="1"/>
            <a:endCxn id="1355" idx="3"/>
          </p:cNvCxnSpPr>
          <p:nvPr/>
        </p:nvCxnSpPr>
        <p:spPr>
          <a:xfrm flipH="1" flipV="1">
            <a:off x="4253503" y="1211717"/>
            <a:ext cx="88581" cy="128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4" name="Conector reto 1473">
            <a:extLst>
              <a:ext uri="{FF2B5EF4-FFF2-40B4-BE49-F238E27FC236}">
                <a16:creationId xmlns:a16="http://schemas.microsoft.com/office/drawing/2014/main" id="{7514AB94-8298-4763-840D-7206B11349F9}"/>
              </a:ext>
            </a:extLst>
          </p:cNvPr>
          <p:cNvCxnSpPr>
            <a:cxnSpLocks/>
          </p:cNvCxnSpPr>
          <p:nvPr/>
        </p:nvCxnSpPr>
        <p:spPr>
          <a:xfrm flipH="1">
            <a:off x="4241000" y="1414949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5" name="Conector reto 1474">
            <a:extLst>
              <a:ext uri="{FF2B5EF4-FFF2-40B4-BE49-F238E27FC236}">
                <a16:creationId xmlns:a16="http://schemas.microsoft.com/office/drawing/2014/main" id="{E90948C3-AC06-4432-9243-0DC4974DDE50}"/>
              </a:ext>
            </a:extLst>
          </p:cNvPr>
          <p:cNvCxnSpPr>
            <a:cxnSpLocks/>
          </p:cNvCxnSpPr>
          <p:nvPr/>
        </p:nvCxnSpPr>
        <p:spPr>
          <a:xfrm flipH="1">
            <a:off x="4247989" y="1617754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6" name="Conector reto 1475">
            <a:extLst>
              <a:ext uri="{FF2B5EF4-FFF2-40B4-BE49-F238E27FC236}">
                <a16:creationId xmlns:a16="http://schemas.microsoft.com/office/drawing/2014/main" id="{C7854356-1CFC-48D0-8722-20FDA79208C1}"/>
              </a:ext>
            </a:extLst>
          </p:cNvPr>
          <p:cNvCxnSpPr>
            <a:cxnSpLocks/>
          </p:cNvCxnSpPr>
          <p:nvPr/>
        </p:nvCxnSpPr>
        <p:spPr>
          <a:xfrm flipH="1">
            <a:off x="4247989" y="1818162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7" name="Conector reto 1476">
            <a:extLst>
              <a:ext uri="{FF2B5EF4-FFF2-40B4-BE49-F238E27FC236}">
                <a16:creationId xmlns:a16="http://schemas.microsoft.com/office/drawing/2014/main" id="{88CA85AB-F91E-49DD-A7D1-DDC81D9E20BD}"/>
              </a:ext>
            </a:extLst>
          </p:cNvPr>
          <p:cNvCxnSpPr>
            <a:cxnSpLocks/>
          </p:cNvCxnSpPr>
          <p:nvPr/>
        </p:nvCxnSpPr>
        <p:spPr>
          <a:xfrm flipH="1">
            <a:off x="4241000" y="2024926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8" name="Conector reto 1477">
            <a:extLst>
              <a:ext uri="{FF2B5EF4-FFF2-40B4-BE49-F238E27FC236}">
                <a16:creationId xmlns:a16="http://schemas.microsoft.com/office/drawing/2014/main" id="{52FFA23A-82F4-4A6C-8C3E-AD428911F666}"/>
              </a:ext>
            </a:extLst>
          </p:cNvPr>
          <p:cNvCxnSpPr>
            <a:cxnSpLocks/>
          </p:cNvCxnSpPr>
          <p:nvPr/>
        </p:nvCxnSpPr>
        <p:spPr>
          <a:xfrm flipH="1">
            <a:off x="4241000" y="2222225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9" name="Conector reto 1478">
            <a:extLst>
              <a:ext uri="{FF2B5EF4-FFF2-40B4-BE49-F238E27FC236}">
                <a16:creationId xmlns:a16="http://schemas.microsoft.com/office/drawing/2014/main" id="{848A5F4C-5F6F-450A-A7C3-EFF581063E80}"/>
              </a:ext>
            </a:extLst>
          </p:cNvPr>
          <p:cNvCxnSpPr>
            <a:cxnSpLocks/>
          </p:cNvCxnSpPr>
          <p:nvPr/>
        </p:nvCxnSpPr>
        <p:spPr>
          <a:xfrm flipH="1">
            <a:off x="4247989" y="242495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0" name="Conector reto 1479">
            <a:extLst>
              <a:ext uri="{FF2B5EF4-FFF2-40B4-BE49-F238E27FC236}">
                <a16:creationId xmlns:a16="http://schemas.microsoft.com/office/drawing/2014/main" id="{04FE966C-8642-445D-95C7-012F0CE172A4}"/>
              </a:ext>
            </a:extLst>
          </p:cNvPr>
          <p:cNvCxnSpPr>
            <a:cxnSpLocks/>
          </p:cNvCxnSpPr>
          <p:nvPr/>
        </p:nvCxnSpPr>
        <p:spPr>
          <a:xfrm flipH="1">
            <a:off x="4234829" y="2634247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1" name="Conector reto 1480">
            <a:extLst>
              <a:ext uri="{FF2B5EF4-FFF2-40B4-BE49-F238E27FC236}">
                <a16:creationId xmlns:a16="http://schemas.microsoft.com/office/drawing/2014/main" id="{97ACF807-53CE-4CEF-97AF-063F6AD129B3}"/>
              </a:ext>
            </a:extLst>
          </p:cNvPr>
          <p:cNvCxnSpPr>
            <a:cxnSpLocks/>
          </p:cNvCxnSpPr>
          <p:nvPr/>
        </p:nvCxnSpPr>
        <p:spPr>
          <a:xfrm flipH="1">
            <a:off x="4241818" y="2831441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2" name="Conector reto 1481">
            <a:extLst>
              <a:ext uri="{FF2B5EF4-FFF2-40B4-BE49-F238E27FC236}">
                <a16:creationId xmlns:a16="http://schemas.microsoft.com/office/drawing/2014/main" id="{D621DF46-8030-4ED1-A2B7-066EAB36C622}"/>
              </a:ext>
            </a:extLst>
          </p:cNvPr>
          <p:cNvCxnSpPr>
            <a:cxnSpLocks/>
          </p:cNvCxnSpPr>
          <p:nvPr/>
        </p:nvCxnSpPr>
        <p:spPr>
          <a:xfrm flipH="1">
            <a:off x="4234829" y="3034227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3" name="Conector reto 1482">
            <a:extLst>
              <a:ext uri="{FF2B5EF4-FFF2-40B4-BE49-F238E27FC236}">
                <a16:creationId xmlns:a16="http://schemas.microsoft.com/office/drawing/2014/main" id="{2BFE232D-6CCF-470D-B7C4-5341A653006F}"/>
              </a:ext>
            </a:extLst>
          </p:cNvPr>
          <p:cNvCxnSpPr>
            <a:cxnSpLocks/>
          </p:cNvCxnSpPr>
          <p:nvPr/>
        </p:nvCxnSpPr>
        <p:spPr>
          <a:xfrm flipH="1">
            <a:off x="4247989" y="3241666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4" name="Conector reto 1483">
            <a:extLst>
              <a:ext uri="{FF2B5EF4-FFF2-40B4-BE49-F238E27FC236}">
                <a16:creationId xmlns:a16="http://schemas.microsoft.com/office/drawing/2014/main" id="{F7BA31A9-2D2C-4787-8C0E-C0677667FC2F}"/>
              </a:ext>
            </a:extLst>
          </p:cNvPr>
          <p:cNvCxnSpPr>
            <a:cxnSpLocks/>
          </p:cNvCxnSpPr>
          <p:nvPr/>
        </p:nvCxnSpPr>
        <p:spPr>
          <a:xfrm flipH="1">
            <a:off x="4234448" y="344743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5" name="Conector reto 1484">
            <a:extLst>
              <a:ext uri="{FF2B5EF4-FFF2-40B4-BE49-F238E27FC236}">
                <a16:creationId xmlns:a16="http://schemas.microsoft.com/office/drawing/2014/main" id="{88AFFF3A-648B-4D7A-A587-E366A9AFE12E}"/>
              </a:ext>
            </a:extLst>
          </p:cNvPr>
          <p:cNvCxnSpPr>
            <a:cxnSpLocks/>
          </p:cNvCxnSpPr>
          <p:nvPr/>
        </p:nvCxnSpPr>
        <p:spPr>
          <a:xfrm flipH="1">
            <a:off x="4241000" y="3644047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6" name="Conector reto 1485">
            <a:extLst>
              <a:ext uri="{FF2B5EF4-FFF2-40B4-BE49-F238E27FC236}">
                <a16:creationId xmlns:a16="http://schemas.microsoft.com/office/drawing/2014/main" id="{1C988C1D-0306-408A-94B4-E6AFB3D78C8D}"/>
              </a:ext>
            </a:extLst>
          </p:cNvPr>
          <p:cNvCxnSpPr>
            <a:cxnSpLocks/>
          </p:cNvCxnSpPr>
          <p:nvPr/>
        </p:nvCxnSpPr>
        <p:spPr>
          <a:xfrm flipH="1">
            <a:off x="4234829" y="3848681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7" name="Conector reto 1486">
            <a:extLst>
              <a:ext uri="{FF2B5EF4-FFF2-40B4-BE49-F238E27FC236}">
                <a16:creationId xmlns:a16="http://schemas.microsoft.com/office/drawing/2014/main" id="{0C567E08-4861-4894-873C-651834656D63}"/>
              </a:ext>
            </a:extLst>
          </p:cNvPr>
          <p:cNvCxnSpPr>
            <a:cxnSpLocks/>
          </p:cNvCxnSpPr>
          <p:nvPr/>
        </p:nvCxnSpPr>
        <p:spPr>
          <a:xfrm flipH="1">
            <a:off x="4241818" y="405725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8" name="Retângulo 1487">
            <a:extLst>
              <a:ext uri="{FF2B5EF4-FFF2-40B4-BE49-F238E27FC236}">
                <a16:creationId xmlns:a16="http://schemas.microsoft.com/office/drawing/2014/main" id="{55FB7D51-E125-4619-92F4-A17F36D940E2}"/>
              </a:ext>
            </a:extLst>
          </p:cNvPr>
          <p:cNvSpPr/>
          <p:nvPr/>
        </p:nvSpPr>
        <p:spPr>
          <a:xfrm>
            <a:off x="4941253" y="138044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9" name="Retângulo 1488">
            <a:extLst>
              <a:ext uri="{FF2B5EF4-FFF2-40B4-BE49-F238E27FC236}">
                <a16:creationId xmlns:a16="http://schemas.microsoft.com/office/drawing/2014/main" id="{847341D9-BBF4-40DF-B5C7-F0A651D240DC}"/>
              </a:ext>
            </a:extLst>
          </p:cNvPr>
          <p:cNvSpPr/>
          <p:nvPr/>
        </p:nvSpPr>
        <p:spPr>
          <a:xfrm>
            <a:off x="4948098" y="117765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0" name="Retângulo 1489">
            <a:extLst>
              <a:ext uri="{FF2B5EF4-FFF2-40B4-BE49-F238E27FC236}">
                <a16:creationId xmlns:a16="http://schemas.microsoft.com/office/drawing/2014/main" id="{F8319F82-05F1-43D5-9460-D582A45B181B}"/>
              </a:ext>
            </a:extLst>
          </p:cNvPr>
          <p:cNvSpPr/>
          <p:nvPr/>
        </p:nvSpPr>
        <p:spPr>
          <a:xfrm>
            <a:off x="4940960" y="178713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1" name="Retângulo 1490">
            <a:extLst>
              <a:ext uri="{FF2B5EF4-FFF2-40B4-BE49-F238E27FC236}">
                <a16:creationId xmlns:a16="http://schemas.microsoft.com/office/drawing/2014/main" id="{66E9DB70-D24B-41EF-AA4E-A3C56551EC62}"/>
              </a:ext>
            </a:extLst>
          </p:cNvPr>
          <p:cNvSpPr/>
          <p:nvPr/>
        </p:nvSpPr>
        <p:spPr>
          <a:xfrm>
            <a:off x="4947805" y="158434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2" name="Retângulo 1491">
            <a:extLst>
              <a:ext uri="{FF2B5EF4-FFF2-40B4-BE49-F238E27FC236}">
                <a16:creationId xmlns:a16="http://schemas.microsoft.com/office/drawing/2014/main" id="{4058D96C-104A-45CE-86B7-31256F74D15D}"/>
              </a:ext>
            </a:extLst>
          </p:cNvPr>
          <p:cNvSpPr/>
          <p:nvPr/>
        </p:nvSpPr>
        <p:spPr>
          <a:xfrm>
            <a:off x="4936032" y="219304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3" name="Retângulo 1492">
            <a:extLst>
              <a:ext uri="{FF2B5EF4-FFF2-40B4-BE49-F238E27FC236}">
                <a16:creationId xmlns:a16="http://schemas.microsoft.com/office/drawing/2014/main" id="{ACA05934-DFEC-4709-AC2E-6EB60A1EC0E7}"/>
              </a:ext>
            </a:extLst>
          </p:cNvPr>
          <p:cNvSpPr/>
          <p:nvPr/>
        </p:nvSpPr>
        <p:spPr>
          <a:xfrm>
            <a:off x="4942877" y="199026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4" name="Retângulo 1493">
            <a:extLst>
              <a:ext uri="{FF2B5EF4-FFF2-40B4-BE49-F238E27FC236}">
                <a16:creationId xmlns:a16="http://schemas.microsoft.com/office/drawing/2014/main" id="{7DD5A305-0ACE-4045-BD70-A9B753558967}"/>
              </a:ext>
            </a:extLst>
          </p:cNvPr>
          <p:cNvSpPr/>
          <p:nvPr/>
        </p:nvSpPr>
        <p:spPr>
          <a:xfrm>
            <a:off x="4935739" y="259974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5" name="Retângulo 1494">
            <a:extLst>
              <a:ext uri="{FF2B5EF4-FFF2-40B4-BE49-F238E27FC236}">
                <a16:creationId xmlns:a16="http://schemas.microsoft.com/office/drawing/2014/main" id="{451B50F2-0847-4C52-A91A-3885E3FC0385}"/>
              </a:ext>
            </a:extLst>
          </p:cNvPr>
          <p:cNvSpPr/>
          <p:nvPr/>
        </p:nvSpPr>
        <p:spPr>
          <a:xfrm>
            <a:off x="4942584" y="239695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6" name="Retângulo 1495">
            <a:extLst>
              <a:ext uri="{FF2B5EF4-FFF2-40B4-BE49-F238E27FC236}">
                <a16:creationId xmlns:a16="http://schemas.microsoft.com/office/drawing/2014/main" id="{235A0DCC-4A62-420C-BF05-94F98F3CC04D}"/>
              </a:ext>
            </a:extLst>
          </p:cNvPr>
          <p:cNvSpPr/>
          <p:nvPr/>
        </p:nvSpPr>
        <p:spPr>
          <a:xfrm>
            <a:off x="4934264" y="300623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7" name="Retângulo 1496">
            <a:extLst>
              <a:ext uri="{FF2B5EF4-FFF2-40B4-BE49-F238E27FC236}">
                <a16:creationId xmlns:a16="http://schemas.microsoft.com/office/drawing/2014/main" id="{560B460C-8782-4863-A8AD-C078F01FFE61}"/>
              </a:ext>
            </a:extLst>
          </p:cNvPr>
          <p:cNvSpPr/>
          <p:nvPr/>
        </p:nvSpPr>
        <p:spPr>
          <a:xfrm>
            <a:off x="4941109" y="280344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8" name="Retângulo 1497">
            <a:extLst>
              <a:ext uri="{FF2B5EF4-FFF2-40B4-BE49-F238E27FC236}">
                <a16:creationId xmlns:a16="http://schemas.microsoft.com/office/drawing/2014/main" id="{8D1AF1AA-979E-4C22-B14E-E1421ED2F33F}"/>
              </a:ext>
            </a:extLst>
          </p:cNvPr>
          <p:cNvSpPr/>
          <p:nvPr/>
        </p:nvSpPr>
        <p:spPr>
          <a:xfrm>
            <a:off x="4933971" y="341292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9" name="Retângulo 1498">
            <a:extLst>
              <a:ext uri="{FF2B5EF4-FFF2-40B4-BE49-F238E27FC236}">
                <a16:creationId xmlns:a16="http://schemas.microsoft.com/office/drawing/2014/main" id="{014E96E8-11B2-4C72-AA36-863242DE1900}"/>
              </a:ext>
            </a:extLst>
          </p:cNvPr>
          <p:cNvSpPr/>
          <p:nvPr/>
        </p:nvSpPr>
        <p:spPr>
          <a:xfrm>
            <a:off x="4940816" y="321013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0" name="Retângulo 1499">
            <a:extLst>
              <a:ext uri="{FF2B5EF4-FFF2-40B4-BE49-F238E27FC236}">
                <a16:creationId xmlns:a16="http://schemas.microsoft.com/office/drawing/2014/main" id="{62519F81-84C6-4568-9F5B-6C997EB31386}"/>
              </a:ext>
            </a:extLst>
          </p:cNvPr>
          <p:cNvSpPr/>
          <p:nvPr/>
        </p:nvSpPr>
        <p:spPr>
          <a:xfrm>
            <a:off x="4929043" y="381883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1" name="Retângulo 1500">
            <a:extLst>
              <a:ext uri="{FF2B5EF4-FFF2-40B4-BE49-F238E27FC236}">
                <a16:creationId xmlns:a16="http://schemas.microsoft.com/office/drawing/2014/main" id="{ED11219A-E4A4-482E-B7BD-5FE2439AA21B}"/>
              </a:ext>
            </a:extLst>
          </p:cNvPr>
          <p:cNvSpPr/>
          <p:nvPr/>
        </p:nvSpPr>
        <p:spPr>
          <a:xfrm>
            <a:off x="4935888" y="361605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2" name="Retângulo 1501">
            <a:extLst>
              <a:ext uri="{FF2B5EF4-FFF2-40B4-BE49-F238E27FC236}">
                <a16:creationId xmlns:a16="http://schemas.microsoft.com/office/drawing/2014/main" id="{9BAFA092-14DE-49BE-9A34-CD9B0EB95DD2}"/>
              </a:ext>
            </a:extLst>
          </p:cNvPr>
          <p:cNvSpPr/>
          <p:nvPr/>
        </p:nvSpPr>
        <p:spPr>
          <a:xfrm>
            <a:off x="4935595" y="402274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3" name="Retângulo 1502">
            <a:extLst>
              <a:ext uri="{FF2B5EF4-FFF2-40B4-BE49-F238E27FC236}">
                <a16:creationId xmlns:a16="http://schemas.microsoft.com/office/drawing/2014/main" id="{E97C8133-3C94-442F-8DA1-E42A56770B31}"/>
              </a:ext>
            </a:extLst>
          </p:cNvPr>
          <p:cNvSpPr/>
          <p:nvPr/>
        </p:nvSpPr>
        <p:spPr>
          <a:xfrm>
            <a:off x="5098557" y="137741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4" name="Retângulo 1503">
            <a:extLst>
              <a:ext uri="{FF2B5EF4-FFF2-40B4-BE49-F238E27FC236}">
                <a16:creationId xmlns:a16="http://schemas.microsoft.com/office/drawing/2014/main" id="{50C35A0C-DA1E-4F8B-AB24-17645A598D0A}"/>
              </a:ext>
            </a:extLst>
          </p:cNvPr>
          <p:cNvSpPr/>
          <p:nvPr/>
        </p:nvSpPr>
        <p:spPr>
          <a:xfrm>
            <a:off x="5096718" y="117894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5" name="Retângulo 1504">
            <a:extLst>
              <a:ext uri="{FF2B5EF4-FFF2-40B4-BE49-F238E27FC236}">
                <a16:creationId xmlns:a16="http://schemas.microsoft.com/office/drawing/2014/main" id="{F0E85E9B-CBE5-4F32-BA3A-64C1C5E95AF3}"/>
              </a:ext>
            </a:extLst>
          </p:cNvPr>
          <p:cNvSpPr/>
          <p:nvPr/>
        </p:nvSpPr>
        <p:spPr>
          <a:xfrm>
            <a:off x="5098264" y="178410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6" name="Retângulo 1505">
            <a:extLst>
              <a:ext uri="{FF2B5EF4-FFF2-40B4-BE49-F238E27FC236}">
                <a16:creationId xmlns:a16="http://schemas.microsoft.com/office/drawing/2014/main" id="{E8AFD235-EDB9-4A5C-B219-28A4A5321D33}"/>
              </a:ext>
            </a:extLst>
          </p:cNvPr>
          <p:cNvSpPr/>
          <p:nvPr/>
        </p:nvSpPr>
        <p:spPr>
          <a:xfrm>
            <a:off x="5105109" y="158131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7" name="Retângulo 1506">
            <a:extLst>
              <a:ext uri="{FF2B5EF4-FFF2-40B4-BE49-F238E27FC236}">
                <a16:creationId xmlns:a16="http://schemas.microsoft.com/office/drawing/2014/main" id="{B1D2398E-91BD-432C-9E67-74DE33819D7D}"/>
              </a:ext>
            </a:extLst>
          </p:cNvPr>
          <p:cNvSpPr/>
          <p:nvPr/>
        </p:nvSpPr>
        <p:spPr>
          <a:xfrm>
            <a:off x="5093336" y="219001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8" name="Retângulo 1507">
            <a:extLst>
              <a:ext uri="{FF2B5EF4-FFF2-40B4-BE49-F238E27FC236}">
                <a16:creationId xmlns:a16="http://schemas.microsoft.com/office/drawing/2014/main" id="{2F46F4E6-48E9-4C30-81BE-72C8C869E2C5}"/>
              </a:ext>
            </a:extLst>
          </p:cNvPr>
          <p:cNvSpPr/>
          <p:nvPr/>
        </p:nvSpPr>
        <p:spPr>
          <a:xfrm>
            <a:off x="5100181" y="198723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9" name="Retângulo 1508">
            <a:extLst>
              <a:ext uri="{FF2B5EF4-FFF2-40B4-BE49-F238E27FC236}">
                <a16:creationId xmlns:a16="http://schemas.microsoft.com/office/drawing/2014/main" id="{C9ECF738-F71B-474B-9A45-3A015F6250D9}"/>
              </a:ext>
            </a:extLst>
          </p:cNvPr>
          <p:cNvSpPr/>
          <p:nvPr/>
        </p:nvSpPr>
        <p:spPr>
          <a:xfrm>
            <a:off x="5093043" y="259670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0" name="Retângulo 1509">
            <a:extLst>
              <a:ext uri="{FF2B5EF4-FFF2-40B4-BE49-F238E27FC236}">
                <a16:creationId xmlns:a16="http://schemas.microsoft.com/office/drawing/2014/main" id="{E078C6A4-E577-42BE-AD3E-FD2600172E78}"/>
              </a:ext>
            </a:extLst>
          </p:cNvPr>
          <p:cNvSpPr/>
          <p:nvPr/>
        </p:nvSpPr>
        <p:spPr>
          <a:xfrm>
            <a:off x="5099888" y="239392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1" name="Retângulo 1510">
            <a:extLst>
              <a:ext uri="{FF2B5EF4-FFF2-40B4-BE49-F238E27FC236}">
                <a16:creationId xmlns:a16="http://schemas.microsoft.com/office/drawing/2014/main" id="{E50E96A5-43A5-4D59-8FAB-56016D1DE1D8}"/>
              </a:ext>
            </a:extLst>
          </p:cNvPr>
          <p:cNvSpPr/>
          <p:nvPr/>
        </p:nvSpPr>
        <p:spPr>
          <a:xfrm>
            <a:off x="5091568" y="300319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2" name="Retângulo 1511">
            <a:extLst>
              <a:ext uri="{FF2B5EF4-FFF2-40B4-BE49-F238E27FC236}">
                <a16:creationId xmlns:a16="http://schemas.microsoft.com/office/drawing/2014/main" id="{26508801-A380-4B7B-88EE-98FDB714BC56}"/>
              </a:ext>
            </a:extLst>
          </p:cNvPr>
          <p:cNvSpPr/>
          <p:nvPr/>
        </p:nvSpPr>
        <p:spPr>
          <a:xfrm>
            <a:off x="5098413" y="280041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3" name="Retângulo 1512">
            <a:extLst>
              <a:ext uri="{FF2B5EF4-FFF2-40B4-BE49-F238E27FC236}">
                <a16:creationId xmlns:a16="http://schemas.microsoft.com/office/drawing/2014/main" id="{1F0E5C3C-BB14-4DCD-92D1-C8DFBE567BD7}"/>
              </a:ext>
            </a:extLst>
          </p:cNvPr>
          <p:cNvSpPr/>
          <p:nvPr/>
        </p:nvSpPr>
        <p:spPr>
          <a:xfrm>
            <a:off x="5091275" y="340989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4" name="Retângulo 1513">
            <a:extLst>
              <a:ext uri="{FF2B5EF4-FFF2-40B4-BE49-F238E27FC236}">
                <a16:creationId xmlns:a16="http://schemas.microsoft.com/office/drawing/2014/main" id="{5D09F2D4-BF1E-488B-8439-281B463CDB22}"/>
              </a:ext>
            </a:extLst>
          </p:cNvPr>
          <p:cNvSpPr/>
          <p:nvPr/>
        </p:nvSpPr>
        <p:spPr>
          <a:xfrm>
            <a:off x="5098120" y="320710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5" name="Retângulo 1514">
            <a:extLst>
              <a:ext uri="{FF2B5EF4-FFF2-40B4-BE49-F238E27FC236}">
                <a16:creationId xmlns:a16="http://schemas.microsoft.com/office/drawing/2014/main" id="{F3EDA365-0A22-4F1B-8B32-CD20E2BBF690}"/>
              </a:ext>
            </a:extLst>
          </p:cNvPr>
          <p:cNvSpPr/>
          <p:nvPr/>
        </p:nvSpPr>
        <p:spPr>
          <a:xfrm>
            <a:off x="5086347" y="381580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6" name="Retângulo 1515">
            <a:extLst>
              <a:ext uri="{FF2B5EF4-FFF2-40B4-BE49-F238E27FC236}">
                <a16:creationId xmlns:a16="http://schemas.microsoft.com/office/drawing/2014/main" id="{02A44147-2B2E-4BC7-A9EB-EC2FE054F0F1}"/>
              </a:ext>
            </a:extLst>
          </p:cNvPr>
          <p:cNvSpPr/>
          <p:nvPr/>
        </p:nvSpPr>
        <p:spPr>
          <a:xfrm>
            <a:off x="5093192" y="361301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7" name="Retângulo 1516">
            <a:extLst>
              <a:ext uri="{FF2B5EF4-FFF2-40B4-BE49-F238E27FC236}">
                <a16:creationId xmlns:a16="http://schemas.microsoft.com/office/drawing/2014/main" id="{FC39D41D-B103-4CDD-A6BA-528B23DE48E6}"/>
              </a:ext>
            </a:extLst>
          </p:cNvPr>
          <p:cNvSpPr/>
          <p:nvPr/>
        </p:nvSpPr>
        <p:spPr>
          <a:xfrm>
            <a:off x="5092899" y="401971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8" name="Conector reto 1517">
            <a:extLst>
              <a:ext uri="{FF2B5EF4-FFF2-40B4-BE49-F238E27FC236}">
                <a16:creationId xmlns:a16="http://schemas.microsoft.com/office/drawing/2014/main" id="{9963499E-0ADD-4063-B261-37660B164795}"/>
              </a:ext>
            </a:extLst>
          </p:cNvPr>
          <p:cNvCxnSpPr>
            <a:cxnSpLocks/>
          </p:cNvCxnSpPr>
          <p:nvPr/>
        </p:nvCxnSpPr>
        <p:spPr>
          <a:xfrm flipH="1">
            <a:off x="5045144" y="1205533"/>
            <a:ext cx="4142" cy="3103542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9" name="Conector reto 1518">
            <a:extLst>
              <a:ext uri="{FF2B5EF4-FFF2-40B4-BE49-F238E27FC236}">
                <a16:creationId xmlns:a16="http://schemas.microsoft.com/office/drawing/2014/main" id="{ABAC422F-7B5F-40DE-A253-94F01D7C39FA}"/>
              </a:ext>
            </a:extLst>
          </p:cNvPr>
          <p:cNvCxnSpPr>
            <a:cxnSpLocks/>
            <a:stCxn id="1504" idx="1"/>
            <a:endCxn id="1489" idx="3"/>
          </p:cNvCxnSpPr>
          <p:nvPr/>
        </p:nvCxnSpPr>
        <p:spPr>
          <a:xfrm flipH="1" flipV="1">
            <a:off x="5008137" y="1205857"/>
            <a:ext cx="88581" cy="128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0" name="Conector reto 1519">
            <a:extLst>
              <a:ext uri="{FF2B5EF4-FFF2-40B4-BE49-F238E27FC236}">
                <a16:creationId xmlns:a16="http://schemas.microsoft.com/office/drawing/2014/main" id="{7FE666B7-AA9E-432B-9995-5B25D065FC75}"/>
              </a:ext>
            </a:extLst>
          </p:cNvPr>
          <p:cNvCxnSpPr>
            <a:cxnSpLocks/>
          </p:cNvCxnSpPr>
          <p:nvPr/>
        </p:nvCxnSpPr>
        <p:spPr>
          <a:xfrm flipH="1">
            <a:off x="4995634" y="1409089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1" name="Conector reto 1520">
            <a:extLst>
              <a:ext uri="{FF2B5EF4-FFF2-40B4-BE49-F238E27FC236}">
                <a16:creationId xmlns:a16="http://schemas.microsoft.com/office/drawing/2014/main" id="{C591E5D8-0797-4E01-920C-2CA6F5C220B8}"/>
              </a:ext>
            </a:extLst>
          </p:cNvPr>
          <p:cNvCxnSpPr>
            <a:cxnSpLocks/>
          </p:cNvCxnSpPr>
          <p:nvPr/>
        </p:nvCxnSpPr>
        <p:spPr>
          <a:xfrm flipH="1">
            <a:off x="5002623" y="1611894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2" name="Conector reto 1521">
            <a:extLst>
              <a:ext uri="{FF2B5EF4-FFF2-40B4-BE49-F238E27FC236}">
                <a16:creationId xmlns:a16="http://schemas.microsoft.com/office/drawing/2014/main" id="{82D835D4-5934-4342-968F-03531148CB68}"/>
              </a:ext>
            </a:extLst>
          </p:cNvPr>
          <p:cNvCxnSpPr>
            <a:cxnSpLocks/>
          </p:cNvCxnSpPr>
          <p:nvPr/>
        </p:nvCxnSpPr>
        <p:spPr>
          <a:xfrm flipH="1">
            <a:off x="5002623" y="1812302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3" name="Conector reto 1522">
            <a:extLst>
              <a:ext uri="{FF2B5EF4-FFF2-40B4-BE49-F238E27FC236}">
                <a16:creationId xmlns:a16="http://schemas.microsoft.com/office/drawing/2014/main" id="{9F3B1CF7-42B4-4B9E-A254-461B06898296}"/>
              </a:ext>
            </a:extLst>
          </p:cNvPr>
          <p:cNvCxnSpPr>
            <a:cxnSpLocks/>
          </p:cNvCxnSpPr>
          <p:nvPr/>
        </p:nvCxnSpPr>
        <p:spPr>
          <a:xfrm flipH="1">
            <a:off x="4995634" y="2019066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4" name="Conector reto 1523">
            <a:extLst>
              <a:ext uri="{FF2B5EF4-FFF2-40B4-BE49-F238E27FC236}">
                <a16:creationId xmlns:a16="http://schemas.microsoft.com/office/drawing/2014/main" id="{33A7686A-1979-4F78-96F6-6AB02F99B2D8}"/>
              </a:ext>
            </a:extLst>
          </p:cNvPr>
          <p:cNvCxnSpPr>
            <a:cxnSpLocks/>
          </p:cNvCxnSpPr>
          <p:nvPr/>
        </p:nvCxnSpPr>
        <p:spPr>
          <a:xfrm flipH="1">
            <a:off x="4995634" y="2216365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5" name="Conector reto 1524">
            <a:extLst>
              <a:ext uri="{FF2B5EF4-FFF2-40B4-BE49-F238E27FC236}">
                <a16:creationId xmlns:a16="http://schemas.microsoft.com/office/drawing/2014/main" id="{E1152F3F-E81F-436B-8AE5-BD4E439DB673}"/>
              </a:ext>
            </a:extLst>
          </p:cNvPr>
          <p:cNvCxnSpPr>
            <a:cxnSpLocks/>
          </p:cNvCxnSpPr>
          <p:nvPr/>
        </p:nvCxnSpPr>
        <p:spPr>
          <a:xfrm flipH="1">
            <a:off x="5002623" y="241909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6" name="Conector reto 1525">
            <a:extLst>
              <a:ext uri="{FF2B5EF4-FFF2-40B4-BE49-F238E27FC236}">
                <a16:creationId xmlns:a16="http://schemas.microsoft.com/office/drawing/2014/main" id="{4533AD06-88FE-43F6-8C3C-1A3FE1D77007}"/>
              </a:ext>
            </a:extLst>
          </p:cNvPr>
          <p:cNvCxnSpPr>
            <a:cxnSpLocks/>
          </p:cNvCxnSpPr>
          <p:nvPr/>
        </p:nvCxnSpPr>
        <p:spPr>
          <a:xfrm flipH="1">
            <a:off x="4989463" y="2628387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7" name="Conector reto 1526">
            <a:extLst>
              <a:ext uri="{FF2B5EF4-FFF2-40B4-BE49-F238E27FC236}">
                <a16:creationId xmlns:a16="http://schemas.microsoft.com/office/drawing/2014/main" id="{7CC0D66B-D809-484A-A1CF-BBB3C8C07F1F}"/>
              </a:ext>
            </a:extLst>
          </p:cNvPr>
          <p:cNvCxnSpPr>
            <a:cxnSpLocks/>
          </p:cNvCxnSpPr>
          <p:nvPr/>
        </p:nvCxnSpPr>
        <p:spPr>
          <a:xfrm flipH="1">
            <a:off x="4996452" y="2825581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8" name="Conector reto 1527">
            <a:extLst>
              <a:ext uri="{FF2B5EF4-FFF2-40B4-BE49-F238E27FC236}">
                <a16:creationId xmlns:a16="http://schemas.microsoft.com/office/drawing/2014/main" id="{DAF9AB25-005A-4956-9B61-D49E6BE25769}"/>
              </a:ext>
            </a:extLst>
          </p:cNvPr>
          <p:cNvCxnSpPr>
            <a:cxnSpLocks/>
          </p:cNvCxnSpPr>
          <p:nvPr/>
        </p:nvCxnSpPr>
        <p:spPr>
          <a:xfrm flipH="1">
            <a:off x="4989463" y="3028367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9" name="Conector reto 1528">
            <a:extLst>
              <a:ext uri="{FF2B5EF4-FFF2-40B4-BE49-F238E27FC236}">
                <a16:creationId xmlns:a16="http://schemas.microsoft.com/office/drawing/2014/main" id="{8FFF1BC1-5989-44A3-9865-24A85902C1CA}"/>
              </a:ext>
            </a:extLst>
          </p:cNvPr>
          <p:cNvCxnSpPr>
            <a:cxnSpLocks/>
          </p:cNvCxnSpPr>
          <p:nvPr/>
        </p:nvCxnSpPr>
        <p:spPr>
          <a:xfrm flipH="1">
            <a:off x="5002623" y="3235806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0" name="Conector reto 1529">
            <a:extLst>
              <a:ext uri="{FF2B5EF4-FFF2-40B4-BE49-F238E27FC236}">
                <a16:creationId xmlns:a16="http://schemas.microsoft.com/office/drawing/2014/main" id="{097CB573-0C0D-4298-90D0-CF34A56434CC}"/>
              </a:ext>
            </a:extLst>
          </p:cNvPr>
          <p:cNvCxnSpPr>
            <a:cxnSpLocks/>
          </p:cNvCxnSpPr>
          <p:nvPr/>
        </p:nvCxnSpPr>
        <p:spPr>
          <a:xfrm flipH="1">
            <a:off x="4989082" y="344157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1" name="Conector reto 1530">
            <a:extLst>
              <a:ext uri="{FF2B5EF4-FFF2-40B4-BE49-F238E27FC236}">
                <a16:creationId xmlns:a16="http://schemas.microsoft.com/office/drawing/2014/main" id="{05301DEA-68DD-423A-8FBB-B200E81E64C7}"/>
              </a:ext>
            </a:extLst>
          </p:cNvPr>
          <p:cNvCxnSpPr>
            <a:cxnSpLocks/>
          </p:cNvCxnSpPr>
          <p:nvPr/>
        </p:nvCxnSpPr>
        <p:spPr>
          <a:xfrm flipH="1">
            <a:off x="4995634" y="3638187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2" name="Conector reto 1531">
            <a:extLst>
              <a:ext uri="{FF2B5EF4-FFF2-40B4-BE49-F238E27FC236}">
                <a16:creationId xmlns:a16="http://schemas.microsoft.com/office/drawing/2014/main" id="{B45E0912-35D2-43D1-AA5F-D61B47D0D9D5}"/>
              </a:ext>
            </a:extLst>
          </p:cNvPr>
          <p:cNvCxnSpPr>
            <a:cxnSpLocks/>
          </p:cNvCxnSpPr>
          <p:nvPr/>
        </p:nvCxnSpPr>
        <p:spPr>
          <a:xfrm flipH="1">
            <a:off x="4989463" y="3842821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3" name="Conector reto 1532">
            <a:extLst>
              <a:ext uri="{FF2B5EF4-FFF2-40B4-BE49-F238E27FC236}">
                <a16:creationId xmlns:a16="http://schemas.microsoft.com/office/drawing/2014/main" id="{74DBD1CB-3EA8-4672-8944-6B727C3F43C2}"/>
              </a:ext>
            </a:extLst>
          </p:cNvPr>
          <p:cNvCxnSpPr>
            <a:cxnSpLocks/>
          </p:cNvCxnSpPr>
          <p:nvPr/>
        </p:nvCxnSpPr>
        <p:spPr>
          <a:xfrm flipH="1">
            <a:off x="4996452" y="405139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4" name="Retângulo 1533">
            <a:extLst>
              <a:ext uri="{FF2B5EF4-FFF2-40B4-BE49-F238E27FC236}">
                <a16:creationId xmlns:a16="http://schemas.microsoft.com/office/drawing/2014/main" id="{03DFC75F-2040-4671-9E34-C260AD6F39FA}"/>
              </a:ext>
            </a:extLst>
          </p:cNvPr>
          <p:cNvSpPr/>
          <p:nvPr/>
        </p:nvSpPr>
        <p:spPr>
          <a:xfrm>
            <a:off x="5692931" y="137883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5" name="Retângulo 1534">
            <a:extLst>
              <a:ext uri="{FF2B5EF4-FFF2-40B4-BE49-F238E27FC236}">
                <a16:creationId xmlns:a16="http://schemas.microsoft.com/office/drawing/2014/main" id="{60E75BB4-F408-4B7B-9BC6-90C5FE8484E0}"/>
              </a:ext>
            </a:extLst>
          </p:cNvPr>
          <p:cNvSpPr/>
          <p:nvPr/>
        </p:nvSpPr>
        <p:spPr>
          <a:xfrm>
            <a:off x="5699776" y="117604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6" name="Retângulo 1535">
            <a:extLst>
              <a:ext uri="{FF2B5EF4-FFF2-40B4-BE49-F238E27FC236}">
                <a16:creationId xmlns:a16="http://schemas.microsoft.com/office/drawing/2014/main" id="{EBCB913D-9101-4239-8823-966EBEF96890}"/>
              </a:ext>
            </a:extLst>
          </p:cNvPr>
          <p:cNvSpPr/>
          <p:nvPr/>
        </p:nvSpPr>
        <p:spPr>
          <a:xfrm>
            <a:off x="5692638" y="178552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7" name="Retângulo 1536">
            <a:extLst>
              <a:ext uri="{FF2B5EF4-FFF2-40B4-BE49-F238E27FC236}">
                <a16:creationId xmlns:a16="http://schemas.microsoft.com/office/drawing/2014/main" id="{ED1A7ED6-5931-4BA1-9E4B-943238139FF1}"/>
              </a:ext>
            </a:extLst>
          </p:cNvPr>
          <p:cNvSpPr/>
          <p:nvPr/>
        </p:nvSpPr>
        <p:spPr>
          <a:xfrm>
            <a:off x="5699483" y="158273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8" name="Retângulo 1537">
            <a:extLst>
              <a:ext uri="{FF2B5EF4-FFF2-40B4-BE49-F238E27FC236}">
                <a16:creationId xmlns:a16="http://schemas.microsoft.com/office/drawing/2014/main" id="{4041BA9D-2CF0-493C-B1D9-EFAADC4582F6}"/>
              </a:ext>
            </a:extLst>
          </p:cNvPr>
          <p:cNvSpPr/>
          <p:nvPr/>
        </p:nvSpPr>
        <p:spPr>
          <a:xfrm>
            <a:off x="5687710" y="219143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9" name="Retângulo 1538">
            <a:extLst>
              <a:ext uri="{FF2B5EF4-FFF2-40B4-BE49-F238E27FC236}">
                <a16:creationId xmlns:a16="http://schemas.microsoft.com/office/drawing/2014/main" id="{F05590CB-F0F6-4964-B60A-3BDFAE765E43}"/>
              </a:ext>
            </a:extLst>
          </p:cNvPr>
          <p:cNvSpPr/>
          <p:nvPr/>
        </p:nvSpPr>
        <p:spPr>
          <a:xfrm>
            <a:off x="5694555" y="198865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0" name="Retângulo 1539">
            <a:extLst>
              <a:ext uri="{FF2B5EF4-FFF2-40B4-BE49-F238E27FC236}">
                <a16:creationId xmlns:a16="http://schemas.microsoft.com/office/drawing/2014/main" id="{50D034F0-4B3A-4062-9BB1-5064F823AA63}"/>
              </a:ext>
            </a:extLst>
          </p:cNvPr>
          <p:cNvSpPr/>
          <p:nvPr/>
        </p:nvSpPr>
        <p:spPr>
          <a:xfrm>
            <a:off x="5687417" y="259813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1" name="Retângulo 1540">
            <a:extLst>
              <a:ext uri="{FF2B5EF4-FFF2-40B4-BE49-F238E27FC236}">
                <a16:creationId xmlns:a16="http://schemas.microsoft.com/office/drawing/2014/main" id="{03DE9FB0-8EA8-4404-86E4-B2DED832EE42}"/>
              </a:ext>
            </a:extLst>
          </p:cNvPr>
          <p:cNvSpPr/>
          <p:nvPr/>
        </p:nvSpPr>
        <p:spPr>
          <a:xfrm>
            <a:off x="5694262" y="239534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2" name="Retângulo 1541">
            <a:extLst>
              <a:ext uri="{FF2B5EF4-FFF2-40B4-BE49-F238E27FC236}">
                <a16:creationId xmlns:a16="http://schemas.microsoft.com/office/drawing/2014/main" id="{B6151D01-F44A-4AC7-A05D-17D9F48B0C10}"/>
              </a:ext>
            </a:extLst>
          </p:cNvPr>
          <p:cNvSpPr/>
          <p:nvPr/>
        </p:nvSpPr>
        <p:spPr>
          <a:xfrm>
            <a:off x="5685942" y="300462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3" name="Retângulo 1542">
            <a:extLst>
              <a:ext uri="{FF2B5EF4-FFF2-40B4-BE49-F238E27FC236}">
                <a16:creationId xmlns:a16="http://schemas.microsoft.com/office/drawing/2014/main" id="{A9AB2398-6555-4699-B709-891A74F4760C}"/>
              </a:ext>
            </a:extLst>
          </p:cNvPr>
          <p:cNvSpPr/>
          <p:nvPr/>
        </p:nvSpPr>
        <p:spPr>
          <a:xfrm>
            <a:off x="5692787" y="280183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4" name="Retângulo 1543">
            <a:extLst>
              <a:ext uri="{FF2B5EF4-FFF2-40B4-BE49-F238E27FC236}">
                <a16:creationId xmlns:a16="http://schemas.microsoft.com/office/drawing/2014/main" id="{BE717ADD-0900-4D1D-AE04-FEEC76D30F72}"/>
              </a:ext>
            </a:extLst>
          </p:cNvPr>
          <p:cNvSpPr/>
          <p:nvPr/>
        </p:nvSpPr>
        <p:spPr>
          <a:xfrm>
            <a:off x="5685649" y="341131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5" name="Retângulo 1544">
            <a:extLst>
              <a:ext uri="{FF2B5EF4-FFF2-40B4-BE49-F238E27FC236}">
                <a16:creationId xmlns:a16="http://schemas.microsoft.com/office/drawing/2014/main" id="{DB9BD833-A2BA-41AD-BA44-6037BF48905D}"/>
              </a:ext>
            </a:extLst>
          </p:cNvPr>
          <p:cNvSpPr/>
          <p:nvPr/>
        </p:nvSpPr>
        <p:spPr>
          <a:xfrm>
            <a:off x="5692494" y="320852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6" name="Retângulo 1545">
            <a:extLst>
              <a:ext uri="{FF2B5EF4-FFF2-40B4-BE49-F238E27FC236}">
                <a16:creationId xmlns:a16="http://schemas.microsoft.com/office/drawing/2014/main" id="{FCD895CF-D1F6-4EC5-A0A6-331D44EACD1C}"/>
              </a:ext>
            </a:extLst>
          </p:cNvPr>
          <p:cNvSpPr/>
          <p:nvPr/>
        </p:nvSpPr>
        <p:spPr>
          <a:xfrm>
            <a:off x="5680721" y="381722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7" name="Retângulo 1546">
            <a:extLst>
              <a:ext uri="{FF2B5EF4-FFF2-40B4-BE49-F238E27FC236}">
                <a16:creationId xmlns:a16="http://schemas.microsoft.com/office/drawing/2014/main" id="{C109074B-2178-4699-BD0C-0A25A7CD01CC}"/>
              </a:ext>
            </a:extLst>
          </p:cNvPr>
          <p:cNvSpPr/>
          <p:nvPr/>
        </p:nvSpPr>
        <p:spPr>
          <a:xfrm>
            <a:off x="5687566" y="361444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8" name="Retângulo 1547">
            <a:extLst>
              <a:ext uri="{FF2B5EF4-FFF2-40B4-BE49-F238E27FC236}">
                <a16:creationId xmlns:a16="http://schemas.microsoft.com/office/drawing/2014/main" id="{25EA7089-57D8-4B96-86D4-B72AF6229B2F}"/>
              </a:ext>
            </a:extLst>
          </p:cNvPr>
          <p:cNvSpPr/>
          <p:nvPr/>
        </p:nvSpPr>
        <p:spPr>
          <a:xfrm>
            <a:off x="5687273" y="402113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9" name="Retângulo 1548">
            <a:extLst>
              <a:ext uri="{FF2B5EF4-FFF2-40B4-BE49-F238E27FC236}">
                <a16:creationId xmlns:a16="http://schemas.microsoft.com/office/drawing/2014/main" id="{ED44C8B4-2AD4-4B9B-9153-9E478B09B8C9}"/>
              </a:ext>
            </a:extLst>
          </p:cNvPr>
          <p:cNvSpPr/>
          <p:nvPr/>
        </p:nvSpPr>
        <p:spPr>
          <a:xfrm>
            <a:off x="5850235" y="137580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0" name="Retângulo 1549">
            <a:extLst>
              <a:ext uri="{FF2B5EF4-FFF2-40B4-BE49-F238E27FC236}">
                <a16:creationId xmlns:a16="http://schemas.microsoft.com/office/drawing/2014/main" id="{CD0A45D8-4011-46DC-A332-A8ECB001836A}"/>
              </a:ext>
            </a:extLst>
          </p:cNvPr>
          <p:cNvSpPr/>
          <p:nvPr/>
        </p:nvSpPr>
        <p:spPr>
          <a:xfrm>
            <a:off x="5848396" y="117733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1" name="Retângulo 1550">
            <a:extLst>
              <a:ext uri="{FF2B5EF4-FFF2-40B4-BE49-F238E27FC236}">
                <a16:creationId xmlns:a16="http://schemas.microsoft.com/office/drawing/2014/main" id="{BA993461-E42D-46F4-A00B-3B5D92C33B7B}"/>
              </a:ext>
            </a:extLst>
          </p:cNvPr>
          <p:cNvSpPr/>
          <p:nvPr/>
        </p:nvSpPr>
        <p:spPr>
          <a:xfrm>
            <a:off x="5849942" y="178249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2" name="Retângulo 1551">
            <a:extLst>
              <a:ext uri="{FF2B5EF4-FFF2-40B4-BE49-F238E27FC236}">
                <a16:creationId xmlns:a16="http://schemas.microsoft.com/office/drawing/2014/main" id="{3BFBA0D1-2D4B-47C2-85AD-84DAE93DE4FE}"/>
              </a:ext>
            </a:extLst>
          </p:cNvPr>
          <p:cNvSpPr/>
          <p:nvPr/>
        </p:nvSpPr>
        <p:spPr>
          <a:xfrm>
            <a:off x="5856787" y="157970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3" name="Retângulo 1552">
            <a:extLst>
              <a:ext uri="{FF2B5EF4-FFF2-40B4-BE49-F238E27FC236}">
                <a16:creationId xmlns:a16="http://schemas.microsoft.com/office/drawing/2014/main" id="{385D583E-8071-4164-9254-45EF4588F838}"/>
              </a:ext>
            </a:extLst>
          </p:cNvPr>
          <p:cNvSpPr/>
          <p:nvPr/>
        </p:nvSpPr>
        <p:spPr>
          <a:xfrm>
            <a:off x="5845014" y="218840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4" name="Retângulo 1553">
            <a:extLst>
              <a:ext uri="{FF2B5EF4-FFF2-40B4-BE49-F238E27FC236}">
                <a16:creationId xmlns:a16="http://schemas.microsoft.com/office/drawing/2014/main" id="{0D8C30D4-7673-4617-AC7B-30AC0E9E8984}"/>
              </a:ext>
            </a:extLst>
          </p:cNvPr>
          <p:cNvSpPr/>
          <p:nvPr/>
        </p:nvSpPr>
        <p:spPr>
          <a:xfrm>
            <a:off x="5851859" y="198562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5" name="Retângulo 1554">
            <a:extLst>
              <a:ext uri="{FF2B5EF4-FFF2-40B4-BE49-F238E27FC236}">
                <a16:creationId xmlns:a16="http://schemas.microsoft.com/office/drawing/2014/main" id="{3C40F7E6-6E81-4360-96F3-3A0B80FAFF6C}"/>
              </a:ext>
            </a:extLst>
          </p:cNvPr>
          <p:cNvSpPr/>
          <p:nvPr/>
        </p:nvSpPr>
        <p:spPr>
          <a:xfrm>
            <a:off x="5844721" y="259509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6" name="Retângulo 1555">
            <a:extLst>
              <a:ext uri="{FF2B5EF4-FFF2-40B4-BE49-F238E27FC236}">
                <a16:creationId xmlns:a16="http://schemas.microsoft.com/office/drawing/2014/main" id="{8C04EB26-F44F-47CA-87E8-7361574C2A67}"/>
              </a:ext>
            </a:extLst>
          </p:cNvPr>
          <p:cNvSpPr/>
          <p:nvPr/>
        </p:nvSpPr>
        <p:spPr>
          <a:xfrm>
            <a:off x="5851566" y="239231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7" name="Retângulo 1556">
            <a:extLst>
              <a:ext uri="{FF2B5EF4-FFF2-40B4-BE49-F238E27FC236}">
                <a16:creationId xmlns:a16="http://schemas.microsoft.com/office/drawing/2014/main" id="{937B834B-CF1E-4F25-AB7A-FFA54B2F70D5}"/>
              </a:ext>
            </a:extLst>
          </p:cNvPr>
          <p:cNvSpPr/>
          <p:nvPr/>
        </p:nvSpPr>
        <p:spPr>
          <a:xfrm>
            <a:off x="5843246" y="300158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8" name="Retângulo 1557">
            <a:extLst>
              <a:ext uri="{FF2B5EF4-FFF2-40B4-BE49-F238E27FC236}">
                <a16:creationId xmlns:a16="http://schemas.microsoft.com/office/drawing/2014/main" id="{559B1932-63B6-439E-9110-8D02831FB211}"/>
              </a:ext>
            </a:extLst>
          </p:cNvPr>
          <p:cNvSpPr/>
          <p:nvPr/>
        </p:nvSpPr>
        <p:spPr>
          <a:xfrm>
            <a:off x="5850091" y="279880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9" name="Retângulo 1558">
            <a:extLst>
              <a:ext uri="{FF2B5EF4-FFF2-40B4-BE49-F238E27FC236}">
                <a16:creationId xmlns:a16="http://schemas.microsoft.com/office/drawing/2014/main" id="{D732316D-2510-45EF-8D2C-F96D41E3CF7B}"/>
              </a:ext>
            </a:extLst>
          </p:cNvPr>
          <p:cNvSpPr/>
          <p:nvPr/>
        </p:nvSpPr>
        <p:spPr>
          <a:xfrm>
            <a:off x="5842953" y="340828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0" name="Retângulo 1559">
            <a:extLst>
              <a:ext uri="{FF2B5EF4-FFF2-40B4-BE49-F238E27FC236}">
                <a16:creationId xmlns:a16="http://schemas.microsoft.com/office/drawing/2014/main" id="{416CE9FA-158A-43A2-9852-1DCDC65C39F4}"/>
              </a:ext>
            </a:extLst>
          </p:cNvPr>
          <p:cNvSpPr/>
          <p:nvPr/>
        </p:nvSpPr>
        <p:spPr>
          <a:xfrm>
            <a:off x="5849798" y="320549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1" name="Retângulo 1560">
            <a:extLst>
              <a:ext uri="{FF2B5EF4-FFF2-40B4-BE49-F238E27FC236}">
                <a16:creationId xmlns:a16="http://schemas.microsoft.com/office/drawing/2014/main" id="{3D158082-60FB-41FD-9D1F-771B8F1DB747}"/>
              </a:ext>
            </a:extLst>
          </p:cNvPr>
          <p:cNvSpPr/>
          <p:nvPr/>
        </p:nvSpPr>
        <p:spPr>
          <a:xfrm>
            <a:off x="5838025" y="381419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2" name="Retângulo 1561">
            <a:extLst>
              <a:ext uri="{FF2B5EF4-FFF2-40B4-BE49-F238E27FC236}">
                <a16:creationId xmlns:a16="http://schemas.microsoft.com/office/drawing/2014/main" id="{A332A2A8-5D0F-4427-95D3-9F42FE1B4625}"/>
              </a:ext>
            </a:extLst>
          </p:cNvPr>
          <p:cNvSpPr/>
          <p:nvPr/>
        </p:nvSpPr>
        <p:spPr>
          <a:xfrm>
            <a:off x="5844870" y="361140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3" name="Retângulo 1562">
            <a:extLst>
              <a:ext uri="{FF2B5EF4-FFF2-40B4-BE49-F238E27FC236}">
                <a16:creationId xmlns:a16="http://schemas.microsoft.com/office/drawing/2014/main" id="{75DB9B9C-9D1A-4218-A262-AF5DC7C893FE}"/>
              </a:ext>
            </a:extLst>
          </p:cNvPr>
          <p:cNvSpPr/>
          <p:nvPr/>
        </p:nvSpPr>
        <p:spPr>
          <a:xfrm>
            <a:off x="5844577" y="401810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4" name="Conector reto 1563">
            <a:extLst>
              <a:ext uri="{FF2B5EF4-FFF2-40B4-BE49-F238E27FC236}">
                <a16:creationId xmlns:a16="http://schemas.microsoft.com/office/drawing/2014/main" id="{2BE2F5A1-09FF-48CF-A046-1EF2545B75D1}"/>
              </a:ext>
            </a:extLst>
          </p:cNvPr>
          <p:cNvCxnSpPr>
            <a:cxnSpLocks/>
          </p:cNvCxnSpPr>
          <p:nvPr/>
        </p:nvCxnSpPr>
        <p:spPr>
          <a:xfrm>
            <a:off x="5800964" y="1205533"/>
            <a:ext cx="0" cy="3103542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5" name="Conector reto 1564">
            <a:extLst>
              <a:ext uri="{FF2B5EF4-FFF2-40B4-BE49-F238E27FC236}">
                <a16:creationId xmlns:a16="http://schemas.microsoft.com/office/drawing/2014/main" id="{F26AD806-D5B8-41D3-BA07-A23E485D119B}"/>
              </a:ext>
            </a:extLst>
          </p:cNvPr>
          <p:cNvCxnSpPr>
            <a:cxnSpLocks/>
            <a:stCxn id="1550" idx="1"/>
            <a:endCxn id="1535" idx="3"/>
          </p:cNvCxnSpPr>
          <p:nvPr/>
        </p:nvCxnSpPr>
        <p:spPr>
          <a:xfrm flipH="1" flipV="1">
            <a:off x="5759815" y="1204247"/>
            <a:ext cx="88581" cy="128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6" name="Conector reto 1565">
            <a:extLst>
              <a:ext uri="{FF2B5EF4-FFF2-40B4-BE49-F238E27FC236}">
                <a16:creationId xmlns:a16="http://schemas.microsoft.com/office/drawing/2014/main" id="{3AA296E9-8D05-44B3-9B64-5AB584CEE602}"/>
              </a:ext>
            </a:extLst>
          </p:cNvPr>
          <p:cNvCxnSpPr>
            <a:cxnSpLocks/>
          </p:cNvCxnSpPr>
          <p:nvPr/>
        </p:nvCxnSpPr>
        <p:spPr>
          <a:xfrm flipH="1">
            <a:off x="5747312" y="1407479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7" name="Conector reto 1566">
            <a:extLst>
              <a:ext uri="{FF2B5EF4-FFF2-40B4-BE49-F238E27FC236}">
                <a16:creationId xmlns:a16="http://schemas.microsoft.com/office/drawing/2014/main" id="{34597BD0-AD51-47F8-94D1-99DF964A56D4}"/>
              </a:ext>
            </a:extLst>
          </p:cNvPr>
          <p:cNvCxnSpPr>
            <a:cxnSpLocks/>
          </p:cNvCxnSpPr>
          <p:nvPr/>
        </p:nvCxnSpPr>
        <p:spPr>
          <a:xfrm flipH="1">
            <a:off x="5754301" y="1610284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8" name="Conector reto 1567">
            <a:extLst>
              <a:ext uri="{FF2B5EF4-FFF2-40B4-BE49-F238E27FC236}">
                <a16:creationId xmlns:a16="http://schemas.microsoft.com/office/drawing/2014/main" id="{207802DC-9A29-49AF-B8F8-55D9E3E1F5B5}"/>
              </a:ext>
            </a:extLst>
          </p:cNvPr>
          <p:cNvCxnSpPr>
            <a:cxnSpLocks/>
          </p:cNvCxnSpPr>
          <p:nvPr/>
        </p:nvCxnSpPr>
        <p:spPr>
          <a:xfrm flipH="1">
            <a:off x="5754301" y="1810692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9" name="Conector reto 1568">
            <a:extLst>
              <a:ext uri="{FF2B5EF4-FFF2-40B4-BE49-F238E27FC236}">
                <a16:creationId xmlns:a16="http://schemas.microsoft.com/office/drawing/2014/main" id="{A0710944-5654-4BF0-9174-59CFD0E1BCD3}"/>
              </a:ext>
            </a:extLst>
          </p:cNvPr>
          <p:cNvCxnSpPr>
            <a:cxnSpLocks/>
          </p:cNvCxnSpPr>
          <p:nvPr/>
        </p:nvCxnSpPr>
        <p:spPr>
          <a:xfrm flipH="1">
            <a:off x="5747312" y="2017456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0" name="Conector reto 1569">
            <a:extLst>
              <a:ext uri="{FF2B5EF4-FFF2-40B4-BE49-F238E27FC236}">
                <a16:creationId xmlns:a16="http://schemas.microsoft.com/office/drawing/2014/main" id="{8D865D50-6CDE-4FD0-951B-E1D430C02B5F}"/>
              </a:ext>
            </a:extLst>
          </p:cNvPr>
          <p:cNvCxnSpPr>
            <a:cxnSpLocks/>
          </p:cNvCxnSpPr>
          <p:nvPr/>
        </p:nvCxnSpPr>
        <p:spPr>
          <a:xfrm flipH="1">
            <a:off x="5747312" y="2214755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1" name="Conector reto 1570">
            <a:extLst>
              <a:ext uri="{FF2B5EF4-FFF2-40B4-BE49-F238E27FC236}">
                <a16:creationId xmlns:a16="http://schemas.microsoft.com/office/drawing/2014/main" id="{0929EE26-7C0E-4CA4-B8A2-9F38F30F0F27}"/>
              </a:ext>
            </a:extLst>
          </p:cNvPr>
          <p:cNvCxnSpPr>
            <a:cxnSpLocks/>
          </p:cNvCxnSpPr>
          <p:nvPr/>
        </p:nvCxnSpPr>
        <p:spPr>
          <a:xfrm flipH="1">
            <a:off x="5754301" y="241748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2" name="Conector reto 1571">
            <a:extLst>
              <a:ext uri="{FF2B5EF4-FFF2-40B4-BE49-F238E27FC236}">
                <a16:creationId xmlns:a16="http://schemas.microsoft.com/office/drawing/2014/main" id="{869FBE35-EF98-43FD-B8C1-A69634ABFB69}"/>
              </a:ext>
            </a:extLst>
          </p:cNvPr>
          <p:cNvCxnSpPr>
            <a:cxnSpLocks/>
          </p:cNvCxnSpPr>
          <p:nvPr/>
        </p:nvCxnSpPr>
        <p:spPr>
          <a:xfrm flipH="1">
            <a:off x="5741141" y="2626777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3" name="Conector reto 1572">
            <a:extLst>
              <a:ext uri="{FF2B5EF4-FFF2-40B4-BE49-F238E27FC236}">
                <a16:creationId xmlns:a16="http://schemas.microsoft.com/office/drawing/2014/main" id="{297E53E7-29CD-4ED4-9706-DCF2E08F6069}"/>
              </a:ext>
            </a:extLst>
          </p:cNvPr>
          <p:cNvCxnSpPr>
            <a:cxnSpLocks/>
          </p:cNvCxnSpPr>
          <p:nvPr/>
        </p:nvCxnSpPr>
        <p:spPr>
          <a:xfrm flipH="1">
            <a:off x="5748130" y="2823971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4" name="Conector reto 1573">
            <a:extLst>
              <a:ext uri="{FF2B5EF4-FFF2-40B4-BE49-F238E27FC236}">
                <a16:creationId xmlns:a16="http://schemas.microsoft.com/office/drawing/2014/main" id="{AA5F12C8-1E95-4B57-A7B5-52F849CE5B45}"/>
              </a:ext>
            </a:extLst>
          </p:cNvPr>
          <p:cNvCxnSpPr>
            <a:cxnSpLocks/>
          </p:cNvCxnSpPr>
          <p:nvPr/>
        </p:nvCxnSpPr>
        <p:spPr>
          <a:xfrm flipH="1">
            <a:off x="5741141" y="3026757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5" name="Conector reto 1574">
            <a:extLst>
              <a:ext uri="{FF2B5EF4-FFF2-40B4-BE49-F238E27FC236}">
                <a16:creationId xmlns:a16="http://schemas.microsoft.com/office/drawing/2014/main" id="{66E153D2-FD66-4C88-93DE-737672125D50}"/>
              </a:ext>
            </a:extLst>
          </p:cNvPr>
          <p:cNvCxnSpPr>
            <a:cxnSpLocks/>
          </p:cNvCxnSpPr>
          <p:nvPr/>
        </p:nvCxnSpPr>
        <p:spPr>
          <a:xfrm flipH="1">
            <a:off x="5754301" y="3234196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6" name="Conector reto 1575">
            <a:extLst>
              <a:ext uri="{FF2B5EF4-FFF2-40B4-BE49-F238E27FC236}">
                <a16:creationId xmlns:a16="http://schemas.microsoft.com/office/drawing/2014/main" id="{13FB6620-9AEC-4A8F-94D3-6B146A4EA3EF}"/>
              </a:ext>
            </a:extLst>
          </p:cNvPr>
          <p:cNvCxnSpPr>
            <a:cxnSpLocks/>
          </p:cNvCxnSpPr>
          <p:nvPr/>
        </p:nvCxnSpPr>
        <p:spPr>
          <a:xfrm flipH="1">
            <a:off x="5740760" y="343996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7" name="Conector reto 1576">
            <a:extLst>
              <a:ext uri="{FF2B5EF4-FFF2-40B4-BE49-F238E27FC236}">
                <a16:creationId xmlns:a16="http://schemas.microsoft.com/office/drawing/2014/main" id="{AC44E415-E186-4FC2-8896-F1753DEF5B6C}"/>
              </a:ext>
            </a:extLst>
          </p:cNvPr>
          <p:cNvCxnSpPr>
            <a:cxnSpLocks/>
          </p:cNvCxnSpPr>
          <p:nvPr/>
        </p:nvCxnSpPr>
        <p:spPr>
          <a:xfrm flipH="1">
            <a:off x="5747312" y="3636577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8" name="Conector reto 1577">
            <a:extLst>
              <a:ext uri="{FF2B5EF4-FFF2-40B4-BE49-F238E27FC236}">
                <a16:creationId xmlns:a16="http://schemas.microsoft.com/office/drawing/2014/main" id="{9924C495-2962-4B03-91DF-06213C58BCCA}"/>
              </a:ext>
            </a:extLst>
          </p:cNvPr>
          <p:cNvCxnSpPr>
            <a:cxnSpLocks/>
          </p:cNvCxnSpPr>
          <p:nvPr/>
        </p:nvCxnSpPr>
        <p:spPr>
          <a:xfrm flipH="1">
            <a:off x="5741141" y="3841211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9" name="Conector reto 1578">
            <a:extLst>
              <a:ext uri="{FF2B5EF4-FFF2-40B4-BE49-F238E27FC236}">
                <a16:creationId xmlns:a16="http://schemas.microsoft.com/office/drawing/2014/main" id="{EF436FDF-11BD-4BE9-8778-1EB4F16AA6B0}"/>
              </a:ext>
            </a:extLst>
          </p:cNvPr>
          <p:cNvCxnSpPr>
            <a:cxnSpLocks/>
          </p:cNvCxnSpPr>
          <p:nvPr/>
        </p:nvCxnSpPr>
        <p:spPr>
          <a:xfrm flipH="1">
            <a:off x="5748130" y="404978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0" name="Retângulo 1579">
            <a:extLst>
              <a:ext uri="{FF2B5EF4-FFF2-40B4-BE49-F238E27FC236}">
                <a16:creationId xmlns:a16="http://schemas.microsoft.com/office/drawing/2014/main" id="{1BC3058A-36AA-441D-B686-2C5F4E387D64}"/>
              </a:ext>
            </a:extLst>
          </p:cNvPr>
          <p:cNvSpPr/>
          <p:nvPr/>
        </p:nvSpPr>
        <p:spPr>
          <a:xfrm>
            <a:off x="6447565" y="137297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1" name="Retângulo 1580">
            <a:extLst>
              <a:ext uri="{FF2B5EF4-FFF2-40B4-BE49-F238E27FC236}">
                <a16:creationId xmlns:a16="http://schemas.microsoft.com/office/drawing/2014/main" id="{699C4B84-A663-4A4C-9DEB-F30155DFCE4E}"/>
              </a:ext>
            </a:extLst>
          </p:cNvPr>
          <p:cNvSpPr/>
          <p:nvPr/>
        </p:nvSpPr>
        <p:spPr>
          <a:xfrm>
            <a:off x="6454410" y="117018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2" name="Retângulo 1581">
            <a:extLst>
              <a:ext uri="{FF2B5EF4-FFF2-40B4-BE49-F238E27FC236}">
                <a16:creationId xmlns:a16="http://schemas.microsoft.com/office/drawing/2014/main" id="{1FE5D9C9-3044-4944-8D18-F6EEF2E9886D}"/>
              </a:ext>
            </a:extLst>
          </p:cNvPr>
          <p:cNvSpPr/>
          <p:nvPr/>
        </p:nvSpPr>
        <p:spPr>
          <a:xfrm>
            <a:off x="6447272" y="177966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3" name="Retângulo 1582">
            <a:extLst>
              <a:ext uri="{FF2B5EF4-FFF2-40B4-BE49-F238E27FC236}">
                <a16:creationId xmlns:a16="http://schemas.microsoft.com/office/drawing/2014/main" id="{87C8FD7B-5656-4113-B34E-B3ADA3872507}"/>
              </a:ext>
            </a:extLst>
          </p:cNvPr>
          <p:cNvSpPr/>
          <p:nvPr/>
        </p:nvSpPr>
        <p:spPr>
          <a:xfrm>
            <a:off x="6454117" y="157687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4" name="Retângulo 1583">
            <a:extLst>
              <a:ext uri="{FF2B5EF4-FFF2-40B4-BE49-F238E27FC236}">
                <a16:creationId xmlns:a16="http://schemas.microsoft.com/office/drawing/2014/main" id="{F500985B-84EA-4951-BE1E-C59A36AB35B6}"/>
              </a:ext>
            </a:extLst>
          </p:cNvPr>
          <p:cNvSpPr/>
          <p:nvPr/>
        </p:nvSpPr>
        <p:spPr>
          <a:xfrm>
            <a:off x="6442344" y="218557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5" name="Retângulo 1584">
            <a:extLst>
              <a:ext uri="{FF2B5EF4-FFF2-40B4-BE49-F238E27FC236}">
                <a16:creationId xmlns:a16="http://schemas.microsoft.com/office/drawing/2014/main" id="{B4A14B2E-6B6C-4492-85BD-858749EB4EF3}"/>
              </a:ext>
            </a:extLst>
          </p:cNvPr>
          <p:cNvSpPr/>
          <p:nvPr/>
        </p:nvSpPr>
        <p:spPr>
          <a:xfrm>
            <a:off x="6449189" y="198279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6" name="Retângulo 1585">
            <a:extLst>
              <a:ext uri="{FF2B5EF4-FFF2-40B4-BE49-F238E27FC236}">
                <a16:creationId xmlns:a16="http://schemas.microsoft.com/office/drawing/2014/main" id="{12DF0292-3058-467E-9126-B7FF38700AC5}"/>
              </a:ext>
            </a:extLst>
          </p:cNvPr>
          <p:cNvSpPr/>
          <p:nvPr/>
        </p:nvSpPr>
        <p:spPr>
          <a:xfrm>
            <a:off x="6442051" y="259227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7" name="Retângulo 1586">
            <a:extLst>
              <a:ext uri="{FF2B5EF4-FFF2-40B4-BE49-F238E27FC236}">
                <a16:creationId xmlns:a16="http://schemas.microsoft.com/office/drawing/2014/main" id="{4190F8BF-1087-4767-8E07-FA9BE382E278}"/>
              </a:ext>
            </a:extLst>
          </p:cNvPr>
          <p:cNvSpPr/>
          <p:nvPr/>
        </p:nvSpPr>
        <p:spPr>
          <a:xfrm>
            <a:off x="6448896" y="238948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8" name="Retângulo 1587">
            <a:extLst>
              <a:ext uri="{FF2B5EF4-FFF2-40B4-BE49-F238E27FC236}">
                <a16:creationId xmlns:a16="http://schemas.microsoft.com/office/drawing/2014/main" id="{07CB688F-8A94-441A-A717-3DF318676A05}"/>
              </a:ext>
            </a:extLst>
          </p:cNvPr>
          <p:cNvSpPr/>
          <p:nvPr/>
        </p:nvSpPr>
        <p:spPr>
          <a:xfrm>
            <a:off x="6440576" y="299876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9" name="Retângulo 1588">
            <a:extLst>
              <a:ext uri="{FF2B5EF4-FFF2-40B4-BE49-F238E27FC236}">
                <a16:creationId xmlns:a16="http://schemas.microsoft.com/office/drawing/2014/main" id="{CFFFE3D9-65B0-4D1B-BA4D-498E57C2A617}"/>
              </a:ext>
            </a:extLst>
          </p:cNvPr>
          <p:cNvSpPr/>
          <p:nvPr/>
        </p:nvSpPr>
        <p:spPr>
          <a:xfrm>
            <a:off x="6447421" y="279597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0" name="Retângulo 1589">
            <a:extLst>
              <a:ext uri="{FF2B5EF4-FFF2-40B4-BE49-F238E27FC236}">
                <a16:creationId xmlns:a16="http://schemas.microsoft.com/office/drawing/2014/main" id="{6378A5CE-16E0-4607-AC4B-C5F1887D7EB7}"/>
              </a:ext>
            </a:extLst>
          </p:cNvPr>
          <p:cNvSpPr/>
          <p:nvPr/>
        </p:nvSpPr>
        <p:spPr>
          <a:xfrm>
            <a:off x="6440283" y="340545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1" name="Retângulo 1590">
            <a:extLst>
              <a:ext uri="{FF2B5EF4-FFF2-40B4-BE49-F238E27FC236}">
                <a16:creationId xmlns:a16="http://schemas.microsoft.com/office/drawing/2014/main" id="{7B5829E9-7993-40C0-B05B-75AA1332E877}"/>
              </a:ext>
            </a:extLst>
          </p:cNvPr>
          <p:cNvSpPr/>
          <p:nvPr/>
        </p:nvSpPr>
        <p:spPr>
          <a:xfrm>
            <a:off x="6447128" y="320266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2" name="Retângulo 1591">
            <a:extLst>
              <a:ext uri="{FF2B5EF4-FFF2-40B4-BE49-F238E27FC236}">
                <a16:creationId xmlns:a16="http://schemas.microsoft.com/office/drawing/2014/main" id="{9B13BEFE-0CC1-467C-A560-CB2EB027AFFD}"/>
              </a:ext>
            </a:extLst>
          </p:cNvPr>
          <p:cNvSpPr/>
          <p:nvPr/>
        </p:nvSpPr>
        <p:spPr>
          <a:xfrm>
            <a:off x="6435355" y="381136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3" name="Retângulo 1592">
            <a:extLst>
              <a:ext uri="{FF2B5EF4-FFF2-40B4-BE49-F238E27FC236}">
                <a16:creationId xmlns:a16="http://schemas.microsoft.com/office/drawing/2014/main" id="{D4361DF0-4EEC-41D4-8D85-2FAB5C05EE9C}"/>
              </a:ext>
            </a:extLst>
          </p:cNvPr>
          <p:cNvSpPr/>
          <p:nvPr/>
        </p:nvSpPr>
        <p:spPr>
          <a:xfrm>
            <a:off x="6442200" y="360858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4" name="Retângulo 1593">
            <a:extLst>
              <a:ext uri="{FF2B5EF4-FFF2-40B4-BE49-F238E27FC236}">
                <a16:creationId xmlns:a16="http://schemas.microsoft.com/office/drawing/2014/main" id="{7906CF55-AA4D-4A7B-A391-A3C0DD66C5F9}"/>
              </a:ext>
            </a:extLst>
          </p:cNvPr>
          <p:cNvSpPr/>
          <p:nvPr/>
        </p:nvSpPr>
        <p:spPr>
          <a:xfrm>
            <a:off x="6441907" y="401527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5" name="Retângulo 1594">
            <a:extLst>
              <a:ext uri="{FF2B5EF4-FFF2-40B4-BE49-F238E27FC236}">
                <a16:creationId xmlns:a16="http://schemas.microsoft.com/office/drawing/2014/main" id="{98FE82FA-9DCA-442C-99EC-F971AEEA2809}"/>
              </a:ext>
            </a:extLst>
          </p:cNvPr>
          <p:cNvSpPr/>
          <p:nvPr/>
        </p:nvSpPr>
        <p:spPr>
          <a:xfrm>
            <a:off x="6604869" y="136994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6" name="Retângulo 1595">
            <a:extLst>
              <a:ext uri="{FF2B5EF4-FFF2-40B4-BE49-F238E27FC236}">
                <a16:creationId xmlns:a16="http://schemas.microsoft.com/office/drawing/2014/main" id="{B10023EB-1E96-4E4D-AFEF-BB3D4F3ED7DB}"/>
              </a:ext>
            </a:extLst>
          </p:cNvPr>
          <p:cNvSpPr/>
          <p:nvPr/>
        </p:nvSpPr>
        <p:spPr>
          <a:xfrm>
            <a:off x="6603030" y="117147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7" name="Retângulo 1596">
            <a:extLst>
              <a:ext uri="{FF2B5EF4-FFF2-40B4-BE49-F238E27FC236}">
                <a16:creationId xmlns:a16="http://schemas.microsoft.com/office/drawing/2014/main" id="{D05D6F41-9FD1-4091-B014-0B6270492080}"/>
              </a:ext>
            </a:extLst>
          </p:cNvPr>
          <p:cNvSpPr/>
          <p:nvPr/>
        </p:nvSpPr>
        <p:spPr>
          <a:xfrm>
            <a:off x="6604576" y="177663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8" name="Retângulo 1597">
            <a:extLst>
              <a:ext uri="{FF2B5EF4-FFF2-40B4-BE49-F238E27FC236}">
                <a16:creationId xmlns:a16="http://schemas.microsoft.com/office/drawing/2014/main" id="{90B72939-711C-48D2-94E6-CD5378BEE642}"/>
              </a:ext>
            </a:extLst>
          </p:cNvPr>
          <p:cNvSpPr/>
          <p:nvPr/>
        </p:nvSpPr>
        <p:spPr>
          <a:xfrm>
            <a:off x="6611421" y="157384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9" name="Retângulo 1598">
            <a:extLst>
              <a:ext uri="{FF2B5EF4-FFF2-40B4-BE49-F238E27FC236}">
                <a16:creationId xmlns:a16="http://schemas.microsoft.com/office/drawing/2014/main" id="{4E00196C-824A-46F0-B198-D6E04AF77D27}"/>
              </a:ext>
            </a:extLst>
          </p:cNvPr>
          <p:cNvSpPr/>
          <p:nvPr/>
        </p:nvSpPr>
        <p:spPr>
          <a:xfrm>
            <a:off x="6599648" y="218254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0" name="Retângulo 1599">
            <a:extLst>
              <a:ext uri="{FF2B5EF4-FFF2-40B4-BE49-F238E27FC236}">
                <a16:creationId xmlns:a16="http://schemas.microsoft.com/office/drawing/2014/main" id="{649C06A4-BBEC-44F7-9C1B-2167582076AE}"/>
              </a:ext>
            </a:extLst>
          </p:cNvPr>
          <p:cNvSpPr/>
          <p:nvPr/>
        </p:nvSpPr>
        <p:spPr>
          <a:xfrm>
            <a:off x="6606493" y="197976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1" name="Retângulo 1600">
            <a:extLst>
              <a:ext uri="{FF2B5EF4-FFF2-40B4-BE49-F238E27FC236}">
                <a16:creationId xmlns:a16="http://schemas.microsoft.com/office/drawing/2014/main" id="{4328A438-7753-4FD3-8F70-9A5423E3752A}"/>
              </a:ext>
            </a:extLst>
          </p:cNvPr>
          <p:cNvSpPr/>
          <p:nvPr/>
        </p:nvSpPr>
        <p:spPr>
          <a:xfrm>
            <a:off x="6599355" y="258923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2" name="Retângulo 1601">
            <a:extLst>
              <a:ext uri="{FF2B5EF4-FFF2-40B4-BE49-F238E27FC236}">
                <a16:creationId xmlns:a16="http://schemas.microsoft.com/office/drawing/2014/main" id="{522BC0A5-427F-48CD-85B4-234CC5EE661B}"/>
              </a:ext>
            </a:extLst>
          </p:cNvPr>
          <p:cNvSpPr/>
          <p:nvPr/>
        </p:nvSpPr>
        <p:spPr>
          <a:xfrm>
            <a:off x="6606200" y="238645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3" name="Retângulo 1602">
            <a:extLst>
              <a:ext uri="{FF2B5EF4-FFF2-40B4-BE49-F238E27FC236}">
                <a16:creationId xmlns:a16="http://schemas.microsoft.com/office/drawing/2014/main" id="{418E008F-BE80-420C-AFD3-858666C04A60}"/>
              </a:ext>
            </a:extLst>
          </p:cNvPr>
          <p:cNvSpPr/>
          <p:nvPr/>
        </p:nvSpPr>
        <p:spPr>
          <a:xfrm>
            <a:off x="6597880" y="299572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4" name="Retângulo 1603">
            <a:extLst>
              <a:ext uri="{FF2B5EF4-FFF2-40B4-BE49-F238E27FC236}">
                <a16:creationId xmlns:a16="http://schemas.microsoft.com/office/drawing/2014/main" id="{AE0385B8-C4A2-4715-8D57-7F86C99BE3AB}"/>
              </a:ext>
            </a:extLst>
          </p:cNvPr>
          <p:cNvSpPr/>
          <p:nvPr/>
        </p:nvSpPr>
        <p:spPr>
          <a:xfrm>
            <a:off x="6604725" y="279294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5" name="Retângulo 1604">
            <a:extLst>
              <a:ext uri="{FF2B5EF4-FFF2-40B4-BE49-F238E27FC236}">
                <a16:creationId xmlns:a16="http://schemas.microsoft.com/office/drawing/2014/main" id="{B1C0C22F-F1CE-4DDC-9CAE-51E6BF700A9B}"/>
              </a:ext>
            </a:extLst>
          </p:cNvPr>
          <p:cNvSpPr/>
          <p:nvPr/>
        </p:nvSpPr>
        <p:spPr>
          <a:xfrm>
            <a:off x="6597587" y="340242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6" name="Retângulo 1605">
            <a:extLst>
              <a:ext uri="{FF2B5EF4-FFF2-40B4-BE49-F238E27FC236}">
                <a16:creationId xmlns:a16="http://schemas.microsoft.com/office/drawing/2014/main" id="{0B690E60-21B2-4718-9589-A9FD28297BA5}"/>
              </a:ext>
            </a:extLst>
          </p:cNvPr>
          <p:cNvSpPr/>
          <p:nvPr/>
        </p:nvSpPr>
        <p:spPr>
          <a:xfrm>
            <a:off x="6604432" y="319963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7" name="Retângulo 1606">
            <a:extLst>
              <a:ext uri="{FF2B5EF4-FFF2-40B4-BE49-F238E27FC236}">
                <a16:creationId xmlns:a16="http://schemas.microsoft.com/office/drawing/2014/main" id="{069A4FDF-68A5-44E5-B9E8-368566EE1E47}"/>
              </a:ext>
            </a:extLst>
          </p:cNvPr>
          <p:cNvSpPr/>
          <p:nvPr/>
        </p:nvSpPr>
        <p:spPr>
          <a:xfrm>
            <a:off x="6592659" y="380833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8" name="Retângulo 1607">
            <a:extLst>
              <a:ext uri="{FF2B5EF4-FFF2-40B4-BE49-F238E27FC236}">
                <a16:creationId xmlns:a16="http://schemas.microsoft.com/office/drawing/2014/main" id="{1AA8C63C-9F43-4199-B04F-35F38B3BE89D}"/>
              </a:ext>
            </a:extLst>
          </p:cNvPr>
          <p:cNvSpPr/>
          <p:nvPr/>
        </p:nvSpPr>
        <p:spPr>
          <a:xfrm>
            <a:off x="6599504" y="360554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9" name="Retângulo 1608">
            <a:extLst>
              <a:ext uri="{FF2B5EF4-FFF2-40B4-BE49-F238E27FC236}">
                <a16:creationId xmlns:a16="http://schemas.microsoft.com/office/drawing/2014/main" id="{F5266075-3979-4142-8BA6-A33E8F658E4D}"/>
              </a:ext>
            </a:extLst>
          </p:cNvPr>
          <p:cNvSpPr/>
          <p:nvPr/>
        </p:nvSpPr>
        <p:spPr>
          <a:xfrm>
            <a:off x="6599211" y="401224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10" name="Conector reto 1609">
            <a:extLst>
              <a:ext uri="{FF2B5EF4-FFF2-40B4-BE49-F238E27FC236}">
                <a16:creationId xmlns:a16="http://schemas.microsoft.com/office/drawing/2014/main" id="{1621C812-065C-4A02-AF67-F2538AC0163E}"/>
              </a:ext>
            </a:extLst>
          </p:cNvPr>
          <p:cNvCxnSpPr>
            <a:cxnSpLocks/>
          </p:cNvCxnSpPr>
          <p:nvPr/>
        </p:nvCxnSpPr>
        <p:spPr>
          <a:xfrm flipH="1">
            <a:off x="6549129" y="1198387"/>
            <a:ext cx="6469" cy="3110688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1" name="Conector reto 1610">
            <a:extLst>
              <a:ext uri="{FF2B5EF4-FFF2-40B4-BE49-F238E27FC236}">
                <a16:creationId xmlns:a16="http://schemas.microsoft.com/office/drawing/2014/main" id="{C5CF0688-EEDF-4306-B4C0-566198C8105D}"/>
              </a:ext>
            </a:extLst>
          </p:cNvPr>
          <p:cNvCxnSpPr>
            <a:cxnSpLocks/>
            <a:stCxn id="1596" idx="1"/>
            <a:endCxn id="1581" idx="3"/>
          </p:cNvCxnSpPr>
          <p:nvPr/>
        </p:nvCxnSpPr>
        <p:spPr>
          <a:xfrm flipH="1" flipV="1">
            <a:off x="6514449" y="1198387"/>
            <a:ext cx="88581" cy="128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2" name="Conector reto 1611">
            <a:extLst>
              <a:ext uri="{FF2B5EF4-FFF2-40B4-BE49-F238E27FC236}">
                <a16:creationId xmlns:a16="http://schemas.microsoft.com/office/drawing/2014/main" id="{771E5EE9-C12C-4FC6-ACA3-42628E0990A0}"/>
              </a:ext>
            </a:extLst>
          </p:cNvPr>
          <p:cNvCxnSpPr>
            <a:cxnSpLocks/>
          </p:cNvCxnSpPr>
          <p:nvPr/>
        </p:nvCxnSpPr>
        <p:spPr>
          <a:xfrm flipH="1">
            <a:off x="6501946" y="1401619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3" name="Conector reto 1612">
            <a:extLst>
              <a:ext uri="{FF2B5EF4-FFF2-40B4-BE49-F238E27FC236}">
                <a16:creationId xmlns:a16="http://schemas.microsoft.com/office/drawing/2014/main" id="{9BF66814-4629-4F94-8F76-AADFD95B85F9}"/>
              </a:ext>
            </a:extLst>
          </p:cNvPr>
          <p:cNvCxnSpPr>
            <a:cxnSpLocks/>
          </p:cNvCxnSpPr>
          <p:nvPr/>
        </p:nvCxnSpPr>
        <p:spPr>
          <a:xfrm flipH="1">
            <a:off x="6508935" y="1604424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4" name="Conector reto 1613">
            <a:extLst>
              <a:ext uri="{FF2B5EF4-FFF2-40B4-BE49-F238E27FC236}">
                <a16:creationId xmlns:a16="http://schemas.microsoft.com/office/drawing/2014/main" id="{65579DD4-6542-4402-B64C-284F5704634C}"/>
              </a:ext>
            </a:extLst>
          </p:cNvPr>
          <p:cNvCxnSpPr>
            <a:cxnSpLocks/>
          </p:cNvCxnSpPr>
          <p:nvPr/>
        </p:nvCxnSpPr>
        <p:spPr>
          <a:xfrm flipH="1">
            <a:off x="6508935" y="1804832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5" name="Conector reto 1614">
            <a:extLst>
              <a:ext uri="{FF2B5EF4-FFF2-40B4-BE49-F238E27FC236}">
                <a16:creationId xmlns:a16="http://schemas.microsoft.com/office/drawing/2014/main" id="{E6C4B5C3-75F6-4818-B38B-0573479CD1D2}"/>
              </a:ext>
            </a:extLst>
          </p:cNvPr>
          <p:cNvCxnSpPr>
            <a:cxnSpLocks/>
          </p:cNvCxnSpPr>
          <p:nvPr/>
        </p:nvCxnSpPr>
        <p:spPr>
          <a:xfrm flipH="1">
            <a:off x="6501946" y="2011596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6" name="Conector reto 1615">
            <a:extLst>
              <a:ext uri="{FF2B5EF4-FFF2-40B4-BE49-F238E27FC236}">
                <a16:creationId xmlns:a16="http://schemas.microsoft.com/office/drawing/2014/main" id="{8427C766-233D-4278-8717-E35F81E9F738}"/>
              </a:ext>
            </a:extLst>
          </p:cNvPr>
          <p:cNvCxnSpPr>
            <a:cxnSpLocks/>
          </p:cNvCxnSpPr>
          <p:nvPr/>
        </p:nvCxnSpPr>
        <p:spPr>
          <a:xfrm flipH="1">
            <a:off x="6501946" y="2208895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7" name="Conector reto 1616">
            <a:extLst>
              <a:ext uri="{FF2B5EF4-FFF2-40B4-BE49-F238E27FC236}">
                <a16:creationId xmlns:a16="http://schemas.microsoft.com/office/drawing/2014/main" id="{8FB2C90F-3C93-49A0-AA3B-C140E4CDF2FF}"/>
              </a:ext>
            </a:extLst>
          </p:cNvPr>
          <p:cNvCxnSpPr>
            <a:cxnSpLocks/>
          </p:cNvCxnSpPr>
          <p:nvPr/>
        </p:nvCxnSpPr>
        <p:spPr>
          <a:xfrm flipH="1">
            <a:off x="6508935" y="241162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8" name="Conector reto 1617">
            <a:extLst>
              <a:ext uri="{FF2B5EF4-FFF2-40B4-BE49-F238E27FC236}">
                <a16:creationId xmlns:a16="http://schemas.microsoft.com/office/drawing/2014/main" id="{02AAB550-25FC-42B1-9A8A-0769829CDA43}"/>
              </a:ext>
            </a:extLst>
          </p:cNvPr>
          <p:cNvCxnSpPr>
            <a:cxnSpLocks/>
          </p:cNvCxnSpPr>
          <p:nvPr/>
        </p:nvCxnSpPr>
        <p:spPr>
          <a:xfrm flipH="1">
            <a:off x="6495775" y="2620917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9" name="Conector reto 1618">
            <a:extLst>
              <a:ext uri="{FF2B5EF4-FFF2-40B4-BE49-F238E27FC236}">
                <a16:creationId xmlns:a16="http://schemas.microsoft.com/office/drawing/2014/main" id="{EB077CA0-54F3-4840-968A-638AE258B3FD}"/>
              </a:ext>
            </a:extLst>
          </p:cNvPr>
          <p:cNvCxnSpPr>
            <a:cxnSpLocks/>
          </p:cNvCxnSpPr>
          <p:nvPr/>
        </p:nvCxnSpPr>
        <p:spPr>
          <a:xfrm flipH="1">
            <a:off x="6502764" y="2818111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0" name="Conector reto 1619">
            <a:extLst>
              <a:ext uri="{FF2B5EF4-FFF2-40B4-BE49-F238E27FC236}">
                <a16:creationId xmlns:a16="http://schemas.microsoft.com/office/drawing/2014/main" id="{C8303E09-C081-4E4C-ABD0-92298708565C}"/>
              </a:ext>
            </a:extLst>
          </p:cNvPr>
          <p:cNvCxnSpPr>
            <a:cxnSpLocks/>
          </p:cNvCxnSpPr>
          <p:nvPr/>
        </p:nvCxnSpPr>
        <p:spPr>
          <a:xfrm flipH="1">
            <a:off x="6495775" y="3020897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1" name="Conector reto 1620">
            <a:extLst>
              <a:ext uri="{FF2B5EF4-FFF2-40B4-BE49-F238E27FC236}">
                <a16:creationId xmlns:a16="http://schemas.microsoft.com/office/drawing/2014/main" id="{CE6EC879-343A-4ECA-A354-99F353E1E10B}"/>
              </a:ext>
            </a:extLst>
          </p:cNvPr>
          <p:cNvCxnSpPr>
            <a:cxnSpLocks/>
          </p:cNvCxnSpPr>
          <p:nvPr/>
        </p:nvCxnSpPr>
        <p:spPr>
          <a:xfrm flipH="1">
            <a:off x="6508935" y="3228336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2" name="Conector reto 1621">
            <a:extLst>
              <a:ext uri="{FF2B5EF4-FFF2-40B4-BE49-F238E27FC236}">
                <a16:creationId xmlns:a16="http://schemas.microsoft.com/office/drawing/2014/main" id="{FA916DAB-604F-43FD-94A8-341636E424A8}"/>
              </a:ext>
            </a:extLst>
          </p:cNvPr>
          <p:cNvCxnSpPr>
            <a:cxnSpLocks/>
          </p:cNvCxnSpPr>
          <p:nvPr/>
        </p:nvCxnSpPr>
        <p:spPr>
          <a:xfrm flipH="1">
            <a:off x="6495394" y="343410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3" name="Conector reto 1622">
            <a:extLst>
              <a:ext uri="{FF2B5EF4-FFF2-40B4-BE49-F238E27FC236}">
                <a16:creationId xmlns:a16="http://schemas.microsoft.com/office/drawing/2014/main" id="{E25FC8C0-BFBA-4BCE-8800-42FC88170E64}"/>
              </a:ext>
            </a:extLst>
          </p:cNvPr>
          <p:cNvCxnSpPr>
            <a:cxnSpLocks/>
          </p:cNvCxnSpPr>
          <p:nvPr/>
        </p:nvCxnSpPr>
        <p:spPr>
          <a:xfrm flipH="1">
            <a:off x="6501946" y="3630717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4" name="Conector reto 1623">
            <a:extLst>
              <a:ext uri="{FF2B5EF4-FFF2-40B4-BE49-F238E27FC236}">
                <a16:creationId xmlns:a16="http://schemas.microsoft.com/office/drawing/2014/main" id="{697A0A16-048D-490F-A0EA-93B4A84F2E1D}"/>
              </a:ext>
            </a:extLst>
          </p:cNvPr>
          <p:cNvCxnSpPr>
            <a:cxnSpLocks/>
          </p:cNvCxnSpPr>
          <p:nvPr/>
        </p:nvCxnSpPr>
        <p:spPr>
          <a:xfrm flipH="1">
            <a:off x="6495775" y="3835351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5" name="Conector reto 1624">
            <a:extLst>
              <a:ext uri="{FF2B5EF4-FFF2-40B4-BE49-F238E27FC236}">
                <a16:creationId xmlns:a16="http://schemas.microsoft.com/office/drawing/2014/main" id="{9A88616A-18B2-4509-9B4B-53FF5A994D42}"/>
              </a:ext>
            </a:extLst>
          </p:cNvPr>
          <p:cNvCxnSpPr>
            <a:cxnSpLocks/>
          </p:cNvCxnSpPr>
          <p:nvPr/>
        </p:nvCxnSpPr>
        <p:spPr>
          <a:xfrm flipH="1">
            <a:off x="6502764" y="404392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6" name="Retângulo 1625">
            <a:extLst>
              <a:ext uri="{FF2B5EF4-FFF2-40B4-BE49-F238E27FC236}">
                <a16:creationId xmlns:a16="http://schemas.microsoft.com/office/drawing/2014/main" id="{F00DEA01-97DF-4C85-A976-AD807EB998BC}"/>
              </a:ext>
            </a:extLst>
          </p:cNvPr>
          <p:cNvSpPr/>
          <p:nvPr/>
        </p:nvSpPr>
        <p:spPr>
          <a:xfrm>
            <a:off x="7190946" y="139854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7" name="Retângulo 1626">
            <a:extLst>
              <a:ext uri="{FF2B5EF4-FFF2-40B4-BE49-F238E27FC236}">
                <a16:creationId xmlns:a16="http://schemas.microsoft.com/office/drawing/2014/main" id="{F77D4F93-069F-4BD2-8695-34D90EC7DD75}"/>
              </a:ext>
            </a:extLst>
          </p:cNvPr>
          <p:cNvSpPr/>
          <p:nvPr/>
        </p:nvSpPr>
        <p:spPr>
          <a:xfrm>
            <a:off x="7197791" y="119575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8" name="Retângulo 1627">
            <a:extLst>
              <a:ext uri="{FF2B5EF4-FFF2-40B4-BE49-F238E27FC236}">
                <a16:creationId xmlns:a16="http://schemas.microsoft.com/office/drawing/2014/main" id="{6C821200-C1FD-49FB-956A-A7132938C2A0}"/>
              </a:ext>
            </a:extLst>
          </p:cNvPr>
          <p:cNvSpPr/>
          <p:nvPr/>
        </p:nvSpPr>
        <p:spPr>
          <a:xfrm>
            <a:off x="7190653" y="180523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9" name="Retângulo 1628">
            <a:extLst>
              <a:ext uri="{FF2B5EF4-FFF2-40B4-BE49-F238E27FC236}">
                <a16:creationId xmlns:a16="http://schemas.microsoft.com/office/drawing/2014/main" id="{CEBC4344-4AA7-41FD-9781-0B6E8F22B598}"/>
              </a:ext>
            </a:extLst>
          </p:cNvPr>
          <p:cNvSpPr/>
          <p:nvPr/>
        </p:nvSpPr>
        <p:spPr>
          <a:xfrm>
            <a:off x="7197498" y="160245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0" name="Retângulo 1629">
            <a:extLst>
              <a:ext uri="{FF2B5EF4-FFF2-40B4-BE49-F238E27FC236}">
                <a16:creationId xmlns:a16="http://schemas.microsoft.com/office/drawing/2014/main" id="{C00531AE-D8CE-4C19-9177-AD2E7765EF6D}"/>
              </a:ext>
            </a:extLst>
          </p:cNvPr>
          <p:cNvSpPr/>
          <p:nvPr/>
        </p:nvSpPr>
        <p:spPr>
          <a:xfrm>
            <a:off x="7185725" y="221115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1" name="Retângulo 1630">
            <a:extLst>
              <a:ext uri="{FF2B5EF4-FFF2-40B4-BE49-F238E27FC236}">
                <a16:creationId xmlns:a16="http://schemas.microsoft.com/office/drawing/2014/main" id="{88F6E759-FC45-4871-8B12-77F8CD884BEE}"/>
              </a:ext>
            </a:extLst>
          </p:cNvPr>
          <p:cNvSpPr/>
          <p:nvPr/>
        </p:nvSpPr>
        <p:spPr>
          <a:xfrm>
            <a:off x="7192570" y="200836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2" name="Retângulo 1631">
            <a:extLst>
              <a:ext uri="{FF2B5EF4-FFF2-40B4-BE49-F238E27FC236}">
                <a16:creationId xmlns:a16="http://schemas.microsoft.com/office/drawing/2014/main" id="{95AB3D73-0C04-4583-986E-D6EABFAF2F94}"/>
              </a:ext>
            </a:extLst>
          </p:cNvPr>
          <p:cNvSpPr/>
          <p:nvPr/>
        </p:nvSpPr>
        <p:spPr>
          <a:xfrm>
            <a:off x="7185432" y="261784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3" name="Retângulo 1632">
            <a:extLst>
              <a:ext uri="{FF2B5EF4-FFF2-40B4-BE49-F238E27FC236}">
                <a16:creationId xmlns:a16="http://schemas.microsoft.com/office/drawing/2014/main" id="{DA9D6138-236D-48FE-B582-B791363B3AFB}"/>
              </a:ext>
            </a:extLst>
          </p:cNvPr>
          <p:cNvSpPr/>
          <p:nvPr/>
        </p:nvSpPr>
        <p:spPr>
          <a:xfrm>
            <a:off x="7192277" y="241505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4" name="Retângulo 1633">
            <a:extLst>
              <a:ext uri="{FF2B5EF4-FFF2-40B4-BE49-F238E27FC236}">
                <a16:creationId xmlns:a16="http://schemas.microsoft.com/office/drawing/2014/main" id="{58E7AE78-6975-4BAB-BD72-FEBE51E0A253}"/>
              </a:ext>
            </a:extLst>
          </p:cNvPr>
          <p:cNvSpPr/>
          <p:nvPr/>
        </p:nvSpPr>
        <p:spPr>
          <a:xfrm>
            <a:off x="7183957" y="302433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5" name="Retângulo 1634">
            <a:extLst>
              <a:ext uri="{FF2B5EF4-FFF2-40B4-BE49-F238E27FC236}">
                <a16:creationId xmlns:a16="http://schemas.microsoft.com/office/drawing/2014/main" id="{23BEC2C0-AFC0-4183-B30A-8C8B5338A93E}"/>
              </a:ext>
            </a:extLst>
          </p:cNvPr>
          <p:cNvSpPr/>
          <p:nvPr/>
        </p:nvSpPr>
        <p:spPr>
          <a:xfrm>
            <a:off x="7190802" y="282154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6" name="Retângulo 1635">
            <a:extLst>
              <a:ext uri="{FF2B5EF4-FFF2-40B4-BE49-F238E27FC236}">
                <a16:creationId xmlns:a16="http://schemas.microsoft.com/office/drawing/2014/main" id="{01D5BB84-4045-410A-B398-CBEF78469137}"/>
              </a:ext>
            </a:extLst>
          </p:cNvPr>
          <p:cNvSpPr/>
          <p:nvPr/>
        </p:nvSpPr>
        <p:spPr>
          <a:xfrm>
            <a:off x="7183664" y="343102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7" name="Retângulo 1636">
            <a:extLst>
              <a:ext uri="{FF2B5EF4-FFF2-40B4-BE49-F238E27FC236}">
                <a16:creationId xmlns:a16="http://schemas.microsoft.com/office/drawing/2014/main" id="{B044DF13-3183-48F6-A572-5E64D2F65CD5}"/>
              </a:ext>
            </a:extLst>
          </p:cNvPr>
          <p:cNvSpPr/>
          <p:nvPr/>
        </p:nvSpPr>
        <p:spPr>
          <a:xfrm>
            <a:off x="7190509" y="322824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8" name="Retângulo 1637">
            <a:extLst>
              <a:ext uri="{FF2B5EF4-FFF2-40B4-BE49-F238E27FC236}">
                <a16:creationId xmlns:a16="http://schemas.microsoft.com/office/drawing/2014/main" id="{CE776EC6-3D6C-4969-AAED-6801738ECE9B}"/>
              </a:ext>
            </a:extLst>
          </p:cNvPr>
          <p:cNvSpPr/>
          <p:nvPr/>
        </p:nvSpPr>
        <p:spPr>
          <a:xfrm>
            <a:off x="7178736" y="383694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9" name="Retângulo 1638">
            <a:extLst>
              <a:ext uri="{FF2B5EF4-FFF2-40B4-BE49-F238E27FC236}">
                <a16:creationId xmlns:a16="http://schemas.microsoft.com/office/drawing/2014/main" id="{988C1B1E-4C56-4B1C-B7CA-085BC073A5C4}"/>
              </a:ext>
            </a:extLst>
          </p:cNvPr>
          <p:cNvSpPr/>
          <p:nvPr/>
        </p:nvSpPr>
        <p:spPr>
          <a:xfrm>
            <a:off x="7185581" y="363415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0" name="Retângulo 1639">
            <a:extLst>
              <a:ext uri="{FF2B5EF4-FFF2-40B4-BE49-F238E27FC236}">
                <a16:creationId xmlns:a16="http://schemas.microsoft.com/office/drawing/2014/main" id="{2488C8A7-50CD-4F8C-95A0-01215AD0FBFB}"/>
              </a:ext>
            </a:extLst>
          </p:cNvPr>
          <p:cNvSpPr/>
          <p:nvPr/>
        </p:nvSpPr>
        <p:spPr>
          <a:xfrm>
            <a:off x="7185288" y="404084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1" name="Retângulo 1640">
            <a:extLst>
              <a:ext uri="{FF2B5EF4-FFF2-40B4-BE49-F238E27FC236}">
                <a16:creationId xmlns:a16="http://schemas.microsoft.com/office/drawing/2014/main" id="{3ABBC4D8-95DF-4647-AC39-4418C534CB42}"/>
              </a:ext>
            </a:extLst>
          </p:cNvPr>
          <p:cNvSpPr/>
          <p:nvPr/>
        </p:nvSpPr>
        <p:spPr>
          <a:xfrm>
            <a:off x="7348250" y="139551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2" name="Retângulo 1641">
            <a:extLst>
              <a:ext uri="{FF2B5EF4-FFF2-40B4-BE49-F238E27FC236}">
                <a16:creationId xmlns:a16="http://schemas.microsoft.com/office/drawing/2014/main" id="{5FE63E46-C294-4EBB-A6EA-C48D919350E3}"/>
              </a:ext>
            </a:extLst>
          </p:cNvPr>
          <p:cNvSpPr/>
          <p:nvPr/>
        </p:nvSpPr>
        <p:spPr>
          <a:xfrm>
            <a:off x="7346411" y="119704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3" name="Retângulo 1642">
            <a:extLst>
              <a:ext uri="{FF2B5EF4-FFF2-40B4-BE49-F238E27FC236}">
                <a16:creationId xmlns:a16="http://schemas.microsoft.com/office/drawing/2014/main" id="{1E1B0DFC-55D7-403D-AA9E-A4ED4AAD6B59}"/>
              </a:ext>
            </a:extLst>
          </p:cNvPr>
          <p:cNvSpPr/>
          <p:nvPr/>
        </p:nvSpPr>
        <p:spPr>
          <a:xfrm>
            <a:off x="7347957" y="180220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4" name="Retângulo 1643">
            <a:extLst>
              <a:ext uri="{FF2B5EF4-FFF2-40B4-BE49-F238E27FC236}">
                <a16:creationId xmlns:a16="http://schemas.microsoft.com/office/drawing/2014/main" id="{C28C9C20-7E11-432D-8535-6DA64360F201}"/>
              </a:ext>
            </a:extLst>
          </p:cNvPr>
          <p:cNvSpPr/>
          <p:nvPr/>
        </p:nvSpPr>
        <p:spPr>
          <a:xfrm>
            <a:off x="7354802" y="159941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5" name="Retângulo 1644">
            <a:extLst>
              <a:ext uri="{FF2B5EF4-FFF2-40B4-BE49-F238E27FC236}">
                <a16:creationId xmlns:a16="http://schemas.microsoft.com/office/drawing/2014/main" id="{C96A3EE5-23E8-4950-B73F-D764CF7D3192}"/>
              </a:ext>
            </a:extLst>
          </p:cNvPr>
          <p:cNvSpPr/>
          <p:nvPr/>
        </p:nvSpPr>
        <p:spPr>
          <a:xfrm>
            <a:off x="7343029" y="220811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6" name="Retângulo 1645">
            <a:extLst>
              <a:ext uri="{FF2B5EF4-FFF2-40B4-BE49-F238E27FC236}">
                <a16:creationId xmlns:a16="http://schemas.microsoft.com/office/drawing/2014/main" id="{5FC6E5F1-13EB-4B90-A6A7-075872D7E1BA}"/>
              </a:ext>
            </a:extLst>
          </p:cNvPr>
          <p:cNvSpPr/>
          <p:nvPr/>
        </p:nvSpPr>
        <p:spPr>
          <a:xfrm>
            <a:off x="7349874" y="200533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7" name="Retângulo 1646">
            <a:extLst>
              <a:ext uri="{FF2B5EF4-FFF2-40B4-BE49-F238E27FC236}">
                <a16:creationId xmlns:a16="http://schemas.microsoft.com/office/drawing/2014/main" id="{DC056418-0A82-49EF-9E0B-0C6AAA94CAB8}"/>
              </a:ext>
            </a:extLst>
          </p:cNvPr>
          <p:cNvSpPr/>
          <p:nvPr/>
        </p:nvSpPr>
        <p:spPr>
          <a:xfrm>
            <a:off x="7342736" y="261481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8" name="Retângulo 1647">
            <a:extLst>
              <a:ext uri="{FF2B5EF4-FFF2-40B4-BE49-F238E27FC236}">
                <a16:creationId xmlns:a16="http://schemas.microsoft.com/office/drawing/2014/main" id="{50916655-352E-4E36-8535-2442EC334D73}"/>
              </a:ext>
            </a:extLst>
          </p:cNvPr>
          <p:cNvSpPr/>
          <p:nvPr/>
        </p:nvSpPr>
        <p:spPr>
          <a:xfrm>
            <a:off x="7349581" y="241202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9" name="Retângulo 1648">
            <a:extLst>
              <a:ext uri="{FF2B5EF4-FFF2-40B4-BE49-F238E27FC236}">
                <a16:creationId xmlns:a16="http://schemas.microsoft.com/office/drawing/2014/main" id="{6676589F-BF83-4B9E-BBA2-0F5FEDE0C826}"/>
              </a:ext>
            </a:extLst>
          </p:cNvPr>
          <p:cNvSpPr/>
          <p:nvPr/>
        </p:nvSpPr>
        <p:spPr>
          <a:xfrm>
            <a:off x="7341261" y="302130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0" name="Retângulo 1649">
            <a:extLst>
              <a:ext uri="{FF2B5EF4-FFF2-40B4-BE49-F238E27FC236}">
                <a16:creationId xmlns:a16="http://schemas.microsoft.com/office/drawing/2014/main" id="{1A26FA2E-44E2-4C0F-A7BC-122467AF257A}"/>
              </a:ext>
            </a:extLst>
          </p:cNvPr>
          <p:cNvSpPr/>
          <p:nvPr/>
        </p:nvSpPr>
        <p:spPr>
          <a:xfrm>
            <a:off x="7348106" y="281851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1" name="Retângulo 1650">
            <a:extLst>
              <a:ext uri="{FF2B5EF4-FFF2-40B4-BE49-F238E27FC236}">
                <a16:creationId xmlns:a16="http://schemas.microsoft.com/office/drawing/2014/main" id="{6E32614D-BD8E-459C-90EE-53EC9EC1495B}"/>
              </a:ext>
            </a:extLst>
          </p:cNvPr>
          <p:cNvSpPr/>
          <p:nvPr/>
        </p:nvSpPr>
        <p:spPr>
          <a:xfrm>
            <a:off x="7340968" y="342799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2" name="Retângulo 1651">
            <a:extLst>
              <a:ext uri="{FF2B5EF4-FFF2-40B4-BE49-F238E27FC236}">
                <a16:creationId xmlns:a16="http://schemas.microsoft.com/office/drawing/2014/main" id="{F745AD8E-CBAD-43CC-8FC4-74051403CD43}"/>
              </a:ext>
            </a:extLst>
          </p:cNvPr>
          <p:cNvSpPr/>
          <p:nvPr/>
        </p:nvSpPr>
        <p:spPr>
          <a:xfrm>
            <a:off x="7347813" y="322520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3" name="Retângulo 1652">
            <a:extLst>
              <a:ext uri="{FF2B5EF4-FFF2-40B4-BE49-F238E27FC236}">
                <a16:creationId xmlns:a16="http://schemas.microsoft.com/office/drawing/2014/main" id="{EFD1FFD9-0719-4CC5-ACC4-0F6A3C6DDD66}"/>
              </a:ext>
            </a:extLst>
          </p:cNvPr>
          <p:cNvSpPr/>
          <p:nvPr/>
        </p:nvSpPr>
        <p:spPr>
          <a:xfrm>
            <a:off x="7336040" y="383390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4" name="Retângulo 1653">
            <a:extLst>
              <a:ext uri="{FF2B5EF4-FFF2-40B4-BE49-F238E27FC236}">
                <a16:creationId xmlns:a16="http://schemas.microsoft.com/office/drawing/2014/main" id="{354125AA-19AB-47CE-9576-2C2EE1B7B485}"/>
              </a:ext>
            </a:extLst>
          </p:cNvPr>
          <p:cNvSpPr/>
          <p:nvPr/>
        </p:nvSpPr>
        <p:spPr>
          <a:xfrm>
            <a:off x="7342885" y="363112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5" name="Retângulo 1654">
            <a:extLst>
              <a:ext uri="{FF2B5EF4-FFF2-40B4-BE49-F238E27FC236}">
                <a16:creationId xmlns:a16="http://schemas.microsoft.com/office/drawing/2014/main" id="{1E580FB7-41FF-4989-9033-A989F1ABE62C}"/>
              </a:ext>
            </a:extLst>
          </p:cNvPr>
          <p:cNvSpPr/>
          <p:nvPr/>
        </p:nvSpPr>
        <p:spPr>
          <a:xfrm>
            <a:off x="7342592" y="403781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56" name="Conector reto 1655">
            <a:extLst>
              <a:ext uri="{FF2B5EF4-FFF2-40B4-BE49-F238E27FC236}">
                <a16:creationId xmlns:a16="http://schemas.microsoft.com/office/drawing/2014/main" id="{32815DDE-6729-4C4D-AEBF-C8AB4D52E33B}"/>
              </a:ext>
            </a:extLst>
          </p:cNvPr>
          <p:cNvCxnSpPr>
            <a:cxnSpLocks/>
            <a:endCxn id="1392" idx="3"/>
          </p:cNvCxnSpPr>
          <p:nvPr/>
        </p:nvCxnSpPr>
        <p:spPr>
          <a:xfrm flipH="1">
            <a:off x="7293315" y="1217776"/>
            <a:ext cx="5664" cy="307727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7" name="Conector reto 1656">
            <a:extLst>
              <a:ext uri="{FF2B5EF4-FFF2-40B4-BE49-F238E27FC236}">
                <a16:creationId xmlns:a16="http://schemas.microsoft.com/office/drawing/2014/main" id="{AA33D87D-52F2-4DD0-AF64-88EB8257CF6D}"/>
              </a:ext>
            </a:extLst>
          </p:cNvPr>
          <p:cNvCxnSpPr>
            <a:cxnSpLocks/>
            <a:stCxn id="1642" idx="1"/>
            <a:endCxn id="1627" idx="3"/>
          </p:cNvCxnSpPr>
          <p:nvPr/>
        </p:nvCxnSpPr>
        <p:spPr>
          <a:xfrm flipH="1" flipV="1">
            <a:off x="7257830" y="1223960"/>
            <a:ext cx="88581" cy="128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8" name="Conector reto 1657">
            <a:extLst>
              <a:ext uri="{FF2B5EF4-FFF2-40B4-BE49-F238E27FC236}">
                <a16:creationId xmlns:a16="http://schemas.microsoft.com/office/drawing/2014/main" id="{98CAA632-A121-4EE7-A664-7505D2E22797}"/>
              </a:ext>
            </a:extLst>
          </p:cNvPr>
          <p:cNvCxnSpPr>
            <a:cxnSpLocks/>
          </p:cNvCxnSpPr>
          <p:nvPr/>
        </p:nvCxnSpPr>
        <p:spPr>
          <a:xfrm flipH="1">
            <a:off x="7245327" y="1427192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9" name="Conector reto 1658">
            <a:extLst>
              <a:ext uri="{FF2B5EF4-FFF2-40B4-BE49-F238E27FC236}">
                <a16:creationId xmlns:a16="http://schemas.microsoft.com/office/drawing/2014/main" id="{44BF800E-23E3-47B6-B8E7-0AC40B254871}"/>
              </a:ext>
            </a:extLst>
          </p:cNvPr>
          <p:cNvCxnSpPr>
            <a:cxnSpLocks/>
          </p:cNvCxnSpPr>
          <p:nvPr/>
        </p:nvCxnSpPr>
        <p:spPr>
          <a:xfrm flipH="1">
            <a:off x="7252316" y="1629997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0" name="Conector reto 1659">
            <a:extLst>
              <a:ext uri="{FF2B5EF4-FFF2-40B4-BE49-F238E27FC236}">
                <a16:creationId xmlns:a16="http://schemas.microsoft.com/office/drawing/2014/main" id="{760D3352-CD2D-49C1-A0D4-3434D8E8BE99}"/>
              </a:ext>
            </a:extLst>
          </p:cNvPr>
          <p:cNvCxnSpPr>
            <a:cxnSpLocks/>
          </p:cNvCxnSpPr>
          <p:nvPr/>
        </p:nvCxnSpPr>
        <p:spPr>
          <a:xfrm flipH="1">
            <a:off x="7252316" y="1830405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1" name="Conector reto 1660">
            <a:extLst>
              <a:ext uri="{FF2B5EF4-FFF2-40B4-BE49-F238E27FC236}">
                <a16:creationId xmlns:a16="http://schemas.microsoft.com/office/drawing/2014/main" id="{0843B01D-23BF-4274-828C-03EDC4E2BE1B}"/>
              </a:ext>
            </a:extLst>
          </p:cNvPr>
          <p:cNvCxnSpPr>
            <a:cxnSpLocks/>
          </p:cNvCxnSpPr>
          <p:nvPr/>
        </p:nvCxnSpPr>
        <p:spPr>
          <a:xfrm flipH="1">
            <a:off x="7245327" y="2037169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2" name="Conector reto 1661">
            <a:extLst>
              <a:ext uri="{FF2B5EF4-FFF2-40B4-BE49-F238E27FC236}">
                <a16:creationId xmlns:a16="http://schemas.microsoft.com/office/drawing/2014/main" id="{BFBCD316-76DF-4ACE-98BD-8D6B6AF82AAD}"/>
              </a:ext>
            </a:extLst>
          </p:cNvPr>
          <p:cNvCxnSpPr>
            <a:cxnSpLocks/>
          </p:cNvCxnSpPr>
          <p:nvPr/>
        </p:nvCxnSpPr>
        <p:spPr>
          <a:xfrm flipH="1">
            <a:off x="7245327" y="2234468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3" name="Conector reto 1662">
            <a:extLst>
              <a:ext uri="{FF2B5EF4-FFF2-40B4-BE49-F238E27FC236}">
                <a16:creationId xmlns:a16="http://schemas.microsoft.com/office/drawing/2014/main" id="{F9003EE3-B594-4084-940F-8B90EC5751E2}"/>
              </a:ext>
            </a:extLst>
          </p:cNvPr>
          <p:cNvCxnSpPr>
            <a:cxnSpLocks/>
          </p:cNvCxnSpPr>
          <p:nvPr/>
        </p:nvCxnSpPr>
        <p:spPr>
          <a:xfrm flipH="1">
            <a:off x="7252316" y="2437193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4" name="Conector reto 1663">
            <a:extLst>
              <a:ext uri="{FF2B5EF4-FFF2-40B4-BE49-F238E27FC236}">
                <a16:creationId xmlns:a16="http://schemas.microsoft.com/office/drawing/2014/main" id="{D9E5B535-69B2-438E-A5A2-B01F88319E3F}"/>
              </a:ext>
            </a:extLst>
          </p:cNvPr>
          <p:cNvCxnSpPr>
            <a:cxnSpLocks/>
          </p:cNvCxnSpPr>
          <p:nvPr/>
        </p:nvCxnSpPr>
        <p:spPr>
          <a:xfrm flipH="1">
            <a:off x="7239156" y="264649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5" name="Conector reto 1664">
            <a:extLst>
              <a:ext uri="{FF2B5EF4-FFF2-40B4-BE49-F238E27FC236}">
                <a16:creationId xmlns:a16="http://schemas.microsoft.com/office/drawing/2014/main" id="{05E99461-8D36-4AEE-A4A8-DB5F09C973F8}"/>
              </a:ext>
            </a:extLst>
          </p:cNvPr>
          <p:cNvCxnSpPr>
            <a:cxnSpLocks/>
          </p:cNvCxnSpPr>
          <p:nvPr/>
        </p:nvCxnSpPr>
        <p:spPr>
          <a:xfrm flipH="1">
            <a:off x="7246145" y="2843684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6" name="Conector reto 1665">
            <a:extLst>
              <a:ext uri="{FF2B5EF4-FFF2-40B4-BE49-F238E27FC236}">
                <a16:creationId xmlns:a16="http://schemas.microsoft.com/office/drawing/2014/main" id="{7859183E-8E50-4D81-91F7-B1906E4DB68F}"/>
              </a:ext>
            </a:extLst>
          </p:cNvPr>
          <p:cNvCxnSpPr>
            <a:cxnSpLocks/>
          </p:cNvCxnSpPr>
          <p:nvPr/>
        </p:nvCxnSpPr>
        <p:spPr>
          <a:xfrm flipH="1">
            <a:off x="7239156" y="304647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7" name="Conector reto 1666">
            <a:extLst>
              <a:ext uri="{FF2B5EF4-FFF2-40B4-BE49-F238E27FC236}">
                <a16:creationId xmlns:a16="http://schemas.microsoft.com/office/drawing/2014/main" id="{9A6B9B89-5652-439F-A9C1-1BBEA46CDCA0}"/>
              </a:ext>
            </a:extLst>
          </p:cNvPr>
          <p:cNvCxnSpPr>
            <a:cxnSpLocks/>
          </p:cNvCxnSpPr>
          <p:nvPr/>
        </p:nvCxnSpPr>
        <p:spPr>
          <a:xfrm flipH="1">
            <a:off x="7252316" y="3253909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8" name="Conector reto 1667">
            <a:extLst>
              <a:ext uri="{FF2B5EF4-FFF2-40B4-BE49-F238E27FC236}">
                <a16:creationId xmlns:a16="http://schemas.microsoft.com/office/drawing/2014/main" id="{18A7773A-5188-43D8-8C3C-BE8575BB2F70}"/>
              </a:ext>
            </a:extLst>
          </p:cNvPr>
          <p:cNvCxnSpPr>
            <a:cxnSpLocks/>
          </p:cNvCxnSpPr>
          <p:nvPr/>
        </p:nvCxnSpPr>
        <p:spPr>
          <a:xfrm flipH="1">
            <a:off x="7238775" y="3459673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9" name="Conector reto 1668">
            <a:extLst>
              <a:ext uri="{FF2B5EF4-FFF2-40B4-BE49-F238E27FC236}">
                <a16:creationId xmlns:a16="http://schemas.microsoft.com/office/drawing/2014/main" id="{600A0FEE-3DCB-4A77-9D3E-315647C2EE37}"/>
              </a:ext>
            </a:extLst>
          </p:cNvPr>
          <p:cNvCxnSpPr>
            <a:cxnSpLocks/>
          </p:cNvCxnSpPr>
          <p:nvPr/>
        </p:nvCxnSpPr>
        <p:spPr>
          <a:xfrm flipH="1">
            <a:off x="7245327" y="365629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0" name="Conector reto 1669">
            <a:extLst>
              <a:ext uri="{FF2B5EF4-FFF2-40B4-BE49-F238E27FC236}">
                <a16:creationId xmlns:a16="http://schemas.microsoft.com/office/drawing/2014/main" id="{9D7C37A1-596A-4BD0-BBD9-48EA5900576D}"/>
              </a:ext>
            </a:extLst>
          </p:cNvPr>
          <p:cNvCxnSpPr>
            <a:cxnSpLocks/>
          </p:cNvCxnSpPr>
          <p:nvPr/>
        </p:nvCxnSpPr>
        <p:spPr>
          <a:xfrm flipH="1">
            <a:off x="7239156" y="3860924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1" name="Conector reto 1670">
            <a:extLst>
              <a:ext uri="{FF2B5EF4-FFF2-40B4-BE49-F238E27FC236}">
                <a16:creationId xmlns:a16="http://schemas.microsoft.com/office/drawing/2014/main" id="{5714E7CA-8DE1-4111-AFE7-353D1CF8E70A}"/>
              </a:ext>
            </a:extLst>
          </p:cNvPr>
          <p:cNvCxnSpPr>
            <a:cxnSpLocks/>
          </p:cNvCxnSpPr>
          <p:nvPr/>
        </p:nvCxnSpPr>
        <p:spPr>
          <a:xfrm flipH="1">
            <a:off x="7246145" y="4069493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2" name="Retângulo 1671">
            <a:extLst>
              <a:ext uri="{FF2B5EF4-FFF2-40B4-BE49-F238E27FC236}">
                <a16:creationId xmlns:a16="http://schemas.microsoft.com/office/drawing/2014/main" id="{B316AEA9-902E-4C2F-B717-9A2ADCDA321C}"/>
              </a:ext>
            </a:extLst>
          </p:cNvPr>
          <p:cNvSpPr/>
          <p:nvPr/>
        </p:nvSpPr>
        <p:spPr>
          <a:xfrm>
            <a:off x="7945580" y="139268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3" name="Retângulo 1672">
            <a:extLst>
              <a:ext uri="{FF2B5EF4-FFF2-40B4-BE49-F238E27FC236}">
                <a16:creationId xmlns:a16="http://schemas.microsoft.com/office/drawing/2014/main" id="{E4A90E2D-A776-45FE-B16D-444BF68A5C7C}"/>
              </a:ext>
            </a:extLst>
          </p:cNvPr>
          <p:cNvSpPr/>
          <p:nvPr/>
        </p:nvSpPr>
        <p:spPr>
          <a:xfrm>
            <a:off x="7952425" y="118989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4" name="Retângulo 1673">
            <a:extLst>
              <a:ext uri="{FF2B5EF4-FFF2-40B4-BE49-F238E27FC236}">
                <a16:creationId xmlns:a16="http://schemas.microsoft.com/office/drawing/2014/main" id="{BB60AECE-5B08-4ABC-AA37-C5C51320A304}"/>
              </a:ext>
            </a:extLst>
          </p:cNvPr>
          <p:cNvSpPr/>
          <p:nvPr/>
        </p:nvSpPr>
        <p:spPr>
          <a:xfrm>
            <a:off x="7945287" y="179937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5" name="Retângulo 1674">
            <a:extLst>
              <a:ext uri="{FF2B5EF4-FFF2-40B4-BE49-F238E27FC236}">
                <a16:creationId xmlns:a16="http://schemas.microsoft.com/office/drawing/2014/main" id="{F5BB2CEC-4B4C-40A7-99B5-EB4DC40CD6E1}"/>
              </a:ext>
            </a:extLst>
          </p:cNvPr>
          <p:cNvSpPr/>
          <p:nvPr/>
        </p:nvSpPr>
        <p:spPr>
          <a:xfrm>
            <a:off x="7952132" y="159659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6" name="Retângulo 1675">
            <a:extLst>
              <a:ext uri="{FF2B5EF4-FFF2-40B4-BE49-F238E27FC236}">
                <a16:creationId xmlns:a16="http://schemas.microsoft.com/office/drawing/2014/main" id="{6A3E7C0B-9B3C-49FB-93AC-461991EE06BB}"/>
              </a:ext>
            </a:extLst>
          </p:cNvPr>
          <p:cNvSpPr/>
          <p:nvPr/>
        </p:nvSpPr>
        <p:spPr>
          <a:xfrm>
            <a:off x="7940359" y="220529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7" name="Retângulo 1676">
            <a:extLst>
              <a:ext uri="{FF2B5EF4-FFF2-40B4-BE49-F238E27FC236}">
                <a16:creationId xmlns:a16="http://schemas.microsoft.com/office/drawing/2014/main" id="{48E9F007-0AE8-4671-9147-6239D1270708}"/>
              </a:ext>
            </a:extLst>
          </p:cNvPr>
          <p:cNvSpPr/>
          <p:nvPr/>
        </p:nvSpPr>
        <p:spPr>
          <a:xfrm>
            <a:off x="7947204" y="200250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8" name="Retângulo 1677">
            <a:extLst>
              <a:ext uri="{FF2B5EF4-FFF2-40B4-BE49-F238E27FC236}">
                <a16:creationId xmlns:a16="http://schemas.microsoft.com/office/drawing/2014/main" id="{7EDC1900-62DA-4A15-9F2D-58089E5F9859}"/>
              </a:ext>
            </a:extLst>
          </p:cNvPr>
          <p:cNvSpPr/>
          <p:nvPr/>
        </p:nvSpPr>
        <p:spPr>
          <a:xfrm>
            <a:off x="7940066" y="261198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9" name="Retângulo 1678">
            <a:extLst>
              <a:ext uri="{FF2B5EF4-FFF2-40B4-BE49-F238E27FC236}">
                <a16:creationId xmlns:a16="http://schemas.microsoft.com/office/drawing/2014/main" id="{7A51A50C-7C39-4251-9BE1-17BE122A2F43}"/>
              </a:ext>
            </a:extLst>
          </p:cNvPr>
          <p:cNvSpPr/>
          <p:nvPr/>
        </p:nvSpPr>
        <p:spPr>
          <a:xfrm>
            <a:off x="7946911" y="240919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0" name="Retângulo 1679">
            <a:extLst>
              <a:ext uri="{FF2B5EF4-FFF2-40B4-BE49-F238E27FC236}">
                <a16:creationId xmlns:a16="http://schemas.microsoft.com/office/drawing/2014/main" id="{74348E5C-4360-4AC3-BFA7-2E0F4074E406}"/>
              </a:ext>
            </a:extLst>
          </p:cNvPr>
          <p:cNvSpPr/>
          <p:nvPr/>
        </p:nvSpPr>
        <p:spPr>
          <a:xfrm>
            <a:off x="7938591" y="301847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1" name="Retângulo 1680">
            <a:extLst>
              <a:ext uri="{FF2B5EF4-FFF2-40B4-BE49-F238E27FC236}">
                <a16:creationId xmlns:a16="http://schemas.microsoft.com/office/drawing/2014/main" id="{B0FFD26E-4918-40C3-8CFA-4CB39F99F95D}"/>
              </a:ext>
            </a:extLst>
          </p:cNvPr>
          <p:cNvSpPr/>
          <p:nvPr/>
        </p:nvSpPr>
        <p:spPr>
          <a:xfrm>
            <a:off x="7945436" y="281568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2" name="Retângulo 1681">
            <a:extLst>
              <a:ext uri="{FF2B5EF4-FFF2-40B4-BE49-F238E27FC236}">
                <a16:creationId xmlns:a16="http://schemas.microsoft.com/office/drawing/2014/main" id="{5E866CF1-2E9B-4664-B683-FBBF76198FEC}"/>
              </a:ext>
            </a:extLst>
          </p:cNvPr>
          <p:cNvSpPr/>
          <p:nvPr/>
        </p:nvSpPr>
        <p:spPr>
          <a:xfrm>
            <a:off x="7938298" y="342516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3" name="Retângulo 1682">
            <a:extLst>
              <a:ext uri="{FF2B5EF4-FFF2-40B4-BE49-F238E27FC236}">
                <a16:creationId xmlns:a16="http://schemas.microsoft.com/office/drawing/2014/main" id="{F4872F7C-04DA-4EB8-AE62-6F37484722A1}"/>
              </a:ext>
            </a:extLst>
          </p:cNvPr>
          <p:cNvSpPr/>
          <p:nvPr/>
        </p:nvSpPr>
        <p:spPr>
          <a:xfrm>
            <a:off x="7945143" y="322238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4" name="Retângulo 1683">
            <a:extLst>
              <a:ext uri="{FF2B5EF4-FFF2-40B4-BE49-F238E27FC236}">
                <a16:creationId xmlns:a16="http://schemas.microsoft.com/office/drawing/2014/main" id="{D5F3E2F8-D006-464D-A21F-A915E0559E00}"/>
              </a:ext>
            </a:extLst>
          </p:cNvPr>
          <p:cNvSpPr/>
          <p:nvPr/>
        </p:nvSpPr>
        <p:spPr>
          <a:xfrm>
            <a:off x="7933370" y="383108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5" name="Retângulo 1684">
            <a:extLst>
              <a:ext uri="{FF2B5EF4-FFF2-40B4-BE49-F238E27FC236}">
                <a16:creationId xmlns:a16="http://schemas.microsoft.com/office/drawing/2014/main" id="{A8924706-9A70-471C-9C4B-C3B620FE6174}"/>
              </a:ext>
            </a:extLst>
          </p:cNvPr>
          <p:cNvSpPr/>
          <p:nvPr/>
        </p:nvSpPr>
        <p:spPr>
          <a:xfrm>
            <a:off x="7940215" y="362829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6" name="Retângulo 1685">
            <a:extLst>
              <a:ext uri="{FF2B5EF4-FFF2-40B4-BE49-F238E27FC236}">
                <a16:creationId xmlns:a16="http://schemas.microsoft.com/office/drawing/2014/main" id="{9687A00B-3931-4D23-AD45-A35F11DBF3E3}"/>
              </a:ext>
            </a:extLst>
          </p:cNvPr>
          <p:cNvSpPr/>
          <p:nvPr/>
        </p:nvSpPr>
        <p:spPr>
          <a:xfrm>
            <a:off x="7939922" y="403498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7" name="Retângulo 1686">
            <a:extLst>
              <a:ext uri="{FF2B5EF4-FFF2-40B4-BE49-F238E27FC236}">
                <a16:creationId xmlns:a16="http://schemas.microsoft.com/office/drawing/2014/main" id="{6F943100-8108-4D4B-A73E-077C7F96C446}"/>
              </a:ext>
            </a:extLst>
          </p:cNvPr>
          <p:cNvSpPr/>
          <p:nvPr/>
        </p:nvSpPr>
        <p:spPr>
          <a:xfrm>
            <a:off x="8102884" y="138965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8" name="Retângulo 1687">
            <a:extLst>
              <a:ext uri="{FF2B5EF4-FFF2-40B4-BE49-F238E27FC236}">
                <a16:creationId xmlns:a16="http://schemas.microsoft.com/office/drawing/2014/main" id="{5DCAB984-2D31-4D49-8EA6-DECE861AA358}"/>
              </a:ext>
            </a:extLst>
          </p:cNvPr>
          <p:cNvSpPr/>
          <p:nvPr/>
        </p:nvSpPr>
        <p:spPr>
          <a:xfrm>
            <a:off x="8101045" y="119118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9" name="Retângulo 1688">
            <a:extLst>
              <a:ext uri="{FF2B5EF4-FFF2-40B4-BE49-F238E27FC236}">
                <a16:creationId xmlns:a16="http://schemas.microsoft.com/office/drawing/2014/main" id="{7173AD1E-A108-4E2C-A482-55EFDA0BBC67}"/>
              </a:ext>
            </a:extLst>
          </p:cNvPr>
          <p:cNvSpPr/>
          <p:nvPr/>
        </p:nvSpPr>
        <p:spPr>
          <a:xfrm>
            <a:off x="8102591" y="179634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0" name="Retângulo 1689">
            <a:extLst>
              <a:ext uri="{FF2B5EF4-FFF2-40B4-BE49-F238E27FC236}">
                <a16:creationId xmlns:a16="http://schemas.microsoft.com/office/drawing/2014/main" id="{87AA791D-3E24-41B7-8B50-3FB36BB8467C}"/>
              </a:ext>
            </a:extLst>
          </p:cNvPr>
          <p:cNvSpPr/>
          <p:nvPr/>
        </p:nvSpPr>
        <p:spPr>
          <a:xfrm>
            <a:off x="8109436" y="159355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1" name="Retângulo 1690">
            <a:extLst>
              <a:ext uri="{FF2B5EF4-FFF2-40B4-BE49-F238E27FC236}">
                <a16:creationId xmlns:a16="http://schemas.microsoft.com/office/drawing/2014/main" id="{4EE0E6E2-7543-47BC-92E0-80597E400B1C}"/>
              </a:ext>
            </a:extLst>
          </p:cNvPr>
          <p:cNvSpPr/>
          <p:nvPr/>
        </p:nvSpPr>
        <p:spPr>
          <a:xfrm>
            <a:off x="8097663" y="220225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2" name="Retângulo 1691">
            <a:extLst>
              <a:ext uri="{FF2B5EF4-FFF2-40B4-BE49-F238E27FC236}">
                <a16:creationId xmlns:a16="http://schemas.microsoft.com/office/drawing/2014/main" id="{A49B5689-87D1-4548-B93B-2493DE9517A2}"/>
              </a:ext>
            </a:extLst>
          </p:cNvPr>
          <p:cNvSpPr/>
          <p:nvPr/>
        </p:nvSpPr>
        <p:spPr>
          <a:xfrm>
            <a:off x="8104508" y="199947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3" name="Retângulo 1692">
            <a:extLst>
              <a:ext uri="{FF2B5EF4-FFF2-40B4-BE49-F238E27FC236}">
                <a16:creationId xmlns:a16="http://schemas.microsoft.com/office/drawing/2014/main" id="{C1A1FD88-44F7-4FA4-89E8-862B9E55BC5C}"/>
              </a:ext>
            </a:extLst>
          </p:cNvPr>
          <p:cNvSpPr/>
          <p:nvPr/>
        </p:nvSpPr>
        <p:spPr>
          <a:xfrm>
            <a:off x="8097370" y="260895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4" name="Retângulo 1693">
            <a:extLst>
              <a:ext uri="{FF2B5EF4-FFF2-40B4-BE49-F238E27FC236}">
                <a16:creationId xmlns:a16="http://schemas.microsoft.com/office/drawing/2014/main" id="{ED9A6B2F-653B-4982-8A0B-31CC5572CCD4}"/>
              </a:ext>
            </a:extLst>
          </p:cNvPr>
          <p:cNvSpPr/>
          <p:nvPr/>
        </p:nvSpPr>
        <p:spPr>
          <a:xfrm>
            <a:off x="8104215" y="240616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5" name="Retângulo 1694">
            <a:extLst>
              <a:ext uri="{FF2B5EF4-FFF2-40B4-BE49-F238E27FC236}">
                <a16:creationId xmlns:a16="http://schemas.microsoft.com/office/drawing/2014/main" id="{4A1BD379-5EFB-4D9A-81A7-34D7BE7AC1D3}"/>
              </a:ext>
            </a:extLst>
          </p:cNvPr>
          <p:cNvSpPr/>
          <p:nvPr/>
        </p:nvSpPr>
        <p:spPr>
          <a:xfrm>
            <a:off x="8095895" y="301544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6" name="Retângulo 1695">
            <a:extLst>
              <a:ext uri="{FF2B5EF4-FFF2-40B4-BE49-F238E27FC236}">
                <a16:creationId xmlns:a16="http://schemas.microsoft.com/office/drawing/2014/main" id="{26037DB0-B211-4C7B-9066-15F89916ABE5}"/>
              </a:ext>
            </a:extLst>
          </p:cNvPr>
          <p:cNvSpPr/>
          <p:nvPr/>
        </p:nvSpPr>
        <p:spPr>
          <a:xfrm>
            <a:off x="8102740" y="281265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7" name="Retângulo 1696">
            <a:extLst>
              <a:ext uri="{FF2B5EF4-FFF2-40B4-BE49-F238E27FC236}">
                <a16:creationId xmlns:a16="http://schemas.microsoft.com/office/drawing/2014/main" id="{14DBDC79-55B0-4619-9135-FCCBFBF7261A}"/>
              </a:ext>
            </a:extLst>
          </p:cNvPr>
          <p:cNvSpPr/>
          <p:nvPr/>
        </p:nvSpPr>
        <p:spPr>
          <a:xfrm>
            <a:off x="8095602" y="342213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8" name="Retângulo 1697">
            <a:extLst>
              <a:ext uri="{FF2B5EF4-FFF2-40B4-BE49-F238E27FC236}">
                <a16:creationId xmlns:a16="http://schemas.microsoft.com/office/drawing/2014/main" id="{25F29BF2-3723-4371-A7DB-FDFF7035CB96}"/>
              </a:ext>
            </a:extLst>
          </p:cNvPr>
          <p:cNvSpPr/>
          <p:nvPr/>
        </p:nvSpPr>
        <p:spPr>
          <a:xfrm>
            <a:off x="8102447" y="321934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9" name="Retângulo 1698">
            <a:extLst>
              <a:ext uri="{FF2B5EF4-FFF2-40B4-BE49-F238E27FC236}">
                <a16:creationId xmlns:a16="http://schemas.microsoft.com/office/drawing/2014/main" id="{023D987E-BEC7-4668-A078-49C0C3748F3C}"/>
              </a:ext>
            </a:extLst>
          </p:cNvPr>
          <p:cNvSpPr/>
          <p:nvPr/>
        </p:nvSpPr>
        <p:spPr>
          <a:xfrm>
            <a:off x="8090674" y="382804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0" name="Retângulo 1699">
            <a:extLst>
              <a:ext uri="{FF2B5EF4-FFF2-40B4-BE49-F238E27FC236}">
                <a16:creationId xmlns:a16="http://schemas.microsoft.com/office/drawing/2014/main" id="{E95849E6-5E83-4005-8E55-FF3B9D0DA0B4}"/>
              </a:ext>
            </a:extLst>
          </p:cNvPr>
          <p:cNvSpPr/>
          <p:nvPr/>
        </p:nvSpPr>
        <p:spPr>
          <a:xfrm>
            <a:off x="8097519" y="362526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1" name="Retângulo 1700">
            <a:extLst>
              <a:ext uri="{FF2B5EF4-FFF2-40B4-BE49-F238E27FC236}">
                <a16:creationId xmlns:a16="http://schemas.microsoft.com/office/drawing/2014/main" id="{BBC29E09-963C-4A0C-97D7-4784FC7686B1}"/>
              </a:ext>
            </a:extLst>
          </p:cNvPr>
          <p:cNvSpPr/>
          <p:nvPr/>
        </p:nvSpPr>
        <p:spPr>
          <a:xfrm>
            <a:off x="8097226" y="403195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02" name="Conector reto 1701">
            <a:extLst>
              <a:ext uri="{FF2B5EF4-FFF2-40B4-BE49-F238E27FC236}">
                <a16:creationId xmlns:a16="http://schemas.microsoft.com/office/drawing/2014/main" id="{D2D3266E-0B73-448A-BFC8-F8BA9856B8C1}"/>
              </a:ext>
            </a:extLst>
          </p:cNvPr>
          <p:cNvCxnSpPr>
            <a:cxnSpLocks/>
          </p:cNvCxnSpPr>
          <p:nvPr/>
        </p:nvCxnSpPr>
        <p:spPr>
          <a:xfrm flipH="1">
            <a:off x="8051771" y="1217776"/>
            <a:ext cx="1842" cy="309821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3" name="Conector reto 1702">
            <a:extLst>
              <a:ext uri="{FF2B5EF4-FFF2-40B4-BE49-F238E27FC236}">
                <a16:creationId xmlns:a16="http://schemas.microsoft.com/office/drawing/2014/main" id="{584FA053-D58A-4E91-9A83-2678AA6BF25C}"/>
              </a:ext>
            </a:extLst>
          </p:cNvPr>
          <p:cNvCxnSpPr>
            <a:cxnSpLocks/>
            <a:stCxn id="1688" idx="1"/>
            <a:endCxn id="1673" idx="3"/>
          </p:cNvCxnSpPr>
          <p:nvPr/>
        </p:nvCxnSpPr>
        <p:spPr>
          <a:xfrm flipH="1" flipV="1">
            <a:off x="8012464" y="1218100"/>
            <a:ext cx="88581" cy="128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4" name="Conector reto 1703">
            <a:extLst>
              <a:ext uri="{FF2B5EF4-FFF2-40B4-BE49-F238E27FC236}">
                <a16:creationId xmlns:a16="http://schemas.microsoft.com/office/drawing/2014/main" id="{ACF8A98F-B6DE-42C6-8887-20CE16458994}"/>
              </a:ext>
            </a:extLst>
          </p:cNvPr>
          <p:cNvCxnSpPr>
            <a:cxnSpLocks/>
          </p:cNvCxnSpPr>
          <p:nvPr/>
        </p:nvCxnSpPr>
        <p:spPr>
          <a:xfrm flipH="1">
            <a:off x="7999961" y="1421332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5" name="Conector reto 1704">
            <a:extLst>
              <a:ext uri="{FF2B5EF4-FFF2-40B4-BE49-F238E27FC236}">
                <a16:creationId xmlns:a16="http://schemas.microsoft.com/office/drawing/2014/main" id="{774DB551-7D20-4958-9F29-FF407B35D49A}"/>
              </a:ext>
            </a:extLst>
          </p:cNvPr>
          <p:cNvCxnSpPr>
            <a:cxnSpLocks/>
          </p:cNvCxnSpPr>
          <p:nvPr/>
        </p:nvCxnSpPr>
        <p:spPr>
          <a:xfrm flipH="1">
            <a:off x="8006950" y="1624137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6" name="Conector reto 1705">
            <a:extLst>
              <a:ext uri="{FF2B5EF4-FFF2-40B4-BE49-F238E27FC236}">
                <a16:creationId xmlns:a16="http://schemas.microsoft.com/office/drawing/2014/main" id="{1EC0769C-F1CF-41A1-95CC-80AB54802A15}"/>
              </a:ext>
            </a:extLst>
          </p:cNvPr>
          <p:cNvCxnSpPr>
            <a:cxnSpLocks/>
          </p:cNvCxnSpPr>
          <p:nvPr/>
        </p:nvCxnSpPr>
        <p:spPr>
          <a:xfrm flipH="1">
            <a:off x="8006950" y="1824545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7" name="Conector reto 1706">
            <a:extLst>
              <a:ext uri="{FF2B5EF4-FFF2-40B4-BE49-F238E27FC236}">
                <a16:creationId xmlns:a16="http://schemas.microsoft.com/office/drawing/2014/main" id="{6C9C34BA-03A7-4581-8C38-F5432F182B6F}"/>
              </a:ext>
            </a:extLst>
          </p:cNvPr>
          <p:cNvCxnSpPr>
            <a:cxnSpLocks/>
          </p:cNvCxnSpPr>
          <p:nvPr/>
        </p:nvCxnSpPr>
        <p:spPr>
          <a:xfrm flipH="1">
            <a:off x="7999961" y="2031309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8" name="Conector reto 1707">
            <a:extLst>
              <a:ext uri="{FF2B5EF4-FFF2-40B4-BE49-F238E27FC236}">
                <a16:creationId xmlns:a16="http://schemas.microsoft.com/office/drawing/2014/main" id="{0E5BC3B4-DB8C-492E-AD82-01F6E9F00955}"/>
              </a:ext>
            </a:extLst>
          </p:cNvPr>
          <p:cNvCxnSpPr>
            <a:cxnSpLocks/>
          </p:cNvCxnSpPr>
          <p:nvPr/>
        </p:nvCxnSpPr>
        <p:spPr>
          <a:xfrm flipH="1">
            <a:off x="7999961" y="2228608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9" name="Conector reto 1708">
            <a:extLst>
              <a:ext uri="{FF2B5EF4-FFF2-40B4-BE49-F238E27FC236}">
                <a16:creationId xmlns:a16="http://schemas.microsoft.com/office/drawing/2014/main" id="{CC681253-1C15-487B-B1C7-EB0EE51543E2}"/>
              </a:ext>
            </a:extLst>
          </p:cNvPr>
          <p:cNvCxnSpPr>
            <a:cxnSpLocks/>
          </p:cNvCxnSpPr>
          <p:nvPr/>
        </p:nvCxnSpPr>
        <p:spPr>
          <a:xfrm flipH="1">
            <a:off x="8006950" y="2431333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0" name="Conector reto 1709">
            <a:extLst>
              <a:ext uri="{FF2B5EF4-FFF2-40B4-BE49-F238E27FC236}">
                <a16:creationId xmlns:a16="http://schemas.microsoft.com/office/drawing/2014/main" id="{1D1DBBBE-B4D4-4503-910B-F691DB3832AC}"/>
              </a:ext>
            </a:extLst>
          </p:cNvPr>
          <p:cNvCxnSpPr>
            <a:cxnSpLocks/>
          </p:cNvCxnSpPr>
          <p:nvPr/>
        </p:nvCxnSpPr>
        <p:spPr>
          <a:xfrm flipH="1">
            <a:off x="7993790" y="264063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1" name="Conector reto 1710">
            <a:extLst>
              <a:ext uri="{FF2B5EF4-FFF2-40B4-BE49-F238E27FC236}">
                <a16:creationId xmlns:a16="http://schemas.microsoft.com/office/drawing/2014/main" id="{1F1B4D26-CF4E-41C7-AD9F-0C974B35D45E}"/>
              </a:ext>
            </a:extLst>
          </p:cNvPr>
          <p:cNvCxnSpPr>
            <a:cxnSpLocks/>
          </p:cNvCxnSpPr>
          <p:nvPr/>
        </p:nvCxnSpPr>
        <p:spPr>
          <a:xfrm flipH="1">
            <a:off x="8000779" y="2837824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2" name="Conector reto 1711">
            <a:extLst>
              <a:ext uri="{FF2B5EF4-FFF2-40B4-BE49-F238E27FC236}">
                <a16:creationId xmlns:a16="http://schemas.microsoft.com/office/drawing/2014/main" id="{69C6649A-D3D2-4D42-83A9-0F97C8376021}"/>
              </a:ext>
            </a:extLst>
          </p:cNvPr>
          <p:cNvCxnSpPr>
            <a:cxnSpLocks/>
          </p:cNvCxnSpPr>
          <p:nvPr/>
        </p:nvCxnSpPr>
        <p:spPr>
          <a:xfrm flipH="1">
            <a:off x="7993790" y="304061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3" name="Conector reto 1712">
            <a:extLst>
              <a:ext uri="{FF2B5EF4-FFF2-40B4-BE49-F238E27FC236}">
                <a16:creationId xmlns:a16="http://schemas.microsoft.com/office/drawing/2014/main" id="{B8576293-92FC-4CBD-B2FC-784B1F6F22FE}"/>
              </a:ext>
            </a:extLst>
          </p:cNvPr>
          <p:cNvCxnSpPr>
            <a:cxnSpLocks/>
          </p:cNvCxnSpPr>
          <p:nvPr/>
        </p:nvCxnSpPr>
        <p:spPr>
          <a:xfrm flipH="1">
            <a:off x="8006950" y="3248049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4" name="Conector reto 1713">
            <a:extLst>
              <a:ext uri="{FF2B5EF4-FFF2-40B4-BE49-F238E27FC236}">
                <a16:creationId xmlns:a16="http://schemas.microsoft.com/office/drawing/2014/main" id="{C7FCFDA8-4CED-4A9E-A57E-1D27784B9CFE}"/>
              </a:ext>
            </a:extLst>
          </p:cNvPr>
          <p:cNvCxnSpPr>
            <a:cxnSpLocks/>
          </p:cNvCxnSpPr>
          <p:nvPr/>
        </p:nvCxnSpPr>
        <p:spPr>
          <a:xfrm flipH="1">
            <a:off x="7993409" y="3453813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5" name="Conector reto 1714">
            <a:extLst>
              <a:ext uri="{FF2B5EF4-FFF2-40B4-BE49-F238E27FC236}">
                <a16:creationId xmlns:a16="http://schemas.microsoft.com/office/drawing/2014/main" id="{0D3B8EA8-A123-4C7B-B92A-30B9A6B691EC}"/>
              </a:ext>
            </a:extLst>
          </p:cNvPr>
          <p:cNvCxnSpPr>
            <a:cxnSpLocks/>
          </p:cNvCxnSpPr>
          <p:nvPr/>
        </p:nvCxnSpPr>
        <p:spPr>
          <a:xfrm flipH="1">
            <a:off x="7999961" y="365043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6" name="Conector reto 1715">
            <a:extLst>
              <a:ext uri="{FF2B5EF4-FFF2-40B4-BE49-F238E27FC236}">
                <a16:creationId xmlns:a16="http://schemas.microsoft.com/office/drawing/2014/main" id="{237191D8-7C48-4C5E-AC4C-E070FBED015A}"/>
              </a:ext>
            </a:extLst>
          </p:cNvPr>
          <p:cNvCxnSpPr>
            <a:cxnSpLocks/>
          </p:cNvCxnSpPr>
          <p:nvPr/>
        </p:nvCxnSpPr>
        <p:spPr>
          <a:xfrm flipH="1">
            <a:off x="7993790" y="3855064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7" name="Conector reto 1716">
            <a:extLst>
              <a:ext uri="{FF2B5EF4-FFF2-40B4-BE49-F238E27FC236}">
                <a16:creationId xmlns:a16="http://schemas.microsoft.com/office/drawing/2014/main" id="{BF7FD52D-545B-492C-AE0B-CD4FE48F7882}"/>
              </a:ext>
            </a:extLst>
          </p:cNvPr>
          <p:cNvCxnSpPr>
            <a:cxnSpLocks/>
          </p:cNvCxnSpPr>
          <p:nvPr/>
        </p:nvCxnSpPr>
        <p:spPr>
          <a:xfrm flipH="1">
            <a:off x="8000779" y="4063633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8" name="Retângulo 1717">
            <a:extLst>
              <a:ext uri="{FF2B5EF4-FFF2-40B4-BE49-F238E27FC236}">
                <a16:creationId xmlns:a16="http://schemas.microsoft.com/office/drawing/2014/main" id="{742CDC11-3442-4EE9-90CB-071C5214E6D1}"/>
              </a:ext>
            </a:extLst>
          </p:cNvPr>
          <p:cNvSpPr/>
          <p:nvPr/>
        </p:nvSpPr>
        <p:spPr>
          <a:xfrm>
            <a:off x="8697258" y="139107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9" name="Retângulo 1718">
            <a:extLst>
              <a:ext uri="{FF2B5EF4-FFF2-40B4-BE49-F238E27FC236}">
                <a16:creationId xmlns:a16="http://schemas.microsoft.com/office/drawing/2014/main" id="{B75A1445-D90A-424E-9AE0-FE1F017E450B}"/>
              </a:ext>
            </a:extLst>
          </p:cNvPr>
          <p:cNvSpPr/>
          <p:nvPr/>
        </p:nvSpPr>
        <p:spPr>
          <a:xfrm>
            <a:off x="8704103" y="118828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0" name="Retângulo 1719">
            <a:extLst>
              <a:ext uri="{FF2B5EF4-FFF2-40B4-BE49-F238E27FC236}">
                <a16:creationId xmlns:a16="http://schemas.microsoft.com/office/drawing/2014/main" id="{5E048BE7-264E-42B4-A397-E8164FE408ED}"/>
              </a:ext>
            </a:extLst>
          </p:cNvPr>
          <p:cNvSpPr/>
          <p:nvPr/>
        </p:nvSpPr>
        <p:spPr>
          <a:xfrm>
            <a:off x="8696965" y="179776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1" name="Retângulo 1720">
            <a:extLst>
              <a:ext uri="{FF2B5EF4-FFF2-40B4-BE49-F238E27FC236}">
                <a16:creationId xmlns:a16="http://schemas.microsoft.com/office/drawing/2014/main" id="{B4424D6D-E51D-4914-86AD-CE1358276523}"/>
              </a:ext>
            </a:extLst>
          </p:cNvPr>
          <p:cNvSpPr/>
          <p:nvPr/>
        </p:nvSpPr>
        <p:spPr>
          <a:xfrm>
            <a:off x="8703810" y="159498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2" name="Retângulo 1721">
            <a:extLst>
              <a:ext uri="{FF2B5EF4-FFF2-40B4-BE49-F238E27FC236}">
                <a16:creationId xmlns:a16="http://schemas.microsoft.com/office/drawing/2014/main" id="{7B297541-7803-41BF-9CFE-1DFA3AE497A4}"/>
              </a:ext>
            </a:extLst>
          </p:cNvPr>
          <p:cNvSpPr/>
          <p:nvPr/>
        </p:nvSpPr>
        <p:spPr>
          <a:xfrm>
            <a:off x="8692037" y="220368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3" name="Retângulo 1722">
            <a:extLst>
              <a:ext uri="{FF2B5EF4-FFF2-40B4-BE49-F238E27FC236}">
                <a16:creationId xmlns:a16="http://schemas.microsoft.com/office/drawing/2014/main" id="{5EB24FDA-C8D2-4282-AE5F-1B98503A279F}"/>
              </a:ext>
            </a:extLst>
          </p:cNvPr>
          <p:cNvSpPr/>
          <p:nvPr/>
        </p:nvSpPr>
        <p:spPr>
          <a:xfrm>
            <a:off x="8698882" y="200089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4" name="Retângulo 1723">
            <a:extLst>
              <a:ext uri="{FF2B5EF4-FFF2-40B4-BE49-F238E27FC236}">
                <a16:creationId xmlns:a16="http://schemas.microsoft.com/office/drawing/2014/main" id="{79FF6EB4-64F4-4574-91C9-FFB5408357DE}"/>
              </a:ext>
            </a:extLst>
          </p:cNvPr>
          <p:cNvSpPr/>
          <p:nvPr/>
        </p:nvSpPr>
        <p:spPr>
          <a:xfrm>
            <a:off x="8691744" y="261037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5" name="Retângulo 1724">
            <a:extLst>
              <a:ext uri="{FF2B5EF4-FFF2-40B4-BE49-F238E27FC236}">
                <a16:creationId xmlns:a16="http://schemas.microsoft.com/office/drawing/2014/main" id="{BD8E95D5-CAE0-4F1A-ACE9-E4D40F38D2FE}"/>
              </a:ext>
            </a:extLst>
          </p:cNvPr>
          <p:cNvSpPr/>
          <p:nvPr/>
        </p:nvSpPr>
        <p:spPr>
          <a:xfrm>
            <a:off x="8698589" y="240758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6" name="Retângulo 1725">
            <a:extLst>
              <a:ext uri="{FF2B5EF4-FFF2-40B4-BE49-F238E27FC236}">
                <a16:creationId xmlns:a16="http://schemas.microsoft.com/office/drawing/2014/main" id="{5B30D91A-10DF-4211-A9DE-12596C313FAC}"/>
              </a:ext>
            </a:extLst>
          </p:cNvPr>
          <p:cNvSpPr/>
          <p:nvPr/>
        </p:nvSpPr>
        <p:spPr>
          <a:xfrm>
            <a:off x="8690269" y="301686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7" name="Retângulo 1726">
            <a:extLst>
              <a:ext uri="{FF2B5EF4-FFF2-40B4-BE49-F238E27FC236}">
                <a16:creationId xmlns:a16="http://schemas.microsoft.com/office/drawing/2014/main" id="{FA7BF09F-141E-4F57-8A51-A8409DA12C5F}"/>
              </a:ext>
            </a:extLst>
          </p:cNvPr>
          <p:cNvSpPr/>
          <p:nvPr/>
        </p:nvSpPr>
        <p:spPr>
          <a:xfrm>
            <a:off x="8697114" y="281407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8" name="Retângulo 1727">
            <a:extLst>
              <a:ext uri="{FF2B5EF4-FFF2-40B4-BE49-F238E27FC236}">
                <a16:creationId xmlns:a16="http://schemas.microsoft.com/office/drawing/2014/main" id="{C1CD321D-14F5-48D5-B3FA-56DD0600B780}"/>
              </a:ext>
            </a:extLst>
          </p:cNvPr>
          <p:cNvSpPr/>
          <p:nvPr/>
        </p:nvSpPr>
        <p:spPr>
          <a:xfrm>
            <a:off x="8689976" y="342355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9" name="Retângulo 1728">
            <a:extLst>
              <a:ext uri="{FF2B5EF4-FFF2-40B4-BE49-F238E27FC236}">
                <a16:creationId xmlns:a16="http://schemas.microsoft.com/office/drawing/2014/main" id="{DC593780-AD56-4363-B8CA-A02710212927}"/>
              </a:ext>
            </a:extLst>
          </p:cNvPr>
          <p:cNvSpPr/>
          <p:nvPr/>
        </p:nvSpPr>
        <p:spPr>
          <a:xfrm>
            <a:off x="8696821" y="322077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0" name="Retângulo 1729">
            <a:extLst>
              <a:ext uri="{FF2B5EF4-FFF2-40B4-BE49-F238E27FC236}">
                <a16:creationId xmlns:a16="http://schemas.microsoft.com/office/drawing/2014/main" id="{0576986E-C528-43C5-BEBF-3B8F80E08525}"/>
              </a:ext>
            </a:extLst>
          </p:cNvPr>
          <p:cNvSpPr/>
          <p:nvPr/>
        </p:nvSpPr>
        <p:spPr>
          <a:xfrm>
            <a:off x="8685048" y="382947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1" name="Retângulo 1730">
            <a:extLst>
              <a:ext uri="{FF2B5EF4-FFF2-40B4-BE49-F238E27FC236}">
                <a16:creationId xmlns:a16="http://schemas.microsoft.com/office/drawing/2014/main" id="{83002676-CCC5-4822-952C-B20E7E6E61A7}"/>
              </a:ext>
            </a:extLst>
          </p:cNvPr>
          <p:cNvSpPr/>
          <p:nvPr/>
        </p:nvSpPr>
        <p:spPr>
          <a:xfrm>
            <a:off x="8691893" y="362668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2" name="Retângulo 1731">
            <a:extLst>
              <a:ext uri="{FF2B5EF4-FFF2-40B4-BE49-F238E27FC236}">
                <a16:creationId xmlns:a16="http://schemas.microsoft.com/office/drawing/2014/main" id="{B5D4BD98-8F83-4277-8C94-3D98C2FAE1E3}"/>
              </a:ext>
            </a:extLst>
          </p:cNvPr>
          <p:cNvSpPr/>
          <p:nvPr/>
        </p:nvSpPr>
        <p:spPr>
          <a:xfrm>
            <a:off x="8691600" y="403337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3" name="Retângulo 1732">
            <a:extLst>
              <a:ext uri="{FF2B5EF4-FFF2-40B4-BE49-F238E27FC236}">
                <a16:creationId xmlns:a16="http://schemas.microsoft.com/office/drawing/2014/main" id="{8CA7086B-4654-4EA3-B2A4-BCCAD504D81F}"/>
              </a:ext>
            </a:extLst>
          </p:cNvPr>
          <p:cNvSpPr/>
          <p:nvPr/>
        </p:nvSpPr>
        <p:spPr>
          <a:xfrm>
            <a:off x="8854562" y="138804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4" name="Retângulo 1733">
            <a:extLst>
              <a:ext uri="{FF2B5EF4-FFF2-40B4-BE49-F238E27FC236}">
                <a16:creationId xmlns:a16="http://schemas.microsoft.com/office/drawing/2014/main" id="{865A4A1F-C404-4EE7-94BA-9B79DA186EF0}"/>
              </a:ext>
            </a:extLst>
          </p:cNvPr>
          <p:cNvSpPr/>
          <p:nvPr/>
        </p:nvSpPr>
        <p:spPr>
          <a:xfrm>
            <a:off x="8852723" y="118957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5" name="Retângulo 1734">
            <a:extLst>
              <a:ext uri="{FF2B5EF4-FFF2-40B4-BE49-F238E27FC236}">
                <a16:creationId xmlns:a16="http://schemas.microsoft.com/office/drawing/2014/main" id="{BABC6F21-24BC-4D39-9E4D-893E1D047613}"/>
              </a:ext>
            </a:extLst>
          </p:cNvPr>
          <p:cNvSpPr/>
          <p:nvPr/>
        </p:nvSpPr>
        <p:spPr>
          <a:xfrm>
            <a:off x="8854269" y="179473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6" name="Retângulo 1735">
            <a:extLst>
              <a:ext uri="{FF2B5EF4-FFF2-40B4-BE49-F238E27FC236}">
                <a16:creationId xmlns:a16="http://schemas.microsoft.com/office/drawing/2014/main" id="{93D4F3ED-3224-46FD-A513-411674343AFA}"/>
              </a:ext>
            </a:extLst>
          </p:cNvPr>
          <p:cNvSpPr/>
          <p:nvPr/>
        </p:nvSpPr>
        <p:spPr>
          <a:xfrm>
            <a:off x="8861114" y="159194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7" name="Retângulo 1736">
            <a:extLst>
              <a:ext uri="{FF2B5EF4-FFF2-40B4-BE49-F238E27FC236}">
                <a16:creationId xmlns:a16="http://schemas.microsoft.com/office/drawing/2014/main" id="{B95D9B5E-E4E5-4E9F-B4EE-C4AB51490795}"/>
              </a:ext>
            </a:extLst>
          </p:cNvPr>
          <p:cNvSpPr/>
          <p:nvPr/>
        </p:nvSpPr>
        <p:spPr>
          <a:xfrm>
            <a:off x="8849341" y="220064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8" name="Retângulo 1737">
            <a:extLst>
              <a:ext uri="{FF2B5EF4-FFF2-40B4-BE49-F238E27FC236}">
                <a16:creationId xmlns:a16="http://schemas.microsoft.com/office/drawing/2014/main" id="{3AC4D74C-CE5A-4D4D-B7C7-B521B64860B9}"/>
              </a:ext>
            </a:extLst>
          </p:cNvPr>
          <p:cNvSpPr/>
          <p:nvPr/>
        </p:nvSpPr>
        <p:spPr>
          <a:xfrm>
            <a:off x="8856186" y="199786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9" name="Retângulo 1738">
            <a:extLst>
              <a:ext uri="{FF2B5EF4-FFF2-40B4-BE49-F238E27FC236}">
                <a16:creationId xmlns:a16="http://schemas.microsoft.com/office/drawing/2014/main" id="{644EE3C9-685E-4933-B9B3-DF40C156BEA6}"/>
              </a:ext>
            </a:extLst>
          </p:cNvPr>
          <p:cNvSpPr/>
          <p:nvPr/>
        </p:nvSpPr>
        <p:spPr>
          <a:xfrm>
            <a:off x="8849048" y="260734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0" name="Retângulo 1739">
            <a:extLst>
              <a:ext uri="{FF2B5EF4-FFF2-40B4-BE49-F238E27FC236}">
                <a16:creationId xmlns:a16="http://schemas.microsoft.com/office/drawing/2014/main" id="{421DE694-3EB5-4E7B-9DCD-4C0D093CF736}"/>
              </a:ext>
            </a:extLst>
          </p:cNvPr>
          <p:cNvSpPr/>
          <p:nvPr/>
        </p:nvSpPr>
        <p:spPr>
          <a:xfrm>
            <a:off x="8855893" y="240455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1" name="Retângulo 1740">
            <a:extLst>
              <a:ext uri="{FF2B5EF4-FFF2-40B4-BE49-F238E27FC236}">
                <a16:creationId xmlns:a16="http://schemas.microsoft.com/office/drawing/2014/main" id="{750816F8-BB46-4E15-A300-B5754129769A}"/>
              </a:ext>
            </a:extLst>
          </p:cNvPr>
          <p:cNvSpPr/>
          <p:nvPr/>
        </p:nvSpPr>
        <p:spPr>
          <a:xfrm>
            <a:off x="8847573" y="301383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2" name="Retângulo 1741">
            <a:extLst>
              <a:ext uri="{FF2B5EF4-FFF2-40B4-BE49-F238E27FC236}">
                <a16:creationId xmlns:a16="http://schemas.microsoft.com/office/drawing/2014/main" id="{1B934720-6E67-4487-8930-C0AA8631734F}"/>
              </a:ext>
            </a:extLst>
          </p:cNvPr>
          <p:cNvSpPr/>
          <p:nvPr/>
        </p:nvSpPr>
        <p:spPr>
          <a:xfrm>
            <a:off x="8854418" y="281104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3" name="Retângulo 1742">
            <a:extLst>
              <a:ext uri="{FF2B5EF4-FFF2-40B4-BE49-F238E27FC236}">
                <a16:creationId xmlns:a16="http://schemas.microsoft.com/office/drawing/2014/main" id="{6961B44A-62A4-40A8-ABED-7D09A43AE717}"/>
              </a:ext>
            </a:extLst>
          </p:cNvPr>
          <p:cNvSpPr/>
          <p:nvPr/>
        </p:nvSpPr>
        <p:spPr>
          <a:xfrm>
            <a:off x="8847280" y="342052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4" name="Retângulo 1743">
            <a:extLst>
              <a:ext uri="{FF2B5EF4-FFF2-40B4-BE49-F238E27FC236}">
                <a16:creationId xmlns:a16="http://schemas.microsoft.com/office/drawing/2014/main" id="{03E67A04-AA75-41D0-8130-DE431F93C9CA}"/>
              </a:ext>
            </a:extLst>
          </p:cNvPr>
          <p:cNvSpPr/>
          <p:nvPr/>
        </p:nvSpPr>
        <p:spPr>
          <a:xfrm>
            <a:off x="8854125" y="321773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5" name="Retângulo 1744">
            <a:extLst>
              <a:ext uri="{FF2B5EF4-FFF2-40B4-BE49-F238E27FC236}">
                <a16:creationId xmlns:a16="http://schemas.microsoft.com/office/drawing/2014/main" id="{551346AE-F7D7-4E30-B620-80A99A3AB774}"/>
              </a:ext>
            </a:extLst>
          </p:cNvPr>
          <p:cNvSpPr/>
          <p:nvPr/>
        </p:nvSpPr>
        <p:spPr>
          <a:xfrm>
            <a:off x="8842352" y="382643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6" name="Retângulo 1745">
            <a:extLst>
              <a:ext uri="{FF2B5EF4-FFF2-40B4-BE49-F238E27FC236}">
                <a16:creationId xmlns:a16="http://schemas.microsoft.com/office/drawing/2014/main" id="{864BFF98-F948-4C57-B1AF-39F409682E19}"/>
              </a:ext>
            </a:extLst>
          </p:cNvPr>
          <p:cNvSpPr/>
          <p:nvPr/>
        </p:nvSpPr>
        <p:spPr>
          <a:xfrm>
            <a:off x="8849197" y="362365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7" name="Retângulo 1746">
            <a:extLst>
              <a:ext uri="{FF2B5EF4-FFF2-40B4-BE49-F238E27FC236}">
                <a16:creationId xmlns:a16="http://schemas.microsoft.com/office/drawing/2014/main" id="{FC3D6AB4-B7A3-4B17-AB98-C9BF54691935}"/>
              </a:ext>
            </a:extLst>
          </p:cNvPr>
          <p:cNvSpPr/>
          <p:nvPr/>
        </p:nvSpPr>
        <p:spPr>
          <a:xfrm>
            <a:off x="8848904" y="403034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48" name="Conector reto 1747">
            <a:extLst>
              <a:ext uri="{FF2B5EF4-FFF2-40B4-BE49-F238E27FC236}">
                <a16:creationId xmlns:a16="http://schemas.microsoft.com/office/drawing/2014/main" id="{B638CA5C-4A75-45E7-BB27-6A94DA18CB6A}"/>
              </a:ext>
            </a:extLst>
          </p:cNvPr>
          <p:cNvCxnSpPr>
            <a:cxnSpLocks/>
          </p:cNvCxnSpPr>
          <p:nvPr/>
        </p:nvCxnSpPr>
        <p:spPr>
          <a:xfrm flipH="1">
            <a:off x="8803357" y="1217776"/>
            <a:ext cx="1934" cy="3091299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9" name="Conector reto 1748">
            <a:extLst>
              <a:ext uri="{FF2B5EF4-FFF2-40B4-BE49-F238E27FC236}">
                <a16:creationId xmlns:a16="http://schemas.microsoft.com/office/drawing/2014/main" id="{77A73B72-B11C-44A1-8244-87BC3B040F57}"/>
              </a:ext>
            </a:extLst>
          </p:cNvPr>
          <p:cNvCxnSpPr>
            <a:cxnSpLocks/>
            <a:stCxn id="1734" idx="1"/>
            <a:endCxn id="1719" idx="3"/>
          </p:cNvCxnSpPr>
          <p:nvPr/>
        </p:nvCxnSpPr>
        <p:spPr>
          <a:xfrm flipH="1" flipV="1">
            <a:off x="8764142" y="1216490"/>
            <a:ext cx="88581" cy="128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0" name="Conector reto 1749">
            <a:extLst>
              <a:ext uri="{FF2B5EF4-FFF2-40B4-BE49-F238E27FC236}">
                <a16:creationId xmlns:a16="http://schemas.microsoft.com/office/drawing/2014/main" id="{8D00E231-90FA-4DC0-911D-B3D1BE5AB040}"/>
              </a:ext>
            </a:extLst>
          </p:cNvPr>
          <p:cNvCxnSpPr>
            <a:cxnSpLocks/>
          </p:cNvCxnSpPr>
          <p:nvPr/>
        </p:nvCxnSpPr>
        <p:spPr>
          <a:xfrm flipH="1">
            <a:off x="8751639" y="1419722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1" name="Conector reto 1750">
            <a:extLst>
              <a:ext uri="{FF2B5EF4-FFF2-40B4-BE49-F238E27FC236}">
                <a16:creationId xmlns:a16="http://schemas.microsoft.com/office/drawing/2014/main" id="{B31872EE-47CD-45E9-AFDD-12ED5C9A2CBD}"/>
              </a:ext>
            </a:extLst>
          </p:cNvPr>
          <p:cNvCxnSpPr>
            <a:cxnSpLocks/>
          </p:cNvCxnSpPr>
          <p:nvPr/>
        </p:nvCxnSpPr>
        <p:spPr>
          <a:xfrm flipH="1">
            <a:off x="8758628" y="1622527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2" name="Conector reto 1751">
            <a:extLst>
              <a:ext uri="{FF2B5EF4-FFF2-40B4-BE49-F238E27FC236}">
                <a16:creationId xmlns:a16="http://schemas.microsoft.com/office/drawing/2014/main" id="{10EFACA5-4B90-44E9-9D4B-9323C75961C0}"/>
              </a:ext>
            </a:extLst>
          </p:cNvPr>
          <p:cNvCxnSpPr>
            <a:cxnSpLocks/>
          </p:cNvCxnSpPr>
          <p:nvPr/>
        </p:nvCxnSpPr>
        <p:spPr>
          <a:xfrm flipH="1">
            <a:off x="8758628" y="1822935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3" name="Conector reto 1752">
            <a:extLst>
              <a:ext uri="{FF2B5EF4-FFF2-40B4-BE49-F238E27FC236}">
                <a16:creationId xmlns:a16="http://schemas.microsoft.com/office/drawing/2014/main" id="{ED3E73E6-E2C5-4116-8499-B0A3FA8CAE77}"/>
              </a:ext>
            </a:extLst>
          </p:cNvPr>
          <p:cNvCxnSpPr>
            <a:cxnSpLocks/>
          </p:cNvCxnSpPr>
          <p:nvPr/>
        </p:nvCxnSpPr>
        <p:spPr>
          <a:xfrm flipH="1">
            <a:off x="8751639" y="2029699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4" name="Conector reto 1753">
            <a:extLst>
              <a:ext uri="{FF2B5EF4-FFF2-40B4-BE49-F238E27FC236}">
                <a16:creationId xmlns:a16="http://schemas.microsoft.com/office/drawing/2014/main" id="{8CD26098-6372-44BB-86A1-3E35BB0BC74A}"/>
              </a:ext>
            </a:extLst>
          </p:cNvPr>
          <p:cNvCxnSpPr>
            <a:cxnSpLocks/>
          </p:cNvCxnSpPr>
          <p:nvPr/>
        </p:nvCxnSpPr>
        <p:spPr>
          <a:xfrm flipH="1">
            <a:off x="8751639" y="2226998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5" name="Conector reto 1754">
            <a:extLst>
              <a:ext uri="{FF2B5EF4-FFF2-40B4-BE49-F238E27FC236}">
                <a16:creationId xmlns:a16="http://schemas.microsoft.com/office/drawing/2014/main" id="{FB989A86-5F36-4516-8D75-2CFFFC7C99AF}"/>
              </a:ext>
            </a:extLst>
          </p:cNvPr>
          <p:cNvCxnSpPr>
            <a:cxnSpLocks/>
          </p:cNvCxnSpPr>
          <p:nvPr/>
        </p:nvCxnSpPr>
        <p:spPr>
          <a:xfrm flipH="1">
            <a:off x="8758628" y="2429723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6" name="Conector reto 1755">
            <a:extLst>
              <a:ext uri="{FF2B5EF4-FFF2-40B4-BE49-F238E27FC236}">
                <a16:creationId xmlns:a16="http://schemas.microsoft.com/office/drawing/2014/main" id="{38B9E834-6573-46CE-9116-EEEB403AC647}"/>
              </a:ext>
            </a:extLst>
          </p:cNvPr>
          <p:cNvCxnSpPr>
            <a:cxnSpLocks/>
          </p:cNvCxnSpPr>
          <p:nvPr/>
        </p:nvCxnSpPr>
        <p:spPr>
          <a:xfrm flipH="1">
            <a:off x="8745468" y="263902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7" name="Conector reto 1756">
            <a:extLst>
              <a:ext uri="{FF2B5EF4-FFF2-40B4-BE49-F238E27FC236}">
                <a16:creationId xmlns:a16="http://schemas.microsoft.com/office/drawing/2014/main" id="{16D35C45-DD03-438F-8C2C-A1467EFEB14E}"/>
              </a:ext>
            </a:extLst>
          </p:cNvPr>
          <p:cNvCxnSpPr>
            <a:cxnSpLocks/>
          </p:cNvCxnSpPr>
          <p:nvPr/>
        </p:nvCxnSpPr>
        <p:spPr>
          <a:xfrm flipH="1">
            <a:off x="8752457" y="2836214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8" name="Conector reto 1757">
            <a:extLst>
              <a:ext uri="{FF2B5EF4-FFF2-40B4-BE49-F238E27FC236}">
                <a16:creationId xmlns:a16="http://schemas.microsoft.com/office/drawing/2014/main" id="{45804AAB-0534-4EFC-8DAC-7D1DBE5041A6}"/>
              </a:ext>
            </a:extLst>
          </p:cNvPr>
          <p:cNvCxnSpPr>
            <a:cxnSpLocks/>
          </p:cNvCxnSpPr>
          <p:nvPr/>
        </p:nvCxnSpPr>
        <p:spPr>
          <a:xfrm flipH="1">
            <a:off x="8745468" y="303900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9" name="Conector reto 1758">
            <a:extLst>
              <a:ext uri="{FF2B5EF4-FFF2-40B4-BE49-F238E27FC236}">
                <a16:creationId xmlns:a16="http://schemas.microsoft.com/office/drawing/2014/main" id="{1C40131E-E9B1-4627-8ADA-6027AFA5EC86}"/>
              </a:ext>
            </a:extLst>
          </p:cNvPr>
          <p:cNvCxnSpPr>
            <a:cxnSpLocks/>
          </p:cNvCxnSpPr>
          <p:nvPr/>
        </p:nvCxnSpPr>
        <p:spPr>
          <a:xfrm flipH="1">
            <a:off x="8758628" y="3246439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0" name="Conector reto 1759">
            <a:extLst>
              <a:ext uri="{FF2B5EF4-FFF2-40B4-BE49-F238E27FC236}">
                <a16:creationId xmlns:a16="http://schemas.microsoft.com/office/drawing/2014/main" id="{F0D05361-F863-43AA-A1C6-6A3559F234A2}"/>
              </a:ext>
            </a:extLst>
          </p:cNvPr>
          <p:cNvCxnSpPr>
            <a:cxnSpLocks/>
          </p:cNvCxnSpPr>
          <p:nvPr/>
        </p:nvCxnSpPr>
        <p:spPr>
          <a:xfrm flipH="1">
            <a:off x="8745087" y="3452203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1" name="Conector reto 1760">
            <a:extLst>
              <a:ext uri="{FF2B5EF4-FFF2-40B4-BE49-F238E27FC236}">
                <a16:creationId xmlns:a16="http://schemas.microsoft.com/office/drawing/2014/main" id="{5317FCF5-FF1A-4337-8876-3D6E53F56B37}"/>
              </a:ext>
            </a:extLst>
          </p:cNvPr>
          <p:cNvCxnSpPr>
            <a:cxnSpLocks/>
          </p:cNvCxnSpPr>
          <p:nvPr/>
        </p:nvCxnSpPr>
        <p:spPr>
          <a:xfrm flipH="1">
            <a:off x="8751639" y="364882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2" name="Conector reto 1761">
            <a:extLst>
              <a:ext uri="{FF2B5EF4-FFF2-40B4-BE49-F238E27FC236}">
                <a16:creationId xmlns:a16="http://schemas.microsoft.com/office/drawing/2014/main" id="{42D3624C-2E3A-4C96-A5EA-1E86C14DA8C8}"/>
              </a:ext>
            </a:extLst>
          </p:cNvPr>
          <p:cNvCxnSpPr>
            <a:cxnSpLocks/>
          </p:cNvCxnSpPr>
          <p:nvPr/>
        </p:nvCxnSpPr>
        <p:spPr>
          <a:xfrm flipH="1">
            <a:off x="8745468" y="3853454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3" name="Conector reto 1762">
            <a:extLst>
              <a:ext uri="{FF2B5EF4-FFF2-40B4-BE49-F238E27FC236}">
                <a16:creationId xmlns:a16="http://schemas.microsoft.com/office/drawing/2014/main" id="{F77344C0-26DF-48AD-A513-369B91D32C04}"/>
              </a:ext>
            </a:extLst>
          </p:cNvPr>
          <p:cNvCxnSpPr>
            <a:cxnSpLocks/>
          </p:cNvCxnSpPr>
          <p:nvPr/>
        </p:nvCxnSpPr>
        <p:spPr>
          <a:xfrm flipH="1">
            <a:off x="8752457" y="4062023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4" name="Retângulo 1763">
            <a:extLst>
              <a:ext uri="{FF2B5EF4-FFF2-40B4-BE49-F238E27FC236}">
                <a16:creationId xmlns:a16="http://schemas.microsoft.com/office/drawing/2014/main" id="{A172AD5C-D834-4571-B235-CD0AF470C40A}"/>
              </a:ext>
            </a:extLst>
          </p:cNvPr>
          <p:cNvSpPr/>
          <p:nvPr/>
        </p:nvSpPr>
        <p:spPr>
          <a:xfrm>
            <a:off x="9451892" y="138521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5" name="Retângulo 1764">
            <a:extLst>
              <a:ext uri="{FF2B5EF4-FFF2-40B4-BE49-F238E27FC236}">
                <a16:creationId xmlns:a16="http://schemas.microsoft.com/office/drawing/2014/main" id="{E080149B-08DE-4C59-87D8-C9F7C8C67743}"/>
              </a:ext>
            </a:extLst>
          </p:cNvPr>
          <p:cNvSpPr/>
          <p:nvPr/>
        </p:nvSpPr>
        <p:spPr>
          <a:xfrm>
            <a:off x="9458737" y="118242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6" name="Retângulo 1765">
            <a:extLst>
              <a:ext uri="{FF2B5EF4-FFF2-40B4-BE49-F238E27FC236}">
                <a16:creationId xmlns:a16="http://schemas.microsoft.com/office/drawing/2014/main" id="{A9E1F095-36AB-4DE4-84A5-3EB6E843CC49}"/>
              </a:ext>
            </a:extLst>
          </p:cNvPr>
          <p:cNvSpPr/>
          <p:nvPr/>
        </p:nvSpPr>
        <p:spPr>
          <a:xfrm>
            <a:off x="9451599" y="179190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7" name="Retângulo 1766">
            <a:extLst>
              <a:ext uri="{FF2B5EF4-FFF2-40B4-BE49-F238E27FC236}">
                <a16:creationId xmlns:a16="http://schemas.microsoft.com/office/drawing/2014/main" id="{C9D7D48F-D510-4B9B-BEE0-3F2954114496}"/>
              </a:ext>
            </a:extLst>
          </p:cNvPr>
          <p:cNvSpPr/>
          <p:nvPr/>
        </p:nvSpPr>
        <p:spPr>
          <a:xfrm>
            <a:off x="9458444" y="158912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8" name="Retângulo 1767">
            <a:extLst>
              <a:ext uri="{FF2B5EF4-FFF2-40B4-BE49-F238E27FC236}">
                <a16:creationId xmlns:a16="http://schemas.microsoft.com/office/drawing/2014/main" id="{A2A97DFC-29D3-444B-A688-6F1A44EBE40C}"/>
              </a:ext>
            </a:extLst>
          </p:cNvPr>
          <p:cNvSpPr/>
          <p:nvPr/>
        </p:nvSpPr>
        <p:spPr>
          <a:xfrm>
            <a:off x="9446671" y="219782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9" name="Retângulo 1768">
            <a:extLst>
              <a:ext uri="{FF2B5EF4-FFF2-40B4-BE49-F238E27FC236}">
                <a16:creationId xmlns:a16="http://schemas.microsoft.com/office/drawing/2014/main" id="{A6EFBAB1-FB38-449B-AE9B-E0976EB3195D}"/>
              </a:ext>
            </a:extLst>
          </p:cNvPr>
          <p:cNvSpPr/>
          <p:nvPr/>
        </p:nvSpPr>
        <p:spPr>
          <a:xfrm>
            <a:off x="9453516" y="199503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0" name="Retângulo 1769">
            <a:extLst>
              <a:ext uri="{FF2B5EF4-FFF2-40B4-BE49-F238E27FC236}">
                <a16:creationId xmlns:a16="http://schemas.microsoft.com/office/drawing/2014/main" id="{8CEA4224-3FBF-4712-BFD5-7F3A1843B292}"/>
              </a:ext>
            </a:extLst>
          </p:cNvPr>
          <p:cNvSpPr/>
          <p:nvPr/>
        </p:nvSpPr>
        <p:spPr>
          <a:xfrm>
            <a:off x="9446378" y="260451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1" name="Retângulo 1770">
            <a:extLst>
              <a:ext uri="{FF2B5EF4-FFF2-40B4-BE49-F238E27FC236}">
                <a16:creationId xmlns:a16="http://schemas.microsoft.com/office/drawing/2014/main" id="{6866FE65-F929-4169-9C61-A16ED2602898}"/>
              </a:ext>
            </a:extLst>
          </p:cNvPr>
          <p:cNvSpPr/>
          <p:nvPr/>
        </p:nvSpPr>
        <p:spPr>
          <a:xfrm>
            <a:off x="9453223" y="240172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2" name="Retângulo 1771">
            <a:extLst>
              <a:ext uri="{FF2B5EF4-FFF2-40B4-BE49-F238E27FC236}">
                <a16:creationId xmlns:a16="http://schemas.microsoft.com/office/drawing/2014/main" id="{E877F667-C7FD-4333-B74A-9F5FF9EA0E86}"/>
              </a:ext>
            </a:extLst>
          </p:cNvPr>
          <p:cNvSpPr/>
          <p:nvPr/>
        </p:nvSpPr>
        <p:spPr>
          <a:xfrm>
            <a:off x="9444903" y="301100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3" name="Retângulo 1772">
            <a:extLst>
              <a:ext uri="{FF2B5EF4-FFF2-40B4-BE49-F238E27FC236}">
                <a16:creationId xmlns:a16="http://schemas.microsoft.com/office/drawing/2014/main" id="{54A6CC6A-FE20-4524-ABC7-174918FFC25B}"/>
              </a:ext>
            </a:extLst>
          </p:cNvPr>
          <p:cNvSpPr/>
          <p:nvPr/>
        </p:nvSpPr>
        <p:spPr>
          <a:xfrm>
            <a:off x="9451748" y="280821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4" name="Retângulo 1773">
            <a:extLst>
              <a:ext uri="{FF2B5EF4-FFF2-40B4-BE49-F238E27FC236}">
                <a16:creationId xmlns:a16="http://schemas.microsoft.com/office/drawing/2014/main" id="{98AAFD13-6FEF-47C1-B16B-F4743548AFA3}"/>
              </a:ext>
            </a:extLst>
          </p:cNvPr>
          <p:cNvSpPr/>
          <p:nvPr/>
        </p:nvSpPr>
        <p:spPr>
          <a:xfrm>
            <a:off x="9444610" y="341769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5" name="Retângulo 1774">
            <a:extLst>
              <a:ext uri="{FF2B5EF4-FFF2-40B4-BE49-F238E27FC236}">
                <a16:creationId xmlns:a16="http://schemas.microsoft.com/office/drawing/2014/main" id="{9D0CDFE2-3726-4853-97BC-67FCB88C8E6F}"/>
              </a:ext>
            </a:extLst>
          </p:cNvPr>
          <p:cNvSpPr/>
          <p:nvPr/>
        </p:nvSpPr>
        <p:spPr>
          <a:xfrm>
            <a:off x="9451455" y="321491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6" name="Retângulo 1775">
            <a:extLst>
              <a:ext uri="{FF2B5EF4-FFF2-40B4-BE49-F238E27FC236}">
                <a16:creationId xmlns:a16="http://schemas.microsoft.com/office/drawing/2014/main" id="{F7338426-7956-46AB-B94D-197553149CEF}"/>
              </a:ext>
            </a:extLst>
          </p:cNvPr>
          <p:cNvSpPr/>
          <p:nvPr/>
        </p:nvSpPr>
        <p:spPr>
          <a:xfrm>
            <a:off x="9439682" y="382361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7" name="Retângulo 1776">
            <a:extLst>
              <a:ext uri="{FF2B5EF4-FFF2-40B4-BE49-F238E27FC236}">
                <a16:creationId xmlns:a16="http://schemas.microsoft.com/office/drawing/2014/main" id="{C803C0AE-6371-4D32-B4DB-63DC5C395491}"/>
              </a:ext>
            </a:extLst>
          </p:cNvPr>
          <p:cNvSpPr/>
          <p:nvPr/>
        </p:nvSpPr>
        <p:spPr>
          <a:xfrm>
            <a:off x="9446527" y="362082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8" name="Retângulo 1777">
            <a:extLst>
              <a:ext uri="{FF2B5EF4-FFF2-40B4-BE49-F238E27FC236}">
                <a16:creationId xmlns:a16="http://schemas.microsoft.com/office/drawing/2014/main" id="{F90671CF-F9D9-4829-AE44-A5041091AD8D}"/>
              </a:ext>
            </a:extLst>
          </p:cNvPr>
          <p:cNvSpPr/>
          <p:nvPr/>
        </p:nvSpPr>
        <p:spPr>
          <a:xfrm>
            <a:off x="9446234" y="402751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9" name="Retângulo 1778">
            <a:extLst>
              <a:ext uri="{FF2B5EF4-FFF2-40B4-BE49-F238E27FC236}">
                <a16:creationId xmlns:a16="http://schemas.microsoft.com/office/drawing/2014/main" id="{7F5A0800-3CEB-49A9-BF21-C82140D888C5}"/>
              </a:ext>
            </a:extLst>
          </p:cNvPr>
          <p:cNvSpPr/>
          <p:nvPr/>
        </p:nvSpPr>
        <p:spPr>
          <a:xfrm>
            <a:off x="9609196" y="138218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0" name="Retângulo 1779">
            <a:extLst>
              <a:ext uri="{FF2B5EF4-FFF2-40B4-BE49-F238E27FC236}">
                <a16:creationId xmlns:a16="http://schemas.microsoft.com/office/drawing/2014/main" id="{88AD3F4E-956E-4367-9610-C45F809A1936}"/>
              </a:ext>
            </a:extLst>
          </p:cNvPr>
          <p:cNvSpPr/>
          <p:nvPr/>
        </p:nvSpPr>
        <p:spPr>
          <a:xfrm>
            <a:off x="9607357" y="118371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1" name="Retângulo 1780">
            <a:extLst>
              <a:ext uri="{FF2B5EF4-FFF2-40B4-BE49-F238E27FC236}">
                <a16:creationId xmlns:a16="http://schemas.microsoft.com/office/drawing/2014/main" id="{09463B2F-A02F-4C23-A314-598290337B04}"/>
              </a:ext>
            </a:extLst>
          </p:cNvPr>
          <p:cNvSpPr/>
          <p:nvPr/>
        </p:nvSpPr>
        <p:spPr>
          <a:xfrm>
            <a:off x="9608903" y="178887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2" name="Retângulo 1781">
            <a:extLst>
              <a:ext uri="{FF2B5EF4-FFF2-40B4-BE49-F238E27FC236}">
                <a16:creationId xmlns:a16="http://schemas.microsoft.com/office/drawing/2014/main" id="{50930A45-C7AB-4CB4-95C2-B02AABD46DB5}"/>
              </a:ext>
            </a:extLst>
          </p:cNvPr>
          <p:cNvSpPr/>
          <p:nvPr/>
        </p:nvSpPr>
        <p:spPr>
          <a:xfrm>
            <a:off x="9615748" y="158608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3" name="Retângulo 1782">
            <a:extLst>
              <a:ext uri="{FF2B5EF4-FFF2-40B4-BE49-F238E27FC236}">
                <a16:creationId xmlns:a16="http://schemas.microsoft.com/office/drawing/2014/main" id="{06F804A5-5473-4B35-A9E2-91A50B31C615}"/>
              </a:ext>
            </a:extLst>
          </p:cNvPr>
          <p:cNvSpPr/>
          <p:nvPr/>
        </p:nvSpPr>
        <p:spPr>
          <a:xfrm>
            <a:off x="9603975" y="219478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4" name="Retângulo 1783">
            <a:extLst>
              <a:ext uri="{FF2B5EF4-FFF2-40B4-BE49-F238E27FC236}">
                <a16:creationId xmlns:a16="http://schemas.microsoft.com/office/drawing/2014/main" id="{47EDE49B-7DB6-4CC7-82A6-4A3DD6DF74F5}"/>
              </a:ext>
            </a:extLst>
          </p:cNvPr>
          <p:cNvSpPr/>
          <p:nvPr/>
        </p:nvSpPr>
        <p:spPr>
          <a:xfrm>
            <a:off x="9610820" y="199200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5" name="Retângulo 1784">
            <a:extLst>
              <a:ext uri="{FF2B5EF4-FFF2-40B4-BE49-F238E27FC236}">
                <a16:creationId xmlns:a16="http://schemas.microsoft.com/office/drawing/2014/main" id="{9C3C3C98-A6AA-4CAD-BBF4-66DA244DDF2F}"/>
              </a:ext>
            </a:extLst>
          </p:cNvPr>
          <p:cNvSpPr/>
          <p:nvPr/>
        </p:nvSpPr>
        <p:spPr>
          <a:xfrm>
            <a:off x="9603682" y="260148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6" name="Retângulo 1785">
            <a:extLst>
              <a:ext uri="{FF2B5EF4-FFF2-40B4-BE49-F238E27FC236}">
                <a16:creationId xmlns:a16="http://schemas.microsoft.com/office/drawing/2014/main" id="{1D17886C-9F77-41C3-BE3B-217D590BD379}"/>
              </a:ext>
            </a:extLst>
          </p:cNvPr>
          <p:cNvSpPr/>
          <p:nvPr/>
        </p:nvSpPr>
        <p:spPr>
          <a:xfrm>
            <a:off x="9610527" y="239869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7" name="Retângulo 1786">
            <a:extLst>
              <a:ext uri="{FF2B5EF4-FFF2-40B4-BE49-F238E27FC236}">
                <a16:creationId xmlns:a16="http://schemas.microsoft.com/office/drawing/2014/main" id="{B555E115-3DB5-42DD-8681-A636D09E8958}"/>
              </a:ext>
            </a:extLst>
          </p:cNvPr>
          <p:cNvSpPr/>
          <p:nvPr/>
        </p:nvSpPr>
        <p:spPr>
          <a:xfrm>
            <a:off x="9602207" y="300797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8" name="Retângulo 1787">
            <a:extLst>
              <a:ext uri="{FF2B5EF4-FFF2-40B4-BE49-F238E27FC236}">
                <a16:creationId xmlns:a16="http://schemas.microsoft.com/office/drawing/2014/main" id="{AA533427-AB4E-4EC7-A3BB-1EE06D939CB1}"/>
              </a:ext>
            </a:extLst>
          </p:cNvPr>
          <p:cNvSpPr/>
          <p:nvPr/>
        </p:nvSpPr>
        <p:spPr>
          <a:xfrm>
            <a:off x="9609052" y="280518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9" name="Retângulo 1788">
            <a:extLst>
              <a:ext uri="{FF2B5EF4-FFF2-40B4-BE49-F238E27FC236}">
                <a16:creationId xmlns:a16="http://schemas.microsoft.com/office/drawing/2014/main" id="{79C61C19-2FB3-47DD-B670-E954AA90A933}"/>
              </a:ext>
            </a:extLst>
          </p:cNvPr>
          <p:cNvSpPr/>
          <p:nvPr/>
        </p:nvSpPr>
        <p:spPr>
          <a:xfrm>
            <a:off x="9601914" y="341466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0" name="Retângulo 1789">
            <a:extLst>
              <a:ext uri="{FF2B5EF4-FFF2-40B4-BE49-F238E27FC236}">
                <a16:creationId xmlns:a16="http://schemas.microsoft.com/office/drawing/2014/main" id="{D207935C-961D-40E7-BC96-568DFBE6511C}"/>
              </a:ext>
            </a:extLst>
          </p:cNvPr>
          <p:cNvSpPr/>
          <p:nvPr/>
        </p:nvSpPr>
        <p:spPr>
          <a:xfrm>
            <a:off x="9608759" y="321187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1" name="Retângulo 1790">
            <a:extLst>
              <a:ext uri="{FF2B5EF4-FFF2-40B4-BE49-F238E27FC236}">
                <a16:creationId xmlns:a16="http://schemas.microsoft.com/office/drawing/2014/main" id="{55379D66-66E9-4796-8BB9-7455C531E62C}"/>
              </a:ext>
            </a:extLst>
          </p:cNvPr>
          <p:cNvSpPr/>
          <p:nvPr/>
        </p:nvSpPr>
        <p:spPr>
          <a:xfrm>
            <a:off x="9596986" y="382057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2" name="Retângulo 1791">
            <a:extLst>
              <a:ext uri="{FF2B5EF4-FFF2-40B4-BE49-F238E27FC236}">
                <a16:creationId xmlns:a16="http://schemas.microsoft.com/office/drawing/2014/main" id="{7CD4D7AA-D3D9-49F2-88AA-5A8306D839FF}"/>
              </a:ext>
            </a:extLst>
          </p:cNvPr>
          <p:cNvSpPr/>
          <p:nvPr/>
        </p:nvSpPr>
        <p:spPr>
          <a:xfrm>
            <a:off x="9603831" y="361779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3" name="Retângulo 1792">
            <a:extLst>
              <a:ext uri="{FF2B5EF4-FFF2-40B4-BE49-F238E27FC236}">
                <a16:creationId xmlns:a16="http://schemas.microsoft.com/office/drawing/2014/main" id="{AFB18D41-C7BB-4D65-9AA4-6E367F8D24D7}"/>
              </a:ext>
            </a:extLst>
          </p:cNvPr>
          <p:cNvSpPr/>
          <p:nvPr/>
        </p:nvSpPr>
        <p:spPr>
          <a:xfrm>
            <a:off x="9603538" y="402448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4" name="Conector reto 1793">
            <a:extLst>
              <a:ext uri="{FF2B5EF4-FFF2-40B4-BE49-F238E27FC236}">
                <a16:creationId xmlns:a16="http://schemas.microsoft.com/office/drawing/2014/main" id="{DD38932B-CCC5-4D8C-B037-E9088438806E}"/>
              </a:ext>
            </a:extLst>
          </p:cNvPr>
          <p:cNvCxnSpPr>
            <a:cxnSpLocks/>
          </p:cNvCxnSpPr>
          <p:nvPr/>
        </p:nvCxnSpPr>
        <p:spPr>
          <a:xfrm>
            <a:off x="9559925" y="1210630"/>
            <a:ext cx="0" cy="310536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5" name="Conector reto 1794">
            <a:extLst>
              <a:ext uri="{FF2B5EF4-FFF2-40B4-BE49-F238E27FC236}">
                <a16:creationId xmlns:a16="http://schemas.microsoft.com/office/drawing/2014/main" id="{1367FFA7-43C0-4169-A871-D5AA30A99ED6}"/>
              </a:ext>
            </a:extLst>
          </p:cNvPr>
          <p:cNvCxnSpPr>
            <a:cxnSpLocks/>
            <a:stCxn id="1780" idx="1"/>
            <a:endCxn id="1765" idx="3"/>
          </p:cNvCxnSpPr>
          <p:nvPr/>
        </p:nvCxnSpPr>
        <p:spPr>
          <a:xfrm flipH="1" flipV="1">
            <a:off x="9518776" y="1210630"/>
            <a:ext cx="88581" cy="128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6" name="Conector reto 1795">
            <a:extLst>
              <a:ext uri="{FF2B5EF4-FFF2-40B4-BE49-F238E27FC236}">
                <a16:creationId xmlns:a16="http://schemas.microsoft.com/office/drawing/2014/main" id="{6D422DC3-A7C3-43E1-BE84-A4A59C7D4BAD}"/>
              </a:ext>
            </a:extLst>
          </p:cNvPr>
          <p:cNvCxnSpPr>
            <a:cxnSpLocks/>
          </p:cNvCxnSpPr>
          <p:nvPr/>
        </p:nvCxnSpPr>
        <p:spPr>
          <a:xfrm flipH="1">
            <a:off x="9506273" y="1413862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7" name="Conector reto 1796">
            <a:extLst>
              <a:ext uri="{FF2B5EF4-FFF2-40B4-BE49-F238E27FC236}">
                <a16:creationId xmlns:a16="http://schemas.microsoft.com/office/drawing/2014/main" id="{8DE39305-3FCA-490D-8B5B-6A78A0DC2EE8}"/>
              </a:ext>
            </a:extLst>
          </p:cNvPr>
          <p:cNvCxnSpPr>
            <a:cxnSpLocks/>
          </p:cNvCxnSpPr>
          <p:nvPr/>
        </p:nvCxnSpPr>
        <p:spPr>
          <a:xfrm flipH="1">
            <a:off x="9513262" y="1616667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8" name="Conector reto 1797">
            <a:extLst>
              <a:ext uri="{FF2B5EF4-FFF2-40B4-BE49-F238E27FC236}">
                <a16:creationId xmlns:a16="http://schemas.microsoft.com/office/drawing/2014/main" id="{36B8189F-E6D1-4C66-AB93-96B75CD03867}"/>
              </a:ext>
            </a:extLst>
          </p:cNvPr>
          <p:cNvCxnSpPr>
            <a:cxnSpLocks/>
          </p:cNvCxnSpPr>
          <p:nvPr/>
        </p:nvCxnSpPr>
        <p:spPr>
          <a:xfrm flipH="1">
            <a:off x="9513262" y="1817075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9" name="Conector reto 1798">
            <a:extLst>
              <a:ext uri="{FF2B5EF4-FFF2-40B4-BE49-F238E27FC236}">
                <a16:creationId xmlns:a16="http://schemas.microsoft.com/office/drawing/2014/main" id="{ADC39914-B799-459C-95ED-BB190B11AE8C}"/>
              </a:ext>
            </a:extLst>
          </p:cNvPr>
          <p:cNvCxnSpPr>
            <a:cxnSpLocks/>
          </p:cNvCxnSpPr>
          <p:nvPr/>
        </p:nvCxnSpPr>
        <p:spPr>
          <a:xfrm flipH="1">
            <a:off x="9506273" y="2023839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0" name="Conector reto 1799">
            <a:extLst>
              <a:ext uri="{FF2B5EF4-FFF2-40B4-BE49-F238E27FC236}">
                <a16:creationId xmlns:a16="http://schemas.microsoft.com/office/drawing/2014/main" id="{EC7D02CA-4219-4EDE-B93A-EBBE32BF56BC}"/>
              </a:ext>
            </a:extLst>
          </p:cNvPr>
          <p:cNvCxnSpPr>
            <a:cxnSpLocks/>
          </p:cNvCxnSpPr>
          <p:nvPr/>
        </p:nvCxnSpPr>
        <p:spPr>
          <a:xfrm flipH="1">
            <a:off x="9506273" y="2221138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1" name="Conector reto 1800">
            <a:extLst>
              <a:ext uri="{FF2B5EF4-FFF2-40B4-BE49-F238E27FC236}">
                <a16:creationId xmlns:a16="http://schemas.microsoft.com/office/drawing/2014/main" id="{6B108006-C09D-42D3-8D08-865589995C0D}"/>
              </a:ext>
            </a:extLst>
          </p:cNvPr>
          <p:cNvCxnSpPr>
            <a:cxnSpLocks/>
          </p:cNvCxnSpPr>
          <p:nvPr/>
        </p:nvCxnSpPr>
        <p:spPr>
          <a:xfrm flipH="1">
            <a:off x="9513262" y="2423863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2" name="Conector reto 1801">
            <a:extLst>
              <a:ext uri="{FF2B5EF4-FFF2-40B4-BE49-F238E27FC236}">
                <a16:creationId xmlns:a16="http://schemas.microsoft.com/office/drawing/2014/main" id="{4C189B2C-2792-4A1A-A1F1-341A640E35FB}"/>
              </a:ext>
            </a:extLst>
          </p:cNvPr>
          <p:cNvCxnSpPr>
            <a:cxnSpLocks/>
          </p:cNvCxnSpPr>
          <p:nvPr/>
        </p:nvCxnSpPr>
        <p:spPr>
          <a:xfrm flipH="1">
            <a:off x="9500102" y="263316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3" name="Conector reto 1802">
            <a:extLst>
              <a:ext uri="{FF2B5EF4-FFF2-40B4-BE49-F238E27FC236}">
                <a16:creationId xmlns:a16="http://schemas.microsoft.com/office/drawing/2014/main" id="{552654B1-9AD3-4B17-BF64-D27309C91855}"/>
              </a:ext>
            </a:extLst>
          </p:cNvPr>
          <p:cNvCxnSpPr>
            <a:cxnSpLocks/>
          </p:cNvCxnSpPr>
          <p:nvPr/>
        </p:nvCxnSpPr>
        <p:spPr>
          <a:xfrm flipH="1">
            <a:off x="9507091" y="2830354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4" name="Conector reto 1803">
            <a:extLst>
              <a:ext uri="{FF2B5EF4-FFF2-40B4-BE49-F238E27FC236}">
                <a16:creationId xmlns:a16="http://schemas.microsoft.com/office/drawing/2014/main" id="{7A8108EA-3989-46D4-84FC-C490E5722E6D}"/>
              </a:ext>
            </a:extLst>
          </p:cNvPr>
          <p:cNvCxnSpPr>
            <a:cxnSpLocks/>
          </p:cNvCxnSpPr>
          <p:nvPr/>
        </p:nvCxnSpPr>
        <p:spPr>
          <a:xfrm flipH="1">
            <a:off x="9500102" y="303314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5" name="Conector reto 1804">
            <a:extLst>
              <a:ext uri="{FF2B5EF4-FFF2-40B4-BE49-F238E27FC236}">
                <a16:creationId xmlns:a16="http://schemas.microsoft.com/office/drawing/2014/main" id="{52484E6C-205E-4EC0-82EF-147C26962600}"/>
              </a:ext>
            </a:extLst>
          </p:cNvPr>
          <p:cNvCxnSpPr>
            <a:cxnSpLocks/>
          </p:cNvCxnSpPr>
          <p:nvPr/>
        </p:nvCxnSpPr>
        <p:spPr>
          <a:xfrm flipH="1">
            <a:off x="9513262" y="3240579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6" name="Conector reto 1805">
            <a:extLst>
              <a:ext uri="{FF2B5EF4-FFF2-40B4-BE49-F238E27FC236}">
                <a16:creationId xmlns:a16="http://schemas.microsoft.com/office/drawing/2014/main" id="{9D376234-1988-4366-9F75-4E025430DE9A}"/>
              </a:ext>
            </a:extLst>
          </p:cNvPr>
          <p:cNvCxnSpPr>
            <a:cxnSpLocks/>
          </p:cNvCxnSpPr>
          <p:nvPr/>
        </p:nvCxnSpPr>
        <p:spPr>
          <a:xfrm flipH="1">
            <a:off x="9499721" y="3446343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7" name="Conector reto 1806">
            <a:extLst>
              <a:ext uri="{FF2B5EF4-FFF2-40B4-BE49-F238E27FC236}">
                <a16:creationId xmlns:a16="http://schemas.microsoft.com/office/drawing/2014/main" id="{520422C6-CBD3-4BEE-94D3-4C4151662EA3}"/>
              </a:ext>
            </a:extLst>
          </p:cNvPr>
          <p:cNvCxnSpPr>
            <a:cxnSpLocks/>
          </p:cNvCxnSpPr>
          <p:nvPr/>
        </p:nvCxnSpPr>
        <p:spPr>
          <a:xfrm flipH="1">
            <a:off x="9506273" y="364296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8" name="Conector reto 1807">
            <a:extLst>
              <a:ext uri="{FF2B5EF4-FFF2-40B4-BE49-F238E27FC236}">
                <a16:creationId xmlns:a16="http://schemas.microsoft.com/office/drawing/2014/main" id="{E3CBA6B2-3F92-4FF6-B0BD-50EB2F055F10}"/>
              </a:ext>
            </a:extLst>
          </p:cNvPr>
          <p:cNvCxnSpPr>
            <a:cxnSpLocks/>
          </p:cNvCxnSpPr>
          <p:nvPr/>
        </p:nvCxnSpPr>
        <p:spPr>
          <a:xfrm flipH="1">
            <a:off x="9500102" y="3847594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9" name="Conector reto 1808">
            <a:extLst>
              <a:ext uri="{FF2B5EF4-FFF2-40B4-BE49-F238E27FC236}">
                <a16:creationId xmlns:a16="http://schemas.microsoft.com/office/drawing/2014/main" id="{4C0A5880-7579-4DC9-9590-AEA59959914E}"/>
              </a:ext>
            </a:extLst>
          </p:cNvPr>
          <p:cNvCxnSpPr>
            <a:cxnSpLocks/>
          </p:cNvCxnSpPr>
          <p:nvPr/>
        </p:nvCxnSpPr>
        <p:spPr>
          <a:xfrm flipH="1">
            <a:off x="9507091" y="4056163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0" name="Retângulo 1809">
            <a:extLst>
              <a:ext uri="{FF2B5EF4-FFF2-40B4-BE49-F238E27FC236}">
                <a16:creationId xmlns:a16="http://schemas.microsoft.com/office/drawing/2014/main" id="{17A00830-818B-4061-9A2E-347B5ED4F8F5}"/>
              </a:ext>
            </a:extLst>
          </p:cNvPr>
          <p:cNvSpPr/>
          <p:nvPr/>
        </p:nvSpPr>
        <p:spPr>
          <a:xfrm>
            <a:off x="10203060" y="139216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1" name="Retângulo 1810">
            <a:extLst>
              <a:ext uri="{FF2B5EF4-FFF2-40B4-BE49-F238E27FC236}">
                <a16:creationId xmlns:a16="http://schemas.microsoft.com/office/drawing/2014/main" id="{EE048438-3359-4622-97BF-3E89A914BEB7}"/>
              </a:ext>
            </a:extLst>
          </p:cNvPr>
          <p:cNvSpPr/>
          <p:nvPr/>
        </p:nvSpPr>
        <p:spPr>
          <a:xfrm>
            <a:off x="10209905" y="118937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2" name="Retângulo 1811">
            <a:extLst>
              <a:ext uri="{FF2B5EF4-FFF2-40B4-BE49-F238E27FC236}">
                <a16:creationId xmlns:a16="http://schemas.microsoft.com/office/drawing/2014/main" id="{033585CC-9B62-4432-A8C1-4AE623451818}"/>
              </a:ext>
            </a:extLst>
          </p:cNvPr>
          <p:cNvSpPr/>
          <p:nvPr/>
        </p:nvSpPr>
        <p:spPr>
          <a:xfrm>
            <a:off x="10202767" y="179885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3" name="Retângulo 1812">
            <a:extLst>
              <a:ext uri="{FF2B5EF4-FFF2-40B4-BE49-F238E27FC236}">
                <a16:creationId xmlns:a16="http://schemas.microsoft.com/office/drawing/2014/main" id="{0D12B54E-522F-4BC0-BEFE-9B3FDBB61D6B}"/>
              </a:ext>
            </a:extLst>
          </p:cNvPr>
          <p:cNvSpPr/>
          <p:nvPr/>
        </p:nvSpPr>
        <p:spPr>
          <a:xfrm>
            <a:off x="10209612" y="159606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4" name="Retângulo 1813">
            <a:extLst>
              <a:ext uri="{FF2B5EF4-FFF2-40B4-BE49-F238E27FC236}">
                <a16:creationId xmlns:a16="http://schemas.microsoft.com/office/drawing/2014/main" id="{8DF21601-167D-462D-AD81-DFA11D48B985}"/>
              </a:ext>
            </a:extLst>
          </p:cNvPr>
          <p:cNvSpPr/>
          <p:nvPr/>
        </p:nvSpPr>
        <p:spPr>
          <a:xfrm>
            <a:off x="10197839" y="220476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5" name="Retângulo 1814">
            <a:extLst>
              <a:ext uri="{FF2B5EF4-FFF2-40B4-BE49-F238E27FC236}">
                <a16:creationId xmlns:a16="http://schemas.microsoft.com/office/drawing/2014/main" id="{8EC5FB86-45D1-42D0-989B-3734CAFF7A3A}"/>
              </a:ext>
            </a:extLst>
          </p:cNvPr>
          <p:cNvSpPr/>
          <p:nvPr/>
        </p:nvSpPr>
        <p:spPr>
          <a:xfrm>
            <a:off x="10204684" y="200198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6" name="Retângulo 1815">
            <a:extLst>
              <a:ext uri="{FF2B5EF4-FFF2-40B4-BE49-F238E27FC236}">
                <a16:creationId xmlns:a16="http://schemas.microsoft.com/office/drawing/2014/main" id="{31B6D8CC-9486-4B76-BF78-6FC473DA0C4D}"/>
              </a:ext>
            </a:extLst>
          </p:cNvPr>
          <p:cNvSpPr/>
          <p:nvPr/>
        </p:nvSpPr>
        <p:spPr>
          <a:xfrm>
            <a:off x="10197546" y="261146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7" name="Retângulo 1816">
            <a:extLst>
              <a:ext uri="{FF2B5EF4-FFF2-40B4-BE49-F238E27FC236}">
                <a16:creationId xmlns:a16="http://schemas.microsoft.com/office/drawing/2014/main" id="{C94356A4-287D-4B55-886A-060B077EB435}"/>
              </a:ext>
            </a:extLst>
          </p:cNvPr>
          <p:cNvSpPr/>
          <p:nvPr/>
        </p:nvSpPr>
        <p:spPr>
          <a:xfrm>
            <a:off x="10204391" y="240867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8" name="Retângulo 1817">
            <a:extLst>
              <a:ext uri="{FF2B5EF4-FFF2-40B4-BE49-F238E27FC236}">
                <a16:creationId xmlns:a16="http://schemas.microsoft.com/office/drawing/2014/main" id="{FC44355F-DC3D-44A0-BD25-5ACE4BBFAF07}"/>
              </a:ext>
            </a:extLst>
          </p:cNvPr>
          <p:cNvSpPr/>
          <p:nvPr/>
        </p:nvSpPr>
        <p:spPr>
          <a:xfrm>
            <a:off x="10196071" y="301795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9" name="Retângulo 1818">
            <a:extLst>
              <a:ext uri="{FF2B5EF4-FFF2-40B4-BE49-F238E27FC236}">
                <a16:creationId xmlns:a16="http://schemas.microsoft.com/office/drawing/2014/main" id="{0C30E4FC-7585-4DFF-A57E-5C198F0A5B70}"/>
              </a:ext>
            </a:extLst>
          </p:cNvPr>
          <p:cNvSpPr/>
          <p:nvPr/>
        </p:nvSpPr>
        <p:spPr>
          <a:xfrm>
            <a:off x="10202916" y="281516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0" name="Retângulo 1819">
            <a:extLst>
              <a:ext uri="{FF2B5EF4-FFF2-40B4-BE49-F238E27FC236}">
                <a16:creationId xmlns:a16="http://schemas.microsoft.com/office/drawing/2014/main" id="{877DC6C1-99A6-41EE-952E-BBADD3BA2B49}"/>
              </a:ext>
            </a:extLst>
          </p:cNvPr>
          <p:cNvSpPr/>
          <p:nvPr/>
        </p:nvSpPr>
        <p:spPr>
          <a:xfrm>
            <a:off x="10195778" y="342464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1" name="Retângulo 1820">
            <a:extLst>
              <a:ext uri="{FF2B5EF4-FFF2-40B4-BE49-F238E27FC236}">
                <a16:creationId xmlns:a16="http://schemas.microsoft.com/office/drawing/2014/main" id="{141D3CF6-B12D-4BA9-83F1-318FE1C1E304}"/>
              </a:ext>
            </a:extLst>
          </p:cNvPr>
          <p:cNvSpPr/>
          <p:nvPr/>
        </p:nvSpPr>
        <p:spPr>
          <a:xfrm>
            <a:off x="10202623" y="322185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2" name="Retângulo 1821">
            <a:extLst>
              <a:ext uri="{FF2B5EF4-FFF2-40B4-BE49-F238E27FC236}">
                <a16:creationId xmlns:a16="http://schemas.microsoft.com/office/drawing/2014/main" id="{3C08D1B2-3305-4D22-AB40-ADC97BEA012B}"/>
              </a:ext>
            </a:extLst>
          </p:cNvPr>
          <p:cNvSpPr/>
          <p:nvPr/>
        </p:nvSpPr>
        <p:spPr>
          <a:xfrm>
            <a:off x="10190850" y="383055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3" name="Retângulo 1822">
            <a:extLst>
              <a:ext uri="{FF2B5EF4-FFF2-40B4-BE49-F238E27FC236}">
                <a16:creationId xmlns:a16="http://schemas.microsoft.com/office/drawing/2014/main" id="{C4757646-DD67-499E-9050-3BF44E95F782}"/>
              </a:ext>
            </a:extLst>
          </p:cNvPr>
          <p:cNvSpPr/>
          <p:nvPr/>
        </p:nvSpPr>
        <p:spPr>
          <a:xfrm>
            <a:off x="10197695" y="362777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4" name="Retângulo 1823">
            <a:extLst>
              <a:ext uri="{FF2B5EF4-FFF2-40B4-BE49-F238E27FC236}">
                <a16:creationId xmlns:a16="http://schemas.microsoft.com/office/drawing/2014/main" id="{C7FE666D-4B6A-4723-AA0E-AEB7C0CA0EF9}"/>
              </a:ext>
            </a:extLst>
          </p:cNvPr>
          <p:cNvSpPr/>
          <p:nvPr/>
        </p:nvSpPr>
        <p:spPr>
          <a:xfrm>
            <a:off x="10197402" y="403446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5" name="Retângulo 1824">
            <a:extLst>
              <a:ext uri="{FF2B5EF4-FFF2-40B4-BE49-F238E27FC236}">
                <a16:creationId xmlns:a16="http://schemas.microsoft.com/office/drawing/2014/main" id="{C3DEA35E-76ED-48F5-B54A-CD3E10EB02D1}"/>
              </a:ext>
            </a:extLst>
          </p:cNvPr>
          <p:cNvSpPr/>
          <p:nvPr/>
        </p:nvSpPr>
        <p:spPr>
          <a:xfrm>
            <a:off x="10360364" y="138913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6" name="Retângulo 1825">
            <a:extLst>
              <a:ext uri="{FF2B5EF4-FFF2-40B4-BE49-F238E27FC236}">
                <a16:creationId xmlns:a16="http://schemas.microsoft.com/office/drawing/2014/main" id="{EC8A08C7-CC05-4458-8A9E-87F569E2B3E6}"/>
              </a:ext>
            </a:extLst>
          </p:cNvPr>
          <p:cNvSpPr/>
          <p:nvPr/>
        </p:nvSpPr>
        <p:spPr>
          <a:xfrm>
            <a:off x="10358525" y="119066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7" name="Retângulo 1826">
            <a:extLst>
              <a:ext uri="{FF2B5EF4-FFF2-40B4-BE49-F238E27FC236}">
                <a16:creationId xmlns:a16="http://schemas.microsoft.com/office/drawing/2014/main" id="{9BDABCE7-5858-484B-A900-2AFB4EB90FF8}"/>
              </a:ext>
            </a:extLst>
          </p:cNvPr>
          <p:cNvSpPr/>
          <p:nvPr/>
        </p:nvSpPr>
        <p:spPr>
          <a:xfrm>
            <a:off x="10360071" y="179582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8" name="Retângulo 1827">
            <a:extLst>
              <a:ext uri="{FF2B5EF4-FFF2-40B4-BE49-F238E27FC236}">
                <a16:creationId xmlns:a16="http://schemas.microsoft.com/office/drawing/2014/main" id="{98B89DB0-0307-43A2-AAF7-33D20E2EC34C}"/>
              </a:ext>
            </a:extLst>
          </p:cNvPr>
          <p:cNvSpPr/>
          <p:nvPr/>
        </p:nvSpPr>
        <p:spPr>
          <a:xfrm>
            <a:off x="10366916" y="159303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9" name="Retângulo 1828">
            <a:extLst>
              <a:ext uri="{FF2B5EF4-FFF2-40B4-BE49-F238E27FC236}">
                <a16:creationId xmlns:a16="http://schemas.microsoft.com/office/drawing/2014/main" id="{82840C48-D493-4D4F-8496-BB03354EA37E}"/>
              </a:ext>
            </a:extLst>
          </p:cNvPr>
          <p:cNvSpPr/>
          <p:nvPr/>
        </p:nvSpPr>
        <p:spPr>
          <a:xfrm>
            <a:off x="10355143" y="220173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0" name="Retângulo 1829">
            <a:extLst>
              <a:ext uri="{FF2B5EF4-FFF2-40B4-BE49-F238E27FC236}">
                <a16:creationId xmlns:a16="http://schemas.microsoft.com/office/drawing/2014/main" id="{739D4071-1B20-4EDD-9EF5-93A20BF78489}"/>
              </a:ext>
            </a:extLst>
          </p:cNvPr>
          <p:cNvSpPr/>
          <p:nvPr/>
        </p:nvSpPr>
        <p:spPr>
          <a:xfrm>
            <a:off x="10361988" y="199895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1" name="Retângulo 1830">
            <a:extLst>
              <a:ext uri="{FF2B5EF4-FFF2-40B4-BE49-F238E27FC236}">
                <a16:creationId xmlns:a16="http://schemas.microsoft.com/office/drawing/2014/main" id="{D0996595-E0AB-4F41-8D08-D6099D6D8F89}"/>
              </a:ext>
            </a:extLst>
          </p:cNvPr>
          <p:cNvSpPr/>
          <p:nvPr/>
        </p:nvSpPr>
        <p:spPr>
          <a:xfrm>
            <a:off x="10354850" y="260842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2" name="Retângulo 1831">
            <a:extLst>
              <a:ext uri="{FF2B5EF4-FFF2-40B4-BE49-F238E27FC236}">
                <a16:creationId xmlns:a16="http://schemas.microsoft.com/office/drawing/2014/main" id="{6B4902B0-C2E0-483D-98D1-E9BEDCC19110}"/>
              </a:ext>
            </a:extLst>
          </p:cNvPr>
          <p:cNvSpPr/>
          <p:nvPr/>
        </p:nvSpPr>
        <p:spPr>
          <a:xfrm>
            <a:off x="10361695" y="240564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3" name="Retângulo 1832">
            <a:extLst>
              <a:ext uri="{FF2B5EF4-FFF2-40B4-BE49-F238E27FC236}">
                <a16:creationId xmlns:a16="http://schemas.microsoft.com/office/drawing/2014/main" id="{BFA67793-D818-4895-8E48-BB920F1330E0}"/>
              </a:ext>
            </a:extLst>
          </p:cNvPr>
          <p:cNvSpPr/>
          <p:nvPr/>
        </p:nvSpPr>
        <p:spPr>
          <a:xfrm>
            <a:off x="10353375" y="301491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4" name="Retângulo 1833">
            <a:extLst>
              <a:ext uri="{FF2B5EF4-FFF2-40B4-BE49-F238E27FC236}">
                <a16:creationId xmlns:a16="http://schemas.microsoft.com/office/drawing/2014/main" id="{976002B6-CC1A-488F-BEFB-56FDCF5EC059}"/>
              </a:ext>
            </a:extLst>
          </p:cNvPr>
          <p:cNvSpPr/>
          <p:nvPr/>
        </p:nvSpPr>
        <p:spPr>
          <a:xfrm>
            <a:off x="10360220" y="281213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5" name="Retângulo 1834">
            <a:extLst>
              <a:ext uri="{FF2B5EF4-FFF2-40B4-BE49-F238E27FC236}">
                <a16:creationId xmlns:a16="http://schemas.microsoft.com/office/drawing/2014/main" id="{67789668-3B5A-416E-AABF-ADE65D01771C}"/>
              </a:ext>
            </a:extLst>
          </p:cNvPr>
          <p:cNvSpPr/>
          <p:nvPr/>
        </p:nvSpPr>
        <p:spPr>
          <a:xfrm>
            <a:off x="10353082" y="342161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6" name="Retângulo 1835">
            <a:extLst>
              <a:ext uri="{FF2B5EF4-FFF2-40B4-BE49-F238E27FC236}">
                <a16:creationId xmlns:a16="http://schemas.microsoft.com/office/drawing/2014/main" id="{9ECE9AE6-490F-4C1B-8906-A45F79A16BA2}"/>
              </a:ext>
            </a:extLst>
          </p:cNvPr>
          <p:cNvSpPr/>
          <p:nvPr/>
        </p:nvSpPr>
        <p:spPr>
          <a:xfrm>
            <a:off x="10359927" y="321882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7" name="Retângulo 1836">
            <a:extLst>
              <a:ext uri="{FF2B5EF4-FFF2-40B4-BE49-F238E27FC236}">
                <a16:creationId xmlns:a16="http://schemas.microsoft.com/office/drawing/2014/main" id="{ABFD6671-4AB0-4637-9D72-D952E799CA82}"/>
              </a:ext>
            </a:extLst>
          </p:cNvPr>
          <p:cNvSpPr/>
          <p:nvPr/>
        </p:nvSpPr>
        <p:spPr>
          <a:xfrm>
            <a:off x="10348154" y="382752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8" name="Retângulo 1837">
            <a:extLst>
              <a:ext uri="{FF2B5EF4-FFF2-40B4-BE49-F238E27FC236}">
                <a16:creationId xmlns:a16="http://schemas.microsoft.com/office/drawing/2014/main" id="{E2E970DF-A6C3-4CC0-8E41-0C8291F0578C}"/>
              </a:ext>
            </a:extLst>
          </p:cNvPr>
          <p:cNvSpPr/>
          <p:nvPr/>
        </p:nvSpPr>
        <p:spPr>
          <a:xfrm>
            <a:off x="10354999" y="362473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9" name="Retângulo 1838">
            <a:extLst>
              <a:ext uri="{FF2B5EF4-FFF2-40B4-BE49-F238E27FC236}">
                <a16:creationId xmlns:a16="http://schemas.microsoft.com/office/drawing/2014/main" id="{EE863381-4F87-4ACE-BB5E-AA954DADA2D2}"/>
              </a:ext>
            </a:extLst>
          </p:cNvPr>
          <p:cNvSpPr/>
          <p:nvPr/>
        </p:nvSpPr>
        <p:spPr>
          <a:xfrm>
            <a:off x="10354706" y="403143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40" name="Conector reto 1839">
            <a:extLst>
              <a:ext uri="{FF2B5EF4-FFF2-40B4-BE49-F238E27FC236}">
                <a16:creationId xmlns:a16="http://schemas.microsoft.com/office/drawing/2014/main" id="{014304AE-8051-43BE-9BAD-3B25E548ED36}"/>
              </a:ext>
            </a:extLst>
          </p:cNvPr>
          <p:cNvCxnSpPr>
            <a:cxnSpLocks/>
            <a:endCxn id="1399" idx="3"/>
          </p:cNvCxnSpPr>
          <p:nvPr/>
        </p:nvCxnSpPr>
        <p:spPr>
          <a:xfrm>
            <a:off x="10311093" y="1218863"/>
            <a:ext cx="614" cy="3076182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1" name="Conector reto 1840">
            <a:extLst>
              <a:ext uri="{FF2B5EF4-FFF2-40B4-BE49-F238E27FC236}">
                <a16:creationId xmlns:a16="http://schemas.microsoft.com/office/drawing/2014/main" id="{D1301B80-E9FF-4C11-9CBB-EF681248A973}"/>
              </a:ext>
            </a:extLst>
          </p:cNvPr>
          <p:cNvCxnSpPr>
            <a:cxnSpLocks/>
            <a:stCxn id="1826" idx="1"/>
            <a:endCxn id="1811" idx="3"/>
          </p:cNvCxnSpPr>
          <p:nvPr/>
        </p:nvCxnSpPr>
        <p:spPr>
          <a:xfrm flipH="1" flipV="1">
            <a:off x="10269944" y="1217577"/>
            <a:ext cx="88581" cy="128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2" name="Conector reto 1841">
            <a:extLst>
              <a:ext uri="{FF2B5EF4-FFF2-40B4-BE49-F238E27FC236}">
                <a16:creationId xmlns:a16="http://schemas.microsoft.com/office/drawing/2014/main" id="{7A1A30F8-EE5E-409A-8539-6729FD64632F}"/>
              </a:ext>
            </a:extLst>
          </p:cNvPr>
          <p:cNvCxnSpPr>
            <a:cxnSpLocks/>
          </p:cNvCxnSpPr>
          <p:nvPr/>
        </p:nvCxnSpPr>
        <p:spPr>
          <a:xfrm flipH="1">
            <a:off x="10257441" y="1420809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3" name="Conector reto 1842">
            <a:extLst>
              <a:ext uri="{FF2B5EF4-FFF2-40B4-BE49-F238E27FC236}">
                <a16:creationId xmlns:a16="http://schemas.microsoft.com/office/drawing/2014/main" id="{1F5A3BDA-45BE-4F67-AFF1-E31B49A2CF75}"/>
              </a:ext>
            </a:extLst>
          </p:cNvPr>
          <p:cNvCxnSpPr>
            <a:cxnSpLocks/>
          </p:cNvCxnSpPr>
          <p:nvPr/>
        </p:nvCxnSpPr>
        <p:spPr>
          <a:xfrm flipH="1">
            <a:off x="10264430" y="1623614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4" name="Conector reto 1843">
            <a:extLst>
              <a:ext uri="{FF2B5EF4-FFF2-40B4-BE49-F238E27FC236}">
                <a16:creationId xmlns:a16="http://schemas.microsoft.com/office/drawing/2014/main" id="{BA441F14-F1D6-4FDC-9F26-C45090D2DA25}"/>
              </a:ext>
            </a:extLst>
          </p:cNvPr>
          <p:cNvCxnSpPr>
            <a:cxnSpLocks/>
          </p:cNvCxnSpPr>
          <p:nvPr/>
        </p:nvCxnSpPr>
        <p:spPr>
          <a:xfrm flipH="1">
            <a:off x="10264430" y="1824022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5" name="Conector reto 1844">
            <a:extLst>
              <a:ext uri="{FF2B5EF4-FFF2-40B4-BE49-F238E27FC236}">
                <a16:creationId xmlns:a16="http://schemas.microsoft.com/office/drawing/2014/main" id="{A4849C79-841A-4C73-838D-148ADACEE660}"/>
              </a:ext>
            </a:extLst>
          </p:cNvPr>
          <p:cNvCxnSpPr>
            <a:cxnSpLocks/>
          </p:cNvCxnSpPr>
          <p:nvPr/>
        </p:nvCxnSpPr>
        <p:spPr>
          <a:xfrm flipH="1">
            <a:off x="10257441" y="2030786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6" name="Conector reto 1845">
            <a:extLst>
              <a:ext uri="{FF2B5EF4-FFF2-40B4-BE49-F238E27FC236}">
                <a16:creationId xmlns:a16="http://schemas.microsoft.com/office/drawing/2014/main" id="{0B3926E6-FACB-4801-BF37-A9F6A4F504C5}"/>
              </a:ext>
            </a:extLst>
          </p:cNvPr>
          <p:cNvCxnSpPr>
            <a:cxnSpLocks/>
          </p:cNvCxnSpPr>
          <p:nvPr/>
        </p:nvCxnSpPr>
        <p:spPr>
          <a:xfrm flipH="1">
            <a:off x="10257441" y="2228085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7" name="Conector reto 1846">
            <a:extLst>
              <a:ext uri="{FF2B5EF4-FFF2-40B4-BE49-F238E27FC236}">
                <a16:creationId xmlns:a16="http://schemas.microsoft.com/office/drawing/2014/main" id="{09110B1C-444F-465C-BB2A-7B7432ABF644}"/>
              </a:ext>
            </a:extLst>
          </p:cNvPr>
          <p:cNvCxnSpPr>
            <a:cxnSpLocks/>
          </p:cNvCxnSpPr>
          <p:nvPr/>
        </p:nvCxnSpPr>
        <p:spPr>
          <a:xfrm flipH="1">
            <a:off x="10264430" y="243081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8" name="Conector reto 1847">
            <a:extLst>
              <a:ext uri="{FF2B5EF4-FFF2-40B4-BE49-F238E27FC236}">
                <a16:creationId xmlns:a16="http://schemas.microsoft.com/office/drawing/2014/main" id="{F35F2EAE-6BFB-4F40-80F7-F3B5DA6DB0AB}"/>
              </a:ext>
            </a:extLst>
          </p:cNvPr>
          <p:cNvCxnSpPr>
            <a:cxnSpLocks/>
          </p:cNvCxnSpPr>
          <p:nvPr/>
        </p:nvCxnSpPr>
        <p:spPr>
          <a:xfrm flipH="1">
            <a:off x="10251270" y="2640107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9" name="Conector reto 1848">
            <a:extLst>
              <a:ext uri="{FF2B5EF4-FFF2-40B4-BE49-F238E27FC236}">
                <a16:creationId xmlns:a16="http://schemas.microsoft.com/office/drawing/2014/main" id="{8E888854-F461-4831-9FE5-3F2896464A4C}"/>
              </a:ext>
            </a:extLst>
          </p:cNvPr>
          <p:cNvCxnSpPr>
            <a:cxnSpLocks/>
          </p:cNvCxnSpPr>
          <p:nvPr/>
        </p:nvCxnSpPr>
        <p:spPr>
          <a:xfrm flipH="1">
            <a:off x="10258259" y="2837301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0" name="Conector reto 1849">
            <a:extLst>
              <a:ext uri="{FF2B5EF4-FFF2-40B4-BE49-F238E27FC236}">
                <a16:creationId xmlns:a16="http://schemas.microsoft.com/office/drawing/2014/main" id="{BBDA93D4-289B-487B-B22C-98D0E04A042C}"/>
              </a:ext>
            </a:extLst>
          </p:cNvPr>
          <p:cNvCxnSpPr>
            <a:cxnSpLocks/>
          </p:cNvCxnSpPr>
          <p:nvPr/>
        </p:nvCxnSpPr>
        <p:spPr>
          <a:xfrm flipH="1">
            <a:off x="10251270" y="3040087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1" name="Conector reto 1850">
            <a:extLst>
              <a:ext uri="{FF2B5EF4-FFF2-40B4-BE49-F238E27FC236}">
                <a16:creationId xmlns:a16="http://schemas.microsoft.com/office/drawing/2014/main" id="{E5965981-4827-41FD-8BC6-A98C39E8A19F}"/>
              </a:ext>
            </a:extLst>
          </p:cNvPr>
          <p:cNvCxnSpPr>
            <a:cxnSpLocks/>
          </p:cNvCxnSpPr>
          <p:nvPr/>
        </p:nvCxnSpPr>
        <p:spPr>
          <a:xfrm flipH="1">
            <a:off x="10264430" y="3247526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2" name="Conector reto 1851">
            <a:extLst>
              <a:ext uri="{FF2B5EF4-FFF2-40B4-BE49-F238E27FC236}">
                <a16:creationId xmlns:a16="http://schemas.microsoft.com/office/drawing/2014/main" id="{C77E72F7-5BB1-4A39-B647-098D3BE5B33B}"/>
              </a:ext>
            </a:extLst>
          </p:cNvPr>
          <p:cNvCxnSpPr>
            <a:cxnSpLocks/>
          </p:cNvCxnSpPr>
          <p:nvPr/>
        </p:nvCxnSpPr>
        <p:spPr>
          <a:xfrm flipH="1">
            <a:off x="10250889" y="345329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3" name="Conector reto 1852">
            <a:extLst>
              <a:ext uri="{FF2B5EF4-FFF2-40B4-BE49-F238E27FC236}">
                <a16:creationId xmlns:a16="http://schemas.microsoft.com/office/drawing/2014/main" id="{258A7C3F-446D-41E0-90EC-298AE085121F}"/>
              </a:ext>
            </a:extLst>
          </p:cNvPr>
          <p:cNvCxnSpPr>
            <a:cxnSpLocks/>
          </p:cNvCxnSpPr>
          <p:nvPr/>
        </p:nvCxnSpPr>
        <p:spPr>
          <a:xfrm flipH="1">
            <a:off x="10257441" y="3649907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4" name="Conector reto 1853">
            <a:extLst>
              <a:ext uri="{FF2B5EF4-FFF2-40B4-BE49-F238E27FC236}">
                <a16:creationId xmlns:a16="http://schemas.microsoft.com/office/drawing/2014/main" id="{5FFA2D93-704A-4925-A45C-18AF383DFFE9}"/>
              </a:ext>
            </a:extLst>
          </p:cNvPr>
          <p:cNvCxnSpPr>
            <a:cxnSpLocks/>
          </p:cNvCxnSpPr>
          <p:nvPr/>
        </p:nvCxnSpPr>
        <p:spPr>
          <a:xfrm flipH="1">
            <a:off x="10251270" y="3854541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5" name="Conector reto 1854">
            <a:extLst>
              <a:ext uri="{FF2B5EF4-FFF2-40B4-BE49-F238E27FC236}">
                <a16:creationId xmlns:a16="http://schemas.microsoft.com/office/drawing/2014/main" id="{22663BB9-9326-43DC-A79A-12FC876B3BB8}"/>
              </a:ext>
            </a:extLst>
          </p:cNvPr>
          <p:cNvCxnSpPr>
            <a:cxnSpLocks/>
          </p:cNvCxnSpPr>
          <p:nvPr/>
        </p:nvCxnSpPr>
        <p:spPr>
          <a:xfrm flipH="1">
            <a:off x="10258259" y="406311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6" name="Retângulo 1855">
            <a:extLst>
              <a:ext uri="{FF2B5EF4-FFF2-40B4-BE49-F238E27FC236}">
                <a16:creationId xmlns:a16="http://schemas.microsoft.com/office/drawing/2014/main" id="{9280D834-2DEE-4457-AC82-00C75AB7992D}"/>
              </a:ext>
            </a:extLst>
          </p:cNvPr>
          <p:cNvSpPr/>
          <p:nvPr/>
        </p:nvSpPr>
        <p:spPr>
          <a:xfrm>
            <a:off x="10957694" y="138630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7" name="Retângulo 1856">
            <a:extLst>
              <a:ext uri="{FF2B5EF4-FFF2-40B4-BE49-F238E27FC236}">
                <a16:creationId xmlns:a16="http://schemas.microsoft.com/office/drawing/2014/main" id="{6DC872BC-8886-45A8-B7A2-041E5164BEC5}"/>
              </a:ext>
            </a:extLst>
          </p:cNvPr>
          <p:cNvSpPr/>
          <p:nvPr/>
        </p:nvSpPr>
        <p:spPr>
          <a:xfrm>
            <a:off x="10964539" y="118351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8" name="Retângulo 1857">
            <a:extLst>
              <a:ext uri="{FF2B5EF4-FFF2-40B4-BE49-F238E27FC236}">
                <a16:creationId xmlns:a16="http://schemas.microsoft.com/office/drawing/2014/main" id="{A31D23B9-15F3-4BB2-A71D-01BB57150D4E}"/>
              </a:ext>
            </a:extLst>
          </p:cNvPr>
          <p:cNvSpPr/>
          <p:nvPr/>
        </p:nvSpPr>
        <p:spPr>
          <a:xfrm>
            <a:off x="10957401" y="179299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9" name="Retângulo 1858">
            <a:extLst>
              <a:ext uri="{FF2B5EF4-FFF2-40B4-BE49-F238E27FC236}">
                <a16:creationId xmlns:a16="http://schemas.microsoft.com/office/drawing/2014/main" id="{EA1B0026-2D5D-462B-BDD9-6C15F609B212}"/>
              </a:ext>
            </a:extLst>
          </p:cNvPr>
          <p:cNvSpPr/>
          <p:nvPr/>
        </p:nvSpPr>
        <p:spPr>
          <a:xfrm>
            <a:off x="10964246" y="159020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0" name="Retângulo 1859">
            <a:extLst>
              <a:ext uri="{FF2B5EF4-FFF2-40B4-BE49-F238E27FC236}">
                <a16:creationId xmlns:a16="http://schemas.microsoft.com/office/drawing/2014/main" id="{D620FE1F-DEFB-49DE-9352-5F6D4F86A91A}"/>
              </a:ext>
            </a:extLst>
          </p:cNvPr>
          <p:cNvSpPr/>
          <p:nvPr/>
        </p:nvSpPr>
        <p:spPr>
          <a:xfrm>
            <a:off x="10952473" y="219890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1" name="Retângulo 1860">
            <a:extLst>
              <a:ext uri="{FF2B5EF4-FFF2-40B4-BE49-F238E27FC236}">
                <a16:creationId xmlns:a16="http://schemas.microsoft.com/office/drawing/2014/main" id="{A157650D-A8DD-48D9-999F-A8779981102E}"/>
              </a:ext>
            </a:extLst>
          </p:cNvPr>
          <p:cNvSpPr/>
          <p:nvPr/>
        </p:nvSpPr>
        <p:spPr>
          <a:xfrm>
            <a:off x="10959318" y="199612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2" name="Retângulo 1861">
            <a:extLst>
              <a:ext uri="{FF2B5EF4-FFF2-40B4-BE49-F238E27FC236}">
                <a16:creationId xmlns:a16="http://schemas.microsoft.com/office/drawing/2014/main" id="{4D7ADE96-AF02-4138-9351-ADB63E800C3B}"/>
              </a:ext>
            </a:extLst>
          </p:cNvPr>
          <p:cNvSpPr/>
          <p:nvPr/>
        </p:nvSpPr>
        <p:spPr>
          <a:xfrm>
            <a:off x="10952180" y="260560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3" name="Retângulo 1862">
            <a:extLst>
              <a:ext uri="{FF2B5EF4-FFF2-40B4-BE49-F238E27FC236}">
                <a16:creationId xmlns:a16="http://schemas.microsoft.com/office/drawing/2014/main" id="{BBF7FE54-BA05-452F-A87E-FFEFCFED04D6}"/>
              </a:ext>
            </a:extLst>
          </p:cNvPr>
          <p:cNvSpPr/>
          <p:nvPr/>
        </p:nvSpPr>
        <p:spPr>
          <a:xfrm>
            <a:off x="10959025" y="240281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4" name="Retângulo 1863">
            <a:extLst>
              <a:ext uri="{FF2B5EF4-FFF2-40B4-BE49-F238E27FC236}">
                <a16:creationId xmlns:a16="http://schemas.microsoft.com/office/drawing/2014/main" id="{85AF5CC0-44A1-42BE-93D5-ECB73AF9F4B3}"/>
              </a:ext>
            </a:extLst>
          </p:cNvPr>
          <p:cNvSpPr/>
          <p:nvPr/>
        </p:nvSpPr>
        <p:spPr>
          <a:xfrm>
            <a:off x="10950705" y="301209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5" name="Retângulo 1864">
            <a:extLst>
              <a:ext uri="{FF2B5EF4-FFF2-40B4-BE49-F238E27FC236}">
                <a16:creationId xmlns:a16="http://schemas.microsoft.com/office/drawing/2014/main" id="{0DCBF23D-AC9C-4CEC-88B0-EC08FB9326CE}"/>
              </a:ext>
            </a:extLst>
          </p:cNvPr>
          <p:cNvSpPr/>
          <p:nvPr/>
        </p:nvSpPr>
        <p:spPr>
          <a:xfrm>
            <a:off x="10957550" y="280930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6" name="Retângulo 1865">
            <a:extLst>
              <a:ext uri="{FF2B5EF4-FFF2-40B4-BE49-F238E27FC236}">
                <a16:creationId xmlns:a16="http://schemas.microsoft.com/office/drawing/2014/main" id="{94F537EC-4310-4026-BD01-D9D6DD5C4304}"/>
              </a:ext>
            </a:extLst>
          </p:cNvPr>
          <p:cNvSpPr/>
          <p:nvPr/>
        </p:nvSpPr>
        <p:spPr>
          <a:xfrm>
            <a:off x="10950412" y="341878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7" name="Retângulo 1866">
            <a:extLst>
              <a:ext uri="{FF2B5EF4-FFF2-40B4-BE49-F238E27FC236}">
                <a16:creationId xmlns:a16="http://schemas.microsoft.com/office/drawing/2014/main" id="{840D7978-3726-4275-A3B4-60CB7986E64F}"/>
              </a:ext>
            </a:extLst>
          </p:cNvPr>
          <p:cNvSpPr/>
          <p:nvPr/>
        </p:nvSpPr>
        <p:spPr>
          <a:xfrm>
            <a:off x="10957257" y="321599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8" name="Retângulo 1867">
            <a:extLst>
              <a:ext uri="{FF2B5EF4-FFF2-40B4-BE49-F238E27FC236}">
                <a16:creationId xmlns:a16="http://schemas.microsoft.com/office/drawing/2014/main" id="{F2B781C7-F174-4F2C-81C1-6356E93FE9D2}"/>
              </a:ext>
            </a:extLst>
          </p:cNvPr>
          <p:cNvSpPr/>
          <p:nvPr/>
        </p:nvSpPr>
        <p:spPr>
          <a:xfrm>
            <a:off x="10945484" y="382469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9" name="Retângulo 1868">
            <a:extLst>
              <a:ext uri="{FF2B5EF4-FFF2-40B4-BE49-F238E27FC236}">
                <a16:creationId xmlns:a16="http://schemas.microsoft.com/office/drawing/2014/main" id="{E9205EFF-1870-4A25-A78F-BCE38F9F4E19}"/>
              </a:ext>
            </a:extLst>
          </p:cNvPr>
          <p:cNvSpPr/>
          <p:nvPr/>
        </p:nvSpPr>
        <p:spPr>
          <a:xfrm>
            <a:off x="10952329" y="362191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0" name="Retângulo 1869">
            <a:extLst>
              <a:ext uri="{FF2B5EF4-FFF2-40B4-BE49-F238E27FC236}">
                <a16:creationId xmlns:a16="http://schemas.microsoft.com/office/drawing/2014/main" id="{8826982D-0E92-4A90-BCB0-204AB781AF1C}"/>
              </a:ext>
            </a:extLst>
          </p:cNvPr>
          <p:cNvSpPr/>
          <p:nvPr/>
        </p:nvSpPr>
        <p:spPr>
          <a:xfrm>
            <a:off x="10952036" y="402860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1" name="Retângulo 1870">
            <a:extLst>
              <a:ext uri="{FF2B5EF4-FFF2-40B4-BE49-F238E27FC236}">
                <a16:creationId xmlns:a16="http://schemas.microsoft.com/office/drawing/2014/main" id="{A7F81957-1583-4D4D-9C14-C7EEF48F4CC7}"/>
              </a:ext>
            </a:extLst>
          </p:cNvPr>
          <p:cNvSpPr/>
          <p:nvPr/>
        </p:nvSpPr>
        <p:spPr>
          <a:xfrm>
            <a:off x="11114998" y="138327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2" name="Retângulo 1871">
            <a:extLst>
              <a:ext uri="{FF2B5EF4-FFF2-40B4-BE49-F238E27FC236}">
                <a16:creationId xmlns:a16="http://schemas.microsoft.com/office/drawing/2014/main" id="{27096637-7CF0-4132-B481-09641D359B8C}"/>
              </a:ext>
            </a:extLst>
          </p:cNvPr>
          <p:cNvSpPr/>
          <p:nvPr/>
        </p:nvSpPr>
        <p:spPr>
          <a:xfrm>
            <a:off x="11113159" y="118480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3" name="Retângulo 1872">
            <a:extLst>
              <a:ext uri="{FF2B5EF4-FFF2-40B4-BE49-F238E27FC236}">
                <a16:creationId xmlns:a16="http://schemas.microsoft.com/office/drawing/2014/main" id="{19449A2B-8581-468F-8504-AB307A1EBA98}"/>
              </a:ext>
            </a:extLst>
          </p:cNvPr>
          <p:cNvSpPr/>
          <p:nvPr/>
        </p:nvSpPr>
        <p:spPr>
          <a:xfrm>
            <a:off x="11114705" y="178996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4" name="Retângulo 1873">
            <a:extLst>
              <a:ext uri="{FF2B5EF4-FFF2-40B4-BE49-F238E27FC236}">
                <a16:creationId xmlns:a16="http://schemas.microsoft.com/office/drawing/2014/main" id="{D71B413A-0F79-42B5-BFE1-401FDED340D2}"/>
              </a:ext>
            </a:extLst>
          </p:cNvPr>
          <p:cNvSpPr/>
          <p:nvPr/>
        </p:nvSpPr>
        <p:spPr>
          <a:xfrm>
            <a:off x="11121550" y="158717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5" name="Retângulo 1874">
            <a:extLst>
              <a:ext uri="{FF2B5EF4-FFF2-40B4-BE49-F238E27FC236}">
                <a16:creationId xmlns:a16="http://schemas.microsoft.com/office/drawing/2014/main" id="{7DBBE14E-B5FA-4D24-BB27-488B585D2B2F}"/>
              </a:ext>
            </a:extLst>
          </p:cNvPr>
          <p:cNvSpPr/>
          <p:nvPr/>
        </p:nvSpPr>
        <p:spPr>
          <a:xfrm>
            <a:off x="11109777" y="219587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6" name="Retângulo 1875">
            <a:extLst>
              <a:ext uri="{FF2B5EF4-FFF2-40B4-BE49-F238E27FC236}">
                <a16:creationId xmlns:a16="http://schemas.microsoft.com/office/drawing/2014/main" id="{24279A7A-035C-4D6E-B29B-12B6DA12124C}"/>
              </a:ext>
            </a:extLst>
          </p:cNvPr>
          <p:cNvSpPr/>
          <p:nvPr/>
        </p:nvSpPr>
        <p:spPr>
          <a:xfrm>
            <a:off x="11116622" y="199309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7" name="Retângulo 1876">
            <a:extLst>
              <a:ext uri="{FF2B5EF4-FFF2-40B4-BE49-F238E27FC236}">
                <a16:creationId xmlns:a16="http://schemas.microsoft.com/office/drawing/2014/main" id="{5FDBDA23-2A1A-4746-B2D2-A280B707975B}"/>
              </a:ext>
            </a:extLst>
          </p:cNvPr>
          <p:cNvSpPr/>
          <p:nvPr/>
        </p:nvSpPr>
        <p:spPr>
          <a:xfrm>
            <a:off x="11109484" y="260256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8" name="Retângulo 1877">
            <a:extLst>
              <a:ext uri="{FF2B5EF4-FFF2-40B4-BE49-F238E27FC236}">
                <a16:creationId xmlns:a16="http://schemas.microsoft.com/office/drawing/2014/main" id="{95CCD94C-254A-4381-A726-24C2BB32A4D7}"/>
              </a:ext>
            </a:extLst>
          </p:cNvPr>
          <p:cNvSpPr/>
          <p:nvPr/>
        </p:nvSpPr>
        <p:spPr>
          <a:xfrm>
            <a:off x="11116329" y="239978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9" name="Retângulo 1878">
            <a:extLst>
              <a:ext uri="{FF2B5EF4-FFF2-40B4-BE49-F238E27FC236}">
                <a16:creationId xmlns:a16="http://schemas.microsoft.com/office/drawing/2014/main" id="{060D410D-0F7D-40B3-9B6B-3CC374B7B360}"/>
              </a:ext>
            </a:extLst>
          </p:cNvPr>
          <p:cNvSpPr/>
          <p:nvPr/>
        </p:nvSpPr>
        <p:spPr>
          <a:xfrm>
            <a:off x="11108009" y="300905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0" name="Retângulo 1879">
            <a:extLst>
              <a:ext uri="{FF2B5EF4-FFF2-40B4-BE49-F238E27FC236}">
                <a16:creationId xmlns:a16="http://schemas.microsoft.com/office/drawing/2014/main" id="{ADD8D52B-FF72-4C8B-84BC-713E1E92E18C}"/>
              </a:ext>
            </a:extLst>
          </p:cNvPr>
          <p:cNvSpPr/>
          <p:nvPr/>
        </p:nvSpPr>
        <p:spPr>
          <a:xfrm>
            <a:off x="11114854" y="280627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1" name="Retângulo 1880">
            <a:extLst>
              <a:ext uri="{FF2B5EF4-FFF2-40B4-BE49-F238E27FC236}">
                <a16:creationId xmlns:a16="http://schemas.microsoft.com/office/drawing/2014/main" id="{AFEF65F1-A0E3-4EFB-B088-7F9467949984}"/>
              </a:ext>
            </a:extLst>
          </p:cNvPr>
          <p:cNvSpPr/>
          <p:nvPr/>
        </p:nvSpPr>
        <p:spPr>
          <a:xfrm>
            <a:off x="11107716" y="341575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2" name="Retângulo 1881">
            <a:extLst>
              <a:ext uri="{FF2B5EF4-FFF2-40B4-BE49-F238E27FC236}">
                <a16:creationId xmlns:a16="http://schemas.microsoft.com/office/drawing/2014/main" id="{C3C58E17-AD75-4541-9EFE-512477EB1C4F}"/>
              </a:ext>
            </a:extLst>
          </p:cNvPr>
          <p:cNvSpPr/>
          <p:nvPr/>
        </p:nvSpPr>
        <p:spPr>
          <a:xfrm>
            <a:off x="11114561" y="321296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3" name="Retângulo 1882">
            <a:extLst>
              <a:ext uri="{FF2B5EF4-FFF2-40B4-BE49-F238E27FC236}">
                <a16:creationId xmlns:a16="http://schemas.microsoft.com/office/drawing/2014/main" id="{F481862B-B629-45CC-B848-2555F9E2111A}"/>
              </a:ext>
            </a:extLst>
          </p:cNvPr>
          <p:cNvSpPr/>
          <p:nvPr/>
        </p:nvSpPr>
        <p:spPr>
          <a:xfrm>
            <a:off x="11102788" y="382166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4" name="Retângulo 1883">
            <a:extLst>
              <a:ext uri="{FF2B5EF4-FFF2-40B4-BE49-F238E27FC236}">
                <a16:creationId xmlns:a16="http://schemas.microsoft.com/office/drawing/2014/main" id="{60C45D5D-2BEE-42C5-94AC-AADADA45E1F0}"/>
              </a:ext>
            </a:extLst>
          </p:cNvPr>
          <p:cNvSpPr/>
          <p:nvPr/>
        </p:nvSpPr>
        <p:spPr>
          <a:xfrm>
            <a:off x="11109633" y="361887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5" name="Retângulo 1884">
            <a:extLst>
              <a:ext uri="{FF2B5EF4-FFF2-40B4-BE49-F238E27FC236}">
                <a16:creationId xmlns:a16="http://schemas.microsoft.com/office/drawing/2014/main" id="{D9C9E633-305B-46DE-A8F1-3C939CC443B5}"/>
              </a:ext>
            </a:extLst>
          </p:cNvPr>
          <p:cNvSpPr/>
          <p:nvPr/>
        </p:nvSpPr>
        <p:spPr>
          <a:xfrm>
            <a:off x="11109340" y="402557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86" name="Conector reto 1885">
            <a:extLst>
              <a:ext uri="{FF2B5EF4-FFF2-40B4-BE49-F238E27FC236}">
                <a16:creationId xmlns:a16="http://schemas.microsoft.com/office/drawing/2014/main" id="{190FD0E3-BA00-4EEE-A6FC-02390D070BCC}"/>
              </a:ext>
            </a:extLst>
          </p:cNvPr>
          <p:cNvCxnSpPr>
            <a:cxnSpLocks/>
          </p:cNvCxnSpPr>
          <p:nvPr/>
        </p:nvCxnSpPr>
        <p:spPr>
          <a:xfrm flipH="1">
            <a:off x="11057241" y="1197045"/>
            <a:ext cx="8486" cy="3118945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7" name="Conector reto 1886">
            <a:extLst>
              <a:ext uri="{FF2B5EF4-FFF2-40B4-BE49-F238E27FC236}">
                <a16:creationId xmlns:a16="http://schemas.microsoft.com/office/drawing/2014/main" id="{CD1BFCA7-815C-4997-BBAB-78352D1ADF62}"/>
              </a:ext>
            </a:extLst>
          </p:cNvPr>
          <p:cNvCxnSpPr>
            <a:cxnSpLocks/>
            <a:stCxn id="1872" idx="1"/>
            <a:endCxn id="1857" idx="3"/>
          </p:cNvCxnSpPr>
          <p:nvPr/>
        </p:nvCxnSpPr>
        <p:spPr>
          <a:xfrm flipH="1" flipV="1">
            <a:off x="11024578" y="1211717"/>
            <a:ext cx="88581" cy="128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8" name="Conector reto 1887">
            <a:extLst>
              <a:ext uri="{FF2B5EF4-FFF2-40B4-BE49-F238E27FC236}">
                <a16:creationId xmlns:a16="http://schemas.microsoft.com/office/drawing/2014/main" id="{D011EFB9-C677-429F-A134-2F932EA25E60}"/>
              </a:ext>
            </a:extLst>
          </p:cNvPr>
          <p:cNvCxnSpPr>
            <a:cxnSpLocks/>
          </p:cNvCxnSpPr>
          <p:nvPr/>
        </p:nvCxnSpPr>
        <p:spPr>
          <a:xfrm flipH="1">
            <a:off x="11012075" y="1414949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9" name="Conector reto 1888">
            <a:extLst>
              <a:ext uri="{FF2B5EF4-FFF2-40B4-BE49-F238E27FC236}">
                <a16:creationId xmlns:a16="http://schemas.microsoft.com/office/drawing/2014/main" id="{01D2F1F6-E668-4EE1-AF11-7048F79C9E03}"/>
              </a:ext>
            </a:extLst>
          </p:cNvPr>
          <p:cNvCxnSpPr>
            <a:cxnSpLocks/>
          </p:cNvCxnSpPr>
          <p:nvPr/>
        </p:nvCxnSpPr>
        <p:spPr>
          <a:xfrm flipH="1">
            <a:off x="11019064" y="1617754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0" name="Conector reto 1889">
            <a:extLst>
              <a:ext uri="{FF2B5EF4-FFF2-40B4-BE49-F238E27FC236}">
                <a16:creationId xmlns:a16="http://schemas.microsoft.com/office/drawing/2014/main" id="{531CFAF4-3472-4539-920F-C456CD1231F9}"/>
              </a:ext>
            </a:extLst>
          </p:cNvPr>
          <p:cNvCxnSpPr>
            <a:cxnSpLocks/>
          </p:cNvCxnSpPr>
          <p:nvPr/>
        </p:nvCxnSpPr>
        <p:spPr>
          <a:xfrm flipH="1">
            <a:off x="11019064" y="1818162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1" name="Conector reto 1890">
            <a:extLst>
              <a:ext uri="{FF2B5EF4-FFF2-40B4-BE49-F238E27FC236}">
                <a16:creationId xmlns:a16="http://schemas.microsoft.com/office/drawing/2014/main" id="{3971E3EF-6BD7-464C-8715-4A062A588731}"/>
              </a:ext>
            </a:extLst>
          </p:cNvPr>
          <p:cNvCxnSpPr>
            <a:cxnSpLocks/>
          </p:cNvCxnSpPr>
          <p:nvPr/>
        </p:nvCxnSpPr>
        <p:spPr>
          <a:xfrm flipH="1">
            <a:off x="11012075" y="2024926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2" name="Conector reto 1891">
            <a:extLst>
              <a:ext uri="{FF2B5EF4-FFF2-40B4-BE49-F238E27FC236}">
                <a16:creationId xmlns:a16="http://schemas.microsoft.com/office/drawing/2014/main" id="{A756E9C9-3EDD-437F-8327-599AB4A3E350}"/>
              </a:ext>
            </a:extLst>
          </p:cNvPr>
          <p:cNvCxnSpPr>
            <a:cxnSpLocks/>
          </p:cNvCxnSpPr>
          <p:nvPr/>
        </p:nvCxnSpPr>
        <p:spPr>
          <a:xfrm flipH="1">
            <a:off x="11012075" y="2222225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3" name="Conector reto 1892">
            <a:extLst>
              <a:ext uri="{FF2B5EF4-FFF2-40B4-BE49-F238E27FC236}">
                <a16:creationId xmlns:a16="http://schemas.microsoft.com/office/drawing/2014/main" id="{4E7D0AE7-C2A3-4CC4-80AD-3689E332A36A}"/>
              </a:ext>
            </a:extLst>
          </p:cNvPr>
          <p:cNvCxnSpPr>
            <a:cxnSpLocks/>
          </p:cNvCxnSpPr>
          <p:nvPr/>
        </p:nvCxnSpPr>
        <p:spPr>
          <a:xfrm flipH="1">
            <a:off x="11019064" y="242495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4" name="Conector reto 1893">
            <a:extLst>
              <a:ext uri="{FF2B5EF4-FFF2-40B4-BE49-F238E27FC236}">
                <a16:creationId xmlns:a16="http://schemas.microsoft.com/office/drawing/2014/main" id="{63917C52-932B-4488-9B41-5C60CC07ECE2}"/>
              </a:ext>
            </a:extLst>
          </p:cNvPr>
          <p:cNvCxnSpPr>
            <a:cxnSpLocks/>
          </p:cNvCxnSpPr>
          <p:nvPr/>
        </p:nvCxnSpPr>
        <p:spPr>
          <a:xfrm flipH="1">
            <a:off x="11005904" y="2634247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5" name="Conector reto 1894">
            <a:extLst>
              <a:ext uri="{FF2B5EF4-FFF2-40B4-BE49-F238E27FC236}">
                <a16:creationId xmlns:a16="http://schemas.microsoft.com/office/drawing/2014/main" id="{6E916928-EF95-475B-91B2-48D41119D74C}"/>
              </a:ext>
            </a:extLst>
          </p:cNvPr>
          <p:cNvCxnSpPr>
            <a:cxnSpLocks/>
          </p:cNvCxnSpPr>
          <p:nvPr/>
        </p:nvCxnSpPr>
        <p:spPr>
          <a:xfrm flipH="1">
            <a:off x="11012893" y="2831441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6" name="Conector reto 1895">
            <a:extLst>
              <a:ext uri="{FF2B5EF4-FFF2-40B4-BE49-F238E27FC236}">
                <a16:creationId xmlns:a16="http://schemas.microsoft.com/office/drawing/2014/main" id="{173AE0F9-6644-4B9E-8040-913EA2338CF1}"/>
              </a:ext>
            </a:extLst>
          </p:cNvPr>
          <p:cNvCxnSpPr>
            <a:cxnSpLocks/>
          </p:cNvCxnSpPr>
          <p:nvPr/>
        </p:nvCxnSpPr>
        <p:spPr>
          <a:xfrm flipH="1">
            <a:off x="11005904" y="3034227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7" name="Conector reto 1896">
            <a:extLst>
              <a:ext uri="{FF2B5EF4-FFF2-40B4-BE49-F238E27FC236}">
                <a16:creationId xmlns:a16="http://schemas.microsoft.com/office/drawing/2014/main" id="{47B20037-2568-44B7-AEC2-75F351F89454}"/>
              </a:ext>
            </a:extLst>
          </p:cNvPr>
          <p:cNvCxnSpPr>
            <a:cxnSpLocks/>
          </p:cNvCxnSpPr>
          <p:nvPr/>
        </p:nvCxnSpPr>
        <p:spPr>
          <a:xfrm flipH="1">
            <a:off x="11019064" y="3241666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8" name="Conector reto 1897">
            <a:extLst>
              <a:ext uri="{FF2B5EF4-FFF2-40B4-BE49-F238E27FC236}">
                <a16:creationId xmlns:a16="http://schemas.microsoft.com/office/drawing/2014/main" id="{AF822E2D-9A95-4291-B079-3721C82B567E}"/>
              </a:ext>
            </a:extLst>
          </p:cNvPr>
          <p:cNvCxnSpPr>
            <a:cxnSpLocks/>
          </p:cNvCxnSpPr>
          <p:nvPr/>
        </p:nvCxnSpPr>
        <p:spPr>
          <a:xfrm flipH="1">
            <a:off x="11005523" y="344743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9" name="Conector reto 1898">
            <a:extLst>
              <a:ext uri="{FF2B5EF4-FFF2-40B4-BE49-F238E27FC236}">
                <a16:creationId xmlns:a16="http://schemas.microsoft.com/office/drawing/2014/main" id="{6D02390E-330D-448E-9431-193B6A692C32}"/>
              </a:ext>
            </a:extLst>
          </p:cNvPr>
          <p:cNvCxnSpPr>
            <a:cxnSpLocks/>
          </p:cNvCxnSpPr>
          <p:nvPr/>
        </p:nvCxnSpPr>
        <p:spPr>
          <a:xfrm flipH="1">
            <a:off x="11012075" y="3644047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0" name="Conector reto 1899">
            <a:extLst>
              <a:ext uri="{FF2B5EF4-FFF2-40B4-BE49-F238E27FC236}">
                <a16:creationId xmlns:a16="http://schemas.microsoft.com/office/drawing/2014/main" id="{6A2C873C-DFC0-47B6-95CA-3396A2A93CAE}"/>
              </a:ext>
            </a:extLst>
          </p:cNvPr>
          <p:cNvCxnSpPr>
            <a:cxnSpLocks/>
          </p:cNvCxnSpPr>
          <p:nvPr/>
        </p:nvCxnSpPr>
        <p:spPr>
          <a:xfrm flipH="1">
            <a:off x="11005904" y="3848681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1" name="Conector reto 1900">
            <a:extLst>
              <a:ext uri="{FF2B5EF4-FFF2-40B4-BE49-F238E27FC236}">
                <a16:creationId xmlns:a16="http://schemas.microsoft.com/office/drawing/2014/main" id="{8417FCBD-ECD6-4456-8BC5-4A6BEC9A316D}"/>
              </a:ext>
            </a:extLst>
          </p:cNvPr>
          <p:cNvCxnSpPr>
            <a:cxnSpLocks/>
          </p:cNvCxnSpPr>
          <p:nvPr/>
        </p:nvCxnSpPr>
        <p:spPr>
          <a:xfrm flipH="1">
            <a:off x="11012893" y="405725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2" name="Conector reto 1901">
            <a:extLst>
              <a:ext uri="{FF2B5EF4-FFF2-40B4-BE49-F238E27FC236}">
                <a16:creationId xmlns:a16="http://schemas.microsoft.com/office/drawing/2014/main" id="{C7F795D0-5A91-46B3-AB0C-D06CB2656E00}"/>
              </a:ext>
            </a:extLst>
          </p:cNvPr>
          <p:cNvCxnSpPr>
            <a:cxnSpLocks/>
          </p:cNvCxnSpPr>
          <p:nvPr/>
        </p:nvCxnSpPr>
        <p:spPr>
          <a:xfrm flipH="1" flipV="1">
            <a:off x="3776819" y="4303269"/>
            <a:ext cx="7325969" cy="11612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3" name="Conector reto 1902">
            <a:extLst>
              <a:ext uri="{FF2B5EF4-FFF2-40B4-BE49-F238E27FC236}">
                <a16:creationId xmlns:a16="http://schemas.microsoft.com/office/drawing/2014/main" id="{FDE5F4D0-6E01-4580-8AA3-15EB9C7921D3}"/>
              </a:ext>
            </a:extLst>
          </p:cNvPr>
          <p:cNvCxnSpPr>
            <a:cxnSpLocks/>
          </p:cNvCxnSpPr>
          <p:nvPr/>
        </p:nvCxnSpPr>
        <p:spPr>
          <a:xfrm>
            <a:off x="1324614" y="916185"/>
            <a:ext cx="4915" cy="3707172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04" name="Elipse 1903">
            <a:extLst>
              <a:ext uri="{FF2B5EF4-FFF2-40B4-BE49-F238E27FC236}">
                <a16:creationId xmlns:a16="http://schemas.microsoft.com/office/drawing/2014/main" id="{ECD5298C-1CEC-43F5-9BDA-1760CBBD6F41}"/>
              </a:ext>
            </a:extLst>
          </p:cNvPr>
          <p:cNvSpPr/>
          <p:nvPr/>
        </p:nvSpPr>
        <p:spPr>
          <a:xfrm>
            <a:off x="3739758" y="4629540"/>
            <a:ext cx="74122" cy="8154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05" name="Conector reto 1904">
            <a:extLst>
              <a:ext uri="{FF2B5EF4-FFF2-40B4-BE49-F238E27FC236}">
                <a16:creationId xmlns:a16="http://schemas.microsoft.com/office/drawing/2014/main" id="{026CC7E7-EC11-4020-9A50-151058AD5E04}"/>
              </a:ext>
            </a:extLst>
          </p:cNvPr>
          <p:cNvCxnSpPr>
            <a:cxnSpLocks/>
          </p:cNvCxnSpPr>
          <p:nvPr/>
        </p:nvCxnSpPr>
        <p:spPr>
          <a:xfrm flipH="1" flipV="1">
            <a:off x="1065541" y="3870076"/>
            <a:ext cx="707691" cy="420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6" name="Conector reto 1905">
            <a:extLst>
              <a:ext uri="{FF2B5EF4-FFF2-40B4-BE49-F238E27FC236}">
                <a16:creationId xmlns:a16="http://schemas.microsoft.com/office/drawing/2014/main" id="{A295C9AC-A12C-4145-BB0E-7FC18A08CA10}"/>
              </a:ext>
            </a:extLst>
          </p:cNvPr>
          <p:cNvCxnSpPr>
            <a:cxnSpLocks/>
          </p:cNvCxnSpPr>
          <p:nvPr/>
        </p:nvCxnSpPr>
        <p:spPr>
          <a:xfrm flipH="1">
            <a:off x="1065541" y="4377084"/>
            <a:ext cx="709182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7" name="Conector reto 1906">
            <a:extLst>
              <a:ext uri="{FF2B5EF4-FFF2-40B4-BE49-F238E27FC236}">
                <a16:creationId xmlns:a16="http://schemas.microsoft.com/office/drawing/2014/main" id="{A67BC3D2-0FDE-4022-9064-16514340E001}"/>
              </a:ext>
            </a:extLst>
          </p:cNvPr>
          <p:cNvCxnSpPr>
            <a:cxnSpLocks/>
          </p:cNvCxnSpPr>
          <p:nvPr/>
        </p:nvCxnSpPr>
        <p:spPr>
          <a:xfrm flipH="1">
            <a:off x="1064916" y="4117599"/>
            <a:ext cx="711370" cy="273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8" name="Conector reto 1907">
            <a:extLst>
              <a:ext uri="{FF2B5EF4-FFF2-40B4-BE49-F238E27FC236}">
                <a16:creationId xmlns:a16="http://schemas.microsoft.com/office/drawing/2014/main" id="{001A8F3E-E764-4443-85B5-530D06E3CF90}"/>
              </a:ext>
            </a:extLst>
          </p:cNvPr>
          <p:cNvCxnSpPr>
            <a:cxnSpLocks/>
          </p:cNvCxnSpPr>
          <p:nvPr/>
        </p:nvCxnSpPr>
        <p:spPr>
          <a:xfrm flipV="1">
            <a:off x="1529641" y="4580338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9" name="Conector reto 1908">
            <a:extLst>
              <a:ext uri="{FF2B5EF4-FFF2-40B4-BE49-F238E27FC236}">
                <a16:creationId xmlns:a16="http://schemas.microsoft.com/office/drawing/2014/main" id="{CE581FC6-6868-4EB9-BFFF-A70EBE6B2D77}"/>
              </a:ext>
            </a:extLst>
          </p:cNvPr>
          <p:cNvCxnSpPr>
            <a:cxnSpLocks/>
          </p:cNvCxnSpPr>
          <p:nvPr/>
        </p:nvCxnSpPr>
        <p:spPr>
          <a:xfrm flipV="1">
            <a:off x="1773086" y="4580338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0" name="Conector reto 1909">
            <a:extLst>
              <a:ext uri="{FF2B5EF4-FFF2-40B4-BE49-F238E27FC236}">
                <a16:creationId xmlns:a16="http://schemas.microsoft.com/office/drawing/2014/main" id="{E46F450E-E269-47FD-88C9-0C86482BE8AB}"/>
              </a:ext>
            </a:extLst>
          </p:cNvPr>
          <p:cNvCxnSpPr>
            <a:cxnSpLocks/>
          </p:cNvCxnSpPr>
          <p:nvPr/>
        </p:nvCxnSpPr>
        <p:spPr>
          <a:xfrm flipV="1">
            <a:off x="1290234" y="4580338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1" name="Conector reto 1910">
            <a:extLst>
              <a:ext uri="{FF2B5EF4-FFF2-40B4-BE49-F238E27FC236}">
                <a16:creationId xmlns:a16="http://schemas.microsoft.com/office/drawing/2014/main" id="{15B919B7-EC93-40BB-A0B0-C2DE22A44336}"/>
              </a:ext>
            </a:extLst>
          </p:cNvPr>
          <p:cNvCxnSpPr>
            <a:cxnSpLocks/>
          </p:cNvCxnSpPr>
          <p:nvPr/>
        </p:nvCxnSpPr>
        <p:spPr>
          <a:xfrm flipV="1">
            <a:off x="1065337" y="4578655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2" name="Conector reto 1911">
            <a:extLst>
              <a:ext uri="{FF2B5EF4-FFF2-40B4-BE49-F238E27FC236}">
                <a16:creationId xmlns:a16="http://schemas.microsoft.com/office/drawing/2014/main" id="{AE5CFEDB-D38C-4D08-ABF8-E37BB2F0C2BA}"/>
              </a:ext>
            </a:extLst>
          </p:cNvPr>
          <p:cNvCxnSpPr>
            <a:cxnSpLocks/>
          </p:cNvCxnSpPr>
          <p:nvPr/>
        </p:nvCxnSpPr>
        <p:spPr>
          <a:xfrm flipV="1">
            <a:off x="1064915" y="4334776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3" name="Conector reto 1912">
            <a:extLst>
              <a:ext uri="{FF2B5EF4-FFF2-40B4-BE49-F238E27FC236}">
                <a16:creationId xmlns:a16="http://schemas.microsoft.com/office/drawing/2014/main" id="{3744E9EA-34C3-4270-AE37-C4E4A7504D79}"/>
              </a:ext>
            </a:extLst>
          </p:cNvPr>
          <p:cNvCxnSpPr>
            <a:cxnSpLocks/>
          </p:cNvCxnSpPr>
          <p:nvPr/>
        </p:nvCxnSpPr>
        <p:spPr>
          <a:xfrm flipV="1">
            <a:off x="1279437" y="4335645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4" name="Conector reto 1913">
            <a:extLst>
              <a:ext uri="{FF2B5EF4-FFF2-40B4-BE49-F238E27FC236}">
                <a16:creationId xmlns:a16="http://schemas.microsoft.com/office/drawing/2014/main" id="{F1CD5748-F17C-43F6-BC5A-96CE55B9CABD}"/>
              </a:ext>
            </a:extLst>
          </p:cNvPr>
          <p:cNvCxnSpPr>
            <a:cxnSpLocks/>
          </p:cNvCxnSpPr>
          <p:nvPr/>
        </p:nvCxnSpPr>
        <p:spPr>
          <a:xfrm flipV="1">
            <a:off x="1529641" y="4333385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5" name="Conector reto 1914">
            <a:extLst>
              <a:ext uri="{FF2B5EF4-FFF2-40B4-BE49-F238E27FC236}">
                <a16:creationId xmlns:a16="http://schemas.microsoft.com/office/drawing/2014/main" id="{585C29EB-CB3C-4537-99AC-B2BF9683ABC3}"/>
              </a:ext>
            </a:extLst>
          </p:cNvPr>
          <p:cNvCxnSpPr>
            <a:cxnSpLocks/>
          </p:cNvCxnSpPr>
          <p:nvPr/>
        </p:nvCxnSpPr>
        <p:spPr>
          <a:xfrm flipV="1">
            <a:off x="1770823" y="4338051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6" name="Conector reto 1915">
            <a:extLst>
              <a:ext uri="{FF2B5EF4-FFF2-40B4-BE49-F238E27FC236}">
                <a16:creationId xmlns:a16="http://schemas.microsoft.com/office/drawing/2014/main" id="{DB4F67DE-8C8A-456B-ADE3-D1ED5EFBEA87}"/>
              </a:ext>
            </a:extLst>
          </p:cNvPr>
          <p:cNvCxnSpPr>
            <a:cxnSpLocks/>
          </p:cNvCxnSpPr>
          <p:nvPr/>
        </p:nvCxnSpPr>
        <p:spPr>
          <a:xfrm flipV="1">
            <a:off x="1067975" y="4076112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7" name="Conector reto 1916">
            <a:extLst>
              <a:ext uri="{FF2B5EF4-FFF2-40B4-BE49-F238E27FC236}">
                <a16:creationId xmlns:a16="http://schemas.microsoft.com/office/drawing/2014/main" id="{0233225B-A026-47FB-BF8C-74D0792210A9}"/>
              </a:ext>
            </a:extLst>
          </p:cNvPr>
          <p:cNvCxnSpPr>
            <a:cxnSpLocks/>
          </p:cNvCxnSpPr>
          <p:nvPr/>
        </p:nvCxnSpPr>
        <p:spPr>
          <a:xfrm flipV="1">
            <a:off x="1067975" y="3823169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8" name="Conector reto 1917">
            <a:extLst>
              <a:ext uri="{FF2B5EF4-FFF2-40B4-BE49-F238E27FC236}">
                <a16:creationId xmlns:a16="http://schemas.microsoft.com/office/drawing/2014/main" id="{46BB31E8-9964-4872-B97F-1D78ED967324}"/>
              </a:ext>
            </a:extLst>
          </p:cNvPr>
          <p:cNvCxnSpPr>
            <a:cxnSpLocks/>
          </p:cNvCxnSpPr>
          <p:nvPr/>
        </p:nvCxnSpPr>
        <p:spPr>
          <a:xfrm flipV="1">
            <a:off x="1283172" y="3826800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9" name="Conector reto 1918">
            <a:extLst>
              <a:ext uri="{FF2B5EF4-FFF2-40B4-BE49-F238E27FC236}">
                <a16:creationId xmlns:a16="http://schemas.microsoft.com/office/drawing/2014/main" id="{11F99344-841D-41C4-8043-A8A0C868403C}"/>
              </a:ext>
            </a:extLst>
          </p:cNvPr>
          <p:cNvCxnSpPr>
            <a:cxnSpLocks/>
          </p:cNvCxnSpPr>
          <p:nvPr/>
        </p:nvCxnSpPr>
        <p:spPr>
          <a:xfrm flipV="1">
            <a:off x="1525388" y="3828341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0" name="Conector reto 1919">
            <a:extLst>
              <a:ext uri="{FF2B5EF4-FFF2-40B4-BE49-F238E27FC236}">
                <a16:creationId xmlns:a16="http://schemas.microsoft.com/office/drawing/2014/main" id="{79FD4E91-9B4D-4E34-8B42-1FA228541028}"/>
              </a:ext>
            </a:extLst>
          </p:cNvPr>
          <p:cNvCxnSpPr>
            <a:cxnSpLocks/>
          </p:cNvCxnSpPr>
          <p:nvPr/>
        </p:nvCxnSpPr>
        <p:spPr>
          <a:xfrm flipV="1">
            <a:off x="1767311" y="3831416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1" name="Conector reto 1920">
            <a:extLst>
              <a:ext uri="{FF2B5EF4-FFF2-40B4-BE49-F238E27FC236}">
                <a16:creationId xmlns:a16="http://schemas.microsoft.com/office/drawing/2014/main" id="{E00CF89B-092D-4798-AE61-0D1642F77D7D}"/>
              </a:ext>
            </a:extLst>
          </p:cNvPr>
          <p:cNvCxnSpPr>
            <a:cxnSpLocks/>
          </p:cNvCxnSpPr>
          <p:nvPr/>
        </p:nvCxnSpPr>
        <p:spPr>
          <a:xfrm flipH="1">
            <a:off x="3326071" y="4158922"/>
            <a:ext cx="85157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2" name="Conector reto 1921">
            <a:extLst>
              <a:ext uri="{FF2B5EF4-FFF2-40B4-BE49-F238E27FC236}">
                <a16:creationId xmlns:a16="http://schemas.microsoft.com/office/drawing/2014/main" id="{6354A76F-E01E-4015-994B-796327C7FCE1}"/>
              </a:ext>
            </a:extLst>
          </p:cNvPr>
          <p:cNvCxnSpPr>
            <a:cxnSpLocks/>
          </p:cNvCxnSpPr>
          <p:nvPr/>
        </p:nvCxnSpPr>
        <p:spPr>
          <a:xfrm flipV="1">
            <a:off x="1282879" y="4072236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3" name="Conector reto 1922">
            <a:extLst>
              <a:ext uri="{FF2B5EF4-FFF2-40B4-BE49-F238E27FC236}">
                <a16:creationId xmlns:a16="http://schemas.microsoft.com/office/drawing/2014/main" id="{6BA1EECB-8C4D-443B-BF69-08ABBACEC68A}"/>
              </a:ext>
            </a:extLst>
          </p:cNvPr>
          <p:cNvCxnSpPr>
            <a:cxnSpLocks/>
          </p:cNvCxnSpPr>
          <p:nvPr/>
        </p:nvCxnSpPr>
        <p:spPr>
          <a:xfrm flipV="1">
            <a:off x="1529640" y="4079144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4" name="Conector reto 1923">
            <a:extLst>
              <a:ext uri="{FF2B5EF4-FFF2-40B4-BE49-F238E27FC236}">
                <a16:creationId xmlns:a16="http://schemas.microsoft.com/office/drawing/2014/main" id="{518469A1-55CC-4934-8E97-3B4AF3ED3BB9}"/>
              </a:ext>
            </a:extLst>
          </p:cNvPr>
          <p:cNvCxnSpPr>
            <a:cxnSpLocks/>
          </p:cNvCxnSpPr>
          <p:nvPr/>
        </p:nvCxnSpPr>
        <p:spPr>
          <a:xfrm flipV="1">
            <a:off x="1776286" y="4073461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5" name="Conector reto 1924">
            <a:extLst>
              <a:ext uri="{FF2B5EF4-FFF2-40B4-BE49-F238E27FC236}">
                <a16:creationId xmlns:a16="http://schemas.microsoft.com/office/drawing/2014/main" id="{A0D73414-AE41-43A8-A6D4-9D4900FEC485}"/>
              </a:ext>
            </a:extLst>
          </p:cNvPr>
          <p:cNvCxnSpPr>
            <a:cxnSpLocks/>
          </p:cNvCxnSpPr>
          <p:nvPr/>
        </p:nvCxnSpPr>
        <p:spPr>
          <a:xfrm flipH="1">
            <a:off x="1247296" y="4671351"/>
            <a:ext cx="42938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26" name="Conector reto 1925">
            <a:extLst>
              <a:ext uri="{FF2B5EF4-FFF2-40B4-BE49-F238E27FC236}">
                <a16:creationId xmlns:a16="http://schemas.microsoft.com/office/drawing/2014/main" id="{6B4D1072-68E5-4052-84DB-0F89C7BBC717}"/>
              </a:ext>
            </a:extLst>
          </p:cNvPr>
          <p:cNvCxnSpPr>
            <a:cxnSpLocks/>
          </p:cNvCxnSpPr>
          <p:nvPr/>
        </p:nvCxnSpPr>
        <p:spPr>
          <a:xfrm>
            <a:off x="1371094" y="3874590"/>
            <a:ext cx="0" cy="79572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7" name="Conector reto 1926">
            <a:extLst>
              <a:ext uri="{FF2B5EF4-FFF2-40B4-BE49-F238E27FC236}">
                <a16:creationId xmlns:a16="http://schemas.microsoft.com/office/drawing/2014/main" id="{D0E68F88-55DB-4910-9B64-DB35EBE63BE9}"/>
              </a:ext>
            </a:extLst>
          </p:cNvPr>
          <p:cNvCxnSpPr>
            <a:cxnSpLocks/>
          </p:cNvCxnSpPr>
          <p:nvPr/>
        </p:nvCxnSpPr>
        <p:spPr>
          <a:xfrm flipV="1">
            <a:off x="1922616" y="3719128"/>
            <a:ext cx="5134" cy="94267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28" name="Conector reto 1927">
            <a:extLst>
              <a:ext uri="{FF2B5EF4-FFF2-40B4-BE49-F238E27FC236}">
                <a16:creationId xmlns:a16="http://schemas.microsoft.com/office/drawing/2014/main" id="{7D832F68-9522-41AD-BBCB-7A323E5E376D}"/>
              </a:ext>
            </a:extLst>
          </p:cNvPr>
          <p:cNvCxnSpPr>
            <a:cxnSpLocks/>
          </p:cNvCxnSpPr>
          <p:nvPr/>
        </p:nvCxnSpPr>
        <p:spPr>
          <a:xfrm flipH="1" flipV="1">
            <a:off x="1247297" y="4657755"/>
            <a:ext cx="2486517" cy="6059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29" name="CaixaDeTexto 1928">
            <a:extLst>
              <a:ext uri="{FF2B5EF4-FFF2-40B4-BE49-F238E27FC236}">
                <a16:creationId xmlns:a16="http://schemas.microsoft.com/office/drawing/2014/main" id="{6C7B67CE-E9B3-42B4-9B69-C1D9B4FCE676}"/>
              </a:ext>
            </a:extLst>
          </p:cNvPr>
          <p:cNvSpPr txBox="1"/>
          <p:nvPr/>
        </p:nvSpPr>
        <p:spPr>
          <a:xfrm>
            <a:off x="7220528" y="4758505"/>
            <a:ext cx="1897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Intermediate cross-connect</a:t>
            </a:r>
          </a:p>
        </p:txBody>
      </p:sp>
      <p:sp>
        <p:nvSpPr>
          <p:cNvPr id="1930" name="CaixaDeTexto 1929">
            <a:extLst>
              <a:ext uri="{FF2B5EF4-FFF2-40B4-BE49-F238E27FC236}">
                <a16:creationId xmlns:a16="http://schemas.microsoft.com/office/drawing/2014/main" id="{4899F276-D549-4417-90BB-FDCD2090D722}"/>
              </a:ext>
            </a:extLst>
          </p:cNvPr>
          <p:cNvSpPr txBox="1"/>
          <p:nvPr/>
        </p:nvSpPr>
        <p:spPr>
          <a:xfrm>
            <a:off x="7220528" y="5013492"/>
            <a:ext cx="172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Horizontal cross-connect</a:t>
            </a:r>
          </a:p>
        </p:txBody>
      </p:sp>
      <p:cxnSp>
        <p:nvCxnSpPr>
          <p:cNvPr id="1931" name="Conector reto 1930">
            <a:extLst>
              <a:ext uri="{FF2B5EF4-FFF2-40B4-BE49-F238E27FC236}">
                <a16:creationId xmlns:a16="http://schemas.microsoft.com/office/drawing/2014/main" id="{275CAA5E-6DF3-4FC3-A1E0-C3052FA661C8}"/>
              </a:ext>
            </a:extLst>
          </p:cNvPr>
          <p:cNvCxnSpPr>
            <a:cxnSpLocks/>
          </p:cNvCxnSpPr>
          <p:nvPr/>
        </p:nvCxnSpPr>
        <p:spPr>
          <a:xfrm flipH="1">
            <a:off x="9222445" y="5148846"/>
            <a:ext cx="657988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2" name="Conector reto 1931">
            <a:extLst>
              <a:ext uri="{FF2B5EF4-FFF2-40B4-BE49-F238E27FC236}">
                <a16:creationId xmlns:a16="http://schemas.microsoft.com/office/drawing/2014/main" id="{1C0792ED-F940-4165-BBE7-B328014CC18F}"/>
              </a:ext>
            </a:extLst>
          </p:cNvPr>
          <p:cNvCxnSpPr>
            <a:cxnSpLocks/>
          </p:cNvCxnSpPr>
          <p:nvPr/>
        </p:nvCxnSpPr>
        <p:spPr>
          <a:xfrm flipH="1">
            <a:off x="9222445" y="4890855"/>
            <a:ext cx="657987" cy="6519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33" name="CaixaDeTexto 1932">
            <a:extLst>
              <a:ext uri="{FF2B5EF4-FFF2-40B4-BE49-F238E27FC236}">
                <a16:creationId xmlns:a16="http://schemas.microsoft.com/office/drawing/2014/main" id="{BC5DA02B-4E90-43DD-BC7A-B2C18A476CC5}"/>
              </a:ext>
            </a:extLst>
          </p:cNvPr>
          <p:cNvSpPr txBox="1"/>
          <p:nvPr/>
        </p:nvSpPr>
        <p:spPr>
          <a:xfrm>
            <a:off x="9829038" y="4751091"/>
            <a:ext cx="11164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2 Optical fibers</a:t>
            </a:r>
          </a:p>
        </p:txBody>
      </p:sp>
      <p:sp>
        <p:nvSpPr>
          <p:cNvPr id="1934" name="CaixaDeTexto 1933">
            <a:extLst>
              <a:ext uri="{FF2B5EF4-FFF2-40B4-BE49-F238E27FC236}">
                <a16:creationId xmlns:a16="http://schemas.microsoft.com/office/drawing/2014/main" id="{804EE027-A6C3-40B4-824F-820E8831148B}"/>
              </a:ext>
            </a:extLst>
          </p:cNvPr>
          <p:cNvSpPr txBox="1"/>
          <p:nvPr/>
        </p:nvSpPr>
        <p:spPr>
          <a:xfrm>
            <a:off x="9831215" y="5009454"/>
            <a:ext cx="14845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Copper cable (CAT6A)</a:t>
            </a:r>
          </a:p>
        </p:txBody>
      </p:sp>
      <p:sp>
        <p:nvSpPr>
          <p:cNvPr id="1935" name="Retângulo 1934">
            <a:extLst>
              <a:ext uri="{FF2B5EF4-FFF2-40B4-BE49-F238E27FC236}">
                <a16:creationId xmlns:a16="http://schemas.microsoft.com/office/drawing/2014/main" id="{70103755-BA71-4913-9D09-EA6D42DF9C5B}"/>
              </a:ext>
            </a:extLst>
          </p:cNvPr>
          <p:cNvSpPr/>
          <p:nvPr/>
        </p:nvSpPr>
        <p:spPr>
          <a:xfrm>
            <a:off x="4060627" y="5458839"/>
            <a:ext cx="151723" cy="1500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36" name="Conector reto 1935">
            <a:extLst>
              <a:ext uri="{FF2B5EF4-FFF2-40B4-BE49-F238E27FC236}">
                <a16:creationId xmlns:a16="http://schemas.microsoft.com/office/drawing/2014/main" id="{7B623F53-0BB0-412F-B407-D4BABB003655}"/>
              </a:ext>
            </a:extLst>
          </p:cNvPr>
          <p:cNvCxnSpPr>
            <a:cxnSpLocks/>
          </p:cNvCxnSpPr>
          <p:nvPr/>
        </p:nvCxnSpPr>
        <p:spPr>
          <a:xfrm>
            <a:off x="5466080" y="4937760"/>
            <a:ext cx="13337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7" name="Retângulo 1936">
            <a:extLst>
              <a:ext uri="{FF2B5EF4-FFF2-40B4-BE49-F238E27FC236}">
                <a16:creationId xmlns:a16="http://schemas.microsoft.com/office/drawing/2014/main" id="{49D1802C-65EB-4F85-98B0-653A3281C3AC}"/>
              </a:ext>
            </a:extLst>
          </p:cNvPr>
          <p:cNvSpPr/>
          <p:nvPr/>
        </p:nvSpPr>
        <p:spPr>
          <a:xfrm>
            <a:off x="2029605" y="5488491"/>
            <a:ext cx="151723" cy="15003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8" name="CaixaDeTexto 1937">
            <a:extLst>
              <a:ext uri="{FF2B5EF4-FFF2-40B4-BE49-F238E27FC236}">
                <a16:creationId xmlns:a16="http://schemas.microsoft.com/office/drawing/2014/main" id="{4248D88B-7545-4828-A8C4-9343DFDEA2F0}"/>
              </a:ext>
            </a:extLst>
          </p:cNvPr>
          <p:cNvSpPr txBox="1"/>
          <p:nvPr/>
        </p:nvSpPr>
        <p:spPr>
          <a:xfrm>
            <a:off x="2262847" y="5431486"/>
            <a:ext cx="8947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Access Point</a:t>
            </a:r>
          </a:p>
        </p:txBody>
      </p:sp>
      <p:sp>
        <p:nvSpPr>
          <p:cNvPr id="1939" name="Retângulo 1938">
            <a:extLst>
              <a:ext uri="{FF2B5EF4-FFF2-40B4-BE49-F238E27FC236}">
                <a16:creationId xmlns:a16="http://schemas.microsoft.com/office/drawing/2014/main" id="{AD51F3DF-5B77-49B2-BED9-2181613A822A}"/>
              </a:ext>
            </a:extLst>
          </p:cNvPr>
          <p:cNvSpPr/>
          <p:nvPr/>
        </p:nvSpPr>
        <p:spPr>
          <a:xfrm>
            <a:off x="2885026" y="1516159"/>
            <a:ext cx="112706" cy="1158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0" name="Retângulo 1939">
            <a:extLst>
              <a:ext uri="{FF2B5EF4-FFF2-40B4-BE49-F238E27FC236}">
                <a16:creationId xmlns:a16="http://schemas.microsoft.com/office/drawing/2014/main" id="{136D69D2-29F5-44F1-83AF-D09F7A118DA2}"/>
              </a:ext>
            </a:extLst>
          </p:cNvPr>
          <p:cNvSpPr/>
          <p:nvPr/>
        </p:nvSpPr>
        <p:spPr>
          <a:xfrm>
            <a:off x="1780272" y="4004740"/>
            <a:ext cx="112706" cy="1158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1" name="Retângulo 1940">
            <a:extLst>
              <a:ext uri="{FF2B5EF4-FFF2-40B4-BE49-F238E27FC236}">
                <a16:creationId xmlns:a16="http://schemas.microsoft.com/office/drawing/2014/main" id="{8591AC0F-75DC-4750-BB1A-E1AFDF82667A}"/>
              </a:ext>
            </a:extLst>
          </p:cNvPr>
          <p:cNvSpPr/>
          <p:nvPr/>
        </p:nvSpPr>
        <p:spPr>
          <a:xfrm>
            <a:off x="4056888" y="3205048"/>
            <a:ext cx="112706" cy="1158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2" name="Retângulo 1941">
            <a:extLst>
              <a:ext uri="{FF2B5EF4-FFF2-40B4-BE49-F238E27FC236}">
                <a16:creationId xmlns:a16="http://schemas.microsoft.com/office/drawing/2014/main" id="{142D4DD1-5A54-4BF5-97BD-1C0CFF0C59DD}"/>
              </a:ext>
            </a:extLst>
          </p:cNvPr>
          <p:cNvSpPr/>
          <p:nvPr/>
        </p:nvSpPr>
        <p:spPr>
          <a:xfrm>
            <a:off x="7088841" y="3196485"/>
            <a:ext cx="112706" cy="1158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3" name="Retângulo 1942">
            <a:extLst>
              <a:ext uri="{FF2B5EF4-FFF2-40B4-BE49-F238E27FC236}">
                <a16:creationId xmlns:a16="http://schemas.microsoft.com/office/drawing/2014/main" id="{26DAC52C-F4CD-4CE9-983F-5B0C2E231815}"/>
              </a:ext>
            </a:extLst>
          </p:cNvPr>
          <p:cNvSpPr/>
          <p:nvPr/>
        </p:nvSpPr>
        <p:spPr>
          <a:xfrm>
            <a:off x="9337782" y="1965609"/>
            <a:ext cx="112706" cy="1158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4" name="Retângulo 1943">
            <a:extLst>
              <a:ext uri="{FF2B5EF4-FFF2-40B4-BE49-F238E27FC236}">
                <a16:creationId xmlns:a16="http://schemas.microsoft.com/office/drawing/2014/main" id="{0BD0E394-802F-4ADC-B5E3-9B59CE03E6FC}"/>
              </a:ext>
            </a:extLst>
          </p:cNvPr>
          <p:cNvSpPr/>
          <p:nvPr/>
        </p:nvSpPr>
        <p:spPr>
          <a:xfrm>
            <a:off x="11353155" y="466268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5" name="Retângulo 1944">
            <a:extLst>
              <a:ext uri="{FF2B5EF4-FFF2-40B4-BE49-F238E27FC236}">
                <a16:creationId xmlns:a16="http://schemas.microsoft.com/office/drawing/2014/main" id="{860F6450-93AD-4F0A-B7D7-15B9A49D0456}"/>
              </a:ext>
            </a:extLst>
          </p:cNvPr>
          <p:cNvSpPr/>
          <p:nvPr/>
        </p:nvSpPr>
        <p:spPr>
          <a:xfrm>
            <a:off x="11480155" y="452225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6" name="Retângulo 1945">
            <a:extLst>
              <a:ext uri="{FF2B5EF4-FFF2-40B4-BE49-F238E27FC236}">
                <a16:creationId xmlns:a16="http://schemas.microsoft.com/office/drawing/2014/main" id="{6AC34D5D-D449-46E4-9D6C-49A4BAAC5389}"/>
              </a:ext>
            </a:extLst>
          </p:cNvPr>
          <p:cNvSpPr/>
          <p:nvPr/>
        </p:nvSpPr>
        <p:spPr>
          <a:xfrm>
            <a:off x="11353155" y="83761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7" name="Retângulo 1946">
            <a:extLst>
              <a:ext uri="{FF2B5EF4-FFF2-40B4-BE49-F238E27FC236}">
                <a16:creationId xmlns:a16="http://schemas.microsoft.com/office/drawing/2014/main" id="{D1CAED5B-82F7-4AFB-9D8E-63A78EA7F067}"/>
              </a:ext>
            </a:extLst>
          </p:cNvPr>
          <p:cNvSpPr/>
          <p:nvPr/>
        </p:nvSpPr>
        <p:spPr>
          <a:xfrm>
            <a:off x="11480155" y="95880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8" name="Retângulo 1947">
            <a:extLst>
              <a:ext uri="{FF2B5EF4-FFF2-40B4-BE49-F238E27FC236}">
                <a16:creationId xmlns:a16="http://schemas.microsoft.com/office/drawing/2014/main" id="{09BA88B3-4A08-496F-A196-42290FA96936}"/>
              </a:ext>
            </a:extLst>
          </p:cNvPr>
          <p:cNvSpPr/>
          <p:nvPr/>
        </p:nvSpPr>
        <p:spPr>
          <a:xfrm>
            <a:off x="3735993" y="95670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9" name="Retângulo 1948">
            <a:extLst>
              <a:ext uri="{FF2B5EF4-FFF2-40B4-BE49-F238E27FC236}">
                <a16:creationId xmlns:a16="http://schemas.microsoft.com/office/drawing/2014/main" id="{968ED5EB-AE61-494E-A00F-949985FB4244}"/>
              </a:ext>
            </a:extLst>
          </p:cNvPr>
          <p:cNvSpPr/>
          <p:nvPr/>
        </p:nvSpPr>
        <p:spPr>
          <a:xfrm>
            <a:off x="3854323" y="82184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0" name="Retângulo 1949">
            <a:extLst>
              <a:ext uri="{FF2B5EF4-FFF2-40B4-BE49-F238E27FC236}">
                <a16:creationId xmlns:a16="http://schemas.microsoft.com/office/drawing/2014/main" id="{87DC2B56-A7B8-40A6-A22C-6F326A05D8A6}"/>
              </a:ext>
            </a:extLst>
          </p:cNvPr>
          <p:cNvSpPr/>
          <p:nvPr/>
        </p:nvSpPr>
        <p:spPr>
          <a:xfrm>
            <a:off x="3896012" y="465787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51" name="Conector reto 1950">
            <a:extLst>
              <a:ext uri="{FF2B5EF4-FFF2-40B4-BE49-F238E27FC236}">
                <a16:creationId xmlns:a16="http://schemas.microsoft.com/office/drawing/2014/main" id="{5E586EDB-6334-474A-9368-91C93428E3BF}"/>
              </a:ext>
            </a:extLst>
          </p:cNvPr>
          <p:cNvCxnSpPr>
            <a:cxnSpLocks/>
            <a:endCxn id="1904" idx="0"/>
          </p:cNvCxnSpPr>
          <p:nvPr/>
        </p:nvCxnSpPr>
        <p:spPr>
          <a:xfrm>
            <a:off x="3766013" y="851651"/>
            <a:ext cx="10806" cy="3777889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2" name="Conector reto 1951">
            <a:extLst>
              <a:ext uri="{FF2B5EF4-FFF2-40B4-BE49-F238E27FC236}">
                <a16:creationId xmlns:a16="http://schemas.microsoft.com/office/drawing/2014/main" id="{CC038799-254D-4859-A0B0-BE17F9F632D2}"/>
              </a:ext>
            </a:extLst>
          </p:cNvPr>
          <p:cNvCxnSpPr>
            <a:cxnSpLocks/>
            <a:stCxn id="1946" idx="1"/>
          </p:cNvCxnSpPr>
          <p:nvPr/>
        </p:nvCxnSpPr>
        <p:spPr>
          <a:xfrm flipH="1" flipV="1">
            <a:off x="3765945" y="858144"/>
            <a:ext cx="7587210" cy="7672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3" name="Conector reto 1952">
            <a:extLst>
              <a:ext uri="{FF2B5EF4-FFF2-40B4-BE49-F238E27FC236}">
                <a16:creationId xmlns:a16="http://schemas.microsoft.com/office/drawing/2014/main" id="{A4E80306-8DE7-4505-BEF8-9A7F794CDE9E}"/>
              </a:ext>
            </a:extLst>
          </p:cNvPr>
          <p:cNvCxnSpPr>
            <a:cxnSpLocks/>
          </p:cNvCxnSpPr>
          <p:nvPr/>
        </p:nvCxnSpPr>
        <p:spPr>
          <a:xfrm>
            <a:off x="3818180" y="4686878"/>
            <a:ext cx="7691995" cy="4011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4" name="Conector reto 1953">
            <a:extLst>
              <a:ext uri="{FF2B5EF4-FFF2-40B4-BE49-F238E27FC236}">
                <a16:creationId xmlns:a16="http://schemas.microsoft.com/office/drawing/2014/main" id="{0C4B9BB6-BC65-41B9-82BE-BF5D9FAEF1E0}"/>
              </a:ext>
            </a:extLst>
          </p:cNvPr>
          <p:cNvCxnSpPr>
            <a:cxnSpLocks/>
            <a:stCxn id="1947" idx="2"/>
          </p:cNvCxnSpPr>
          <p:nvPr/>
        </p:nvCxnSpPr>
        <p:spPr>
          <a:xfrm>
            <a:off x="11510175" y="1015203"/>
            <a:ext cx="0" cy="367568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7" name="Conector reto 1956">
            <a:extLst>
              <a:ext uri="{FF2B5EF4-FFF2-40B4-BE49-F238E27FC236}">
                <a16:creationId xmlns:a16="http://schemas.microsoft.com/office/drawing/2014/main" id="{BE682A4E-6584-4F8E-9FFE-2EBDC7561759}"/>
              </a:ext>
            </a:extLst>
          </p:cNvPr>
          <p:cNvCxnSpPr>
            <a:cxnSpLocks/>
          </p:cNvCxnSpPr>
          <p:nvPr/>
        </p:nvCxnSpPr>
        <p:spPr>
          <a:xfrm flipH="1" flipV="1">
            <a:off x="1324614" y="1829103"/>
            <a:ext cx="2051531" cy="433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58" name="Retângulo 1957">
            <a:extLst>
              <a:ext uri="{FF2B5EF4-FFF2-40B4-BE49-F238E27FC236}">
                <a16:creationId xmlns:a16="http://schemas.microsoft.com/office/drawing/2014/main" id="{933E84A8-88C3-4529-B4B4-C579F7A003B4}"/>
              </a:ext>
            </a:extLst>
          </p:cNvPr>
          <p:cNvSpPr/>
          <p:nvPr/>
        </p:nvSpPr>
        <p:spPr>
          <a:xfrm>
            <a:off x="1512224" y="1699126"/>
            <a:ext cx="112706" cy="1158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9" name="Retângulo 1958">
            <a:extLst>
              <a:ext uri="{FF2B5EF4-FFF2-40B4-BE49-F238E27FC236}">
                <a16:creationId xmlns:a16="http://schemas.microsoft.com/office/drawing/2014/main" id="{EDBFA75B-B46E-4D7A-A4EA-DC2DF1AF1630}"/>
              </a:ext>
            </a:extLst>
          </p:cNvPr>
          <p:cNvSpPr/>
          <p:nvPr/>
        </p:nvSpPr>
        <p:spPr>
          <a:xfrm>
            <a:off x="4842975" y="1948239"/>
            <a:ext cx="112706" cy="1158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0" name="Retângulo 1959">
            <a:extLst>
              <a:ext uri="{FF2B5EF4-FFF2-40B4-BE49-F238E27FC236}">
                <a16:creationId xmlns:a16="http://schemas.microsoft.com/office/drawing/2014/main" id="{4CFC804C-1962-4BFB-BE99-1C9E143297E3}"/>
              </a:ext>
            </a:extLst>
          </p:cNvPr>
          <p:cNvSpPr/>
          <p:nvPr/>
        </p:nvSpPr>
        <p:spPr>
          <a:xfrm>
            <a:off x="5569653" y="3194634"/>
            <a:ext cx="112706" cy="1158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1" name="Retângulo 1960">
            <a:extLst>
              <a:ext uri="{FF2B5EF4-FFF2-40B4-BE49-F238E27FC236}">
                <a16:creationId xmlns:a16="http://schemas.microsoft.com/office/drawing/2014/main" id="{82A5CC78-B639-4553-8689-BC756A08473B}"/>
              </a:ext>
            </a:extLst>
          </p:cNvPr>
          <p:cNvSpPr/>
          <p:nvPr/>
        </p:nvSpPr>
        <p:spPr>
          <a:xfrm>
            <a:off x="6324288" y="1948239"/>
            <a:ext cx="112706" cy="1158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2" name="Retângulo 1961">
            <a:extLst>
              <a:ext uri="{FF2B5EF4-FFF2-40B4-BE49-F238E27FC236}">
                <a16:creationId xmlns:a16="http://schemas.microsoft.com/office/drawing/2014/main" id="{77AAC8E1-E617-4211-8DD0-1923491A005F}"/>
              </a:ext>
            </a:extLst>
          </p:cNvPr>
          <p:cNvSpPr/>
          <p:nvPr/>
        </p:nvSpPr>
        <p:spPr>
          <a:xfrm>
            <a:off x="7832282" y="1970524"/>
            <a:ext cx="112706" cy="1158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3" name="Retângulo 1962">
            <a:extLst>
              <a:ext uri="{FF2B5EF4-FFF2-40B4-BE49-F238E27FC236}">
                <a16:creationId xmlns:a16="http://schemas.microsoft.com/office/drawing/2014/main" id="{D87BF14D-F939-4052-8A6D-2192A4E07431}"/>
              </a:ext>
            </a:extLst>
          </p:cNvPr>
          <p:cNvSpPr/>
          <p:nvPr/>
        </p:nvSpPr>
        <p:spPr>
          <a:xfrm>
            <a:off x="8573099" y="3195677"/>
            <a:ext cx="112706" cy="1158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4" name="Retângulo 1963">
            <a:extLst>
              <a:ext uri="{FF2B5EF4-FFF2-40B4-BE49-F238E27FC236}">
                <a16:creationId xmlns:a16="http://schemas.microsoft.com/office/drawing/2014/main" id="{58BD6C3F-29E7-45F3-94CB-FDA2B26F4C6A}"/>
              </a:ext>
            </a:extLst>
          </p:cNvPr>
          <p:cNvSpPr/>
          <p:nvPr/>
        </p:nvSpPr>
        <p:spPr>
          <a:xfrm>
            <a:off x="10407574" y="3790613"/>
            <a:ext cx="112706" cy="1158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5" name="Retângulo 1964">
            <a:extLst>
              <a:ext uri="{FF2B5EF4-FFF2-40B4-BE49-F238E27FC236}">
                <a16:creationId xmlns:a16="http://schemas.microsoft.com/office/drawing/2014/main" id="{7259EFC7-1FF7-48C5-8E84-9B9CDAF0F7F7}"/>
              </a:ext>
            </a:extLst>
          </p:cNvPr>
          <p:cNvSpPr/>
          <p:nvPr/>
        </p:nvSpPr>
        <p:spPr>
          <a:xfrm>
            <a:off x="10841904" y="1965988"/>
            <a:ext cx="112706" cy="1158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8" name="Retângulo 1967">
            <a:extLst>
              <a:ext uri="{FF2B5EF4-FFF2-40B4-BE49-F238E27FC236}">
                <a16:creationId xmlns:a16="http://schemas.microsoft.com/office/drawing/2014/main" id="{297AAE50-0B2B-4373-B40B-56D4B7B44522}"/>
              </a:ext>
            </a:extLst>
          </p:cNvPr>
          <p:cNvSpPr/>
          <p:nvPr/>
        </p:nvSpPr>
        <p:spPr>
          <a:xfrm>
            <a:off x="1212320" y="2730006"/>
            <a:ext cx="112706" cy="1158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09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25D0601A-0A7D-4A96-9D96-AE0163A13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23" y="522553"/>
            <a:ext cx="11451353" cy="4778312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94752D65-040A-43DA-B255-C2F9C6E37BD3}"/>
              </a:ext>
            </a:extLst>
          </p:cNvPr>
          <p:cNvSpPr/>
          <p:nvPr/>
        </p:nvSpPr>
        <p:spPr>
          <a:xfrm>
            <a:off x="722630" y="73024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85C6510-7D95-4645-8C4A-C41B58AA618D}"/>
              </a:ext>
            </a:extLst>
          </p:cNvPr>
          <p:cNvSpPr/>
          <p:nvPr/>
        </p:nvSpPr>
        <p:spPr>
          <a:xfrm>
            <a:off x="1088480" y="73024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2839BFC-0ECB-4F5D-89A6-66756822ABDD}"/>
              </a:ext>
            </a:extLst>
          </p:cNvPr>
          <p:cNvSpPr/>
          <p:nvPr/>
        </p:nvSpPr>
        <p:spPr>
          <a:xfrm>
            <a:off x="722630" y="93598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4F0A902-A899-4E64-B997-E74FA8159FF6}"/>
              </a:ext>
            </a:extLst>
          </p:cNvPr>
          <p:cNvSpPr/>
          <p:nvPr/>
        </p:nvSpPr>
        <p:spPr>
          <a:xfrm>
            <a:off x="1088477" y="93235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FC9E869-4A61-4D2D-92AF-BF5535971CF0}"/>
              </a:ext>
            </a:extLst>
          </p:cNvPr>
          <p:cNvSpPr/>
          <p:nvPr/>
        </p:nvSpPr>
        <p:spPr>
          <a:xfrm>
            <a:off x="722629" y="114600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805358D-498B-44B3-A714-E6B2563E61EB}"/>
              </a:ext>
            </a:extLst>
          </p:cNvPr>
          <p:cNvSpPr/>
          <p:nvPr/>
        </p:nvSpPr>
        <p:spPr>
          <a:xfrm>
            <a:off x="722630" y="135601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230857AB-69BB-4E95-B158-F7F4329D49F0}"/>
              </a:ext>
            </a:extLst>
          </p:cNvPr>
          <p:cNvSpPr/>
          <p:nvPr/>
        </p:nvSpPr>
        <p:spPr>
          <a:xfrm>
            <a:off x="722630" y="158799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58D28AB-A6D6-4DC3-B970-84AD8DCCAC0C}"/>
              </a:ext>
            </a:extLst>
          </p:cNvPr>
          <p:cNvSpPr/>
          <p:nvPr/>
        </p:nvSpPr>
        <p:spPr>
          <a:xfrm>
            <a:off x="1088478" y="114172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D497A15-41A7-42DC-9B3B-524A8D3E784E}"/>
              </a:ext>
            </a:extLst>
          </p:cNvPr>
          <p:cNvSpPr/>
          <p:nvPr/>
        </p:nvSpPr>
        <p:spPr>
          <a:xfrm>
            <a:off x="1088478" y="135430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E6E7E39-BB0C-44B1-AE9B-6D48498CBC01}"/>
              </a:ext>
            </a:extLst>
          </p:cNvPr>
          <p:cNvSpPr/>
          <p:nvPr/>
        </p:nvSpPr>
        <p:spPr>
          <a:xfrm>
            <a:off x="1088477" y="158799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48E4B087-7AD4-46DC-928A-8696BE432446}"/>
              </a:ext>
            </a:extLst>
          </p:cNvPr>
          <p:cNvCxnSpPr>
            <a:cxnSpLocks/>
          </p:cNvCxnSpPr>
          <p:nvPr/>
        </p:nvCxnSpPr>
        <p:spPr>
          <a:xfrm flipH="1">
            <a:off x="1009973" y="786348"/>
            <a:ext cx="5522" cy="898028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DFD5D87C-5681-4AEB-AB08-6C3FFCB609CE}"/>
              </a:ext>
            </a:extLst>
          </p:cNvPr>
          <p:cNvCxnSpPr>
            <a:cxnSpLocks/>
          </p:cNvCxnSpPr>
          <p:nvPr/>
        </p:nvCxnSpPr>
        <p:spPr>
          <a:xfrm flipH="1">
            <a:off x="782669" y="779025"/>
            <a:ext cx="85157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6EF391C6-CAB4-47B9-8923-88C0B19D76A3}"/>
              </a:ext>
            </a:extLst>
          </p:cNvPr>
          <p:cNvCxnSpPr>
            <a:cxnSpLocks/>
          </p:cNvCxnSpPr>
          <p:nvPr/>
        </p:nvCxnSpPr>
        <p:spPr>
          <a:xfrm flipH="1">
            <a:off x="782669" y="960553"/>
            <a:ext cx="85157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A90B8074-0B90-4351-A463-F8AC73247F8C}"/>
              </a:ext>
            </a:extLst>
          </p:cNvPr>
          <p:cNvCxnSpPr>
            <a:cxnSpLocks/>
          </p:cNvCxnSpPr>
          <p:nvPr/>
        </p:nvCxnSpPr>
        <p:spPr>
          <a:xfrm flipH="1">
            <a:off x="786434" y="1169925"/>
            <a:ext cx="81392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52899497-D844-4A38-956E-F1C1481A0429}"/>
              </a:ext>
            </a:extLst>
          </p:cNvPr>
          <p:cNvCxnSpPr>
            <a:cxnSpLocks/>
          </p:cNvCxnSpPr>
          <p:nvPr/>
        </p:nvCxnSpPr>
        <p:spPr>
          <a:xfrm flipH="1">
            <a:off x="783040" y="1382506"/>
            <a:ext cx="8478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18FDF343-B132-4C7B-B7B2-068913D1B1BB}"/>
              </a:ext>
            </a:extLst>
          </p:cNvPr>
          <p:cNvCxnSpPr>
            <a:cxnSpLocks/>
          </p:cNvCxnSpPr>
          <p:nvPr/>
        </p:nvCxnSpPr>
        <p:spPr>
          <a:xfrm flipH="1">
            <a:off x="786432" y="1616197"/>
            <a:ext cx="813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B4FF06D9-7825-4B65-9EF8-27BC5E86B278}"/>
              </a:ext>
            </a:extLst>
          </p:cNvPr>
          <p:cNvCxnSpPr>
            <a:cxnSpLocks/>
          </p:cNvCxnSpPr>
          <p:nvPr/>
        </p:nvCxnSpPr>
        <p:spPr>
          <a:xfrm>
            <a:off x="563138" y="1688244"/>
            <a:ext cx="1568619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B776918A-C7EF-46EF-8355-4DA8DD5A7FB7}"/>
              </a:ext>
            </a:extLst>
          </p:cNvPr>
          <p:cNvCxnSpPr>
            <a:cxnSpLocks/>
          </p:cNvCxnSpPr>
          <p:nvPr/>
        </p:nvCxnSpPr>
        <p:spPr>
          <a:xfrm>
            <a:off x="867826" y="779025"/>
            <a:ext cx="0" cy="905351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A07FB1A7-D3A0-4389-9C9E-6199779AD21D}"/>
              </a:ext>
            </a:extLst>
          </p:cNvPr>
          <p:cNvCxnSpPr>
            <a:cxnSpLocks/>
          </p:cNvCxnSpPr>
          <p:nvPr/>
        </p:nvCxnSpPr>
        <p:spPr>
          <a:xfrm flipH="1">
            <a:off x="1015495" y="786348"/>
            <a:ext cx="85157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5CDA911E-E4DB-4A8D-9544-D92B0235A774}"/>
              </a:ext>
            </a:extLst>
          </p:cNvPr>
          <p:cNvCxnSpPr>
            <a:cxnSpLocks/>
          </p:cNvCxnSpPr>
          <p:nvPr/>
        </p:nvCxnSpPr>
        <p:spPr>
          <a:xfrm flipH="1">
            <a:off x="1015494" y="960553"/>
            <a:ext cx="85157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E5B823F4-F58B-43B2-ADDE-C7D3547E56A5}"/>
              </a:ext>
            </a:extLst>
          </p:cNvPr>
          <p:cNvCxnSpPr>
            <a:cxnSpLocks/>
          </p:cNvCxnSpPr>
          <p:nvPr/>
        </p:nvCxnSpPr>
        <p:spPr>
          <a:xfrm flipH="1">
            <a:off x="1011802" y="1387062"/>
            <a:ext cx="8478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5C99F4E3-03FA-4934-B528-7D8003397401}"/>
              </a:ext>
            </a:extLst>
          </p:cNvPr>
          <p:cNvCxnSpPr>
            <a:cxnSpLocks/>
          </p:cNvCxnSpPr>
          <p:nvPr/>
        </p:nvCxnSpPr>
        <p:spPr>
          <a:xfrm flipH="1">
            <a:off x="1007083" y="1619269"/>
            <a:ext cx="813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>
            <a:extLst>
              <a:ext uri="{FF2B5EF4-FFF2-40B4-BE49-F238E27FC236}">
                <a16:creationId xmlns:a16="http://schemas.microsoft.com/office/drawing/2014/main" id="{A5F5280E-4FBA-4C56-AC17-E5706F33D026}"/>
              </a:ext>
            </a:extLst>
          </p:cNvPr>
          <p:cNvSpPr/>
          <p:nvPr/>
        </p:nvSpPr>
        <p:spPr>
          <a:xfrm>
            <a:off x="1666385" y="77948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0D56D608-9D2D-43D2-85E5-6603624319C7}"/>
              </a:ext>
            </a:extLst>
          </p:cNvPr>
          <p:cNvSpPr/>
          <p:nvPr/>
        </p:nvSpPr>
        <p:spPr>
          <a:xfrm>
            <a:off x="2187195" y="77872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D0EFEB5A-F104-410C-80E8-B4E8366D1B79}"/>
              </a:ext>
            </a:extLst>
          </p:cNvPr>
          <p:cNvSpPr/>
          <p:nvPr/>
        </p:nvSpPr>
        <p:spPr>
          <a:xfrm>
            <a:off x="1924545" y="77948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1CE09D4A-CAA3-496D-9BE3-22B33F2EDF6E}"/>
              </a:ext>
            </a:extLst>
          </p:cNvPr>
          <p:cNvSpPr/>
          <p:nvPr/>
        </p:nvSpPr>
        <p:spPr>
          <a:xfrm>
            <a:off x="1666385" y="103615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97E29560-C382-4E7E-9A17-FC906D8F245D}"/>
              </a:ext>
            </a:extLst>
          </p:cNvPr>
          <p:cNvSpPr/>
          <p:nvPr/>
        </p:nvSpPr>
        <p:spPr>
          <a:xfrm>
            <a:off x="2187195" y="103540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3E017837-C161-4996-BEAD-6B51EC2C88DA}"/>
              </a:ext>
            </a:extLst>
          </p:cNvPr>
          <p:cNvSpPr/>
          <p:nvPr/>
        </p:nvSpPr>
        <p:spPr>
          <a:xfrm>
            <a:off x="1924545" y="103615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45DCA5BD-A794-485C-8CC6-23E956290CFC}"/>
              </a:ext>
            </a:extLst>
          </p:cNvPr>
          <p:cNvSpPr/>
          <p:nvPr/>
        </p:nvSpPr>
        <p:spPr>
          <a:xfrm>
            <a:off x="1666385" y="129283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0FF17E88-B256-4477-99B0-4B49E8515648}"/>
              </a:ext>
            </a:extLst>
          </p:cNvPr>
          <p:cNvSpPr/>
          <p:nvPr/>
        </p:nvSpPr>
        <p:spPr>
          <a:xfrm>
            <a:off x="2187195" y="129208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0EA3E146-AEF3-4135-BBAB-CFD7E1747A9D}"/>
              </a:ext>
            </a:extLst>
          </p:cNvPr>
          <p:cNvSpPr/>
          <p:nvPr/>
        </p:nvSpPr>
        <p:spPr>
          <a:xfrm>
            <a:off x="1924545" y="129283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E7323B15-6050-4A7D-84C6-582B0A82D344}"/>
              </a:ext>
            </a:extLst>
          </p:cNvPr>
          <p:cNvSpPr/>
          <p:nvPr/>
        </p:nvSpPr>
        <p:spPr>
          <a:xfrm>
            <a:off x="1666385" y="154500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F1DA7E88-D97E-4A0E-941F-9D1C88FCCF6B}"/>
              </a:ext>
            </a:extLst>
          </p:cNvPr>
          <p:cNvSpPr/>
          <p:nvPr/>
        </p:nvSpPr>
        <p:spPr>
          <a:xfrm>
            <a:off x="2187195" y="154424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FCFA36FC-2418-4B58-8825-7B6256074B37}"/>
              </a:ext>
            </a:extLst>
          </p:cNvPr>
          <p:cNvSpPr/>
          <p:nvPr/>
        </p:nvSpPr>
        <p:spPr>
          <a:xfrm>
            <a:off x="1924545" y="154500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F9F17F8B-0ACC-40CF-AE9A-43142520DD48}"/>
              </a:ext>
            </a:extLst>
          </p:cNvPr>
          <p:cNvCxnSpPr>
            <a:cxnSpLocks/>
          </p:cNvCxnSpPr>
          <p:nvPr/>
        </p:nvCxnSpPr>
        <p:spPr>
          <a:xfrm>
            <a:off x="1618462" y="835129"/>
            <a:ext cx="0" cy="85979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C85329B0-41BD-4932-99AD-B61486E07A3D}"/>
              </a:ext>
            </a:extLst>
          </p:cNvPr>
          <p:cNvCxnSpPr>
            <a:cxnSpLocks/>
          </p:cNvCxnSpPr>
          <p:nvPr/>
        </p:nvCxnSpPr>
        <p:spPr>
          <a:xfrm>
            <a:off x="1866262" y="843731"/>
            <a:ext cx="0" cy="851188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16BF41A4-BA9C-4561-906F-0937649844C7}"/>
              </a:ext>
            </a:extLst>
          </p:cNvPr>
          <p:cNvCxnSpPr>
            <a:cxnSpLocks/>
          </p:cNvCxnSpPr>
          <p:nvPr/>
        </p:nvCxnSpPr>
        <p:spPr>
          <a:xfrm>
            <a:off x="2127578" y="843731"/>
            <a:ext cx="1574" cy="846897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FE6D70F4-ED16-45B9-A2B6-205C1FB3DF54}"/>
              </a:ext>
            </a:extLst>
          </p:cNvPr>
          <p:cNvCxnSpPr>
            <a:cxnSpLocks/>
          </p:cNvCxnSpPr>
          <p:nvPr/>
        </p:nvCxnSpPr>
        <p:spPr>
          <a:xfrm flipH="1" flipV="1">
            <a:off x="1622141" y="1348099"/>
            <a:ext cx="32013" cy="78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7C7F8AE8-2CCA-44DB-ABAA-546DC18EAA07}"/>
              </a:ext>
            </a:extLst>
          </p:cNvPr>
          <p:cNvCxnSpPr>
            <a:cxnSpLocks/>
          </p:cNvCxnSpPr>
          <p:nvPr/>
        </p:nvCxnSpPr>
        <p:spPr>
          <a:xfrm flipH="1">
            <a:off x="1619896" y="1599931"/>
            <a:ext cx="34257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33260673-4C66-49B4-9A02-3A808B763575}"/>
              </a:ext>
            </a:extLst>
          </p:cNvPr>
          <p:cNvCxnSpPr>
            <a:cxnSpLocks/>
          </p:cNvCxnSpPr>
          <p:nvPr/>
        </p:nvCxnSpPr>
        <p:spPr>
          <a:xfrm flipH="1">
            <a:off x="1866051" y="843731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70929DCF-070F-4EC8-97A1-964EBD7746BA}"/>
              </a:ext>
            </a:extLst>
          </p:cNvPr>
          <p:cNvCxnSpPr>
            <a:cxnSpLocks/>
          </p:cNvCxnSpPr>
          <p:nvPr/>
        </p:nvCxnSpPr>
        <p:spPr>
          <a:xfrm flipH="1">
            <a:off x="1869817" y="1091805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71A060A7-8E97-45BF-97F7-654326549ECD}"/>
              </a:ext>
            </a:extLst>
          </p:cNvPr>
          <p:cNvCxnSpPr>
            <a:cxnSpLocks/>
          </p:cNvCxnSpPr>
          <p:nvPr/>
        </p:nvCxnSpPr>
        <p:spPr>
          <a:xfrm flipH="1">
            <a:off x="1866051" y="1346386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C73AB3FD-3A9E-4D17-ADBD-1F01F0F0BFD8}"/>
              </a:ext>
            </a:extLst>
          </p:cNvPr>
          <p:cNvCxnSpPr>
            <a:cxnSpLocks/>
          </p:cNvCxnSpPr>
          <p:nvPr/>
        </p:nvCxnSpPr>
        <p:spPr>
          <a:xfrm flipH="1">
            <a:off x="1866051" y="1603683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9CBD3DE7-C5DA-4FA9-B88F-1870107A3A7B}"/>
              </a:ext>
            </a:extLst>
          </p:cNvPr>
          <p:cNvCxnSpPr>
            <a:cxnSpLocks/>
          </p:cNvCxnSpPr>
          <p:nvPr/>
        </p:nvCxnSpPr>
        <p:spPr>
          <a:xfrm flipH="1">
            <a:off x="2127578" y="1603805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81F96032-A308-498B-A3BC-51456B817B22}"/>
              </a:ext>
            </a:extLst>
          </p:cNvPr>
          <p:cNvCxnSpPr>
            <a:cxnSpLocks/>
          </p:cNvCxnSpPr>
          <p:nvPr/>
        </p:nvCxnSpPr>
        <p:spPr>
          <a:xfrm flipH="1">
            <a:off x="2127578" y="1091805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B63D24B0-AD1C-45A6-A042-152B92CD274A}"/>
              </a:ext>
            </a:extLst>
          </p:cNvPr>
          <p:cNvCxnSpPr>
            <a:cxnSpLocks/>
          </p:cNvCxnSpPr>
          <p:nvPr/>
        </p:nvCxnSpPr>
        <p:spPr>
          <a:xfrm flipH="1">
            <a:off x="2129981" y="1346386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2CD65C9E-4519-4D66-B37D-709BBFDA4183}"/>
              </a:ext>
            </a:extLst>
          </p:cNvPr>
          <p:cNvCxnSpPr>
            <a:cxnSpLocks/>
          </p:cNvCxnSpPr>
          <p:nvPr/>
        </p:nvCxnSpPr>
        <p:spPr>
          <a:xfrm flipH="1">
            <a:off x="2127578" y="837921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8B4FC29C-F22E-4881-AFC2-82C0EA253DEA}"/>
              </a:ext>
            </a:extLst>
          </p:cNvPr>
          <p:cNvCxnSpPr>
            <a:cxnSpLocks/>
          </p:cNvCxnSpPr>
          <p:nvPr/>
        </p:nvCxnSpPr>
        <p:spPr>
          <a:xfrm flipH="1">
            <a:off x="1617886" y="835129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4FCDA8A7-8DF3-42A9-A594-7A278C01D0C1}"/>
              </a:ext>
            </a:extLst>
          </p:cNvPr>
          <p:cNvCxnSpPr>
            <a:cxnSpLocks/>
          </p:cNvCxnSpPr>
          <p:nvPr/>
        </p:nvCxnSpPr>
        <p:spPr>
          <a:xfrm flipH="1">
            <a:off x="1617886" y="1092209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ângulo 62">
            <a:extLst>
              <a:ext uri="{FF2B5EF4-FFF2-40B4-BE49-F238E27FC236}">
                <a16:creationId xmlns:a16="http://schemas.microsoft.com/office/drawing/2014/main" id="{A3833F99-F698-4531-9A4F-1309B9603F0D}"/>
              </a:ext>
            </a:extLst>
          </p:cNvPr>
          <p:cNvSpPr/>
          <p:nvPr/>
        </p:nvSpPr>
        <p:spPr>
          <a:xfrm>
            <a:off x="692609" y="378642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05E38839-50E8-474C-8B8A-85A8FE062058}"/>
              </a:ext>
            </a:extLst>
          </p:cNvPr>
          <p:cNvSpPr/>
          <p:nvPr/>
        </p:nvSpPr>
        <p:spPr>
          <a:xfrm>
            <a:off x="692609" y="404310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332F13C5-E1FA-43D8-AF13-58754FF9F37E}"/>
              </a:ext>
            </a:extLst>
          </p:cNvPr>
          <p:cNvSpPr/>
          <p:nvPr/>
        </p:nvSpPr>
        <p:spPr>
          <a:xfrm>
            <a:off x="692609" y="429978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79157A5A-D2D1-4FED-9241-6269F1AB83C1}"/>
              </a:ext>
            </a:extLst>
          </p:cNvPr>
          <p:cNvSpPr/>
          <p:nvPr/>
        </p:nvSpPr>
        <p:spPr>
          <a:xfrm>
            <a:off x="692609" y="455195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A9A612CC-849A-43FC-9C46-33F71A91463C}"/>
              </a:ext>
            </a:extLst>
          </p:cNvPr>
          <p:cNvSpPr/>
          <p:nvPr/>
        </p:nvSpPr>
        <p:spPr>
          <a:xfrm>
            <a:off x="910534" y="378642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497C37C0-BEDD-41D9-89B6-EC7D902F1C0E}"/>
              </a:ext>
            </a:extLst>
          </p:cNvPr>
          <p:cNvSpPr/>
          <p:nvPr/>
        </p:nvSpPr>
        <p:spPr>
          <a:xfrm>
            <a:off x="910534" y="404310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313C4128-E665-4844-9BA2-4C2472D7C9D4}"/>
              </a:ext>
            </a:extLst>
          </p:cNvPr>
          <p:cNvSpPr/>
          <p:nvPr/>
        </p:nvSpPr>
        <p:spPr>
          <a:xfrm>
            <a:off x="910534" y="429978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F7E1469B-9F4C-4591-BBA2-3755A426D4A8}"/>
              </a:ext>
            </a:extLst>
          </p:cNvPr>
          <p:cNvSpPr/>
          <p:nvPr/>
        </p:nvSpPr>
        <p:spPr>
          <a:xfrm>
            <a:off x="910534" y="455195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EB190B4B-D498-4B8E-9570-8697C51DBFA5}"/>
              </a:ext>
            </a:extLst>
          </p:cNvPr>
          <p:cNvSpPr/>
          <p:nvPr/>
        </p:nvSpPr>
        <p:spPr>
          <a:xfrm>
            <a:off x="1153498" y="378642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DF53C6FA-0BE4-464E-9409-5604621D3ED0}"/>
              </a:ext>
            </a:extLst>
          </p:cNvPr>
          <p:cNvSpPr/>
          <p:nvPr/>
        </p:nvSpPr>
        <p:spPr>
          <a:xfrm>
            <a:off x="1153498" y="404310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903D055B-112D-4927-95B3-6CBCADCEB1CD}"/>
              </a:ext>
            </a:extLst>
          </p:cNvPr>
          <p:cNvSpPr/>
          <p:nvPr/>
        </p:nvSpPr>
        <p:spPr>
          <a:xfrm>
            <a:off x="1153498" y="429978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BE9B859E-3520-4559-94A6-3372C12DA39A}"/>
              </a:ext>
            </a:extLst>
          </p:cNvPr>
          <p:cNvSpPr/>
          <p:nvPr/>
        </p:nvSpPr>
        <p:spPr>
          <a:xfrm>
            <a:off x="1153498" y="455195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93158FB2-4743-44C6-991D-3BD7C0855EEC}"/>
              </a:ext>
            </a:extLst>
          </p:cNvPr>
          <p:cNvSpPr/>
          <p:nvPr/>
        </p:nvSpPr>
        <p:spPr>
          <a:xfrm>
            <a:off x="1396462" y="378642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49F6AAA0-9C54-4E92-B561-EA6365116607}"/>
              </a:ext>
            </a:extLst>
          </p:cNvPr>
          <p:cNvSpPr/>
          <p:nvPr/>
        </p:nvSpPr>
        <p:spPr>
          <a:xfrm>
            <a:off x="1396462" y="404310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8A70CCD0-3FDD-4C04-BE55-3A7FE4C55AA6}"/>
              </a:ext>
            </a:extLst>
          </p:cNvPr>
          <p:cNvSpPr/>
          <p:nvPr/>
        </p:nvSpPr>
        <p:spPr>
          <a:xfrm>
            <a:off x="1396462" y="429978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F11F627C-A143-48F3-A699-D968EAA5F5F1}"/>
              </a:ext>
            </a:extLst>
          </p:cNvPr>
          <p:cNvSpPr/>
          <p:nvPr/>
        </p:nvSpPr>
        <p:spPr>
          <a:xfrm>
            <a:off x="1396462" y="455195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Elipse 79">
            <a:extLst>
              <a:ext uri="{FF2B5EF4-FFF2-40B4-BE49-F238E27FC236}">
                <a16:creationId xmlns:a16="http://schemas.microsoft.com/office/drawing/2014/main" id="{7521C698-AB79-4125-B1F7-56266C9768C6}"/>
              </a:ext>
            </a:extLst>
          </p:cNvPr>
          <p:cNvSpPr/>
          <p:nvPr/>
        </p:nvSpPr>
        <p:spPr>
          <a:xfrm>
            <a:off x="517056" y="3643001"/>
            <a:ext cx="74122" cy="8154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37B7ACD0-E780-4792-BFC0-A8EE2BCB7A62}"/>
              </a:ext>
            </a:extLst>
          </p:cNvPr>
          <p:cNvCxnSpPr>
            <a:cxnSpLocks/>
          </p:cNvCxnSpPr>
          <p:nvPr/>
        </p:nvCxnSpPr>
        <p:spPr>
          <a:xfrm flipH="1">
            <a:off x="563138" y="4634337"/>
            <a:ext cx="900257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DEB1F0AF-6D13-447C-B6C9-2279815244D2}"/>
              </a:ext>
            </a:extLst>
          </p:cNvPr>
          <p:cNvCxnSpPr>
            <a:cxnSpLocks/>
          </p:cNvCxnSpPr>
          <p:nvPr/>
        </p:nvCxnSpPr>
        <p:spPr>
          <a:xfrm flipV="1">
            <a:off x="563141" y="3724542"/>
            <a:ext cx="0" cy="90978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to 83">
            <a:extLst>
              <a:ext uri="{FF2B5EF4-FFF2-40B4-BE49-F238E27FC236}">
                <a16:creationId xmlns:a16="http://schemas.microsoft.com/office/drawing/2014/main" id="{DE6C8D1B-E171-442E-A6EB-7B196797E5E1}"/>
              </a:ext>
            </a:extLst>
          </p:cNvPr>
          <p:cNvCxnSpPr>
            <a:cxnSpLocks/>
          </p:cNvCxnSpPr>
          <p:nvPr/>
        </p:nvCxnSpPr>
        <p:spPr>
          <a:xfrm flipH="1" flipV="1">
            <a:off x="555636" y="3883952"/>
            <a:ext cx="893492" cy="315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E78C2B9F-99F9-498E-B597-C5B823E4C6C4}"/>
              </a:ext>
            </a:extLst>
          </p:cNvPr>
          <p:cNvCxnSpPr>
            <a:cxnSpLocks/>
          </p:cNvCxnSpPr>
          <p:nvPr/>
        </p:nvCxnSpPr>
        <p:spPr>
          <a:xfrm flipH="1">
            <a:off x="559166" y="4392689"/>
            <a:ext cx="90161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to 85">
            <a:extLst>
              <a:ext uri="{FF2B5EF4-FFF2-40B4-BE49-F238E27FC236}">
                <a16:creationId xmlns:a16="http://schemas.microsoft.com/office/drawing/2014/main" id="{89B83471-2482-4158-8FE9-AE4F350522C8}"/>
              </a:ext>
            </a:extLst>
          </p:cNvPr>
          <p:cNvCxnSpPr>
            <a:cxnSpLocks/>
          </p:cNvCxnSpPr>
          <p:nvPr/>
        </p:nvCxnSpPr>
        <p:spPr>
          <a:xfrm flipH="1">
            <a:off x="559166" y="4130440"/>
            <a:ext cx="8973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to 86">
            <a:extLst>
              <a:ext uri="{FF2B5EF4-FFF2-40B4-BE49-F238E27FC236}">
                <a16:creationId xmlns:a16="http://schemas.microsoft.com/office/drawing/2014/main" id="{39E85B1D-145D-4125-8F07-234333B37755}"/>
              </a:ext>
            </a:extLst>
          </p:cNvPr>
          <p:cNvCxnSpPr>
            <a:cxnSpLocks/>
          </p:cNvCxnSpPr>
          <p:nvPr/>
        </p:nvCxnSpPr>
        <p:spPr>
          <a:xfrm flipV="1">
            <a:off x="1216749" y="4592329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C831C5A3-3786-44B2-85BA-A41CECD950E8}"/>
              </a:ext>
            </a:extLst>
          </p:cNvPr>
          <p:cNvCxnSpPr>
            <a:cxnSpLocks/>
          </p:cNvCxnSpPr>
          <p:nvPr/>
        </p:nvCxnSpPr>
        <p:spPr>
          <a:xfrm flipV="1">
            <a:off x="1460194" y="4592329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to 88">
            <a:extLst>
              <a:ext uri="{FF2B5EF4-FFF2-40B4-BE49-F238E27FC236}">
                <a16:creationId xmlns:a16="http://schemas.microsoft.com/office/drawing/2014/main" id="{73CEA582-CCBD-493C-9D66-569CEFA0C5FC}"/>
              </a:ext>
            </a:extLst>
          </p:cNvPr>
          <p:cNvCxnSpPr>
            <a:cxnSpLocks/>
          </p:cNvCxnSpPr>
          <p:nvPr/>
        </p:nvCxnSpPr>
        <p:spPr>
          <a:xfrm flipV="1">
            <a:off x="977342" y="4592329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71DAC70B-4B75-4237-8E13-89254EFF2825}"/>
              </a:ext>
            </a:extLst>
          </p:cNvPr>
          <p:cNvCxnSpPr>
            <a:cxnSpLocks/>
          </p:cNvCxnSpPr>
          <p:nvPr/>
        </p:nvCxnSpPr>
        <p:spPr>
          <a:xfrm flipV="1">
            <a:off x="752445" y="4590646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to 90">
            <a:extLst>
              <a:ext uri="{FF2B5EF4-FFF2-40B4-BE49-F238E27FC236}">
                <a16:creationId xmlns:a16="http://schemas.microsoft.com/office/drawing/2014/main" id="{C7DE9BF0-D946-4F29-BCCE-91FDF9B68D05}"/>
              </a:ext>
            </a:extLst>
          </p:cNvPr>
          <p:cNvCxnSpPr>
            <a:cxnSpLocks/>
          </p:cNvCxnSpPr>
          <p:nvPr/>
        </p:nvCxnSpPr>
        <p:spPr>
          <a:xfrm flipV="1">
            <a:off x="752023" y="4346767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3C70D1C9-B926-4BE6-94CF-A499B27096F5}"/>
              </a:ext>
            </a:extLst>
          </p:cNvPr>
          <p:cNvCxnSpPr>
            <a:cxnSpLocks/>
          </p:cNvCxnSpPr>
          <p:nvPr/>
        </p:nvCxnSpPr>
        <p:spPr>
          <a:xfrm flipV="1">
            <a:off x="966545" y="4347636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>
            <a:extLst>
              <a:ext uri="{FF2B5EF4-FFF2-40B4-BE49-F238E27FC236}">
                <a16:creationId xmlns:a16="http://schemas.microsoft.com/office/drawing/2014/main" id="{048BE376-2304-4A9B-AD29-4024C67F84A0}"/>
              </a:ext>
            </a:extLst>
          </p:cNvPr>
          <p:cNvCxnSpPr>
            <a:cxnSpLocks/>
          </p:cNvCxnSpPr>
          <p:nvPr/>
        </p:nvCxnSpPr>
        <p:spPr>
          <a:xfrm flipV="1">
            <a:off x="1216749" y="4345376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4F7CE98A-F5A1-43E9-917E-EC7968FD4FC5}"/>
              </a:ext>
            </a:extLst>
          </p:cNvPr>
          <p:cNvCxnSpPr>
            <a:cxnSpLocks/>
          </p:cNvCxnSpPr>
          <p:nvPr/>
        </p:nvCxnSpPr>
        <p:spPr>
          <a:xfrm flipV="1">
            <a:off x="1461831" y="4344244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>
            <a:extLst>
              <a:ext uri="{FF2B5EF4-FFF2-40B4-BE49-F238E27FC236}">
                <a16:creationId xmlns:a16="http://schemas.microsoft.com/office/drawing/2014/main" id="{8D694F3C-C9C0-4AA5-B334-0F3B651F8B8A}"/>
              </a:ext>
            </a:extLst>
          </p:cNvPr>
          <p:cNvCxnSpPr>
            <a:cxnSpLocks/>
          </p:cNvCxnSpPr>
          <p:nvPr/>
        </p:nvCxnSpPr>
        <p:spPr>
          <a:xfrm flipV="1">
            <a:off x="755083" y="4088103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644AD80E-19B8-4F45-B513-C42F1D03FC17}"/>
              </a:ext>
            </a:extLst>
          </p:cNvPr>
          <p:cNvCxnSpPr>
            <a:cxnSpLocks/>
          </p:cNvCxnSpPr>
          <p:nvPr/>
        </p:nvCxnSpPr>
        <p:spPr>
          <a:xfrm flipV="1">
            <a:off x="755083" y="3835160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to 96">
            <a:extLst>
              <a:ext uri="{FF2B5EF4-FFF2-40B4-BE49-F238E27FC236}">
                <a16:creationId xmlns:a16="http://schemas.microsoft.com/office/drawing/2014/main" id="{AFAF532F-6641-4C84-9382-BC0A2AD564C5}"/>
              </a:ext>
            </a:extLst>
          </p:cNvPr>
          <p:cNvCxnSpPr>
            <a:cxnSpLocks/>
          </p:cNvCxnSpPr>
          <p:nvPr/>
        </p:nvCxnSpPr>
        <p:spPr>
          <a:xfrm flipV="1">
            <a:off x="970280" y="3838791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to 97">
            <a:extLst>
              <a:ext uri="{FF2B5EF4-FFF2-40B4-BE49-F238E27FC236}">
                <a16:creationId xmlns:a16="http://schemas.microsoft.com/office/drawing/2014/main" id="{25F5A426-5CC4-4D64-9696-FC4165A5A1B0}"/>
              </a:ext>
            </a:extLst>
          </p:cNvPr>
          <p:cNvCxnSpPr>
            <a:cxnSpLocks/>
          </p:cNvCxnSpPr>
          <p:nvPr/>
        </p:nvCxnSpPr>
        <p:spPr>
          <a:xfrm flipV="1">
            <a:off x="1212496" y="3840332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to 98">
            <a:extLst>
              <a:ext uri="{FF2B5EF4-FFF2-40B4-BE49-F238E27FC236}">
                <a16:creationId xmlns:a16="http://schemas.microsoft.com/office/drawing/2014/main" id="{C9EE71F1-4534-46CC-A518-21802AF0E6BF}"/>
              </a:ext>
            </a:extLst>
          </p:cNvPr>
          <p:cNvCxnSpPr>
            <a:cxnSpLocks/>
          </p:cNvCxnSpPr>
          <p:nvPr/>
        </p:nvCxnSpPr>
        <p:spPr>
          <a:xfrm flipV="1">
            <a:off x="1454419" y="3843407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to 99">
            <a:extLst>
              <a:ext uri="{FF2B5EF4-FFF2-40B4-BE49-F238E27FC236}">
                <a16:creationId xmlns:a16="http://schemas.microsoft.com/office/drawing/2014/main" id="{1153C823-FCB7-4ED0-BCB1-2D30C0FE770D}"/>
              </a:ext>
            </a:extLst>
          </p:cNvPr>
          <p:cNvCxnSpPr>
            <a:cxnSpLocks/>
          </p:cNvCxnSpPr>
          <p:nvPr/>
        </p:nvCxnSpPr>
        <p:spPr>
          <a:xfrm flipV="1">
            <a:off x="969987" y="4084227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to 100">
            <a:extLst>
              <a:ext uri="{FF2B5EF4-FFF2-40B4-BE49-F238E27FC236}">
                <a16:creationId xmlns:a16="http://schemas.microsoft.com/office/drawing/2014/main" id="{FC13083F-5BAE-41F5-B33B-AFDB19215C90}"/>
              </a:ext>
            </a:extLst>
          </p:cNvPr>
          <p:cNvCxnSpPr>
            <a:cxnSpLocks/>
          </p:cNvCxnSpPr>
          <p:nvPr/>
        </p:nvCxnSpPr>
        <p:spPr>
          <a:xfrm flipV="1">
            <a:off x="1216748" y="4091135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to 101">
            <a:extLst>
              <a:ext uri="{FF2B5EF4-FFF2-40B4-BE49-F238E27FC236}">
                <a16:creationId xmlns:a16="http://schemas.microsoft.com/office/drawing/2014/main" id="{84FBD354-F395-40A3-9699-0BDC7B31EC76}"/>
              </a:ext>
            </a:extLst>
          </p:cNvPr>
          <p:cNvCxnSpPr>
            <a:cxnSpLocks/>
          </p:cNvCxnSpPr>
          <p:nvPr/>
        </p:nvCxnSpPr>
        <p:spPr>
          <a:xfrm flipV="1">
            <a:off x="1463394" y="4085452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tângulo 111">
            <a:extLst>
              <a:ext uri="{FF2B5EF4-FFF2-40B4-BE49-F238E27FC236}">
                <a16:creationId xmlns:a16="http://schemas.microsoft.com/office/drawing/2014/main" id="{440797FF-0028-4039-BBD3-7B113191BE65}"/>
              </a:ext>
            </a:extLst>
          </p:cNvPr>
          <p:cNvSpPr/>
          <p:nvPr/>
        </p:nvSpPr>
        <p:spPr>
          <a:xfrm>
            <a:off x="2791091" y="373845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tângulo 112">
            <a:extLst>
              <a:ext uri="{FF2B5EF4-FFF2-40B4-BE49-F238E27FC236}">
                <a16:creationId xmlns:a16="http://schemas.microsoft.com/office/drawing/2014/main" id="{8E250F96-20EB-4643-9DE5-BF6D0083B8DE}"/>
              </a:ext>
            </a:extLst>
          </p:cNvPr>
          <p:cNvSpPr/>
          <p:nvPr/>
        </p:nvSpPr>
        <p:spPr>
          <a:xfrm>
            <a:off x="3156941" y="373845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tângulo 113">
            <a:extLst>
              <a:ext uri="{FF2B5EF4-FFF2-40B4-BE49-F238E27FC236}">
                <a16:creationId xmlns:a16="http://schemas.microsoft.com/office/drawing/2014/main" id="{3130CC9E-EC29-4942-B64F-7F885D45E861}"/>
              </a:ext>
            </a:extLst>
          </p:cNvPr>
          <p:cNvSpPr/>
          <p:nvPr/>
        </p:nvSpPr>
        <p:spPr>
          <a:xfrm>
            <a:off x="2791091" y="394419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tângulo 114">
            <a:extLst>
              <a:ext uri="{FF2B5EF4-FFF2-40B4-BE49-F238E27FC236}">
                <a16:creationId xmlns:a16="http://schemas.microsoft.com/office/drawing/2014/main" id="{227D779D-5FCE-4860-88CC-FB6ADA08BA63}"/>
              </a:ext>
            </a:extLst>
          </p:cNvPr>
          <p:cNvSpPr/>
          <p:nvPr/>
        </p:nvSpPr>
        <p:spPr>
          <a:xfrm>
            <a:off x="3156938" y="394056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tângulo 115">
            <a:extLst>
              <a:ext uri="{FF2B5EF4-FFF2-40B4-BE49-F238E27FC236}">
                <a16:creationId xmlns:a16="http://schemas.microsoft.com/office/drawing/2014/main" id="{5E4FA167-6E9A-4B0C-8449-32EA9201F0D0}"/>
              </a:ext>
            </a:extLst>
          </p:cNvPr>
          <p:cNvSpPr/>
          <p:nvPr/>
        </p:nvSpPr>
        <p:spPr>
          <a:xfrm>
            <a:off x="2791090" y="415421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tângulo 116">
            <a:extLst>
              <a:ext uri="{FF2B5EF4-FFF2-40B4-BE49-F238E27FC236}">
                <a16:creationId xmlns:a16="http://schemas.microsoft.com/office/drawing/2014/main" id="{35342448-2405-4360-A81F-3D8601CAC494}"/>
              </a:ext>
            </a:extLst>
          </p:cNvPr>
          <p:cNvSpPr/>
          <p:nvPr/>
        </p:nvSpPr>
        <p:spPr>
          <a:xfrm>
            <a:off x="2791091" y="436423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tângulo 117">
            <a:extLst>
              <a:ext uri="{FF2B5EF4-FFF2-40B4-BE49-F238E27FC236}">
                <a16:creationId xmlns:a16="http://schemas.microsoft.com/office/drawing/2014/main" id="{2249C222-294E-423C-92F3-3F0A441C7B04}"/>
              </a:ext>
            </a:extLst>
          </p:cNvPr>
          <p:cNvSpPr/>
          <p:nvPr/>
        </p:nvSpPr>
        <p:spPr>
          <a:xfrm>
            <a:off x="2791091" y="459620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tângulo 118">
            <a:extLst>
              <a:ext uri="{FF2B5EF4-FFF2-40B4-BE49-F238E27FC236}">
                <a16:creationId xmlns:a16="http://schemas.microsoft.com/office/drawing/2014/main" id="{336F4FDA-C844-490C-AEC2-75F585CE17F3}"/>
              </a:ext>
            </a:extLst>
          </p:cNvPr>
          <p:cNvSpPr/>
          <p:nvPr/>
        </p:nvSpPr>
        <p:spPr>
          <a:xfrm>
            <a:off x="3156939" y="414993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tângulo 119">
            <a:extLst>
              <a:ext uri="{FF2B5EF4-FFF2-40B4-BE49-F238E27FC236}">
                <a16:creationId xmlns:a16="http://schemas.microsoft.com/office/drawing/2014/main" id="{A14FE7E8-039F-4514-888D-34E53B09557F}"/>
              </a:ext>
            </a:extLst>
          </p:cNvPr>
          <p:cNvSpPr/>
          <p:nvPr/>
        </p:nvSpPr>
        <p:spPr>
          <a:xfrm>
            <a:off x="3156939" y="436251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tângulo 120">
            <a:extLst>
              <a:ext uri="{FF2B5EF4-FFF2-40B4-BE49-F238E27FC236}">
                <a16:creationId xmlns:a16="http://schemas.microsoft.com/office/drawing/2014/main" id="{A8A9CEDB-331A-4794-8DAC-850ACA571060}"/>
              </a:ext>
            </a:extLst>
          </p:cNvPr>
          <p:cNvSpPr/>
          <p:nvPr/>
        </p:nvSpPr>
        <p:spPr>
          <a:xfrm>
            <a:off x="3156938" y="459620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Conector reto 122">
            <a:extLst>
              <a:ext uri="{FF2B5EF4-FFF2-40B4-BE49-F238E27FC236}">
                <a16:creationId xmlns:a16="http://schemas.microsoft.com/office/drawing/2014/main" id="{A01B7D10-D1CC-4F41-924F-15ACA3A16DC0}"/>
              </a:ext>
            </a:extLst>
          </p:cNvPr>
          <p:cNvCxnSpPr>
            <a:cxnSpLocks/>
          </p:cNvCxnSpPr>
          <p:nvPr/>
        </p:nvCxnSpPr>
        <p:spPr>
          <a:xfrm>
            <a:off x="3080262" y="3679796"/>
            <a:ext cx="3694" cy="95402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to 123">
            <a:extLst>
              <a:ext uri="{FF2B5EF4-FFF2-40B4-BE49-F238E27FC236}">
                <a16:creationId xmlns:a16="http://schemas.microsoft.com/office/drawing/2014/main" id="{DC9054B4-934C-4D79-A7D9-16DC98CD2B25}"/>
              </a:ext>
            </a:extLst>
          </p:cNvPr>
          <p:cNvCxnSpPr>
            <a:cxnSpLocks/>
          </p:cNvCxnSpPr>
          <p:nvPr/>
        </p:nvCxnSpPr>
        <p:spPr>
          <a:xfrm flipH="1">
            <a:off x="2851130" y="3787237"/>
            <a:ext cx="85157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to 124">
            <a:extLst>
              <a:ext uri="{FF2B5EF4-FFF2-40B4-BE49-F238E27FC236}">
                <a16:creationId xmlns:a16="http://schemas.microsoft.com/office/drawing/2014/main" id="{002B40AE-6E70-45A2-B96B-168572178111}"/>
              </a:ext>
            </a:extLst>
          </p:cNvPr>
          <p:cNvCxnSpPr>
            <a:cxnSpLocks/>
          </p:cNvCxnSpPr>
          <p:nvPr/>
        </p:nvCxnSpPr>
        <p:spPr>
          <a:xfrm flipH="1">
            <a:off x="2851130" y="3968765"/>
            <a:ext cx="85157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to 125">
            <a:extLst>
              <a:ext uri="{FF2B5EF4-FFF2-40B4-BE49-F238E27FC236}">
                <a16:creationId xmlns:a16="http://schemas.microsoft.com/office/drawing/2014/main" id="{EEC1FA05-9241-4D81-B64F-415067D4C40F}"/>
              </a:ext>
            </a:extLst>
          </p:cNvPr>
          <p:cNvCxnSpPr>
            <a:cxnSpLocks/>
          </p:cNvCxnSpPr>
          <p:nvPr/>
        </p:nvCxnSpPr>
        <p:spPr>
          <a:xfrm flipH="1">
            <a:off x="2854895" y="4178137"/>
            <a:ext cx="81392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to 126">
            <a:extLst>
              <a:ext uri="{FF2B5EF4-FFF2-40B4-BE49-F238E27FC236}">
                <a16:creationId xmlns:a16="http://schemas.microsoft.com/office/drawing/2014/main" id="{CE32DD14-AC70-463E-B2EF-A5A7ECB05139}"/>
              </a:ext>
            </a:extLst>
          </p:cNvPr>
          <p:cNvCxnSpPr>
            <a:cxnSpLocks/>
          </p:cNvCxnSpPr>
          <p:nvPr/>
        </p:nvCxnSpPr>
        <p:spPr>
          <a:xfrm flipH="1">
            <a:off x="2851501" y="4390718"/>
            <a:ext cx="8478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to 127">
            <a:extLst>
              <a:ext uri="{FF2B5EF4-FFF2-40B4-BE49-F238E27FC236}">
                <a16:creationId xmlns:a16="http://schemas.microsoft.com/office/drawing/2014/main" id="{EDC0338B-43F4-4BA1-BFD2-B9554CE5CD94}"/>
              </a:ext>
            </a:extLst>
          </p:cNvPr>
          <p:cNvCxnSpPr>
            <a:cxnSpLocks/>
          </p:cNvCxnSpPr>
          <p:nvPr/>
        </p:nvCxnSpPr>
        <p:spPr>
          <a:xfrm flipH="1">
            <a:off x="2854893" y="4624409"/>
            <a:ext cx="813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to 129">
            <a:extLst>
              <a:ext uri="{FF2B5EF4-FFF2-40B4-BE49-F238E27FC236}">
                <a16:creationId xmlns:a16="http://schemas.microsoft.com/office/drawing/2014/main" id="{553F3388-642F-4AAE-80FC-9C8D1634F460}"/>
              </a:ext>
            </a:extLst>
          </p:cNvPr>
          <p:cNvCxnSpPr>
            <a:cxnSpLocks/>
          </p:cNvCxnSpPr>
          <p:nvPr/>
        </p:nvCxnSpPr>
        <p:spPr>
          <a:xfrm>
            <a:off x="2936287" y="3679923"/>
            <a:ext cx="0" cy="94448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to 130">
            <a:extLst>
              <a:ext uri="{FF2B5EF4-FFF2-40B4-BE49-F238E27FC236}">
                <a16:creationId xmlns:a16="http://schemas.microsoft.com/office/drawing/2014/main" id="{3DB59943-BE9E-4B2F-928C-9AEA4CC4837B}"/>
              </a:ext>
            </a:extLst>
          </p:cNvPr>
          <p:cNvCxnSpPr>
            <a:cxnSpLocks/>
          </p:cNvCxnSpPr>
          <p:nvPr/>
        </p:nvCxnSpPr>
        <p:spPr>
          <a:xfrm flipH="1">
            <a:off x="3083956" y="3794560"/>
            <a:ext cx="85157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to 131">
            <a:extLst>
              <a:ext uri="{FF2B5EF4-FFF2-40B4-BE49-F238E27FC236}">
                <a16:creationId xmlns:a16="http://schemas.microsoft.com/office/drawing/2014/main" id="{876226D6-E94F-4A48-82EB-7AF4E0A06CEF}"/>
              </a:ext>
            </a:extLst>
          </p:cNvPr>
          <p:cNvCxnSpPr>
            <a:cxnSpLocks/>
          </p:cNvCxnSpPr>
          <p:nvPr/>
        </p:nvCxnSpPr>
        <p:spPr>
          <a:xfrm flipH="1">
            <a:off x="3083955" y="3968765"/>
            <a:ext cx="85157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to 132">
            <a:extLst>
              <a:ext uri="{FF2B5EF4-FFF2-40B4-BE49-F238E27FC236}">
                <a16:creationId xmlns:a16="http://schemas.microsoft.com/office/drawing/2014/main" id="{7E8ED5CF-4FCA-45C7-BC1C-7CFB58B75CEF}"/>
              </a:ext>
            </a:extLst>
          </p:cNvPr>
          <p:cNvCxnSpPr>
            <a:cxnSpLocks/>
          </p:cNvCxnSpPr>
          <p:nvPr/>
        </p:nvCxnSpPr>
        <p:spPr>
          <a:xfrm flipH="1">
            <a:off x="3080263" y="4395274"/>
            <a:ext cx="8478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to 133">
            <a:extLst>
              <a:ext uri="{FF2B5EF4-FFF2-40B4-BE49-F238E27FC236}">
                <a16:creationId xmlns:a16="http://schemas.microsoft.com/office/drawing/2014/main" id="{0243D460-8C8A-4121-AAA0-C4985D145666}"/>
              </a:ext>
            </a:extLst>
          </p:cNvPr>
          <p:cNvCxnSpPr>
            <a:cxnSpLocks/>
          </p:cNvCxnSpPr>
          <p:nvPr/>
        </p:nvCxnSpPr>
        <p:spPr>
          <a:xfrm flipH="1">
            <a:off x="3075544" y="4627481"/>
            <a:ext cx="813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to 134">
            <a:extLst>
              <a:ext uri="{FF2B5EF4-FFF2-40B4-BE49-F238E27FC236}">
                <a16:creationId xmlns:a16="http://schemas.microsoft.com/office/drawing/2014/main" id="{1F6A2F09-3489-4106-8047-AC42F2AE3133}"/>
              </a:ext>
            </a:extLst>
          </p:cNvPr>
          <p:cNvCxnSpPr>
            <a:cxnSpLocks/>
          </p:cNvCxnSpPr>
          <p:nvPr/>
        </p:nvCxnSpPr>
        <p:spPr>
          <a:xfrm flipH="1">
            <a:off x="3084440" y="4174793"/>
            <a:ext cx="85157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to 136">
            <a:extLst>
              <a:ext uri="{FF2B5EF4-FFF2-40B4-BE49-F238E27FC236}">
                <a16:creationId xmlns:a16="http://schemas.microsoft.com/office/drawing/2014/main" id="{A373544E-9AD3-436A-89F7-8B31AE37E00A}"/>
              </a:ext>
            </a:extLst>
          </p:cNvPr>
          <p:cNvCxnSpPr>
            <a:cxnSpLocks/>
          </p:cNvCxnSpPr>
          <p:nvPr/>
        </p:nvCxnSpPr>
        <p:spPr>
          <a:xfrm flipH="1" flipV="1">
            <a:off x="582884" y="3689397"/>
            <a:ext cx="942622" cy="257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to 140">
            <a:extLst>
              <a:ext uri="{FF2B5EF4-FFF2-40B4-BE49-F238E27FC236}">
                <a16:creationId xmlns:a16="http://schemas.microsoft.com/office/drawing/2014/main" id="{CDFC09E3-1EC1-4DB8-8AE8-B787B5707830}"/>
              </a:ext>
            </a:extLst>
          </p:cNvPr>
          <p:cNvCxnSpPr>
            <a:cxnSpLocks/>
          </p:cNvCxnSpPr>
          <p:nvPr/>
        </p:nvCxnSpPr>
        <p:spPr>
          <a:xfrm flipH="1" flipV="1">
            <a:off x="563138" y="1684376"/>
            <a:ext cx="2220" cy="195862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tângulo 153">
            <a:extLst>
              <a:ext uri="{FF2B5EF4-FFF2-40B4-BE49-F238E27FC236}">
                <a16:creationId xmlns:a16="http://schemas.microsoft.com/office/drawing/2014/main" id="{15794F26-BE28-4A48-94E8-47429693064C}"/>
              </a:ext>
            </a:extLst>
          </p:cNvPr>
          <p:cNvSpPr/>
          <p:nvPr/>
        </p:nvSpPr>
        <p:spPr>
          <a:xfrm>
            <a:off x="2748985" y="77580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tângulo 154">
            <a:extLst>
              <a:ext uri="{FF2B5EF4-FFF2-40B4-BE49-F238E27FC236}">
                <a16:creationId xmlns:a16="http://schemas.microsoft.com/office/drawing/2014/main" id="{FB83737E-DA30-4BC2-9ED3-5FC1F70AB1C4}"/>
              </a:ext>
            </a:extLst>
          </p:cNvPr>
          <p:cNvSpPr/>
          <p:nvPr/>
        </p:nvSpPr>
        <p:spPr>
          <a:xfrm>
            <a:off x="3076521" y="77888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tângulo 155">
            <a:extLst>
              <a:ext uri="{FF2B5EF4-FFF2-40B4-BE49-F238E27FC236}">
                <a16:creationId xmlns:a16="http://schemas.microsoft.com/office/drawing/2014/main" id="{1256931C-A06E-4101-814C-1C2E16751115}"/>
              </a:ext>
            </a:extLst>
          </p:cNvPr>
          <p:cNvSpPr/>
          <p:nvPr/>
        </p:nvSpPr>
        <p:spPr>
          <a:xfrm>
            <a:off x="2748985" y="100949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tângulo 156">
            <a:extLst>
              <a:ext uri="{FF2B5EF4-FFF2-40B4-BE49-F238E27FC236}">
                <a16:creationId xmlns:a16="http://schemas.microsoft.com/office/drawing/2014/main" id="{6BA2BE9B-6E1C-4C8A-990B-C1185556DE83}"/>
              </a:ext>
            </a:extLst>
          </p:cNvPr>
          <p:cNvSpPr/>
          <p:nvPr/>
        </p:nvSpPr>
        <p:spPr>
          <a:xfrm>
            <a:off x="3076521" y="101258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tângulo 157">
            <a:extLst>
              <a:ext uri="{FF2B5EF4-FFF2-40B4-BE49-F238E27FC236}">
                <a16:creationId xmlns:a16="http://schemas.microsoft.com/office/drawing/2014/main" id="{2362BD33-60BD-4FBD-99A0-8F634C5563B2}"/>
              </a:ext>
            </a:extLst>
          </p:cNvPr>
          <p:cNvSpPr/>
          <p:nvPr/>
        </p:nvSpPr>
        <p:spPr>
          <a:xfrm>
            <a:off x="2748985" y="125250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tângulo 158">
            <a:extLst>
              <a:ext uri="{FF2B5EF4-FFF2-40B4-BE49-F238E27FC236}">
                <a16:creationId xmlns:a16="http://schemas.microsoft.com/office/drawing/2014/main" id="{1EB5F405-1DB3-4978-B838-DCD1F7191DF4}"/>
              </a:ext>
            </a:extLst>
          </p:cNvPr>
          <p:cNvSpPr/>
          <p:nvPr/>
        </p:nvSpPr>
        <p:spPr>
          <a:xfrm>
            <a:off x="3076521" y="125559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tângulo 159">
            <a:extLst>
              <a:ext uri="{FF2B5EF4-FFF2-40B4-BE49-F238E27FC236}">
                <a16:creationId xmlns:a16="http://schemas.microsoft.com/office/drawing/2014/main" id="{834F7341-0D8F-42DE-9C8C-3F9CF3D98185}"/>
              </a:ext>
            </a:extLst>
          </p:cNvPr>
          <p:cNvSpPr/>
          <p:nvPr/>
        </p:nvSpPr>
        <p:spPr>
          <a:xfrm>
            <a:off x="2748985" y="150423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tângulo 160">
            <a:extLst>
              <a:ext uri="{FF2B5EF4-FFF2-40B4-BE49-F238E27FC236}">
                <a16:creationId xmlns:a16="http://schemas.microsoft.com/office/drawing/2014/main" id="{482358D4-289A-457A-B133-BD007C6A895B}"/>
              </a:ext>
            </a:extLst>
          </p:cNvPr>
          <p:cNvSpPr/>
          <p:nvPr/>
        </p:nvSpPr>
        <p:spPr>
          <a:xfrm>
            <a:off x="3075185" y="150466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tângulo 161">
            <a:extLst>
              <a:ext uri="{FF2B5EF4-FFF2-40B4-BE49-F238E27FC236}">
                <a16:creationId xmlns:a16="http://schemas.microsoft.com/office/drawing/2014/main" id="{89466077-6517-4810-BA9E-8931E793A0C2}"/>
              </a:ext>
            </a:extLst>
          </p:cNvPr>
          <p:cNvSpPr/>
          <p:nvPr/>
        </p:nvSpPr>
        <p:spPr>
          <a:xfrm>
            <a:off x="2748985" y="175597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tângulo 162">
            <a:extLst>
              <a:ext uri="{FF2B5EF4-FFF2-40B4-BE49-F238E27FC236}">
                <a16:creationId xmlns:a16="http://schemas.microsoft.com/office/drawing/2014/main" id="{B03D4013-A6DE-4C6C-8613-CD54DA1FEC76}"/>
              </a:ext>
            </a:extLst>
          </p:cNvPr>
          <p:cNvSpPr/>
          <p:nvPr/>
        </p:nvSpPr>
        <p:spPr>
          <a:xfrm>
            <a:off x="3067840" y="174262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tângulo 163">
            <a:extLst>
              <a:ext uri="{FF2B5EF4-FFF2-40B4-BE49-F238E27FC236}">
                <a16:creationId xmlns:a16="http://schemas.microsoft.com/office/drawing/2014/main" id="{022A5AEE-1D16-457B-975D-D10A4663F851}"/>
              </a:ext>
            </a:extLst>
          </p:cNvPr>
          <p:cNvSpPr/>
          <p:nvPr/>
        </p:nvSpPr>
        <p:spPr>
          <a:xfrm>
            <a:off x="2748985" y="201786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tângulo 164">
            <a:extLst>
              <a:ext uri="{FF2B5EF4-FFF2-40B4-BE49-F238E27FC236}">
                <a16:creationId xmlns:a16="http://schemas.microsoft.com/office/drawing/2014/main" id="{AE8326DE-3E96-47A0-9DB4-B87844B48757}"/>
              </a:ext>
            </a:extLst>
          </p:cNvPr>
          <p:cNvSpPr/>
          <p:nvPr/>
        </p:nvSpPr>
        <p:spPr>
          <a:xfrm>
            <a:off x="3072436" y="201786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8" name="Conector reto 167">
            <a:extLst>
              <a:ext uri="{FF2B5EF4-FFF2-40B4-BE49-F238E27FC236}">
                <a16:creationId xmlns:a16="http://schemas.microsoft.com/office/drawing/2014/main" id="{0A6EC4BF-D654-420A-AA9B-8ED5B37BFC03}"/>
              </a:ext>
            </a:extLst>
          </p:cNvPr>
          <p:cNvCxnSpPr>
            <a:cxnSpLocks/>
          </p:cNvCxnSpPr>
          <p:nvPr/>
        </p:nvCxnSpPr>
        <p:spPr>
          <a:xfrm flipH="1">
            <a:off x="2851433" y="843731"/>
            <a:ext cx="13968" cy="1426809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reto 169">
            <a:extLst>
              <a:ext uri="{FF2B5EF4-FFF2-40B4-BE49-F238E27FC236}">
                <a16:creationId xmlns:a16="http://schemas.microsoft.com/office/drawing/2014/main" id="{0900C829-5ECA-4017-8E15-32EF907535D7}"/>
              </a:ext>
            </a:extLst>
          </p:cNvPr>
          <p:cNvCxnSpPr>
            <a:cxnSpLocks/>
          </p:cNvCxnSpPr>
          <p:nvPr/>
        </p:nvCxnSpPr>
        <p:spPr>
          <a:xfrm flipH="1">
            <a:off x="3015677" y="832201"/>
            <a:ext cx="13968" cy="1426809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reto 170">
            <a:extLst>
              <a:ext uri="{FF2B5EF4-FFF2-40B4-BE49-F238E27FC236}">
                <a16:creationId xmlns:a16="http://schemas.microsoft.com/office/drawing/2014/main" id="{0BB72C11-E772-43A4-AACC-35E7BF9AF025}"/>
              </a:ext>
            </a:extLst>
          </p:cNvPr>
          <p:cNvCxnSpPr>
            <a:cxnSpLocks/>
          </p:cNvCxnSpPr>
          <p:nvPr/>
        </p:nvCxnSpPr>
        <p:spPr>
          <a:xfrm flipH="1" flipV="1">
            <a:off x="563138" y="2259010"/>
            <a:ext cx="2452540" cy="5499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reto 172">
            <a:extLst>
              <a:ext uri="{FF2B5EF4-FFF2-40B4-BE49-F238E27FC236}">
                <a16:creationId xmlns:a16="http://schemas.microsoft.com/office/drawing/2014/main" id="{BD678D90-F696-43C8-A48C-A98FD10D850B}"/>
              </a:ext>
            </a:extLst>
          </p:cNvPr>
          <p:cNvCxnSpPr>
            <a:cxnSpLocks/>
          </p:cNvCxnSpPr>
          <p:nvPr/>
        </p:nvCxnSpPr>
        <p:spPr>
          <a:xfrm flipH="1">
            <a:off x="2813303" y="843091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reto 173">
            <a:extLst>
              <a:ext uri="{FF2B5EF4-FFF2-40B4-BE49-F238E27FC236}">
                <a16:creationId xmlns:a16="http://schemas.microsoft.com/office/drawing/2014/main" id="{F0170E49-1388-4306-A0E4-9FC09DA251A2}"/>
              </a:ext>
            </a:extLst>
          </p:cNvPr>
          <p:cNvCxnSpPr>
            <a:cxnSpLocks/>
          </p:cNvCxnSpPr>
          <p:nvPr/>
        </p:nvCxnSpPr>
        <p:spPr>
          <a:xfrm flipH="1">
            <a:off x="2806907" y="1063604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ector reto 174">
            <a:extLst>
              <a:ext uri="{FF2B5EF4-FFF2-40B4-BE49-F238E27FC236}">
                <a16:creationId xmlns:a16="http://schemas.microsoft.com/office/drawing/2014/main" id="{FAE4A8BF-235A-4B62-8EF5-D697D668E254}"/>
              </a:ext>
            </a:extLst>
          </p:cNvPr>
          <p:cNvCxnSpPr>
            <a:cxnSpLocks/>
          </p:cNvCxnSpPr>
          <p:nvPr/>
        </p:nvCxnSpPr>
        <p:spPr>
          <a:xfrm flipH="1">
            <a:off x="2805462" y="1308905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reto 175">
            <a:extLst>
              <a:ext uri="{FF2B5EF4-FFF2-40B4-BE49-F238E27FC236}">
                <a16:creationId xmlns:a16="http://schemas.microsoft.com/office/drawing/2014/main" id="{EB95180C-4F17-4F63-B3D9-B709CD4185E3}"/>
              </a:ext>
            </a:extLst>
          </p:cNvPr>
          <p:cNvCxnSpPr>
            <a:cxnSpLocks/>
          </p:cNvCxnSpPr>
          <p:nvPr/>
        </p:nvCxnSpPr>
        <p:spPr>
          <a:xfrm flipH="1">
            <a:off x="2799923" y="1557135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ector reto 176">
            <a:extLst>
              <a:ext uri="{FF2B5EF4-FFF2-40B4-BE49-F238E27FC236}">
                <a16:creationId xmlns:a16="http://schemas.microsoft.com/office/drawing/2014/main" id="{61EF1907-FDC7-411F-A678-6E87E2F50EBD}"/>
              </a:ext>
            </a:extLst>
          </p:cNvPr>
          <p:cNvCxnSpPr>
            <a:cxnSpLocks/>
          </p:cNvCxnSpPr>
          <p:nvPr/>
        </p:nvCxnSpPr>
        <p:spPr>
          <a:xfrm flipH="1">
            <a:off x="2799923" y="1814359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ctor reto 177">
            <a:extLst>
              <a:ext uri="{FF2B5EF4-FFF2-40B4-BE49-F238E27FC236}">
                <a16:creationId xmlns:a16="http://schemas.microsoft.com/office/drawing/2014/main" id="{CA173901-53CC-48D9-AE05-722C02146451}"/>
              </a:ext>
            </a:extLst>
          </p:cNvPr>
          <p:cNvCxnSpPr>
            <a:cxnSpLocks/>
          </p:cNvCxnSpPr>
          <p:nvPr/>
        </p:nvCxnSpPr>
        <p:spPr>
          <a:xfrm flipH="1">
            <a:off x="2796602" y="2076251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ector reto 178">
            <a:extLst>
              <a:ext uri="{FF2B5EF4-FFF2-40B4-BE49-F238E27FC236}">
                <a16:creationId xmlns:a16="http://schemas.microsoft.com/office/drawing/2014/main" id="{5A13A43F-C23E-4DFE-8A25-8E2C4FF5DBE6}"/>
              </a:ext>
            </a:extLst>
          </p:cNvPr>
          <p:cNvCxnSpPr>
            <a:cxnSpLocks/>
          </p:cNvCxnSpPr>
          <p:nvPr/>
        </p:nvCxnSpPr>
        <p:spPr>
          <a:xfrm flipH="1">
            <a:off x="3029645" y="1065673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ector reto 179">
            <a:extLst>
              <a:ext uri="{FF2B5EF4-FFF2-40B4-BE49-F238E27FC236}">
                <a16:creationId xmlns:a16="http://schemas.microsoft.com/office/drawing/2014/main" id="{47E52C3D-BCC8-4E2D-BCFE-168AA45BABD6}"/>
              </a:ext>
            </a:extLst>
          </p:cNvPr>
          <p:cNvCxnSpPr>
            <a:cxnSpLocks/>
          </p:cNvCxnSpPr>
          <p:nvPr/>
        </p:nvCxnSpPr>
        <p:spPr>
          <a:xfrm flipH="1">
            <a:off x="3028472" y="1316613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ector reto 180">
            <a:extLst>
              <a:ext uri="{FF2B5EF4-FFF2-40B4-BE49-F238E27FC236}">
                <a16:creationId xmlns:a16="http://schemas.microsoft.com/office/drawing/2014/main" id="{BEA8E03F-CA6D-4F78-B925-FB0F545974B6}"/>
              </a:ext>
            </a:extLst>
          </p:cNvPr>
          <p:cNvCxnSpPr>
            <a:cxnSpLocks/>
          </p:cNvCxnSpPr>
          <p:nvPr/>
        </p:nvCxnSpPr>
        <p:spPr>
          <a:xfrm flipH="1">
            <a:off x="3025461" y="1557135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ector reto 181">
            <a:extLst>
              <a:ext uri="{FF2B5EF4-FFF2-40B4-BE49-F238E27FC236}">
                <a16:creationId xmlns:a16="http://schemas.microsoft.com/office/drawing/2014/main" id="{E1CB5C04-6915-4951-A5C5-FD0EF312598B}"/>
              </a:ext>
            </a:extLst>
          </p:cNvPr>
          <p:cNvCxnSpPr>
            <a:cxnSpLocks/>
          </p:cNvCxnSpPr>
          <p:nvPr/>
        </p:nvCxnSpPr>
        <p:spPr>
          <a:xfrm flipH="1">
            <a:off x="3022661" y="1799026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reto 182">
            <a:extLst>
              <a:ext uri="{FF2B5EF4-FFF2-40B4-BE49-F238E27FC236}">
                <a16:creationId xmlns:a16="http://schemas.microsoft.com/office/drawing/2014/main" id="{1BE4D520-5648-4318-9B20-D453B32AE5BA}"/>
              </a:ext>
            </a:extLst>
          </p:cNvPr>
          <p:cNvCxnSpPr>
            <a:cxnSpLocks/>
          </p:cNvCxnSpPr>
          <p:nvPr/>
        </p:nvCxnSpPr>
        <p:spPr>
          <a:xfrm flipH="1">
            <a:off x="3016691" y="2074264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ector reto 183">
            <a:extLst>
              <a:ext uri="{FF2B5EF4-FFF2-40B4-BE49-F238E27FC236}">
                <a16:creationId xmlns:a16="http://schemas.microsoft.com/office/drawing/2014/main" id="{96EB8463-2258-4732-8244-C93FE83DB6BE}"/>
              </a:ext>
            </a:extLst>
          </p:cNvPr>
          <p:cNvCxnSpPr>
            <a:cxnSpLocks/>
          </p:cNvCxnSpPr>
          <p:nvPr/>
        </p:nvCxnSpPr>
        <p:spPr>
          <a:xfrm flipH="1">
            <a:off x="3029645" y="834249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tângulo 195">
            <a:extLst>
              <a:ext uri="{FF2B5EF4-FFF2-40B4-BE49-F238E27FC236}">
                <a16:creationId xmlns:a16="http://schemas.microsoft.com/office/drawing/2014/main" id="{18E16E71-1EEE-41D8-9774-D95C21FE8154}"/>
              </a:ext>
            </a:extLst>
          </p:cNvPr>
          <p:cNvSpPr/>
          <p:nvPr/>
        </p:nvSpPr>
        <p:spPr>
          <a:xfrm>
            <a:off x="2665024" y="250769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tângulo 196">
            <a:extLst>
              <a:ext uri="{FF2B5EF4-FFF2-40B4-BE49-F238E27FC236}">
                <a16:creationId xmlns:a16="http://schemas.microsoft.com/office/drawing/2014/main" id="{CA2F9AA8-1D84-4AC0-A0AC-1581B147D87B}"/>
              </a:ext>
            </a:extLst>
          </p:cNvPr>
          <p:cNvSpPr/>
          <p:nvPr/>
        </p:nvSpPr>
        <p:spPr>
          <a:xfrm>
            <a:off x="3215853" y="250161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tângulo 197">
            <a:extLst>
              <a:ext uri="{FF2B5EF4-FFF2-40B4-BE49-F238E27FC236}">
                <a16:creationId xmlns:a16="http://schemas.microsoft.com/office/drawing/2014/main" id="{6BBECE9A-D112-4A74-86BA-A9FF8AA21EE9}"/>
              </a:ext>
            </a:extLst>
          </p:cNvPr>
          <p:cNvSpPr/>
          <p:nvPr/>
        </p:nvSpPr>
        <p:spPr>
          <a:xfrm>
            <a:off x="2954327" y="250161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tângulo 201">
            <a:extLst>
              <a:ext uri="{FF2B5EF4-FFF2-40B4-BE49-F238E27FC236}">
                <a16:creationId xmlns:a16="http://schemas.microsoft.com/office/drawing/2014/main" id="{1795B874-2355-4811-9DB7-400DB3865C2E}"/>
              </a:ext>
            </a:extLst>
          </p:cNvPr>
          <p:cNvSpPr/>
          <p:nvPr/>
        </p:nvSpPr>
        <p:spPr>
          <a:xfrm>
            <a:off x="2659639" y="286178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tângulo 202">
            <a:extLst>
              <a:ext uri="{FF2B5EF4-FFF2-40B4-BE49-F238E27FC236}">
                <a16:creationId xmlns:a16="http://schemas.microsoft.com/office/drawing/2014/main" id="{04AE6197-6A61-4A46-BA7A-BFDC3746C6D1}"/>
              </a:ext>
            </a:extLst>
          </p:cNvPr>
          <p:cNvSpPr/>
          <p:nvPr/>
        </p:nvSpPr>
        <p:spPr>
          <a:xfrm>
            <a:off x="3207811" y="286269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tângulo 203">
            <a:extLst>
              <a:ext uri="{FF2B5EF4-FFF2-40B4-BE49-F238E27FC236}">
                <a16:creationId xmlns:a16="http://schemas.microsoft.com/office/drawing/2014/main" id="{F597781F-57F3-411A-B0FE-99B3AAA74C9B}"/>
              </a:ext>
            </a:extLst>
          </p:cNvPr>
          <p:cNvSpPr/>
          <p:nvPr/>
        </p:nvSpPr>
        <p:spPr>
          <a:xfrm>
            <a:off x="2954326" y="286178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tângulo 207">
            <a:extLst>
              <a:ext uri="{FF2B5EF4-FFF2-40B4-BE49-F238E27FC236}">
                <a16:creationId xmlns:a16="http://schemas.microsoft.com/office/drawing/2014/main" id="{61B85B76-5803-44B2-93F9-BA25F21E8360}"/>
              </a:ext>
            </a:extLst>
          </p:cNvPr>
          <p:cNvSpPr/>
          <p:nvPr/>
        </p:nvSpPr>
        <p:spPr>
          <a:xfrm>
            <a:off x="2805362" y="268052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tângulo 208">
            <a:extLst>
              <a:ext uri="{FF2B5EF4-FFF2-40B4-BE49-F238E27FC236}">
                <a16:creationId xmlns:a16="http://schemas.microsoft.com/office/drawing/2014/main" id="{3AC4E73F-7092-4F75-A79B-6EB4D0A04C50}"/>
              </a:ext>
            </a:extLst>
          </p:cNvPr>
          <p:cNvSpPr/>
          <p:nvPr/>
        </p:nvSpPr>
        <p:spPr>
          <a:xfrm>
            <a:off x="3090719" y="267943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3" name="Conector reto 212">
            <a:extLst>
              <a:ext uri="{FF2B5EF4-FFF2-40B4-BE49-F238E27FC236}">
                <a16:creationId xmlns:a16="http://schemas.microsoft.com/office/drawing/2014/main" id="{B0D1A0A2-AE7C-4199-9E21-DE4DD2FDE4EF}"/>
              </a:ext>
            </a:extLst>
          </p:cNvPr>
          <p:cNvCxnSpPr>
            <a:cxnSpLocks/>
          </p:cNvCxnSpPr>
          <p:nvPr/>
        </p:nvCxnSpPr>
        <p:spPr>
          <a:xfrm flipH="1">
            <a:off x="563138" y="2464258"/>
            <a:ext cx="2652715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ector reto 214">
            <a:extLst>
              <a:ext uri="{FF2B5EF4-FFF2-40B4-BE49-F238E27FC236}">
                <a16:creationId xmlns:a16="http://schemas.microsoft.com/office/drawing/2014/main" id="{5E3C657A-F9EE-4601-A3A1-E0F4D6036E0C}"/>
              </a:ext>
            </a:extLst>
          </p:cNvPr>
          <p:cNvCxnSpPr>
            <a:cxnSpLocks/>
          </p:cNvCxnSpPr>
          <p:nvPr/>
        </p:nvCxnSpPr>
        <p:spPr>
          <a:xfrm flipH="1">
            <a:off x="563138" y="2831923"/>
            <a:ext cx="2653357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ector reto 215">
            <a:extLst>
              <a:ext uri="{FF2B5EF4-FFF2-40B4-BE49-F238E27FC236}">
                <a16:creationId xmlns:a16="http://schemas.microsoft.com/office/drawing/2014/main" id="{2F858B25-B65F-4C76-8C56-84B5050AF3F9}"/>
              </a:ext>
            </a:extLst>
          </p:cNvPr>
          <p:cNvCxnSpPr>
            <a:cxnSpLocks/>
          </p:cNvCxnSpPr>
          <p:nvPr/>
        </p:nvCxnSpPr>
        <p:spPr>
          <a:xfrm flipH="1" flipV="1">
            <a:off x="563138" y="2644901"/>
            <a:ext cx="2527581" cy="14932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ector reto 218">
            <a:extLst>
              <a:ext uri="{FF2B5EF4-FFF2-40B4-BE49-F238E27FC236}">
                <a16:creationId xmlns:a16="http://schemas.microsoft.com/office/drawing/2014/main" id="{716A0077-C2C8-437F-98B2-B438619CC451}"/>
              </a:ext>
            </a:extLst>
          </p:cNvPr>
          <p:cNvCxnSpPr>
            <a:cxnSpLocks/>
          </p:cNvCxnSpPr>
          <p:nvPr/>
        </p:nvCxnSpPr>
        <p:spPr>
          <a:xfrm>
            <a:off x="2659639" y="2831923"/>
            <a:ext cx="0" cy="42368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ector reto 220">
            <a:extLst>
              <a:ext uri="{FF2B5EF4-FFF2-40B4-BE49-F238E27FC236}">
                <a16:creationId xmlns:a16="http://schemas.microsoft.com/office/drawing/2014/main" id="{5DF6F776-5C4B-4F3D-A972-580B0729FF97}"/>
              </a:ext>
            </a:extLst>
          </p:cNvPr>
          <p:cNvCxnSpPr>
            <a:cxnSpLocks/>
          </p:cNvCxnSpPr>
          <p:nvPr/>
        </p:nvCxnSpPr>
        <p:spPr>
          <a:xfrm>
            <a:off x="2955855" y="2831923"/>
            <a:ext cx="0" cy="42368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ector reto 221">
            <a:extLst>
              <a:ext uri="{FF2B5EF4-FFF2-40B4-BE49-F238E27FC236}">
                <a16:creationId xmlns:a16="http://schemas.microsoft.com/office/drawing/2014/main" id="{0E9A14BA-7A3B-49F5-A00B-F5EFE6235B9F}"/>
              </a:ext>
            </a:extLst>
          </p:cNvPr>
          <p:cNvCxnSpPr>
            <a:cxnSpLocks/>
          </p:cNvCxnSpPr>
          <p:nvPr/>
        </p:nvCxnSpPr>
        <p:spPr>
          <a:xfrm>
            <a:off x="3218323" y="2831923"/>
            <a:ext cx="0" cy="42368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ector reto 223">
            <a:extLst>
              <a:ext uri="{FF2B5EF4-FFF2-40B4-BE49-F238E27FC236}">
                <a16:creationId xmlns:a16="http://schemas.microsoft.com/office/drawing/2014/main" id="{C554A473-BB95-4191-B062-E8BC6100D1E4}"/>
              </a:ext>
            </a:extLst>
          </p:cNvPr>
          <p:cNvCxnSpPr>
            <a:cxnSpLocks/>
          </p:cNvCxnSpPr>
          <p:nvPr/>
        </p:nvCxnSpPr>
        <p:spPr>
          <a:xfrm>
            <a:off x="2806907" y="2659833"/>
            <a:ext cx="0" cy="42368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ector reto 225">
            <a:extLst>
              <a:ext uri="{FF2B5EF4-FFF2-40B4-BE49-F238E27FC236}">
                <a16:creationId xmlns:a16="http://schemas.microsoft.com/office/drawing/2014/main" id="{AED2EAAD-4006-4342-9DCA-ED36E02DC3DB}"/>
              </a:ext>
            </a:extLst>
          </p:cNvPr>
          <p:cNvCxnSpPr>
            <a:cxnSpLocks/>
          </p:cNvCxnSpPr>
          <p:nvPr/>
        </p:nvCxnSpPr>
        <p:spPr>
          <a:xfrm>
            <a:off x="3090719" y="2658255"/>
            <a:ext cx="0" cy="42368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ector reto 226">
            <a:extLst>
              <a:ext uri="{FF2B5EF4-FFF2-40B4-BE49-F238E27FC236}">
                <a16:creationId xmlns:a16="http://schemas.microsoft.com/office/drawing/2014/main" id="{8A2E1654-C675-4EC2-8FE8-EF913C3FEED0}"/>
              </a:ext>
            </a:extLst>
          </p:cNvPr>
          <p:cNvCxnSpPr>
            <a:cxnSpLocks/>
          </p:cNvCxnSpPr>
          <p:nvPr/>
        </p:nvCxnSpPr>
        <p:spPr>
          <a:xfrm>
            <a:off x="2668763" y="2459251"/>
            <a:ext cx="0" cy="42368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ector reto 227">
            <a:extLst>
              <a:ext uri="{FF2B5EF4-FFF2-40B4-BE49-F238E27FC236}">
                <a16:creationId xmlns:a16="http://schemas.microsoft.com/office/drawing/2014/main" id="{8380DB0F-9826-47F6-9A3F-5BB65AB566EB}"/>
              </a:ext>
            </a:extLst>
          </p:cNvPr>
          <p:cNvCxnSpPr>
            <a:cxnSpLocks/>
          </p:cNvCxnSpPr>
          <p:nvPr/>
        </p:nvCxnSpPr>
        <p:spPr>
          <a:xfrm>
            <a:off x="2951644" y="2462551"/>
            <a:ext cx="0" cy="42368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ector reto 228">
            <a:extLst>
              <a:ext uri="{FF2B5EF4-FFF2-40B4-BE49-F238E27FC236}">
                <a16:creationId xmlns:a16="http://schemas.microsoft.com/office/drawing/2014/main" id="{FECD295E-F8F0-4871-B014-9CBA127A15F9}"/>
              </a:ext>
            </a:extLst>
          </p:cNvPr>
          <p:cNvCxnSpPr>
            <a:cxnSpLocks/>
          </p:cNvCxnSpPr>
          <p:nvPr/>
        </p:nvCxnSpPr>
        <p:spPr>
          <a:xfrm>
            <a:off x="3216981" y="2462551"/>
            <a:ext cx="0" cy="42368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ector reto 230">
            <a:extLst>
              <a:ext uri="{FF2B5EF4-FFF2-40B4-BE49-F238E27FC236}">
                <a16:creationId xmlns:a16="http://schemas.microsoft.com/office/drawing/2014/main" id="{9C348CC1-4D29-4188-ABBC-A0CADD43616F}"/>
              </a:ext>
            </a:extLst>
          </p:cNvPr>
          <p:cNvCxnSpPr>
            <a:cxnSpLocks/>
          </p:cNvCxnSpPr>
          <p:nvPr/>
        </p:nvCxnSpPr>
        <p:spPr>
          <a:xfrm flipH="1" flipV="1">
            <a:off x="597307" y="3673417"/>
            <a:ext cx="2486648" cy="9111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Elipse 248">
            <a:extLst>
              <a:ext uri="{FF2B5EF4-FFF2-40B4-BE49-F238E27FC236}">
                <a16:creationId xmlns:a16="http://schemas.microsoft.com/office/drawing/2014/main" id="{1A143056-FA0D-46D5-9EE6-C5556112AF8F}"/>
              </a:ext>
            </a:extLst>
          </p:cNvPr>
          <p:cNvSpPr/>
          <p:nvPr/>
        </p:nvSpPr>
        <p:spPr>
          <a:xfrm>
            <a:off x="7174619" y="4982337"/>
            <a:ext cx="100912" cy="9906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CaixaDeTexto 251">
            <a:extLst>
              <a:ext uri="{FF2B5EF4-FFF2-40B4-BE49-F238E27FC236}">
                <a16:creationId xmlns:a16="http://schemas.microsoft.com/office/drawing/2014/main" id="{C3FC3F79-3949-49B2-84E9-5B52FF1A886D}"/>
              </a:ext>
            </a:extLst>
          </p:cNvPr>
          <p:cNvSpPr txBox="1"/>
          <p:nvPr/>
        </p:nvSpPr>
        <p:spPr>
          <a:xfrm>
            <a:off x="7215448" y="4903928"/>
            <a:ext cx="1729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Horizontal cross-connect</a:t>
            </a:r>
          </a:p>
        </p:txBody>
      </p:sp>
      <p:cxnSp>
        <p:nvCxnSpPr>
          <p:cNvPr id="254" name="Conector reto 253">
            <a:extLst>
              <a:ext uri="{FF2B5EF4-FFF2-40B4-BE49-F238E27FC236}">
                <a16:creationId xmlns:a16="http://schemas.microsoft.com/office/drawing/2014/main" id="{93547348-270E-4513-B46B-60DCAAA9C994}"/>
              </a:ext>
            </a:extLst>
          </p:cNvPr>
          <p:cNvCxnSpPr>
            <a:cxnSpLocks/>
          </p:cNvCxnSpPr>
          <p:nvPr/>
        </p:nvCxnSpPr>
        <p:spPr>
          <a:xfrm flipH="1">
            <a:off x="9217365" y="5039282"/>
            <a:ext cx="657988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CaixaDeTexto 257">
            <a:extLst>
              <a:ext uri="{FF2B5EF4-FFF2-40B4-BE49-F238E27FC236}">
                <a16:creationId xmlns:a16="http://schemas.microsoft.com/office/drawing/2014/main" id="{37673898-8169-4BD7-B05A-8673F0D5EBF4}"/>
              </a:ext>
            </a:extLst>
          </p:cNvPr>
          <p:cNvSpPr txBox="1"/>
          <p:nvPr/>
        </p:nvSpPr>
        <p:spPr>
          <a:xfrm>
            <a:off x="9826135" y="4899890"/>
            <a:ext cx="13773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Copper cable (CAT6A)</a:t>
            </a:r>
          </a:p>
        </p:txBody>
      </p:sp>
      <p:sp>
        <p:nvSpPr>
          <p:cNvPr id="260" name="Retângulo 259">
            <a:extLst>
              <a:ext uri="{FF2B5EF4-FFF2-40B4-BE49-F238E27FC236}">
                <a16:creationId xmlns:a16="http://schemas.microsoft.com/office/drawing/2014/main" id="{2948CA2C-D271-45B2-AF2C-EE8FA6B1CC7F}"/>
              </a:ext>
            </a:extLst>
          </p:cNvPr>
          <p:cNvSpPr/>
          <p:nvPr/>
        </p:nvSpPr>
        <p:spPr>
          <a:xfrm>
            <a:off x="2029541" y="5078787"/>
            <a:ext cx="151723" cy="1500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CaixaDeTexto 267">
            <a:extLst>
              <a:ext uri="{FF2B5EF4-FFF2-40B4-BE49-F238E27FC236}">
                <a16:creationId xmlns:a16="http://schemas.microsoft.com/office/drawing/2014/main" id="{2480E98A-1E7E-43B4-8F07-7483B2BE2578}"/>
              </a:ext>
            </a:extLst>
          </p:cNvPr>
          <p:cNvSpPr txBox="1"/>
          <p:nvPr/>
        </p:nvSpPr>
        <p:spPr>
          <a:xfrm>
            <a:off x="2210668" y="5045760"/>
            <a:ext cx="1366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Copper cable outlets</a:t>
            </a:r>
          </a:p>
        </p:txBody>
      </p:sp>
      <p:sp>
        <p:nvSpPr>
          <p:cNvPr id="269" name="Retângulo 268">
            <a:extLst>
              <a:ext uri="{FF2B5EF4-FFF2-40B4-BE49-F238E27FC236}">
                <a16:creationId xmlns:a16="http://schemas.microsoft.com/office/drawing/2014/main" id="{736006FB-79FF-4654-99AB-0413C4E6CF93}"/>
              </a:ext>
            </a:extLst>
          </p:cNvPr>
          <p:cNvSpPr/>
          <p:nvPr/>
        </p:nvSpPr>
        <p:spPr>
          <a:xfrm>
            <a:off x="893019" y="1578636"/>
            <a:ext cx="112706" cy="1158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tângulo 269">
            <a:extLst>
              <a:ext uri="{FF2B5EF4-FFF2-40B4-BE49-F238E27FC236}">
                <a16:creationId xmlns:a16="http://schemas.microsoft.com/office/drawing/2014/main" id="{FF41AF3E-9F91-4EAB-96C4-58E400B17879}"/>
              </a:ext>
            </a:extLst>
          </p:cNvPr>
          <p:cNvSpPr/>
          <p:nvPr/>
        </p:nvSpPr>
        <p:spPr>
          <a:xfrm>
            <a:off x="1024945" y="4027529"/>
            <a:ext cx="112706" cy="1158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tângulo 193">
            <a:extLst>
              <a:ext uri="{FF2B5EF4-FFF2-40B4-BE49-F238E27FC236}">
                <a16:creationId xmlns:a16="http://schemas.microsoft.com/office/drawing/2014/main" id="{2368D9D5-861C-4E48-8D8E-5D7C115C0068}"/>
              </a:ext>
            </a:extLst>
          </p:cNvPr>
          <p:cNvSpPr/>
          <p:nvPr/>
        </p:nvSpPr>
        <p:spPr>
          <a:xfrm>
            <a:off x="596406" y="5108031"/>
            <a:ext cx="151723" cy="15003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CaixaDeTexto 198">
            <a:extLst>
              <a:ext uri="{FF2B5EF4-FFF2-40B4-BE49-F238E27FC236}">
                <a16:creationId xmlns:a16="http://schemas.microsoft.com/office/drawing/2014/main" id="{BDA93286-8BF4-46E1-BB3E-4516DA8A988D}"/>
              </a:ext>
            </a:extLst>
          </p:cNvPr>
          <p:cNvSpPr txBox="1"/>
          <p:nvPr/>
        </p:nvSpPr>
        <p:spPr>
          <a:xfrm>
            <a:off x="829648" y="5051026"/>
            <a:ext cx="8947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Access Point</a:t>
            </a:r>
          </a:p>
        </p:txBody>
      </p:sp>
      <p:sp>
        <p:nvSpPr>
          <p:cNvPr id="200" name="Elipse 199">
            <a:extLst>
              <a:ext uri="{FF2B5EF4-FFF2-40B4-BE49-F238E27FC236}">
                <a16:creationId xmlns:a16="http://schemas.microsoft.com/office/drawing/2014/main" id="{4FCD0240-6CA1-49F3-B022-AF554986719B}"/>
              </a:ext>
            </a:extLst>
          </p:cNvPr>
          <p:cNvSpPr/>
          <p:nvPr/>
        </p:nvSpPr>
        <p:spPr>
          <a:xfrm>
            <a:off x="1052236" y="5421774"/>
            <a:ext cx="216000" cy="216000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CaixaDeTexto 200">
            <a:extLst>
              <a:ext uri="{FF2B5EF4-FFF2-40B4-BE49-F238E27FC236}">
                <a16:creationId xmlns:a16="http://schemas.microsoft.com/office/drawing/2014/main" id="{1FA273D0-FBD9-47B3-B919-6C9381F49422}"/>
              </a:ext>
            </a:extLst>
          </p:cNvPr>
          <p:cNvSpPr txBox="1"/>
          <p:nvPr/>
        </p:nvSpPr>
        <p:spPr>
          <a:xfrm>
            <a:off x="1252651" y="5418248"/>
            <a:ext cx="1391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Wireless coverage area</a:t>
            </a:r>
          </a:p>
        </p:txBody>
      </p:sp>
      <p:sp>
        <p:nvSpPr>
          <p:cNvPr id="218" name="Retângulo 217">
            <a:extLst>
              <a:ext uri="{FF2B5EF4-FFF2-40B4-BE49-F238E27FC236}">
                <a16:creationId xmlns:a16="http://schemas.microsoft.com/office/drawing/2014/main" id="{E0F9F70F-48D7-4702-89F0-177E0531DDF7}"/>
              </a:ext>
            </a:extLst>
          </p:cNvPr>
          <p:cNvSpPr/>
          <p:nvPr/>
        </p:nvSpPr>
        <p:spPr>
          <a:xfrm>
            <a:off x="2748985" y="1817922"/>
            <a:ext cx="112706" cy="1158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tângulo 219">
            <a:extLst>
              <a:ext uri="{FF2B5EF4-FFF2-40B4-BE49-F238E27FC236}">
                <a16:creationId xmlns:a16="http://schemas.microsoft.com/office/drawing/2014/main" id="{6757AF34-9851-4D25-9D82-0394087E7AC9}"/>
              </a:ext>
            </a:extLst>
          </p:cNvPr>
          <p:cNvSpPr/>
          <p:nvPr/>
        </p:nvSpPr>
        <p:spPr>
          <a:xfrm>
            <a:off x="3086271" y="3654389"/>
            <a:ext cx="112706" cy="1158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6" name="Conector reto 185">
            <a:extLst>
              <a:ext uri="{FF2B5EF4-FFF2-40B4-BE49-F238E27FC236}">
                <a16:creationId xmlns:a16="http://schemas.microsoft.com/office/drawing/2014/main" id="{AB1640D3-25F2-4E9E-9344-9E9B8BFAA10B}"/>
              </a:ext>
            </a:extLst>
          </p:cNvPr>
          <p:cNvCxnSpPr>
            <a:cxnSpLocks/>
          </p:cNvCxnSpPr>
          <p:nvPr/>
        </p:nvCxnSpPr>
        <p:spPr>
          <a:xfrm flipH="1">
            <a:off x="9217365" y="5247795"/>
            <a:ext cx="657987" cy="6519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7" name="CaixaDeTexto 186">
            <a:extLst>
              <a:ext uri="{FF2B5EF4-FFF2-40B4-BE49-F238E27FC236}">
                <a16:creationId xmlns:a16="http://schemas.microsoft.com/office/drawing/2014/main" id="{46B517E2-32D9-444F-BDE1-5BD91BAC7EBE}"/>
              </a:ext>
            </a:extLst>
          </p:cNvPr>
          <p:cNvSpPr txBox="1"/>
          <p:nvPr/>
        </p:nvSpPr>
        <p:spPr>
          <a:xfrm>
            <a:off x="9823958" y="5108031"/>
            <a:ext cx="11164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2 Optical fibers</a:t>
            </a:r>
          </a:p>
        </p:txBody>
      </p:sp>
      <p:sp>
        <p:nvSpPr>
          <p:cNvPr id="192" name="Elipse 191">
            <a:extLst>
              <a:ext uri="{FF2B5EF4-FFF2-40B4-BE49-F238E27FC236}">
                <a16:creationId xmlns:a16="http://schemas.microsoft.com/office/drawing/2014/main" id="{704BC99C-B127-462D-871E-B109CDE07BE6}"/>
              </a:ext>
            </a:extLst>
          </p:cNvPr>
          <p:cNvSpPr/>
          <p:nvPr/>
        </p:nvSpPr>
        <p:spPr>
          <a:xfrm>
            <a:off x="-465851" y="218195"/>
            <a:ext cx="2880000" cy="2880000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Elipse 192">
            <a:extLst>
              <a:ext uri="{FF2B5EF4-FFF2-40B4-BE49-F238E27FC236}">
                <a16:creationId xmlns:a16="http://schemas.microsoft.com/office/drawing/2014/main" id="{B2F0A025-1DAB-42A6-A91B-AE373BAFEAE7}"/>
              </a:ext>
            </a:extLst>
          </p:cNvPr>
          <p:cNvSpPr/>
          <p:nvPr/>
        </p:nvSpPr>
        <p:spPr>
          <a:xfrm>
            <a:off x="1274913" y="447385"/>
            <a:ext cx="2880000" cy="2880000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Elipse 194">
            <a:extLst>
              <a:ext uri="{FF2B5EF4-FFF2-40B4-BE49-F238E27FC236}">
                <a16:creationId xmlns:a16="http://schemas.microsoft.com/office/drawing/2014/main" id="{E6A9337F-4430-435D-BC6D-F16711661212}"/>
              </a:ext>
            </a:extLst>
          </p:cNvPr>
          <p:cNvSpPr/>
          <p:nvPr/>
        </p:nvSpPr>
        <p:spPr>
          <a:xfrm>
            <a:off x="-349549" y="2673716"/>
            <a:ext cx="2880000" cy="2880000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Elipse 204">
            <a:extLst>
              <a:ext uri="{FF2B5EF4-FFF2-40B4-BE49-F238E27FC236}">
                <a16:creationId xmlns:a16="http://schemas.microsoft.com/office/drawing/2014/main" id="{5A1B229B-E7AB-4047-881C-0CEA0E7C7BF8}"/>
              </a:ext>
            </a:extLst>
          </p:cNvPr>
          <p:cNvSpPr/>
          <p:nvPr/>
        </p:nvSpPr>
        <p:spPr>
          <a:xfrm>
            <a:off x="1723052" y="2268299"/>
            <a:ext cx="2880000" cy="2880000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20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Imagem 172">
            <a:extLst>
              <a:ext uri="{FF2B5EF4-FFF2-40B4-BE49-F238E27FC236}">
                <a16:creationId xmlns:a16="http://schemas.microsoft.com/office/drawing/2014/main" id="{2830F0A7-BB94-4699-8B93-30E36502F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23" y="522553"/>
            <a:ext cx="11451353" cy="4778312"/>
          </a:xfrm>
          <a:prstGeom prst="rect">
            <a:avLst/>
          </a:prstGeom>
        </p:spPr>
      </p:pic>
      <p:sp>
        <p:nvSpPr>
          <p:cNvPr id="174" name="Retângulo 173">
            <a:extLst>
              <a:ext uri="{FF2B5EF4-FFF2-40B4-BE49-F238E27FC236}">
                <a16:creationId xmlns:a16="http://schemas.microsoft.com/office/drawing/2014/main" id="{D17A6A2B-C1B4-4A31-81C8-39D1CE8E7754}"/>
              </a:ext>
            </a:extLst>
          </p:cNvPr>
          <p:cNvSpPr/>
          <p:nvPr/>
        </p:nvSpPr>
        <p:spPr>
          <a:xfrm>
            <a:off x="722630" y="73024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tângulo 174">
            <a:extLst>
              <a:ext uri="{FF2B5EF4-FFF2-40B4-BE49-F238E27FC236}">
                <a16:creationId xmlns:a16="http://schemas.microsoft.com/office/drawing/2014/main" id="{A31BF931-FD84-4CC4-832D-659D3F91AE87}"/>
              </a:ext>
            </a:extLst>
          </p:cNvPr>
          <p:cNvSpPr/>
          <p:nvPr/>
        </p:nvSpPr>
        <p:spPr>
          <a:xfrm>
            <a:off x="1088480" y="73024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tângulo 175">
            <a:extLst>
              <a:ext uri="{FF2B5EF4-FFF2-40B4-BE49-F238E27FC236}">
                <a16:creationId xmlns:a16="http://schemas.microsoft.com/office/drawing/2014/main" id="{C2943118-720B-43B6-90D1-DE2955A0D22B}"/>
              </a:ext>
            </a:extLst>
          </p:cNvPr>
          <p:cNvSpPr/>
          <p:nvPr/>
        </p:nvSpPr>
        <p:spPr>
          <a:xfrm>
            <a:off x="722630" y="93598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tângulo 176">
            <a:extLst>
              <a:ext uri="{FF2B5EF4-FFF2-40B4-BE49-F238E27FC236}">
                <a16:creationId xmlns:a16="http://schemas.microsoft.com/office/drawing/2014/main" id="{C3061A93-40CB-4C2A-8AB7-5521BF41C49A}"/>
              </a:ext>
            </a:extLst>
          </p:cNvPr>
          <p:cNvSpPr/>
          <p:nvPr/>
        </p:nvSpPr>
        <p:spPr>
          <a:xfrm>
            <a:off x="1088477" y="93235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tângulo 177">
            <a:extLst>
              <a:ext uri="{FF2B5EF4-FFF2-40B4-BE49-F238E27FC236}">
                <a16:creationId xmlns:a16="http://schemas.microsoft.com/office/drawing/2014/main" id="{85EF31ED-84CA-4F30-906C-09C143CB520F}"/>
              </a:ext>
            </a:extLst>
          </p:cNvPr>
          <p:cNvSpPr/>
          <p:nvPr/>
        </p:nvSpPr>
        <p:spPr>
          <a:xfrm>
            <a:off x="722629" y="114600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tângulo 178">
            <a:extLst>
              <a:ext uri="{FF2B5EF4-FFF2-40B4-BE49-F238E27FC236}">
                <a16:creationId xmlns:a16="http://schemas.microsoft.com/office/drawing/2014/main" id="{58499497-3D41-4624-B66C-2E8BA968E728}"/>
              </a:ext>
            </a:extLst>
          </p:cNvPr>
          <p:cNvSpPr/>
          <p:nvPr/>
        </p:nvSpPr>
        <p:spPr>
          <a:xfrm>
            <a:off x="722630" y="135601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tângulo 179">
            <a:extLst>
              <a:ext uri="{FF2B5EF4-FFF2-40B4-BE49-F238E27FC236}">
                <a16:creationId xmlns:a16="http://schemas.microsoft.com/office/drawing/2014/main" id="{98C1D462-D127-4D84-8491-74CA13A75636}"/>
              </a:ext>
            </a:extLst>
          </p:cNvPr>
          <p:cNvSpPr/>
          <p:nvPr/>
        </p:nvSpPr>
        <p:spPr>
          <a:xfrm>
            <a:off x="722630" y="158799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tângulo 180">
            <a:extLst>
              <a:ext uri="{FF2B5EF4-FFF2-40B4-BE49-F238E27FC236}">
                <a16:creationId xmlns:a16="http://schemas.microsoft.com/office/drawing/2014/main" id="{41C83382-EDB1-4A8A-A2F1-E141263266EE}"/>
              </a:ext>
            </a:extLst>
          </p:cNvPr>
          <p:cNvSpPr/>
          <p:nvPr/>
        </p:nvSpPr>
        <p:spPr>
          <a:xfrm>
            <a:off x="1088478" y="114172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tângulo 181">
            <a:extLst>
              <a:ext uri="{FF2B5EF4-FFF2-40B4-BE49-F238E27FC236}">
                <a16:creationId xmlns:a16="http://schemas.microsoft.com/office/drawing/2014/main" id="{9FD5508A-B4C4-42EF-89C7-A752C8C12448}"/>
              </a:ext>
            </a:extLst>
          </p:cNvPr>
          <p:cNvSpPr/>
          <p:nvPr/>
        </p:nvSpPr>
        <p:spPr>
          <a:xfrm>
            <a:off x="1088478" y="135430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tângulo 182">
            <a:extLst>
              <a:ext uri="{FF2B5EF4-FFF2-40B4-BE49-F238E27FC236}">
                <a16:creationId xmlns:a16="http://schemas.microsoft.com/office/drawing/2014/main" id="{31BDFBB9-E896-4E2A-BF56-3B7AD9894177}"/>
              </a:ext>
            </a:extLst>
          </p:cNvPr>
          <p:cNvSpPr/>
          <p:nvPr/>
        </p:nvSpPr>
        <p:spPr>
          <a:xfrm>
            <a:off x="1088477" y="158799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4" name="Conector reto 183">
            <a:extLst>
              <a:ext uri="{FF2B5EF4-FFF2-40B4-BE49-F238E27FC236}">
                <a16:creationId xmlns:a16="http://schemas.microsoft.com/office/drawing/2014/main" id="{E4185F30-3EC2-42CC-852F-E5EB88F5217B}"/>
              </a:ext>
            </a:extLst>
          </p:cNvPr>
          <p:cNvCxnSpPr>
            <a:cxnSpLocks/>
          </p:cNvCxnSpPr>
          <p:nvPr/>
        </p:nvCxnSpPr>
        <p:spPr>
          <a:xfrm flipH="1">
            <a:off x="1009973" y="786348"/>
            <a:ext cx="5522" cy="898028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reto 184">
            <a:extLst>
              <a:ext uri="{FF2B5EF4-FFF2-40B4-BE49-F238E27FC236}">
                <a16:creationId xmlns:a16="http://schemas.microsoft.com/office/drawing/2014/main" id="{805BAED0-C937-46F2-9A5D-8D82DEC58AF9}"/>
              </a:ext>
            </a:extLst>
          </p:cNvPr>
          <p:cNvCxnSpPr>
            <a:cxnSpLocks/>
          </p:cNvCxnSpPr>
          <p:nvPr/>
        </p:nvCxnSpPr>
        <p:spPr>
          <a:xfrm flipH="1">
            <a:off x="782669" y="779025"/>
            <a:ext cx="85157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ector reto 185">
            <a:extLst>
              <a:ext uri="{FF2B5EF4-FFF2-40B4-BE49-F238E27FC236}">
                <a16:creationId xmlns:a16="http://schemas.microsoft.com/office/drawing/2014/main" id="{5A7A7D23-A981-4357-AF9B-CC48DFA0F437}"/>
              </a:ext>
            </a:extLst>
          </p:cNvPr>
          <p:cNvCxnSpPr>
            <a:cxnSpLocks/>
          </p:cNvCxnSpPr>
          <p:nvPr/>
        </p:nvCxnSpPr>
        <p:spPr>
          <a:xfrm flipH="1">
            <a:off x="782669" y="960553"/>
            <a:ext cx="85157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ector reto 186">
            <a:extLst>
              <a:ext uri="{FF2B5EF4-FFF2-40B4-BE49-F238E27FC236}">
                <a16:creationId xmlns:a16="http://schemas.microsoft.com/office/drawing/2014/main" id="{5791031E-DAC7-439B-AD2E-6B56452B724B}"/>
              </a:ext>
            </a:extLst>
          </p:cNvPr>
          <p:cNvCxnSpPr>
            <a:cxnSpLocks/>
          </p:cNvCxnSpPr>
          <p:nvPr/>
        </p:nvCxnSpPr>
        <p:spPr>
          <a:xfrm flipH="1">
            <a:off x="786434" y="1169925"/>
            <a:ext cx="81392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ector reto 187">
            <a:extLst>
              <a:ext uri="{FF2B5EF4-FFF2-40B4-BE49-F238E27FC236}">
                <a16:creationId xmlns:a16="http://schemas.microsoft.com/office/drawing/2014/main" id="{F7EFEB61-5F76-4C21-B817-56D98C89EDEF}"/>
              </a:ext>
            </a:extLst>
          </p:cNvPr>
          <p:cNvCxnSpPr>
            <a:cxnSpLocks/>
          </p:cNvCxnSpPr>
          <p:nvPr/>
        </p:nvCxnSpPr>
        <p:spPr>
          <a:xfrm flipH="1">
            <a:off x="783040" y="1382506"/>
            <a:ext cx="8478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ector reto 188">
            <a:extLst>
              <a:ext uri="{FF2B5EF4-FFF2-40B4-BE49-F238E27FC236}">
                <a16:creationId xmlns:a16="http://schemas.microsoft.com/office/drawing/2014/main" id="{E2940B31-906D-4469-8040-3163EF9CA682}"/>
              </a:ext>
            </a:extLst>
          </p:cNvPr>
          <p:cNvCxnSpPr>
            <a:cxnSpLocks/>
          </p:cNvCxnSpPr>
          <p:nvPr/>
        </p:nvCxnSpPr>
        <p:spPr>
          <a:xfrm flipH="1">
            <a:off x="786432" y="1616197"/>
            <a:ext cx="813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ector reto 189">
            <a:extLst>
              <a:ext uri="{FF2B5EF4-FFF2-40B4-BE49-F238E27FC236}">
                <a16:creationId xmlns:a16="http://schemas.microsoft.com/office/drawing/2014/main" id="{40CA9D43-C978-4220-BFD7-FF3FC0C1F876}"/>
              </a:ext>
            </a:extLst>
          </p:cNvPr>
          <p:cNvCxnSpPr>
            <a:cxnSpLocks/>
          </p:cNvCxnSpPr>
          <p:nvPr/>
        </p:nvCxnSpPr>
        <p:spPr>
          <a:xfrm>
            <a:off x="563138" y="1688244"/>
            <a:ext cx="1568619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reto 190">
            <a:extLst>
              <a:ext uri="{FF2B5EF4-FFF2-40B4-BE49-F238E27FC236}">
                <a16:creationId xmlns:a16="http://schemas.microsoft.com/office/drawing/2014/main" id="{6ADB7FFA-F372-4473-9C60-285A3A91E7F2}"/>
              </a:ext>
            </a:extLst>
          </p:cNvPr>
          <p:cNvCxnSpPr>
            <a:cxnSpLocks/>
          </p:cNvCxnSpPr>
          <p:nvPr/>
        </p:nvCxnSpPr>
        <p:spPr>
          <a:xfrm>
            <a:off x="867826" y="779025"/>
            <a:ext cx="0" cy="905351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ector reto 191">
            <a:extLst>
              <a:ext uri="{FF2B5EF4-FFF2-40B4-BE49-F238E27FC236}">
                <a16:creationId xmlns:a16="http://schemas.microsoft.com/office/drawing/2014/main" id="{89A972A6-2A6F-44F2-B878-C4DB776A5AC7}"/>
              </a:ext>
            </a:extLst>
          </p:cNvPr>
          <p:cNvCxnSpPr>
            <a:cxnSpLocks/>
          </p:cNvCxnSpPr>
          <p:nvPr/>
        </p:nvCxnSpPr>
        <p:spPr>
          <a:xfrm flipH="1">
            <a:off x="1015495" y="786348"/>
            <a:ext cx="85157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ector reto 192">
            <a:extLst>
              <a:ext uri="{FF2B5EF4-FFF2-40B4-BE49-F238E27FC236}">
                <a16:creationId xmlns:a16="http://schemas.microsoft.com/office/drawing/2014/main" id="{25042D1C-5F86-42FB-A394-11B7EB895486}"/>
              </a:ext>
            </a:extLst>
          </p:cNvPr>
          <p:cNvCxnSpPr>
            <a:cxnSpLocks/>
          </p:cNvCxnSpPr>
          <p:nvPr/>
        </p:nvCxnSpPr>
        <p:spPr>
          <a:xfrm flipH="1">
            <a:off x="1015494" y="960553"/>
            <a:ext cx="85157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ector reto 193">
            <a:extLst>
              <a:ext uri="{FF2B5EF4-FFF2-40B4-BE49-F238E27FC236}">
                <a16:creationId xmlns:a16="http://schemas.microsoft.com/office/drawing/2014/main" id="{CDFB3064-B6D8-45B8-8D11-5034E4D542D8}"/>
              </a:ext>
            </a:extLst>
          </p:cNvPr>
          <p:cNvCxnSpPr>
            <a:cxnSpLocks/>
          </p:cNvCxnSpPr>
          <p:nvPr/>
        </p:nvCxnSpPr>
        <p:spPr>
          <a:xfrm flipH="1">
            <a:off x="1011802" y="1387062"/>
            <a:ext cx="8478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Conector reto 365">
            <a:extLst>
              <a:ext uri="{FF2B5EF4-FFF2-40B4-BE49-F238E27FC236}">
                <a16:creationId xmlns:a16="http://schemas.microsoft.com/office/drawing/2014/main" id="{52273280-5FF2-45B5-96EB-D9F8AF907A33}"/>
              </a:ext>
            </a:extLst>
          </p:cNvPr>
          <p:cNvCxnSpPr>
            <a:cxnSpLocks/>
          </p:cNvCxnSpPr>
          <p:nvPr/>
        </p:nvCxnSpPr>
        <p:spPr>
          <a:xfrm flipH="1">
            <a:off x="1007083" y="1619269"/>
            <a:ext cx="813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Retângulo 366">
            <a:extLst>
              <a:ext uri="{FF2B5EF4-FFF2-40B4-BE49-F238E27FC236}">
                <a16:creationId xmlns:a16="http://schemas.microsoft.com/office/drawing/2014/main" id="{5D016628-4729-4255-A152-D5EC86E08850}"/>
              </a:ext>
            </a:extLst>
          </p:cNvPr>
          <p:cNvSpPr/>
          <p:nvPr/>
        </p:nvSpPr>
        <p:spPr>
          <a:xfrm>
            <a:off x="1666385" y="77948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tângulo 367">
            <a:extLst>
              <a:ext uri="{FF2B5EF4-FFF2-40B4-BE49-F238E27FC236}">
                <a16:creationId xmlns:a16="http://schemas.microsoft.com/office/drawing/2014/main" id="{DCB90AAB-14C6-47B4-8784-CD22AEC92166}"/>
              </a:ext>
            </a:extLst>
          </p:cNvPr>
          <p:cNvSpPr/>
          <p:nvPr/>
        </p:nvSpPr>
        <p:spPr>
          <a:xfrm>
            <a:off x="2187195" y="77872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tângulo 368">
            <a:extLst>
              <a:ext uri="{FF2B5EF4-FFF2-40B4-BE49-F238E27FC236}">
                <a16:creationId xmlns:a16="http://schemas.microsoft.com/office/drawing/2014/main" id="{3C19BFC3-B81A-4A52-A720-79A8F06C3DCA}"/>
              </a:ext>
            </a:extLst>
          </p:cNvPr>
          <p:cNvSpPr/>
          <p:nvPr/>
        </p:nvSpPr>
        <p:spPr>
          <a:xfrm>
            <a:off x="1924545" y="77948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Retângulo 369">
            <a:extLst>
              <a:ext uri="{FF2B5EF4-FFF2-40B4-BE49-F238E27FC236}">
                <a16:creationId xmlns:a16="http://schemas.microsoft.com/office/drawing/2014/main" id="{6AF9EF86-F258-4620-B53A-90C8A149765D}"/>
              </a:ext>
            </a:extLst>
          </p:cNvPr>
          <p:cNvSpPr/>
          <p:nvPr/>
        </p:nvSpPr>
        <p:spPr>
          <a:xfrm>
            <a:off x="1666385" y="103615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Retângulo 370">
            <a:extLst>
              <a:ext uri="{FF2B5EF4-FFF2-40B4-BE49-F238E27FC236}">
                <a16:creationId xmlns:a16="http://schemas.microsoft.com/office/drawing/2014/main" id="{9510CC5E-37A2-45FD-B4D7-2130A1336F9A}"/>
              </a:ext>
            </a:extLst>
          </p:cNvPr>
          <p:cNvSpPr/>
          <p:nvPr/>
        </p:nvSpPr>
        <p:spPr>
          <a:xfrm>
            <a:off x="2187195" y="103540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Retângulo 371">
            <a:extLst>
              <a:ext uri="{FF2B5EF4-FFF2-40B4-BE49-F238E27FC236}">
                <a16:creationId xmlns:a16="http://schemas.microsoft.com/office/drawing/2014/main" id="{69443137-A833-406E-BF79-E9EC1143F11A}"/>
              </a:ext>
            </a:extLst>
          </p:cNvPr>
          <p:cNvSpPr/>
          <p:nvPr/>
        </p:nvSpPr>
        <p:spPr>
          <a:xfrm>
            <a:off x="1924545" y="103615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Retângulo 372">
            <a:extLst>
              <a:ext uri="{FF2B5EF4-FFF2-40B4-BE49-F238E27FC236}">
                <a16:creationId xmlns:a16="http://schemas.microsoft.com/office/drawing/2014/main" id="{BDDBD806-F631-44BC-BEF3-B3AEE2F1CA1A}"/>
              </a:ext>
            </a:extLst>
          </p:cNvPr>
          <p:cNvSpPr/>
          <p:nvPr/>
        </p:nvSpPr>
        <p:spPr>
          <a:xfrm>
            <a:off x="1666385" y="129283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Retângulo 373">
            <a:extLst>
              <a:ext uri="{FF2B5EF4-FFF2-40B4-BE49-F238E27FC236}">
                <a16:creationId xmlns:a16="http://schemas.microsoft.com/office/drawing/2014/main" id="{1FCEEE6B-EF7A-4F27-8CED-3B5D4161482B}"/>
              </a:ext>
            </a:extLst>
          </p:cNvPr>
          <p:cNvSpPr/>
          <p:nvPr/>
        </p:nvSpPr>
        <p:spPr>
          <a:xfrm>
            <a:off x="2187195" y="129208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Retângulo 374">
            <a:extLst>
              <a:ext uri="{FF2B5EF4-FFF2-40B4-BE49-F238E27FC236}">
                <a16:creationId xmlns:a16="http://schemas.microsoft.com/office/drawing/2014/main" id="{C1F053F2-CD67-4F4C-8F0B-8E0F8796AB94}"/>
              </a:ext>
            </a:extLst>
          </p:cNvPr>
          <p:cNvSpPr/>
          <p:nvPr/>
        </p:nvSpPr>
        <p:spPr>
          <a:xfrm>
            <a:off x="1924545" y="129283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Retângulo 375">
            <a:extLst>
              <a:ext uri="{FF2B5EF4-FFF2-40B4-BE49-F238E27FC236}">
                <a16:creationId xmlns:a16="http://schemas.microsoft.com/office/drawing/2014/main" id="{9AF727F3-C8A7-41B1-9C29-282781B3077B}"/>
              </a:ext>
            </a:extLst>
          </p:cNvPr>
          <p:cNvSpPr/>
          <p:nvPr/>
        </p:nvSpPr>
        <p:spPr>
          <a:xfrm>
            <a:off x="1666385" y="154500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Retângulo 376">
            <a:extLst>
              <a:ext uri="{FF2B5EF4-FFF2-40B4-BE49-F238E27FC236}">
                <a16:creationId xmlns:a16="http://schemas.microsoft.com/office/drawing/2014/main" id="{2E3DB650-C23C-415E-80E8-DC04833E1D4F}"/>
              </a:ext>
            </a:extLst>
          </p:cNvPr>
          <p:cNvSpPr/>
          <p:nvPr/>
        </p:nvSpPr>
        <p:spPr>
          <a:xfrm>
            <a:off x="2187195" y="154424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Retângulo 377">
            <a:extLst>
              <a:ext uri="{FF2B5EF4-FFF2-40B4-BE49-F238E27FC236}">
                <a16:creationId xmlns:a16="http://schemas.microsoft.com/office/drawing/2014/main" id="{AF551C7A-D332-408D-B17F-05DA9A39FD57}"/>
              </a:ext>
            </a:extLst>
          </p:cNvPr>
          <p:cNvSpPr/>
          <p:nvPr/>
        </p:nvSpPr>
        <p:spPr>
          <a:xfrm>
            <a:off x="1924545" y="154500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9" name="Conector reto 378">
            <a:extLst>
              <a:ext uri="{FF2B5EF4-FFF2-40B4-BE49-F238E27FC236}">
                <a16:creationId xmlns:a16="http://schemas.microsoft.com/office/drawing/2014/main" id="{F4A41277-1FE1-4730-8142-368F703CA84B}"/>
              </a:ext>
            </a:extLst>
          </p:cNvPr>
          <p:cNvCxnSpPr>
            <a:cxnSpLocks/>
          </p:cNvCxnSpPr>
          <p:nvPr/>
        </p:nvCxnSpPr>
        <p:spPr>
          <a:xfrm>
            <a:off x="1618462" y="835129"/>
            <a:ext cx="0" cy="85979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Conector reto 379">
            <a:extLst>
              <a:ext uri="{FF2B5EF4-FFF2-40B4-BE49-F238E27FC236}">
                <a16:creationId xmlns:a16="http://schemas.microsoft.com/office/drawing/2014/main" id="{B0564708-EFEE-4458-A9E4-BFBC4658ACE2}"/>
              </a:ext>
            </a:extLst>
          </p:cNvPr>
          <p:cNvCxnSpPr>
            <a:cxnSpLocks/>
          </p:cNvCxnSpPr>
          <p:nvPr/>
        </p:nvCxnSpPr>
        <p:spPr>
          <a:xfrm>
            <a:off x="1866262" y="843731"/>
            <a:ext cx="0" cy="851188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Conector reto 380">
            <a:extLst>
              <a:ext uri="{FF2B5EF4-FFF2-40B4-BE49-F238E27FC236}">
                <a16:creationId xmlns:a16="http://schemas.microsoft.com/office/drawing/2014/main" id="{A265D14D-24B7-4DFC-96A0-50D45E5F1C61}"/>
              </a:ext>
            </a:extLst>
          </p:cNvPr>
          <p:cNvCxnSpPr>
            <a:cxnSpLocks/>
          </p:cNvCxnSpPr>
          <p:nvPr/>
        </p:nvCxnSpPr>
        <p:spPr>
          <a:xfrm>
            <a:off x="2127578" y="843731"/>
            <a:ext cx="1574" cy="846897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onector reto 381">
            <a:extLst>
              <a:ext uri="{FF2B5EF4-FFF2-40B4-BE49-F238E27FC236}">
                <a16:creationId xmlns:a16="http://schemas.microsoft.com/office/drawing/2014/main" id="{26702245-0632-45C4-BC23-88EF2C3CEFC0}"/>
              </a:ext>
            </a:extLst>
          </p:cNvPr>
          <p:cNvCxnSpPr>
            <a:cxnSpLocks/>
          </p:cNvCxnSpPr>
          <p:nvPr/>
        </p:nvCxnSpPr>
        <p:spPr>
          <a:xfrm flipH="1" flipV="1">
            <a:off x="1622141" y="1348099"/>
            <a:ext cx="32013" cy="78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Conector reto 382">
            <a:extLst>
              <a:ext uri="{FF2B5EF4-FFF2-40B4-BE49-F238E27FC236}">
                <a16:creationId xmlns:a16="http://schemas.microsoft.com/office/drawing/2014/main" id="{0A2AF55D-90E3-43D1-8F24-240B4291E320}"/>
              </a:ext>
            </a:extLst>
          </p:cNvPr>
          <p:cNvCxnSpPr>
            <a:cxnSpLocks/>
          </p:cNvCxnSpPr>
          <p:nvPr/>
        </p:nvCxnSpPr>
        <p:spPr>
          <a:xfrm flipH="1">
            <a:off x="1619896" y="1599931"/>
            <a:ext cx="34257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Conector reto 383">
            <a:extLst>
              <a:ext uri="{FF2B5EF4-FFF2-40B4-BE49-F238E27FC236}">
                <a16:creationId xmlns:a16="http://schemas.microsoft.com/office/drawing/2014/main" id="{F1E0C166-E95B-4FA9-A586-50E096D4E480}"/>
              </a:ext>
            </a:extLst>
          </p:cNvPr>
          <p:cNvCxnSpPr>
            <a:cxnSpLocks/>
          </p:cNvCxnSpPr>
          <p:nvPr/>
        </p:nvCxnSpPr>
        <p:spPr>
          <a:xfrm flipH="1">
            <a:off x="1866051" y="843731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Conector reto 384">
            <a:extLst>
              <a:ext uri="{FF2B5EF4-FFF2-40B4-BE49-F238E27FC236}">
                <a16:creationId xmlns:a16="http://schemas.microsoft.com/office/drawing/2014/main" id="{3A293C6E-D3EF-4949-82D0-5E2EA506BD07}"/>
              </a:ext>
            </a:extLst>
          </p:cNvPr>
          <p:cNvCxnSpPr>
            <a:cxnSpLocks/>
          </p:cNvCxnSpPr>
          <p:nvPr/>
        </p:nvCxnSpPr>
        <p:spPr>
          <a:xfrm flipH="1">
            <a:off x="1869817" y="1091805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ector reto 385">
            <a:extLst>
              <a:ext uri="{FF2B5EF4-FFF2-40B4-BE49-F238E27FC236}">
                <a16:creationId xmlns:a16="http://schemas.microsoft.com/office/drawing/2014/main" id="{87548DAE-BDFD-4608-9B23-31750C478AC6}"/>
              </a:ext>
            </a:extLst>
          </p:cNvPr>
          <p:cNvCxnSpPr>
            <a:cxnSpLocks/>
          </p:cNvCxnSpPr>
          <p:nvPr/>
        </p:nvCxnSpPr>
        <p:spPr>
          <a:xfrm flipH="1">
            <a:off x="1866051" y="1346386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Conector reto 386">
            <a:extLst>
              <a:ext uri="{FF2B5EF4-FFF2-40B4-BE49-F238E27FC236}">
                <a16:creationId xmlns:a16="http://schemas.microsoft.com/office/drawing/2014/main" id="{640775EA-3BA0-4C65-8BBB-150A7D94F057}"/>
              </a:ext>
            </a:extLst>
          </p:cNvPr>
          <p:cNvCxnSpPr>
            <a:cxnSpLocks/>
          </p:cNvCxnSpPr>
          <p:nvPr/>
        </p:nvCxnSpPr>
        <p:spPr>
          <a:xfrm flipH="1">
            <a:off x="1866051" y="1603683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Conector reto 387">
            <a:extLst>
              <a:ext uri="{FF2B5EF4-FFF2-40B4-BE49-F238E27FC236}">
                <a16:creationId xmlns:a16="http://schemas.microsoft.com/office/drawing/2014/main" id="{6CF64C7F-74F1-4154-9039-5F011428AC38}"/>
              </a:ext>
            </a:extLst>
          </p:cNvPr>
          <p:cNvCxnSpPr>
            <a:cxnSpLocks/>
          </p:cNvCxnSpPr>
          <p:nvPr/>
        </p:nvCxnSpPr>
        <p:spPr>
          <a:xfrm flipH="1">
            <a:off x="2127578" y="1603805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Conector reto 388">
            <a:extLst>
              <a:ext uri="{FF2B5EF4-FFF2-40B4-BE49-F238E27FC236}">
                <a16:creationId xmlns:a16="http://schemas.microsoft.com/office/drawing/2014/main" id="{C107B9FF-DF1B-4ECE-8F8E-CCAEB2639B80}"/>
              </a:ext>
            </a:extLst>
          </p:cNvPr>
          <p:cNvCxnSpPr>
            <a:cxnSpLocks/>
          </p:cNvCxnSpPr>
          <p:nvPr/>
        </p:nvCxnSpPr>
        <p:spPr>
          <a:xfrm flipH="1">
            <a:off x="2127578" y="1091805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Conector reto 389">
            <a:extLst>
              <a:ext uri="{FF2B5EF4-FFF2-40B4-BE49-F238E27FC236}">
                <a16:creationId xmlns:a16="http://schemas.microsoft.com/office/drawing/2014/main" id="{09397CB9-E019-4CB1-AE61-025A9E80734A}"/>
              </a:ext>
            </a:extLst>
          </p:cNvPr>
          <p:cNvCxnSpPr>
            <a:cxnSpLocks/>
          </p:cNvCxnSpPr>
          <p:nvPr/>
        </p:nvCxnSpPr>
        <p:spPr>
          <a:xfrm flipH="1">
            <a:off x="2129981" y="1346386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Conector reto 390">
            <a:extLst>
              <a:ext uri="{FF2B5EF4-FFF2-40B4-BE49-F238E27FC236}">
                <a16:creationId xmlns:a16="http://schemas.microsoft.com/office/drawing/2014/main" id="{F763D7D9-364B-4D1E-8970-F0077FF6B2A7}"/>
              </a:ext>
            </a:extLst>
          </p:cNvPr>
          <p:cNvCxnSpPr>
            <a:cxnSpLocks/>
          </p:cNvCxnSpPr>
          <p:nvPr/>
        </p:nvCxnSpPr>
        <p:spPr>
          <a:xfrm flipH="1">
            <a:off x="2127578" y="837921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onector reto 391">
            <a:extLst>
              <a:ext uri="{FF2B5EF4-FFF2-40B4-BE49-F238E27FC236}">
                <a16:creationId xmlns:a16="http://schemas.microsoft.com/office/drawing/2014/main" id="{A52B6CBD-7229-498F-A21C-1F8F738EFDDE}"/>
              </a:ext>
            </a:extLst>
          </p:cNvPr>
          <p:cNvCxnSpPr>
            <a:cxnSpLocks/>
          </p:cNvCxnSpPr>
          <p:nvPr/>
        </p:nvCxnSpPr>
        <p:spPr>
          <a:xfrm flipH="1">
            <a:off x="1617886" y="835129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Conector reto 392">
            <a:extLst>
              <a:ext uri="{FF2B5EF4-FFF2-40B4-BE49-F238E27FC236}">
                <a16:creationId xmlns:a16="http://schemas.microsoft.com/office/drawing/2014/main" id="{AF168831-5C2D-48BD-9D27-0405206E00E9}"/>
              </a:ext>
            </a:extLst>
          </p:cNvPr>
          <p:cNvCxnSpPr>
            <a:cxnSpLocks/>
          </p:cNvCxnSpPr>
          <p:nvPr/>
        </p:nvCxnSpPr>
        <p:spPr>
          <a:xfrm flipH="1">
            <a:off x="1617886" y="1092209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Retângulo 393">
            <a:extLst>
              <a:ext uri="{FF2B5EF4-FFF2-40B4-BE49-F238E27FC236}">
                <a16:creationId xmlns:a16="http://schemas.microsoft.com/office/drawing/2014/main" id="{4A29EAAA-49CC-4B3F-BCA1-9F599F565275}"/>
              </a:ext>
            </a:extLst>
          </p:cNvPr>
          <p:cNvSpPr/>
          <p:nvPr/>
        </p:nvSpPr>
        <p:spPr>
          <a:xfrm>
            <a:off x="692609" y="378642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Retângulo 394">
            <a:extLst>
              <a:ext uri="{FF2B5EF4-FFF2-40B4-BE49-F238E27FC236}">
                <a16:creationId xmlns:a16="http://schemas.microsoft.com/office/drawing/2014/main" id="{B190ECFC-0CB5-4BC2-A16B-9C3935910871}"/>
              </a:ext>
            </a:extLst>
          </p:cNvPr>
          <p:cNvSpPr/>
          <p:nvPr/>
        </p:nvSpPr>
        <p:spPr>
          <a:xfrm>
            <a:off x="692609" y="404310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Retângulo 395">
            <a:extLst>
              <a:ext uri="{FF2B5EF4-FFF2-40B4-BE49-F238E27FC236}">
                <a16:creationId xmlns:a16="http://schemas.microsoft.com/office/drawing/2014/main" id="{1A7BD7FF-ECB2-4302-B081-737B6FB9813D}"/>
              </a:ext>
            </a:extLst>
          </p:cNvPr>
          <p:cNvSpPr/>
          <p:nvPr/>
        </p:nvSpPr>
        <p:spPr>
          <a:xfrm>
            <a:off x="692609" y="429978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Retângulo 396">
            <a:extLst>
              <a:ext uri="{FF2B5EF4-FFF2-40B4-BE49-F238E27FC236}">
                <a16:creationId xmlns:a16="http://schemas.microsoft.com/office/drawing/2014/main" id="{9BD4A373-BB19-49A0-AFAC-1710F6720371}"/>
              </a:ext>
            </a:extLst>
          </p:cNvPr>
          <p:cNvSpPr/>
          <p:nvPr/>
        </p:nvSpPr>
        <p:spPr>
          <a:xfrm>
            <a:off x="692609" y="455195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etângulo 397">
            <a:extLst>
              <a:ext uri="{FF2B5EF4-FFF2-40B4-BE49-F238E27FC236}">
                <a16:creationId xmlns:a16="http://schemas.microsoft.com/office/drawing/2014/main" id="{2B81304B-DC14-48C3-864E-93D2589C8D4E}"/>
              </a:ext>
            </a:extLst>
          </p:cNvPr>
          <p:cNvSpPr/>
          <p:nvPr/>
        </p:nvSpPr>
        <p:spPr>
          <a:xfrm>
            <a:off x="910534" y="378642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Retângulo 398">
            <a:extLst>
              <a:ext uri="{FF2B5EF4-FFF2-40B4-BE49-F238E27FC236}">
                <a16:creationId xmlns:a16="http://schemas.microsoft.com/office/drawing/2014/main" id="{113341AC-2742-4678-AD78-81086E62162E}"/>
              </a:ext>
            </a:extLst>
          </p:cNvPr>
          <p:cNvSpPr/>
          <p:nvPr/>
        </p:nvSpPr>
        <p:spPr>
          <a:xfrm>
            <a:off x="910534" y="404310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Retângulo 399">
            <a:extLst>
              <a:ext uri="{FF2B5EF4-FFF2-40B4-BE49-F238E27FC236}">
                <a16:creationId xmlns:a16="http://schemas.microsoft.com/office/drawing/2014/main" id="{76FFCFF7-8797-45F6-9C50-BAFF8663FC46}"/>
              </a:ext>
            </a:extLst>
          </p:cNvPr>
          <p:cNvSpPr/>
          <p:nvPr/>
        </p:nvSpPr>
        <p:spPr>
          <a:xfrm>
            <a:off x="910534" y="429978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Retângulo 400">
            <a:extLst>
              <a:ext uri="{FF2B5EF4-FFF2-40B4-BE49-F238E27FC236}">
                <a16:creationId xmlns:a16="http://schemas.microsoft.com/office/drawing/2014/main" id="{3F99694A-B841-46E4-A3ED-7A007D7F904B}"/>
              </a:ext>
            </a:extLst>
          </p:cNvPr>
          <p:cNvSpPr/>
          <p:nvPr/>
        </p:nvSpPr>
        <p:spPr>
          <a:xfrm>
            <a:off x="910534" y="455195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Retângulo 401">
            <a:extLst>
              <a:ext uri="{FF2B5EF4-FFF2-40B4-BE49-F238E27FC236}">
                <a16:creationId xmlns:a16="http://schemas.microsoft.com/office/drawing/2014/main" id="{B58661E2-7437-4B33-9878-55B941044975}"/>
              </a:ext>
            </a:extLst>
          </p:cNvPr>
          <p:cNvSpPr/>
          <p:nvPr/>
        </p:nvSpPr>
        <p:spPr>
          <a:xfrm>
            <a:off x="1153498" y="378642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Retângulo 402">
            <a:extLst>
              <a:ext uri="{FF2B5EF4-FFF2-40B4-BE49-F238E27FC236}">
                <a16:creationId xmlns:a16="http://schemas.microsoft.com/office/drawing/2014/main" id="{0CA40534-863C-418C-819D-CB4BA40F80CD}"/>
              </a:ext>
            </a:extLst>
          </p:cNvPr>
          <p:cNvSpPr/>
          <p:nvPr/>
        </p:nvSpPr>
        <p:spPr>
          <a:xfrm>
            <a:off x="1153498" y="404310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Retângulo 403">
            <a:extLst>
              <a:ext uri="{FF2B5EF4-FFF2-40B4-BE49-F238E27FC236}">
                <a16:creationId xmlns:a16="http://schemas.microsoft.com/office/drawing/2014/main" id="{7AD64F5C-197B-4DC8-846E-B6BF9FD26815}"/>
              </a:ext>
            </a:extLst>
          </p:cNvPr>
          <p:cNvSpPr/>
          <p:nvPr/>
        </p:nvSpPr>
        <p:spPr>
          <a:xfrm>
            <a:off x="1153498" y="429978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Retângulo 404">
            <a:extLst>
              <a:ext uri="{FF2B5EF4-FFF2-40B4-BE49-F238E27FC236}">
                <a16:creationId xmlns:a16="http://schemas.microsoft.com/office/drawing/2014/main" id="{EED521FB-E629-4CE9-AB2A-A645486818F7}"/>
              </a:ext>
            </a:extLst>
          </p:cNvPr>
          <p:cNvSpPr/>
          <p:nvPr/>
        </p:nvSpPr>
        <p:spPr>
          <a:xfrm>
            <a:off x="1153498" y="455195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Retângulo 405">
            <a:extLst>
              <a:ext uri="{FF2B5EF4-FFF2-40B4-BE49-F238E27FC236}">
                <a16:creationId xmlns:a16="http://schemas.microsoft.com/office/drawing/2014/main" id="{FE8B6A5C-7025-4D87-BCB5-DF1AF07F2E18}"/>
              </a:ext>
            </a:extLst>
          </p:cNvPr>
          <p:cNvSpPr/>
          <p:nvPr/>
        </p:nvSpPr>
        <p:spPr>
          <a:xfrm>
            <a:off x="1396462" y="378642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Retângulo 406">
            <a:extLst>
              <a:ext uri="{FF2B5EF4-FFF2-40B4-BE49-F238E27FC236}">
                <a16:creationId xmlns:a16="http://schemas.microsoft.com/office/drawing/2014/main" id="{6435189A-1648-450E-A180-FDECE32D7394}"/>
              </a:ext>
            </a:extLst>
          </p:cNvPr>
          <p:cNvSpPr/>
          <p:nvPr/>
        </p:nvSpPr>
        <p:spPr>
          <a:xfrm>
            <a:off x="1396462" y="404310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Retângulo 407">
            <a:extLst>
              <a:ext uri="{FF2B5EF4-FFF2-40B4-BE49-F238E27FC236}">
                <a16:creationId xmlns:a16="http://schemas.microsoft.com/office/drawing/2014/main" id="{19E77B4D-9826-4E9D-8245-FFA27D60C4AE}"/>
              </a:ext>
            </a:extLst>
          </p:cNvPr>
          <p:cNvSpPr/>
          <p:nvPr/>
        </p:nvSpPr>
        <p:spPr>
          <a:xfrm>
            <a:off x="1396462" y="429978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Retângulo 408">
            <a:extLst>
              <a:ext uri="{FF2B5EF4-FFF2-40B4-BE49-F238E27FC236}">
                <a16:creationId xmlns:a16="http://schemas.microsoft.com/office/drawing/2014/main" id="{2826B62A-9B5C-4063-8E45-D4B80958B820}"/>
              </a:ext>
            </a:extLst>
          </p:cNvPr>
          <p:cNvSpPr/>
          <p:nvPr/>
        </p:nvSpPr>
        <p:spPr>
          <a:xfrm>
            <a:off x="1396462" y="455195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Elipse 409">
            <a:extLst>
              <a:ext uri="{FF2B5EF4-FFF2-40B4-BE49-F238E27FC236}">
                <a16:creationId xmlns:a16="http://schemas.microsoft.com/office/drawing/2014/main" id="{4A08878C-F360-49E3-8035-87CAAC799156}"/>
              </a:ext>
            </a:extLst>
          </p:cNvPr>
          <p:cNvSpPr/>
          <p:nvPr/>
        </p:nvSpPr>
        <p:spPr>
          <a:xfrm>
            <a:off x="517056" y="3643001"/>
            <a:ext cx="74122" cy="8154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1" name="Conector reto 410">
            <a:extLst>
              <a:ext uri="{FF2B5EF4-FFF2-40B4-BE49-F238E27FC236}">
                <a16:creationId xmlns:a16="http://schemas.microsoft.com/office/drawing/2014/main" id="{A45816F3-5AAE-4C59-A8DD-5927938D9E97}"/>
              </a:ext>
            </a:extLst>
          </p:cNvPr>
          <p:cNvCxnSpPr>
            <a:cxnSpLocks/>
          </p:cNvCxnSpPr>
          <p:nvPr/>
        </p:nvCxnSpPr>
        <p:spPr>
          <a:xfrm flipH="1">
            <a:off x="563138" y="4634337"/>
            <a:ext cx="900257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Conector reto 411">
            <a:extLst>
              <a:ext uri="{FF2B5EF4-FFF2-40B4-BE49-F238E27FC236}">
                <a16:creationId xmlns:a16="http://schemas.microsoft.com/office/drawing/2014/main" id="{A092D732-D3A6-450F-9495-8C12F485BD5E}"/>
              </a:ext>
            </a:extLst>
          </p:cNvPr>
          <p:cNvCxnSpPr>
            <a:cxnSpLocks/>
          </p:cNvCxnSpPr>
          <p:nvPr/>
        </p:nvCxnSpPr>
        <p:spPr>
          <a:xfrm flipV="1">
            <a:off x="563141" y="3724542"/>
            <a:ext cx="0" cy="90978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ector reto 412">
            <a:extLst>
              <a:ext uri="{FF2B5EF4-FFF2-40B4-BE49-F238E27FC236}">
                <a16:creationId xmlns:a16="http://schemas.microsoft.com/office/drawing/2014/main" id="{BDEC35D8-F8AD-4D02-B814-4EBE998E6981}"/>
              </a:ext>
            </a:extLst>
          </p:cNvPr>
          <p:cNvCxnSpPr>
            <a:cxnSpLocks/>
          </p:cNvCxnSpPr>
          <p:nvPr/>
        </p:nvCxnSpPr>
        <p:spPr>
          <a:xfrm flipH="1" flipV="1">
            <a:off x="555636" y="3883952"/>
            <a:ext cx="893492" cy="315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Conector reto 413">
            <a:extLst>
              <a:ext uri="{FF2B5EF4-FFF2-40B4-BE49-F238E27FC236}">
                <a16:creationId xmlns:a16="http://schemas.microsoft.com/office/drawing/2014/main" id="{8BE761C8-DC67-4F02-9DE9-8A6ED7DF3884}"/>
              </a:ext>
            </a:extLst>
          </p:cNvPr>
          <p:cNvCxnSpPr>
            <a:cxnSpLocks/>
          </p:cNvCxnSpPr>
          <p:nvPr/>
        </p:nvCxnSpPr>
        <p:spPr>
          <a:xfrm flipH="1">
            <a:off x="559166" y="4392689"/>
            <a:ext cx="90161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Conector reto 414">
            <a:extLst>
              <a:ext uri="{FF2B5EF4-FFF2-40B4-BE49-F238E27FC236}">
                <a16:creationId xmlns:a16="http://schemas.microsoft.com/office/drawing/2014/main" id="{D6D8493A-9556-4BEC-ACAF-653A47C87D78}"/>
              </a:ext>
            </a:extLst>
          </p:cNvPr>
          <p:cNvCxnSpPr>
            <a:cxnSpLocks/>
          </p:cNvCxnSpPr>
          <p:nvPr/>
        </p:nvCxnSpPr>
        <p:spPr>
          <a:xfrm flipH="1">
            <a:off x="559166" y="4130440"/>
            <a:ext cx="8973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Conector reto 415">
            <a:extLst>
              <a:ext uri="{FF2B5EF4-FFF2-40B4-BE49-F238E27FC236}">
                <a16:creationId xmlns:a16="http://schemas.microsoft.com/office/drawing/2014/main" id="{04E3E2D8-8883-4085-94B1-0A7BDCD93FB8}"/>
              </a:ext>
            </a:extLst>
          </p:cNvPr>
          <p:cNvCxnSpPr>
            <a:cxnSpLocks/>
          </p:cNvCxnSpPr>
          <p:nvPr/>
        </p:nvCxnSpPr>
        <p:spPr>
          <a:xfrm flipV="1">
            <a:off x="1216749" y="4592329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Conector reto 416">
            <a:extLst>
              <a:ext uri="{FF2B5EF4-FFF2-40B4-BE49-F238E27FC236}">
                <a16:creationId xmlns:a16="http://schemas.microsoft.com/office/drawing/2014/main" id="{7BAD1620-9173-41D1-8E99-83925B15159F}"/>
              </a:ext>
            </a:extLst>
          </p:cNvPr>
          <p:cNvCxnSpPr>
            <a:cxnSpLocks/>
          </p:cNvCxnSpPr>
          <p:nvPr/>
        </p:nvCxnSpPr>
        <p:spPr>
          <a:xfrm flipV="1">
            <a:off x="1460194" y="4592329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Conector reto 417">
            <a:extLst>
              <a:ext uri="{FF2B5EF4-FFF2-40B4-BE49-F238E27FC236}">
                <a16:creationId xmlns:a16="http://schemas.microsoft.com/office/drawing/2014/main" id="{6A384386-28DB-459B-BE61-0EB68B0B815E}"/>
              </a:ext>
            </a:extLst>
          </p:cNvPr>
          <p:cNvCxnSpPr>
            <a:cxnSpLocks/>
          </p:cNvCxnSpPr>
          <p:nvPr/>
        </p:nvCxnSpPr>
        <p:spPr>
          <a:xfrm flipV="1">
            <a:off x="977342" y="4592329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Conector reto 418">
            <a:extLst>
              <a:ext uri="{FF2B5EF4-FFF2-40B4-BE49-F238E27FC236}">
                <a16:creationId xmlns:a16="http://schemas.microsoft.com/office/drawing/2014/main" id="{A34FBF9E-F9E7-4078-9C2C-9AEB9357D5F2}"/>
              </a:ext>
            </a:extLst>
          </p:cNvPr>
          <p:cNvCxnSpPr>
            <a:cxnSpLocks/>
          </p:cNvCxnSpPr>
          <p:nvPr/>
        </p:nvCxnSpPr>
        <p:spPr>
          <a:xfrm flipV="1">
            <a:off x="752445" y="4590646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Conector reto 419">
            <a:extLst>
              <a:ext uri="{FF2B5EF4-FFF2-40B4-BE49-F238E27FC236}">
                <a16:creationId xmlns:a16="http://schemas.microsoft.com/office/drawing/2014/main" id="{1F4C52F3-778C-423C-9F9F-BE9FCFA07788}"/>
              </a:ext>
            </a:extLst>
          </p:cNvPr>
          <p:cNvCxnSpPr>
            <a:cxnSpLocks/>
          </p:cNvCxnSpPr>
          <p:nvPr/>
        </p:nvCxnSpPr>
        <p:spPr>
          <a:xfrm flipV="1">
            <a:off x="752023" y="4346767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Conector reto 420">
            <a:extLst>
              <a:ext uri="{FF2B5EF4-FFF2-40B4-BE49-F238E27FC236}">
                <a16:creationId xmlns:a16="http://schemas.microsoft.com/office/drawing/2014/main" id="{CDA09D77-0B79-4AEA-8835-1BA67BA38F43}"/>
              </a:ext>
            </a:extLst>
          </p:cNvPr>
          <p:cNvCxnSpPr>
            <a:cxnSpLocks/>
          </p:cNvCxnSpPr>
          <p:nvPr/>
        </p:nvCxnSpPr>
        <p:spPr>
          <a:xfrm flipV="1">
            <a:off x="966545" y="4347636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Conector reto 421">
            <a:extLst>
              <a:ext uri="{FF2B5EF4-FFF2-40B4-BE49-F238E27FC236}">
                <a16:creationId xmlns:a16="http://schemas.microsoft.com/office/drawing/2014/main" id="{8EB04DE0-08C8-423B-9E4C-72935E2E491F}"/>
              </a:ext>
            </a:extLst>
          </p:cNvPr>
          <p:cNvCxnSpPr>
            <a:cxnSpLocks/>
          </p:cNvCxnSpPr>
          <p:nvPr/>
        </p:nvCxnSpPr>
        <p:spPr>
          <a:xfrm flipV="1">
            <a:off x="1216749" y="4345376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Conector reto 422">
            <a:extLst>
              <a:ext uri="{FF2B5EF4-FFF2-40B4-BE49-F238E27FC236}">
                <a16:creationId xmlns:a16="http://schemas.microsoft.com/office/drawing/2014/main" id="{BF9CD3C8-735C-4C1B-BF60-B41BF2CEDF7A}"/>
              </a:ext>
            </a:extLst>
          </p:cNvPr>
          <p:cNvCxnSpPr>
            <a:cxnSpLocks/>
          </p:cNvCxnSpPr>
          <p:nvPr/>
        </p:nvCxnSpPr>
        <p:spPr>
          <a:xfrm flipV="1">
            <a:off x="1461831" y="4344244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Conector reto 423">
            <a:extLst>
              <a:ext uri="{FF2B5EF4-FFF2-40B4-BE49-F238E27FC236}">
                <a16:creationId xmlns:a16="http://schemas.microsoft.com/office/drawing/2014/main" id="{4E94D866-79DF-42FA-8C74-DBBED86A5D4D}"/>
              </a:ext>
            </a:extLst>
          </p:cNvPr>
          <p:cNvCxnSpPr>
            <a:cxnSpLocks/>
          </p:cNvCxnSpPr>
          <p:nvPr/>
        </p:nvCxnSpPr>
        <p:spPr>
          <a:xfrm flipV="1">
            <a:off x="755083" y="4088103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Conector reto 424">
            <a:extLst>
              <a:ext uri="{FF2B5EF4-FFF2-40B4-BE49-F238E27FC236}">
                <a16:creationId xmlns:a16="http://schemas.microsoft.com/office/drawing/2014/main" id="{B0A44699-8957-415D-A3B9-D4F655AC0551}"/>
              </a:ext>
            </a:extLst>
          </p:cNvPr>
          <p:cNvCxnSpPr>
            <a:cxnSpLocks/>
          </p:cNvCxnSpPr>
          <p:nvPr/>
        </p:nvCxnSpPr>
        <p:spPr>
          <a:xfrm flipV="1">
            <a:off x="755083" y="3835160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Conector reto 425">
            <a:extLst>
              <a:ext uri="{FF2B5EF4-FFF2-40B4-BE49-F238E27FC236}">
                <a16:creationId xmlns:a16="http://schemas.microsoft.com/office/drawing/2014/main" id="{6EFEDE64-E306-4ECF-9540-2BEB2F51B7EE}"/>
              </a:ext>
            </a:extLst>
          </p:cNvPr>
          <p:cNvCxnSpPr>
            <a:cxnSpLocks/>
          </p:cNvCxnSpPr>
          <p:nvPr/>
        </p:nvCxnSpPr>
        <p:spPr>
          <a:xfrm flipV="1">
            <a:off x="970280" y="3838791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Conector reto 426">
            <a:extLst>
              <a:ext uri="{FF2B5EF4-FFF2-40B4-BE49-F238E27FC236}">
                <a16:creationId xmlns:a16="http://schemas.microsoft.com/office/drawing/2014/main" id="{9A02F7FE-660C-44B9-90B5-9B61F83C09F2}"/>
              </a:ext>
            </a:extLst>
          </p:cNvPr>
          <p:cNvCxnSpPr>
            <a:cxnSpLocks/>
          </p:cNvCxnSpPr>
          <p:nvPr/>
        </p:nvCxnSpPr>
        <p:spPr>
          <a:xfrm flipV="1">
            <a:off x="1212496" y="3840332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Conector reto 427">
            <a:extLst>
              <a:ext uri="{FF2B5EF4-FFF2-40B4-BE49-F238E27FC236}">
                <a16:creationId xmlns:a16="http://schemas.microsoft.com/office/drawing/2014/main" id="{3C1415CC-825D-454D-AC65-B8F077F3C04B}"/>
              </a:ext>
            </a:extLst>
          </p:cNvPr>
          <p:cNvCxnSpPr>
            <a:cxnSpLocks/>
          </p:cNvCxnSpPr>
          <p:nvPr/>
        </p:nvCxnSpPr>
        <p:spPr>
          <a:xfrm flipV="1">
            <a:off x="1454419" y="3843407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Conector reto 428">
            <a:extLst>
              <a:ext uri="{FF2B5EF4-FFF2-40B4-BE49-F238E27FC236}">
                <a16:creationId xmlns:a16="http://schemas.microsoft.com/office/drawing/2014/main" id="{17D5CA27-CB58-45AC-9A5F-950B26627B48}"/>
              </a:ext>
            </a:extLst>
          </p:cNvPr>
          <p:cNvCxnSpPr>
            <a:cxnSpLocks/>
          </p:cNvCxnSpPr>
          <p:nvPr/>
        </p:nvCxnSpPr>
        <p:spPr>
          <a:xfrm flipV="1">
            <a:off x="969987" y="4084227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Conector reto 429">
            <a:extLst>
              <a:ext uri="{FF2B5EF4-FFF2-40B4-BE49-F238E27FC236}">
                <a16:creationId xmlns:a16="http://schemas.microsoft.com/office/drawing/2014/main" id="{90AFF5FD-9C72-4A7A-946E-FEFE35DAAD78}"/>
              </a:ext>
            </a:extLst>
          </p:cNvPr>
          <p:cNvCxnSpPr>
            <a:cxnSpLocks/>
          </p:cNvCxnSpPr>
          <p:nvPr/>
        </p:nvCxnSpPr>
        <p:spPr>
          <a:xfrm flipV="1">
            <a:off x="1216748" y="4091135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Conector reto 430">
            <a:extLst>
              <a:ext uri="{FF2B5EF4-FFF2-40B4-BE49-F238E27FC236}">
                <a16:creationId xmlns:a16="http://schemas.microsoft.com/office/drawing/2014/main" id="{7C72F2D1-36B3-46CA-8389-782BFAEC80B1}"/>
              </a:ext>
            </a:extLst>
          </p:cNvPr>
          <p:cNvCxnSpPr>
            <a:cxnSpLocks/>
          </p:cNvCxnSpPr>
          <p:nvPr/>
        </p:nvCxnSpPr>
        <p:spPr>
          <a:xfrm flipV="1">
            <a:off x="1463394" y="4085452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Retângulo 431">
            <a:extLst>
              <a:ext uri="{FF2B5EF4-FFF2-40B4-BE49-F238E27FC236}">
                <a16:creationId xmlns:a16="http://schemas.microsoft.com/office/drawing/2014/main" id="{473DFDE8-81FC-4A63-A496-19531EF9135F}"/>
              </a:ext>
            </a:extLst>
          </p:cNvPr>
          <p:cNvSpPr/>
          <p:nvPr/>
        </p:nvSpPr>
        <p:spPr>
          <a:xfrm>
            <a:off x="2791091" y="373845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Retângulo 432">
            <a:extLst>
              <a:ext uri="{FF2B5EF4-FFF2-40B4-BE49-F238E27FC236}">
                <a16:creationId xmlns:a16="http://schemas.microsoft.com/office/drawing/2014/main" id="{85692248-C9BF-4F8C-BE08-5DF8AB676307}"/>
              </a:ext>
            </a:extLst>
          </p:cNvPr>
          <p:cNvSpPr/>
          <p:nvPr/>
        </p:nvSpPr>
        <p:spPr>
          <a:xfrm>
            <a:off x="3156941" y="373845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Retângulo 433">
            <a:extLst>
              <a:ext uri="{FF2B5EF4-FFF2-40B4-BE49-F238E27FC236}">
                <a16:creationId xmlns:a16="http://schemas.microsoft.com/office/drawing/2014/main" id="{9977D672-72DD-4A38-8518-DB05F13B12D9}"/>
              </a:ext>
            </a:extLst>
          </p:cNvPr>
          <p:cNvSpPr/>
          <p:nvPr/>
        </p:nvSpPr>
        <p:spPr>
          <a:xfrm>
            <a:off x="2791091" y="394419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Retângulo 434">
            <a:extLst>
              <a:ext uri="{FF2B5EF4-FFF2-40B4-BE49-F238E27FC236}">
                <a16:creationId xmlns:a16="http://schemas.microsoft.com/office/drawing/2014/main" id="{60DAE4CB-F13A-46E7-A735-949F60BE333C}"/>
              </a:ext>
            </a:extLst>
          </p:cNvPr>
          <p:cNvSpPr/>
          <p:nvPr/>
        </p:nvSpPr>
        <p:spPr>
          <a:xfrm>
            <a:off x="3156938" y="394056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Retângulo 435">
            <a:extLst>
              <a:ext uri="{FF2B5EF4-FFF2-40B4-BE49-F238E27FC236}">
                <a16:creationId xmlns:a16="http://schemas.microsoft.com/office/drawing/2014/main" id="{6D5D184B-A9F1-4303-B537-7A1090E886DD}"/>
              </a:ext>
            </a:extLst>
          </p:cNvPr>
          <p:cNvSpPr/>
          <p:nvPr/>
        </p:nvSpPr>
        <p:spPr>
          <a:xfrm>
            <a:off x="2791090" y="415421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Retângulo 436">
            <a:extLst>
              <a:ext uri="{FF2B5EF4-FFF2-40B4-BE49-F238E27FC236}">
                <a16:creationId xmlns:a16="http://schemas.microsoft.com/office/drawing/2014/main" id="{1F808A88-50A6-43BF-AE1F-955C6E8FCA73}"/>
              </a:ext>
            </a:extLst>
          </p:cNvPr>
          <p:cNvSpPr/>
          <p:nvPr/>
        </p:nvSpPr>
        <p:spPr>
          <a:xfrm>
            <a:off x="2791091" y="436423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Retângulo 437">
            <a:extLst>
              <a:ext uri="{FF2B5EF4-FFF2-40B4-BE49-F238E27FC236}">
                <a16:creationId xmlns:a16="http://schemas.microsoft.com/office/drawing/2014/main" id="{09148A92-9CA7-425E-999F-455364FB5649}"/>
              </a:ext>
            </a:extLst>
          </p:cNvPr>
          <p:cNvSpPr/>
          <p:nvPr/>
        </p:nvSpPr>
        <p:spPr>
          <a:xfrm>
            <a:off x="2791091" y="459620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Retângulo 438">
            <a:extLst>
              <a:ext uri="{FF2B5EF4-FFF2-40B4-BE49-F238E27FC236}">
                <a16:creationId xmlns:a16="http://schemas.microsoft.com/office/drawing/2014/main" id="{C856A715-2EF4-41B7-AAC5-E512FD4EB2AB}"/>
              </a:ext>
            </a:extLst>
          </p:cNvPr>
          <p:cNvSpPr/>
          <p:nvPr/>
        </p:nvSpPr>
        <p:spPr>
          <a:xfrm>
            <a:off x="3156939" y="414993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Retângulo 439">
            <a:extLst>
              <a:ext uri="{FF2B5EF4-FFF2-40B4-BE49-F238E27FC236}">
                <a16:creationId xmlns:a16="http://schemas.microsoft.com/office/drawing/2014/main" id="{6D01E672-AC74-4133-9363-33BCD2625C01}"/>
              </a:ext>
            </a:extLst>
          </p:cNvPr>
          <p:cNvSpPr/>
          <p:nvPr/>
        </p:nvSpPr>
        <p:spPr>
          <a:xfrm>
            <a:off x="3156939" y="436251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1" name="Retângulo 440">
            <a:extLst>
              <a:ext uri="{FF2B5EF4-FFF2-40B4-BE49-F238E27FC236}">
                <a16:creationId xmlns:a16="http://schemas.microsoft.com/office/drawing/2014/main" id="{D6E2EF1E-5FBF-4BBD-A3B1-53DFC233B2B3}"/>
              </a:ext>
            </a:extLst>
          </p:cNvPr>
          <p:cNvSpPr/>
          <p:nvPr/>
        </p:nvSpPr>
        <p:spPr>
          <a:xfrm>
            <a:off x="3156938" y="459620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2" name="Conector reto 441">
            <a:extLst>
              <a:ext uri="{FF2B5EF4-FFF2-40B4-BE49-F238E27FC236}">
                <a16:creationId xmlns:a16="http://schemas.microsoft.com/office/drawing/2014/main" id="{B9AE3071-D01F-499C-982B-2AA6FA33F12C}"/>
              </a:ext>
            </a:extLst>
          </p:cNvPr>
          <p:cNvCxnSpPr>
            <a:cxnSpLocks/>
          </p:cNvCxnSpPr>
          <p:nvPr/>
        </p:nvCxnSpPr>
        <p:spPr>
          <a:xfrm>
            <a:off x="3080262" y="3679796"/>
            <a:ext cx="3694" cy="95402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Conector reto 442">
            <a:extLst>
              <a:ext uri="{FF2B5EF4-FFF2-40B4-BE49-F238E27FC236}">
                <a16:creationId xmlns:a16="http://schemas.microsoft.com/office/drawing/2014/main" id="{A60C7E27-9D61-4010-BE66-9F3336E7D536}"/>
              </a:ext>
            </a:extLst>
          </p:cNvPr>
          <p:cNvCxnSpPr>
            <a:cxnSpLocks/>
          </p:cNvCxnSpPr>
          <p:nvPr/>
        </p:nvCxnSpPr>
        <p:spPr>
          <a:xfrm flipH="1">
            <a:off x="2851130" y="3787237"/>
            <a:ext cx="85157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Conector reto 443">
            <a:extLst>
              <a:ext uri="{FF2B5EF4-FFF2-40B4-BE49-F238E27FC236}">
                <a16:creationId xmlns:a16="http://schemas.microsoft.com/office/drawing/2014/main" id="{25D65987-6575-47C8-8BE8-3E8D39B4C767}"/>
              </a:ext>
            </a:extLst>
          </p:cNvPr>
          <p:cNvCxnSpPr>
            <a:cxnSpLocks/>
          </p:cNvCxnSpPr>
          <p:nvPr/>
        </p:nvCxnSpPr>
        <p:spPr>
          <a:xfrm flipH="1">
            <a:off x="2851130" y="3968765"/>
            <a:ext cx="85157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Conector reto 444">
            <a:extLst>
              <a:ext uri="{FF2B5EF4-FFF2-40B4-BE49-F238E27FC236}">
                <a16:creationId xmlns:a16="http://schemas.microsoft.com/office/drawing/2014/main" id="{AC13865D-EF86-4E62-97D2-6EC661CDB8CB}"/>
              </a:ext>
            </a:extLst>
          </p:cNvPr>
          <p:cNvCxnSpPr>
            <a:cxnSpLocks/>
          </p:cNvCxnSpPr>
          <p:nvPr/>
        </p:nvCxnSpPr>
        <p:spPr>
          <a:xfrm flipH="1">
            <a:off x="2854895" y="4178137"/>
            <a:ext cx="81392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Conector reto 445">
            <a:extLst>
              <a:ext uri="{FF2B5EF4-FFF2-40B4-BE49-F238E27FC236}">
                <a16:creationId xmlns:a16="http://schemas.microsoft.com/office/drawing/2014/main" id="{BFD194A7-0D7D-49EB-AAD8-1DE2CBC4751F}"/>
              </a:ext>
            </a:extLst>
          </p:cNvPr>
          <p:cNvCxnSpPr>
            <a:cxnSpLocks/>
          </p:cNvCxnSpPr>
          <p:nvPr/>
        </p:nvCxnSpPr>
        <p:spPr>
          <a:xfrm flipH="1">
            <a:off x="2851501" y="4390718"/>
            <a:ext cx="8478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Conector reto 446">
            <a:extLst>
              <a:ext uri="{FF2B5EF4-FFF2-40B4-BE49-F238E27FC236}">
                <a16:creationId xmlns:a16="http://schemas.microsoft.com/office/drawing/2014/main" id="{72EAD06A-A321-4D3B-9BBC-3F8695F3811F}"/>
              </a:ext>
            </a:extLst>
          </p:cNvPr>
          <p:cNvCxnSpPr>
            <a:cxnSpLocks/>
          </p:cNvCxnSpPr>
          <p:nvPr/>
        </p:nvCxnSpPr>
        <p:spPr>
          <a:xfrm flipH="1">
            <a:off x="2854893" y="4624409"/>
            <a:ext cx="813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Conector reto 447">
            <a:extLst>
              <a:ext uri="{FF2B5EF4-FFF2-40B4-BE49-F238E27FC236}">
                <a16:creationId xmlns:a16="http://schemas.microsoft.com/office/drawing/2014/main" id="{846A34F9-EB85-42DB-A559-36EBE04F9516}"/>
              </a:ext>
            </a:extLst>
          </p:cNvPr>
          <p:cNvCxnSpPr>
            <a:cxnSpLocks/>
          </p:cNvCxnSpPr>
          <p:nvPr/>
        </p:nvCxnSpPr>
        <p:spPr>
          <a:xfrm>
            <a:off x="2936287" y="3679923"/>
            <a:ext cx="0" cy="94448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Conector reto 448">
            <a:extLst>
              <a:ext uri="{FF2B5EF4-FFF2-40B4-BE49-F238E27FC236}">
                <a16:creationId xmlns:a16="http://schemas.microsoft.com/office/drawing/2014/main" id="{322AB751-3823-4120-84C4-DD7B503D03FA}"/>
              </a:ext>
            </a:extLst>
          </p:cNvPr>
          <p:cNvCxnSpPr>
            <a:cxnSpLocks/>
          </p:cNvCxnSpPr>
          <p:nvPr/>
        </p:nvCxnSpPr>
        <p:spPr>
          <a:xfrm flipH="1">
            <a:off x="3083956" y="3794560"/>
            <a:ext cx="85157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Conector reto 449">
            <a:extLst>
              <a:ext uri="{FF2B5EF4-FFF2-40B4-BE49-F238E27FC236}">
                <a16:creationId xmlns:a16="http://schemas.microsoft.com/office/drawing/2014/main" id="{9DD71A00-0376-4861-8A65-ACE5D5C0DC8D}"/>
              </a:ext>
            </a:extLst>
          </p:cNvPr>
          <p:cNvCxnSpPr>
            <a:cxnSpLocks/>
          </p:cNvCxnSpPr>
          <p:nvPr/>
        </p:nvCxnSpPr>
        <p:spPr>
          <a:xfrm flipH="1">
            <a:off x="3083955" y="3968765"/>
            <a:ext cx="85157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Conector reto 450">
            <a:extLst>
              <a:ext uri="{FF2B5EF4-FFF2-40B4-BE49-F238E27FC236}">
                <a16:creationId xmlns:a16="http://schemas.microsoft.com/office/drawing/2014/main" id="{3BB2C871-5FD0-432E-AC59-9115F909F535}"/>
              </a:ext>
            </a:extLst>
          </p:cNvPr>
          <p:cNvCxnSpPr>
            <a:cxnSpLocks/>
          </p:cNvCxnSpPr>
          <p:nvPr/>
        </p:nvCxnSpPr>
        <p:spPr>
          <a:xfrm flipH="1">
            <a:off x="3080263" y="4395274"/>
            <a:ext cx="8478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Conector reto 451">
            <a:extLst>
              <a:ext uri="{FF2B5EF4-FFF2-40B4-BE49-F238E27FC236}">
                <a16:creationId xmlns:a16="http://schemas.microsoft.com/office/drawing/2014/main" id="{633BB0F5-A72B-4591-AFB2-57DA80B952B4}"/>
              </a:ext>
            </a:extLst>
          </p:cNvPr>
          <p:cNvCxnSpPr>
            <a:cxnSpLocks/>
          </p:cNvCxnSpPr>
          <p:nvPr/>
        </p:nvCxnSpPr>
        <p:spPr>
          <a:xfrm flipH="1">
            <a:off x="3075544" y="4627481"/>
            <a:ext cx="813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Conector reto 452">
            <a:extLst>
              <a:ext uri="{FF2B5EF4-FFF2-40B4-BE49-F238E27FC236}">
                <a16:creationId xmlns:a16="http://schemas.microsoft.com/office/drawing/2014/main" id="{731AA163-AA71-4019-895F-19F093FFC503}"/>
              </a:ext>
            </a:extLst>
          </p:cNvPr>
          <p:cNvCxnSpPr>
            <a:cxnSpLocks/>
          </p:cNvCxnSpPr>
          <p:nvPr/>
        </p:nvCxnSpPr>
        <p:spPr>
          <a:xfrm flipH="1">
            <a:off x="3084440" y="4174793"/>
            <a:ext cx="85157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Conector reto 453">
            <a:extLst>
              <a:ext uri="{FF2B5EF4-FFF2-40B4-BE49-F238E27FC236}">
                <a16:creationId xmlns:a16="http://schemas.microsoft.com/office/drawing/2014/main" id="{04B3C8A1-E32B-4EB6-A972-ED836F1C5679}"/>
              </a:ext>
            </a:extLst>
          </p:cNvPr>
          <p:cNvCxnSpPr>
            <a:cxnSpLocks/>
          </p:cNvCxnSpPr>
          <p:nvPr/>
        </p:nvCxnSpPr>
        <p:spPr>
          <a:xfrm flipH="1" flipV="1">
            <a:off x="582884" y="3689397"/>
            <a:ext cx="942622" cy="257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Conector reto 454">
            <a:extLst>
              <a:ext uri="{FF2B5EF4-FFF2-40B4-BE49-F238E27FC236}">
                <a16:creationId xmlns:a16="http://schemas.microsoft.com/office/drawing/2014/main" id="{0D0D1A77-DC3C-44FA-A62F-C4407E7D79DD}"/>
              </a:ext>
            </a:extLst>
          </p:cNvPr>
          <p:cNvCxnSpPr>
            <a:cxnSpLocks/>
          </p:cNvCxnSpPr>
          <p:nvPr/>
        </p:nvCxnSpPr>
        <p:spPr>
          <a:xfrm flipH="1" flipV="1">
            <a:off x="563138" y="1684376"/>
            <a:ext cx="2220" cy="195862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Retângulo 455">
            <a:extLst>
              <a:ext uri="{FF2B5EF4-FFF2-40B4-BE49-F238E27FC236}">
                <a16:creationId xmlns:a16="http://schemas.microsoft.com/office/drawing/2014/main" id="{0926A4EA-F1E5-4D9E-B9F6-E4BC7CDB9B24}"/>
              </a:ext>
            </a:extLst>
          </p:cNvPr>
          <p:cNvSpPr/>
          <p:nvPr/>
        </p:nvSpPr>
        <p:spPr>
          <a:xfrm>
            <a:off x="2748985" y="77580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Retângulo 456">
            <a:extLst>
              <a:ext uri="{FF2B5EF4-FFF2-40B4-BE49-F238E27FC236}">
                <a16:creationId xmlns:a16="http://schemas.microsoft.com/office/drawing/2014/main" id="{79E4911C-2D66-4F02-9F07-817BBE73DE01}"/>
              </a:ext>
            </a:extLst>
          </p:cNvPr>
          <p:cNvSpPr/>
          <p:nvPr/>
        </p:nvSpPr>
        <p:spPr>
          <a:xfrm>
            <a:off x="3076521" y="77888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Retângulo 457">
            <a:extLst>
              <a:ext uri="{FF2B5EF4-FFF2-40B4-BE49-F238E27FC236}">
                <a16:creationId xmlns:a16="http://schemas.microsoft.com/office/drawing/2014/main" id="{569560CD-D2CF-4F45-8EAC-2351903C430E}"/>
              </a:ext>
            </a:extLst>
          </p:cNvPr>
          <p:cNvSpPr/>
          <p:nvPr/>
        </p:nvSpPr>
        <p:spPr>
          <a:xfrm>
            <a:off x="2748985" y="100949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9" name="Retângulo 458">
            <a:extLst>
              <a:ext uri="{FF2B5EF4-FFF2-40B4-BE49-F238E27FC236}">
                <a16:creationId xmlns:a16="http://schemas.microsoft.com/office/drawing/2014/main" id="{56CE9684-EFFC-4F60-9D27-2F03D8015B30}"/>
              </a:ext>
            </a:extLst>
          </p:cNvPr>
          <p:cNvSpPr/>
          <p:nvPr/>
        </p:nvSpPr>
        <p:spPr>
          <a:xfrm>
            <a:off x="3076521" y="101258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Retângulo 459">
            <a:extLst>
              <a:ext uri="{FF2B5EF4-FFF2-40B4-BE49-F238E27FC236}">
                <a16:creationId xmlns:a16="http://schemas.microsoft.com/office/drawing/2014/main" id="{1E5206E1-B8D5-4103-BEC6-79DE4291E12B}"/>
              </a:ext>
            </a:extLst>
          </p:cNvPr>
          <p:cNvSpPr/>
          <p:nvPr/>
        </p:nvSpPr>
        <p:spPr>
          <a:xfrm>
            <a:off x="2748985" y="125250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Retângulo 460">
            <a:extLst>
              <a:ext uri="{FF2B5EF4-FFF2-40B4-BE49-F238E27FC236}">
                <a16:creationId xmlns:a16="http://schemas.microsoft.com/office/drawing/2014/main" id="{C945C468-9A1B-49EA-8545-06AF56BCD0AE}"/>
              </a:ext>
            </a:extLst>
          </p:cNvPr>
          <p:cNvSpPr/>
          <p:nvPr/>
        </p:nvSpPr>
        <p:spPr>
          <a:xfrm>
            <a:off x="3076521" y="125559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Retângulo 461">
            <a:extLst>
              <a:ext uri="{FF2B5EF4-FFF2-40B4-BE49-F238E27FC236}">
                <a16:creationId xmlns:a16="http://schemas.microsoft.com/office/drawing/2014/main" id="{E369FC55-B7B4-40E7-A069-487621423EB3}"/>
              </a:ext>
            </a:extLst>
          </p:cNvPr>
          <p:cNvSpPr/>
          <p:nvPr/>
        </p:nvSpPr>
        <p:spPr>
          <a:xfrm>
            <a:off x="2748985" y="150423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Retângulo 462">
            <a:extLst>
              <a:ext uri="{FF2B5EF4-FFF2-40B4-BE49-F238E27FC236}">
                <a16:creationId xmlns:a16="http://schemas.microsoft.com/office/drawing/2014/main" id="{8C148B57-E483-48F8-B483-D7FAFC2DB624}"/>
              </a:ext>
            </a:extLst>
          </p:cNvPr>
          <p:cNvSpPr/>
          <p:nvPr/>
        </p:nvSpPr>
        <p:spPr>
          <a:xfrm>
            <a:off x="3075185" y="150466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Retângulo 463">
            <a:extLst>
              <a:ext uri="{FF2B5EF4-FFF2-40B4-BE49-F238E27FC236}">
                <a16:creationId xmlns:a16="http://schemas.microsoft.com/office/drawing/2014/main" id="{E8739D03-251D-4498-A803-FB5FB45CCA44}"/>
              </a:ext>
            </a:extLst>
          </p:cNvPr>
          <p:cNvSpPr/>
          <p:nvPr/>
        </p:nvSpPr>
        <p:spPr>
          <a:xfrm>
            <a:off x="2748985" y="175597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Retângulo 464">
            <a:extLst>
              <a:ext uri="{FF2B5EF4-FFF2-40B4-BE49-F238E27FC236}">
                <a16:creationId xmlns:a16="http://schemas.microsoft.com/office/drawing/2014/main" id="{F2C69872-D1D2-41A0-92BB-A9391F5D3018}"/>
              </a:ext>
            </a:extLst>
          </p:cNvPr>
          <p:cNvSpPr/>
          <p:nvPr/>
        </p:nvSpPr>
        <p:spPr>
          <a:xfrm>
            <a:off x="3067840" y="174262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Retângulo 465">
            <a:extLst>
              <a:ext uri="{FF2B5EF4-FFF2-40B4-BE49-F238E27FC236}">
                <a16:creationId xmlns:a16="http://schemas.microsoft.com/office/drawing/2014/main" id="{4918CC45-497E-467C-8A8E-1E6F5C104181}"/>
              </a:ext>
            </a:extLst>
          </p:cNvPr>
          <p:cNvSpPr/>
          <p:nvPr/>
        </p:nvSpPr>
        <p:spPr>
          <a:xfrm>
            <a:off x="2748985" y="201786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Retângulo 466">
            <a:extLst>
              <a:ext uri="{FF2B5EF4-FFF2-40B4-BE49-F238E27FC236}">
                <a16:creationId xmlns:a16="http://schemas.microsoft.com/office/drawing/2014/main" id="{F40B88F8-FDCE-4F4A-A7F5-288139C07280}"/>
              </a:ext>
            </a:extLst>
          </p:cNvPr>
          <p:cNvSpPr/>
          <p:nvPr/>
        </p:nvSpPr>
        <p:spPr>
          <a:xfrm>
            <a:off x="3072436" y="201786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8" name="Conector reto 467">
            <a:extLst>
              <a:ext uri="{FF2B5EF4-FFF2-40B4-BE49-F238E27FC236}">
                <a16:creationId xmlns:a16="http://schemas.microsoft.com/office/drawing/2014/main" id="{6F9D36DA-C483-41D3-B662-BE9F6BCBFE53}"/>
              </a:ext>
            </a:extLst>
          </p:cNvPr>
          <p:cNvCxnSpPr>
            <a:cxnSpLocks/>
          </p:cNvCxnSpPr>
          <p:nvPr/>
        </p:nvCxnSpPr>
        <p:spPr>
          <a:xfrm flipH="1">
            <a:off x="2851433" y="843731"/>
            <a:ext cx="13968" cy="1426809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Conector reto 468">
            <a:extLst>
              <a:ext uri="{FF2B5EF4-FFF2-40B4-BE49-F238E27FC236}">
                <a16:creationId xmlns:a16="http://schemas.microsoft.com/office/drawing/2014/main" id="{86336CD3-EFBC-4866-87CC-47373ED3D21C}"/>
              </a:ext>
            </a:extLst>
          </p:cNvPr>
          <p:cNvCxnSpPr>
            <a:cxnSpLocks/>
          </p:cNvCxnSpPr>
          <p:nvPr/>
        </p:nvCxnSpPr>
        <p:spPr>
          <a:xfrm flipH="1">
            <a:off x="3015677" y="832201"/>
            <a:ext cx="13968" cy="1426809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Conector reto 469">
            <a:extLst>
              <a:ext uri="{FF2B5EF4-FFF2-40B4-BE49-F238E27FC236}">
                <a16:creationId xmlns:a16="http://schemas.microsoft.com/office/drawing/2014/main" id="{3AFB1D16-ACBD-4277-A062-AA01BE45D6D1}"/>
              </a:ext>
            </a:extLst>
          </p:cNvPr>
          <p:cNvCxnSpPr>
            <a:cxnSpLocks/>
          </p:cNvCxnSpPr>
          <p:nvPr/>
        </p:nvCxnSpPr>
        <p:spPr>
          <a:xfrm flipH="1" flipV="1">
            <a:off x="563138" y="2259010"/>
            <a:ext cx="2452540" cy="5499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Conector reto 470">
            <a:extLst>
              <a:ext uri="{FF2B5EF4-FFF2-40B4-BE49-F238E27FC236}">
                <a16:creationId xmlns:a16="http://schemas.microsoft.com/office/drawing/2014/main" id="{6432625B-5768-4C83-87ED-B408AD273B6A}"/>
              </a:ext>
            </a:extLst>
          </p:cNvPr>
          <p:cNvCxnSpPr>
            <a:cxnSpLocks/>
          </p:cNvCxnSpPr>
          <p:nvPr/>
        </p:nvCxnSpPr>
        <p:spPr>
          <a:xfrm flipH="1">
            <a:off x="2813303" y="843091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Conector reto 471">
            <a:extLst>
              <a:ext uri="{FF2B5EF4-FFF2-40B4-BE49-F238E27FC236}">
                <a16:creationId xmlns:a16="http://schemas.microsoft.com/office/drawing/2014/main" id="{1AD14E8A-5B47-44DE-879E-5D22F140EE16}"/>
              </a:ext>
            </a:extLst>
          </p:cNvPr>
          <p:cNvCxnSpPr>
            <a:cxnSpLocks/>
          </p:cNvCxnSpPr>
          <p:nvPr/>
        </p:nvCxnSpPr>
        <p:spPr>
          <a:xfrm flipH="1">
            <a:off x="2806907" y="1063604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Conector reto 472">
            <a:extLst>
              <a:ext uri="{FF2B5EF4-FFF2-40B4-BE49-F238E27FC236}">
                <a16:creationId xmlns:a16="http://schemas.microsoft.com/office/drawing/2014/main" id="{0068F052-02B5-40CC-BF99-C4F1D00E0630}"/>
              </a:ext>
            </a:extLst>
          </p:cNvPr>
          <p:cNvCxnSpPr>
            <a:cxnSpLocks/>
          </p:cNvCxnSpPr>
          <p:nvPr/>
        </p:nvCxnSpPr>
        <p:spPr>
          <a:xfrm flipH="1">
            <a:off x="2805462" y="1308905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Conector reto 473">
            <a:extLst>
              <a:ext uri="{FF2B5EF4-FFF2-40B4-BE49-F238E27FC236}">
                <a16:creationId xmlns:a16="http://schemas.microsoft.com/office/drawing/2014/main" id="{5DDDA998-4A13-4346-801F-5FBBCBF7BCBD}"/>
              </a:ext>
            </a:extLst>
          </p:cNvPr>
          <p:cNvCxnSpPr>
            <a:cxnSpLocks/>
          </p:cNvCxnSpPr>
          <p:nvPr/>
        </p:nvCxnSpPr>
        <p:spPr>
          <a:xfrm flipH="1">
            <a:off x="2799923" y="1557135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Conector reto 474">
            <a:extLst>
              <a:ext uri="{FF2B5EF4-FFF2-40B4-BE49-F238E27FC236}">
                <a16:creationId xmlns:a16="http://schemas.microsoft.com/office/drawing/2014/main" id="{39B7D5BE-FB33-4C10-9B95-7136AEEEC60B}"/>
              </a:ext>
            </a:extLst>
          </p:cNvPr>
          <p:cNvCxnSpPr>
            <a:cxnSpLocks/>
          </p:cNvCxnSpPr>
          <p:nvPr/>
        </p:nvCxnSpPr>
        <p:spPr>
          <a:xfrm flipH="1">
            <a:off x="2799923" y="1814359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Conector reto 475">
            <a:extLst>
              <a:ext uri="{FF2B5EF4-FFF2-40B4-BE49-F238E27FC236}">
                <a16:creationId xmlns:a16="http://schemas.microsoft.com/office/drawing/2014/main" id="{EBEFB5B6-2BC7-4D05-B220-11D5DAF118F5}"/>
              </a:ext>
            </a:extLst>
          </p:cNvPr>
          <p:cNvCxnSpPr>
            <a:cxnSpLocks/>
          </p:cNvCxnSpPr>
          <p:nvPr/>
        </p:nvCxnSpPr>
        <p:spPr>
          <a:xfrm flipH="1">
            <a:off x="2796602" y="2076251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Conector reto 476">
            <a:extLst>
              <a:ext uri="{FF2B5EF4-FFF2-40B4-BE49-F238E27FC236}">
                <a16:creationId xmlns:a16="http://schemas.microsoft.com/office/drawing/2014/main" id="{7698E461-4E09-4A2A-8975-67DCADEA5898}"/>
              </a:ext>
            </a:extLst>
          </p:cNvPr>
          <p:cNvCxnSpPr>
            <a:cxnSpLocks/>
          </p:cNvCxnSpPr>
          <p:nvPr/>
        </p:nvCxnSpPr>
        <p:spPr>
          <a:xfrm flipH="1">
            <a:off x="3029645" y="1065673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Conector reto 477">
            <a:extLst>
              <a:ext uri="{FF2B5EF4-FFF2-40B4-BE49-F238E27FC236}">
                <a16:creationId xmlns:a16="http://schemas.microsoft.com/office/drawing/2014/main" id="{6F8B2883-CF03-4FE3-A3BA-17039747FC5E}"/>
              </a:ext>
            </a:extLst>
          </p:cNvPr>
          <p:cNvCxnSpPr>
            <a:cxnSpLocks/>
          </p:cNvCxnSpPr>
          <p:nvPr/>
        </p:nvCxnSpPr>
        <p:spPr>
          <a:xfrm flipH="1">
            <a:off x="3028472" y="1316613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Conector reto 478">
            <a:extLst>
              <a:ext uri="{FF2B5EF4-FFF2-40B4-BE49-F238E27FC236}">
                <a16:creationId xmlns:a16="http://schemas.microsoft.com/office/drawing/2014/main" id="{B92BCFF9-81CC-4E9B-BEF4-80F73CE08A5D}"/>
              </a:ext>
            </a:extLst>
          </p:cNvPr>
          <p:cNvCxnSpPr>
            <a:cxnSpLocks/>
          </p:cNvCxnSpPr>
          <p:nvPr/>
        </p:nvCxnSpPr>
        <p:spPr>
          <a:xfrm flipH="1">
            <a:off x="3025461" y="1557135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Conector reto 479">
            <a:extLst>
              <a:ext uri="{FF2B5EF4-FFF2-40B4-BE49-F238E27FC236}">
                <a16:creationId xmlns:a16="http://schemas.microsoft.com/office/drawing/2014/main" id="{004AB56D-69B1-4C46-9D5A-E14E0A4CF6BE}"/>
              </a:ext>
            </a:extLst>
          </p:cNvPr>
          <p:cNvCxnSpPr>
            <a:cxnSpLocks/>
          </p:cNvCxnSpPr>
          <p:nvPr/>
        </p:nvCxnSpPr>
        <p:spPr>
          <a:xfrm flipH="1">
            <a:off x="3022661" y="1799026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Conector reto 480">
            <a:extLst>
              <a:ext uri="{FF2B5EF4-FFF2-40B4-BE49-F238E27FC236}">
                <a16:creationId xmlns:a16="http://schemas.microsoft.com/office/drawing/2014/main" id="{4D1F07A3-B240-4D25-AD41-4789CB59CD44}"/>
              </a:ext>
            </a:extLst>
          </p:cNvPr>
          <p:cNvCxnSpPr>
            <a:cxnSpLocks/>
          </p:cNvCxnSpPr>
          <p:nvPr/>
        </p:nvCxnSpPr>
        <p:spPr>
          <a:xfrm flipH="1">
            <a:off x="3016691" y="2074264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Conector reto 481">
            <a:extLst>
              <a:ext uri="{FF2B5EF4-FFF2-40B4-BE49-F238E27FC236}">
                <a16:creationId xmlns:a16="http://schemas.microsoft.com/office/drawing/2014/main" id="{2D8665EC-2F12-407A-87B5-F3F1E563335B}"/>
              </a:ext>
            </a:extLst>
          </p:cNvPr>
          <p:cNvCxnSpPr>
            <a:cxnSpLocks/>
          </p:cNvCxnSpPr>
          <p:nvPr/>
        </p:nvCxnSpPr>
        <p:spPr>
          <a:xfrm flipH="1">
            <a:off x="3029645" y="834249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Retângulo 482">
            <a:extLst>
              <a:ext uri="{FF2B5EF4-FFF2-40B4-BE49-F238E27FC236}">
                <a16:creationId xmlns:a16="http://schemas.microsoft.com/office/drawing/2014/main" id="{8DDCFA2C-AAAE-4ECE-B0B7-883C655BFBE6}"/>
              </a:ext>
            </a:extLst>
          </p:cNvPr>
          <p:cNvSpPr/>
          <p:nvPr/>
        </p:nvSpPr>
        <p:spPr>
          <a:xfrm>
            <a:off x="2665024" y="250769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Retângulo 483">
            <a:extLst>
              <a:ext uri="{FF2B5EF4-FFF2-40B4-BE49-F238E27FC236}">
                <a16:creationId xmlns:a16="http://schemas.microsoft.com/office/drawing/2014/main" id="{057101E7-C477-4753-BADA-72C48E19D0F1}"/>
              </a:ext>
            </a:extLst>
          </p:cNvPr>
          <p:cNvSpPr/>
          <p:nvPr/>
        </p:nvSpPr>
        <p:spPr>
          <a:xfrm>
            <a:off x="3215853" y="250161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Retângulo 484">
            <a:extLst>
              <a:ext uri="{FF2B5EF4-FFF2-40B4-BE49-F238E27FC236}">
                <a16:creationId xmlns:a16="http://schemas.microsoft.com/office/drawing/2014/main" id="{92028586-5777-4993-BC1F-CBB52F74737E}"/>
              </a:ext>
            </a:extLst>
          </p:cNvPr>
          <p:cNvSpPr/>
          <p:nvPr/>
        </p:nvSpPr>
        <p:spPr>
          <a:xfrm>
            <a:off x="2954327" y="250161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Retângulo 485">
            <a:extLst>
              <a:ext uri="{FF2B5EF4-FFF2-40B4-BE49-F238E27FC236}">
                <a16:creationId xmlns:a16="http://schemas.microsoft.com/office/drawing/2014/main" id="{5EBDBAD3-BAF4-4C14-9FED-9E1FB6076111}"/>
              </a:ext>
            </a:extLst>
          </p:cNvPr>
          <p:cNvSpPr/>
          <p:nvPr/>
        </p:nvSpPr>
        <p:spPr>
          <a:xfrm>
            <a:off x="2659639" y="286178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Retângulo 486">
            <a:extLst>
              <a:ext uri="{FF2B5EF4-FFF2-40B4-BE49-F238E27FC236}">
                <a16:creationId xmlns:a16="http://schemas.microsoft.com/office/drawing/2014/main" id="{A3AFBED6-396A-44F6-9954-9252E9BC72BB}"/>
              </a:ext>
            </a:extLst>
          </p:cNvPr>
          <p:cNvSpPr/>
          <p:nvPr/>
        </p:nvSpPr>
        <p:spPr>
          <a:xfrm>
            <a:off x="3207811" y="286269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Retângulo 487">
            <a:extLst>
              <a:ext uri="{FF2B5EF4-FFF2-40B4-BE49-F238E27FC236}">
                <a16:creationId xmlns:a16="http://schemas.microsoft.com/office/drawing/2014/main" id="{7430DF7A-ED93-4D9D-82B0-FBFC5700748B}"/>
              </a:ext>
            </a:extLst>
          </p:cNvPr>
          <p:cNvSpPr/>
          <p:nvPr/>
        </p:nvSpPr>
        <p:spPr>
          <a:xfrm>
            <a:off x="2954326" y="286178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Retângulo 488">
            <a:extLst>
              <a:ext uri="{FF2B5EF4-FFF2-40B4-BE49-F238E27FC236}">
                <a16:creationId xmlns:a16="http://schemas.microsoft.com/office/drawing/2014/main" id="{70F9F380-17CB-4903-9C6A-B49259AADAA7}"/>
              </a:ext>
            </a:extLst>
          </p:cNvPr>
          <p:cNvSpPr/>
          <p:nvPr/>
        </p:nvSpPr>
        <p:spPr>
          <a:xfrm>
            <a:off x="2805362" y="268052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Retângulo 489">
            <a:extLst>
              <a:ext uri="{FF2B5EF4-FFF2-40B4-BE49-F238E27FC236}">
                <a16:creationId xmlns:a16="http://schemas.microsoft.com/office/drawing/2014/main" id="{65B9BA39-E596-411B-B65A-F5A5ABDC9FBC}"/>
              </a:ext>
            </a:extLst>
          </p:cNvPr>
          <p:cNvSpPr/>
          <p:nvPr/>
        </p:nvSpPr>
        <p:spPr>
          <a:xfrm>
            <a:off x="3090719" y="267943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1" name="Conector reto 490">
            <a:extLst>
              <a:ext uri="{FF2B5EF4-FFF2-40B4-BE49-F238E27FC236}">
                <a16:creationId xmlns:a16="http://schemas.microsoft.com/office/drawing/2014/main" id="{39B8F90B-8DFF-4CA2-B7EE-78FBBAE42948}"/>
              </a:ext>
            </a:extLst>
          </p:cNvPr>
          <p:cNvCxnSpPr>
            <a:cxnSpLocks/>
          </p:cNvCxnSpPr>
          <p:nvPr/>
        </p:nvCxnSpPr>
        <p:spPr>
          <a:xfrm flipH="1">
            <a:off x="563138" y="2464258"/>
            <a:ext cx="2652715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Conector reto 491">
            <a:extLst>
              <a:ext uri="{FF2B5EF4-FFF2-40B4-BE49-F238E27FC236}">
                <a16:creationId xmlns:a16="http://schemas.microsoft.com/office/drawing/2014/main" id="{6D5BF9BC-F50D-41DB-9B4A-2F045F833BD1}"/>
              </a:ext>
            </a:extLst>
          </p:cNvPr>
          <p:cNvCxnSpPr>
            <a:cxnSpLocks/>
          </p:cNvCxnSpPr>
          <p:nvPr/>
        </p:nvCxnSpPr>
        <p:spPr>
          <a:xfrm flipH="1">
            <a:off x="563138" y="2831923"/>
            <a:ext cx="2653357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Conector reto 492">
            <a:extLst>
              <a:ext uri="{FF2B5EF4-FFF2-40B4-BE49-F238E27FC236}">
                <a16:creationId xmlns:a16="http://schemas.microsoft.com/office/drawing/2014/main" id="{1208A5CE-22FE-4244-878F-2754D5E40ACA}"/>
              </a:ext>
            </a:extLst>
          </p:cNvPr>
          <p:cNvCxnSpPr>
            <a:cxnSpLocks/>
          </p:cNvCxnSpPr>
          <p:nvPr/>
        </p:nvCxnSpPr>
        <p:spPr>
          <a:xfrm flipH="1" flipV="1">
            <a:off x="563138" y="2644901"/>
            <a:ext cx="2527581" cy="14932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Conector reto 493">
            <a:extLst>
              <a:ext uri="{FF2B5EF4-FFF2-40B4-BE49-F238E27FC236}">
                <a16:creationId xmlns:a16="http://schemas.microsoft.com/office/drawing/2014/main" id="{AF748293-3202-4FB1-85C1-7F538EA3B230}"/>
              </a:ext>
            </a:extLst>
          </p:cNvPr>
          <p:cNvCxnSpPr>
            <a:cxnSpLocks/>
          </p:cNvCxnSpPr>
          <p:nvPr/>
        </p:nvCxnSpPr>
        <p:spPr>
          <a:xfrm>
            <a:off x="2659639" y="2831923"/>
            <a:ext cx="0" cy="42368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Conector reto 494">
            <a:extLst>
              <a:ext uri="{FF2B5EF4-FFF2-40B4-BE49-F238E27FC236}">
                <a16:creationId xmlns:a16="http://schemas.microsoft.com/office/drawing/2014/main" id="{8F0B7C03-AD0D-44FD-88B9-928F3F73D1EF}"/>
              </a:ext>
            </a:extLst>
          </p:cNvPr>
          <p:cNvCxnSpPr>
            <a:cxnSpLocks/>
          </p:cNvCxnSpPr>
          <p:nvPr/>
        </p:nvCxnSpPr>
        <p:spPr>
          <a:xfrm>
            <a:off x="2955855" y="2831923"/>
            <a:ext cx="0" cy="42368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Conector reto 495">
            <a:extLst>
              <a:ext uri="{FF2B5EF4-FFF2-40B4-BE49-F238E27FC236}">
                <a16:creationId xmlns:a16="http://schemas.microsoft.com/office/drawing/2014/main" id="{C4DEF527-F3DE-4A08-AD9F-64923787DE9C}"/>
              </a:ext>
            </a:extLst>
          </p:cNvPr>
          <p:cNvCxnSpPr>
            <a:cxnSpLocks/>
          </p:cNvCxnSpPr>
          <p:nvPr/>
        </p:nvCxnSpPr>
        <p:spPr>
          <a:xfrm>
            <a:off x="3218323" y="2831923"/>
            <a:ext cx="0" cy="42368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Conector reto 496">
            <a:extLst>
              <a:ext uri="{FF2B5EF4-FFF2-40B4-BE49-F238E27FC236}">
                <a16:creationId xmlns:a16="http://schemas.microsoft.com/office/drawing/2014/main" id="{30A9FBC1-B0CA-4AE8-A4B3-EDDCE059A3E0}"/>
              </a:ext>
            </a:extLst>
          </p:cNvPr>
          <p:cNvCxnSpPr>
            <a:cxnSpLocks/>
          </p:cNvCxnSpPr>
          <p:nvPr/>
        </p:nvCxnSpPr>
        <p:spPr>
          <a:xfrm>
            <a:off x="2806907" y="2659833"/>
            <a:ext cx="0" cy="42368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Conector reto 497">
            <a:extLst>
              <a:ext uri="{FF2B5EF4-FFF2-40B4-BE49-F238E27FC236}">
                <a16:creationId xmlns:a16="http://schemas.microsoft.com/office/drawing/2014/main" id="{5976480F-A7ED-4DD2-A77B-FD8F7FF1C88B}"/>
              </a:ext>
            </a:extLst>
          </p:cNvPr>
          <p:cNvCxnSpPr>
            <a:cxnSpLocks/>
          </p:cNvCxnSpPr>
          <p:nvPr/>
        </p:nvCxnSpPr>
        <p:spPr>
          <a:xfrm>
            <a:off x="3090719" y="2658255"/>
            <a:ext cx="0" cy="42368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Conector reto 498">
            <a:extLst>
              <a:ext uri="{FF2B5EF4-FFF2-40B4-BE49-F238E27FC236}">
                <a16:creationId xmlns:a16="http://schemas.microsoft.com/office/drawing/2014/main" id="{54A6368D-2607-423F-80E5-896453EAA463}"/>
              </a:ext>
            </a:extLst>
          </p:cNvPr>
          <p:cNvCxnSpPr>
            <a:cxnSpLocks/>
          </p:cNvCxnSpPr>
          <p:nvPr/>
        </p:nvCxnSpPr>
        <p:spPr>
          <a:xfrm>
            <a:off x="2668763" y="2459251"/>
            <a:ext cx="0" cy="42368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Conector reto 499">
            <a:extLst>
              <a:ext uri="{FF2B5EF4-FFF2-40B4-BE49-F238E27FC236}">
                <a16:creationId xmlns:a16="http://schemas.microsoft.com/office/drawing/2014/main" id="{F9AAE052-5D5F-4CC4-A3B0-ACCB2DED7A6B}"/>
              </a:ext>
            </a:extLst>
          </p:cNvPr>
          <p:cNvCxnSpPr>
            <a:cxnSpLocks/>
          </p:cNvCxnSpPr>
          <p:nvPr/>
        </p:nvCxnSpPr>
        <p:spPr>
          <a:xfrm>
            <a:off x="2951644" y="2462551"/>
            <a:ext cx="0" cy="42368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Conector reto 500">
            <a:extLst>
              <a:ext uri="{FF2B5EF4-FFF2-40B4-BE49-F238E27FC236}">
                <a16:creationId xmlns:a16="http://schemas.microsoft.com/office/drawing/2014/main" id="{667B6BC6-4253-45F3-B098-08AAA4F5968C}"/>
              </a:ext>
            </a:extLst>
          </p:cNvPr>
          <p:cNvCxnSpPr>
            <a:cxnSpLocks/>
          </p:cNvCxnSpPr>
          <p:nvPr/>
        </p:nvCxnSpPr>
        <p:spPr>
          <a:xfrm>
            <a:off x="3216981" y="2462551"/>
            <a:ext cx="0" cy="42368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onector reto 501">
            <a:extLst>
              <a:ext uri="{FF2B5EF4-FFF2-40B4-BE49-F238E27FC236}">
                <a16:creationId xmlns:a16="http://schemas.microsoft.com/office/drawing/2014/main" id="{7A93319F-8186-4540-92A0-7BEF73076665}"/>
              </a:ext>
            </a:extLst>
          </p:cNvPr>
          <p:cNvCxnSpPr>
            <a:cxnSpLocks/>
          </p:cNvCxnSpPr>
          <p:nvPr/>
        </p:nvCxnSpPr>
        <p:spPr>
          <a:xfrm flipH="1" flipV="1">
            <a:off x="597307" y="3673417"/>
            <a:ext cx="2486648" cy="9111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Elipse 502">
            <a:extLst>
              <a:ext uri="{FF2B5EF4-FFF2-40B4-BE49-F238E27FC236}">
                <a16:creationId xmlns:a16="http://schemas.microsoft.com/office/drawing/2014/main" id="{D4AA726E-080C-4F8D-8903-159112C728B3}"/>
              </a:ext>
            </a:extLst>
          </p:cNvPr>
          <p:cNvSpPr/>
          <p:nvPr/>
        </p:nvSpPr>
        <p:spPr>
          <a:xfrm>
            <a:off x="7174619" y="4982337"/>
            <a:ext cx="100912" cy="9906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4" name="CaixaDeTexto 503">
            <a:extLst>
              <a:ext uri="{FF2B5EF4-FFF2-40B4-BE49-F238E27FC236}">
                <a16:creationId xmlns:a16="http://schemas.microsoft.com/office/drawing/2014/main" id="{C55872ED-B3D2-4F17-BCDF-206F8A1FE656}"/>
              </a:ext>
            </a:extLst>
          </p:cNvPr>
          <p:cNvSpPr txBox="1"/>
          <p:nvPr/>
        </p:nvSpPr>
        <p:spPr>
          <a:xfrm>
            <a:off x="7215448" y="4903928"/>
            <a:ext cx="1729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Horizontal cross-connect</a:t>
            </a:r>
          </a:p>
        </p:txBody>
      </p:sp>
      <p:cxnSp>
        <p:nvCxnSpPr>
          <p:cNvPr id="505" name="Conector reto 504">
            <a:extLst>
              <a:ext uri="{FF2B5EF4-FFF2-40B4-BE49-F238E27FC236}">
                <a16:creationId xmlns:a16="http://schemas.microsoft.com/office/drawing/2014/main" id="{C72662AB-5836-4668-9A55-B0C3AE8F5BF8}"/>
              </a:ext>
            </a:extLst>
          </p:cNvPr>
          <p:cNvCxnSpPr>
            <a:cxnSpLocks/>
          </p:cNvCxnSpPr>
          <p:nvPr/>
        </p:nvCxnSpPr>
        <p:spPr>
          <a:xfrm flipH="1">
            <a:off x="9217365" y="5039282"/>
            <a:ext cx="657988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CaixaDeTexto 505">
            <a:extLst>
              <a:ext uri="{FF2B5EF4-FFF2-40B4-BE49-F238E27FC236}">
                <a16:creationId xmlns:a16="http://schemas.microsoft.com/office/drawing/2014/main" id="{1DB7A14D-2B39-47A5-BFEC-546513DF9EEB}"/>
              </a:ext>
            </a:extLst>
          </p:cNvPr>
          <p:cNvSpPr txBox="1"/>
          <p:nvPr/>
        </p:nvSpPr>
        <p:spPr>
          <a:xfrm>
            <a:off x="9826135" y="4899890"/>
            <a:ext cx="13773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Copper cable (CAT6A)</a:t>
            </a:r>
          </a:p>
        </p:txBody>
      </p:sp>
      <p:sp>
        <p:nvSpPr>
          <p:cNvPr id="507" name="Retângulo 506">
            <a:extLst>
              <a:ext uri="{FF2B5EF4-FFF2-40B4-BE49-F238E27FC236}">
                <a16:creationId xmlns:a16="http://schemas.microsoft.com/office/drawing/2014/main" id="{12A24512-06A2-45F1-8373-0CEB042C6CF2}"/>
              </a:ext>
            </a:extLst>
          </p:cNvPr>
          <p:cNvSpPr/>
          <p:nvPr/>
        </p:nvSpPr>
        <p:spPr>
          <a:xfrm>
            <a:off x="2029541" y="5078787"/>
            <a:ext cx="151723" cy="1500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CaixaDeTexto 507">
            <a:extLst>
              <a:ext uri="{FF2B5EF4-FFF2-40B4-BE49-F238E27FC236}">
                <a16:creationId xmlns:a16="http://schemas.microsoft.com/office/drawing/2014/main" id="{388C800D-88A4-4799-B5E3-D6F2A13E8BCC}"/>
              </a:ext>
            </a:extLst>
          </p:cNvPr>
          <p:cNvSpPr txBox="1"/>
          <p:nvPr/>
        </p:nvSpPr>
        <p:spPr>
          <a:xfrm>
            <a:off x="2210668" y="5045760"/>
            <a:ext cx="1366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Copper cable outlets</a:t>
            </a:r>
          </a:p>
        </p:txBody>
      </p:sp>
      <p:sp>
        <p:nvSpPr>
          <p:cNvPr id="509" name="Retângulo 508">
            <a:extLst>
              <a:ext uri="{FF2B5EF4-FFF2-40B4-BE49-F238E27FC236}">
                <a16:creationId xmlns:a16="http://schemas.microsoft.com/office/drawing/2014/main" id="{2767DDF4-95F0-488B-AF35-D66D010B9A2F}"/>
              </a:ext>
            </a:extLst>
          </p:cNvPr>
          <p:cNvSpPr/>
          <p:nvPr/>
        </p:nvSpPr>
        <p:spPr>
          <a:xfrm>
            <a:off x="893019" y="1578636"/>
            <a:ext cx="112706" cy="1158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Retângulo 509">
            <a:extLst>
              <a:ext uri="{FF2B5EF4-FFF2-40B4-BE49-F238E27FC236}">
                <a16:creationId xmlns:a16="http://schemas.microsoft.com/office/drawing/2014/main" id="{C20FB211-CAB9-4FD4-95AD-5BA4FCFB355E}"/>
              </a:ext>
            </a:extLst>
          </p:cNvPr>
          <p:cNvSpPr/>
          <p:nvPr/>
        </p:nvSpPr>
        <p:spPr>
          <a:xfrm>
            <a:off x="1460438" y="4279047"/>
            <a:ext cx="112706" cy="1158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1" name="Retângulo 510">
            <a:extLst>
              <a:ext uri="{FF2B5EF4-FFF2-40B4-BE49-F238E27FC236}">
                <a16:creationId xmlns:a16="http://schemas.microsoft.com/office/drawing/2014/main" id="{4EE5A4E7-EBFC-493B-907E-B3069246E9AD}"/>
              </a:ext>
            </a:extLst>
          </p:cNvPr>
          <p:cNvSpPr/>
          <p:nvPr/>
        </p:nvSpPr>
        <p:spPr>
          <a:xfrm>
            <a:off x="596406" y="5108031"/>
            <a:ext cx="151723" cy="15003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CaixaDeTexto 511">
            <a:extLst>
              <a:ext uri="{FF2B5EF4-FFF2-40B4-BE49-F238E27FC236}">
                <a16:creationId xmlns:a16="http://schemas.microsoft.com/office/drawing/2014/main" id="{04CA9641-550F-4CB4-9982-9D5F34B23D8E}"/>
              </a:ext>
            </a:extLst>
          </p:cNvPr>
          <p:cNvSpPr txBox="1"/>
          <p:nvPr/>
        </p:nvSpPr>
        <p:spPr>
          <a:xfrm>
            <a:off x="829648" y="5051026"/>
            <a:ext cx="8947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Access Point</a:t>
            </a:r>
          </a:p>
        </p:txBody>
      </p:sp>
      <p:sp>
        <p:nvSpPr>
          <p:cNvPr id="515" name="Retângulo 514">
            <a:extLst>
              <a:ext uri="{FF2B5EF4-FFF2-40B4-BE49-F238E27FC236}">
                <a16:creationId xmlns:a16="http://schemas.microsoft.com/office/drawing/2014/main" id="{A69E3B77-4F23-47DF-94E8-E025504600D3}"/>
              </a:ext>
            </a:extLst>
          </p:cNvPr>
          <p:cNvSpPr/>
          <p:nvPr/>
        </p:nvSpPr>
        <p:spPr>
          <a:xfrm>
            <a:off x="3023909" y="2084328"/>
            <a:ext cx="112706" cy="1158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Retângulo 515">
            <a:extLst>
              <a:ext uri="{FF2B5EF4-FFF2-40B4-BE49-F238E27FC236}">
                <a16:creationId xmlns:a16="http://schemas.microsoft.com/office/drawing/2014/main" id="{97BFABAB-0F86-4538-AACF-0328D9887920}"/>
              </a:ext>
            </a:extLst>
          </p:cNvPr>
          <p:cNvSpPr/>
          <p:nvPr/>
        </p:nvSpPr>
        <p:spPr>
          <a:xfrm>
            <a:off x="562010" y="2413719"/>
            <a:ext cx="112706" cy="1158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7" name="Conector reto 516">
            <a:extLst>
              <a:ext uri="{FF2B5EF4-FFF2-40B4-BE49-F238E27FC236}">
                <a16:creationId xmlns:a16="http://schemas.microsoft.com/office/drawing/2014/main" id="{B303EF83-8926-429F-AB89-AFFEFF3363A3}"/>
              </a:ext>
            </a:extLst>
          </p:cNvPr>
          <p:cNvCxnSpPr>
            <a:cxnSpLocks/>
          </p:cNvCxnSpPr>
          <p:nvPr/>
        </p:nvCxnSpPr>
        <p:spPr>
          <a:xfrm flipH="1">
            <a:off x="9217365" y="5247795"/>
            <a:ext cx="657987" cy="6519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18" name="CaixaDeTexto 517">
            <a:extLst>
              <a:ext uri="{FF2B5EF4-FFF2-40B4-BE49-F238E27FC236}">
                <a16:creationId xmlns:a16="http://schemas.microsoft.com/office/drawing/2014/main" id="{7399D635-B0D1-4613-B631-6DCF12856D22}"/>
              </a:ext>
            </a:extLst>
          </p:cNvPr>
          <p:cNvSpPr txBox="1"/>
          <p:nvPr/>
        </p:nvSpPr>
        <p:spPr>
          <a:xfrm>
            <a:off x="9823958" y="5108031"/>
            <a:ext cx="11164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2 Optical fibers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3ACBEDD-A76C-48AC-BEB2-07171B7881C3}"/>
              </a:ext>
            </a:extLst>
          </p:cNvPr>
          <p:cNvCxnSpPr/>
          <p:nvPr/>
        </p:nvCxnSpPr>
        <p:spPr>
          <a:xfrm>
            <a:off x="5279136" y="4899890"/>
            <a:ext cx="1444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217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9ACEDB3-CF0F-43B6-A74A-9FD0A956C857}"/>
              </a:ext>
            </a:extLst>
          </p:cNvPr>
          <p:cNvSpPr/>
          <p:nvPr/>
        </p:nvSpPr>
        <p:spPr>
          <a:xfrm>
            <a:off x="5672387" y="408374"/>
            <a:ext cx="1724192" cy="687482"/>
          </a:xfrm>
          <a:prstGeom prst="rect">
            <a:avLst/>
          </a:prstGeom>
          <a:solidFill>
            <a:srgbClr val="E2EEE3"/>
          </a:solidFill>
          <a:ln>
            <a:solidFill>
              <a:srgbClr val="E2EE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10.124.176.0/23</a:t>
            </a:r>
          </a:p>
          <a:p>
            <a:pPr algn="ctr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512 endereços e 510 hosts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0E9EDC3-FF6D-472A-984A-8C5EC6CBFB0C}"/>
              </a:ext>
            </a:extLst>
          </p:cNvPr>
          <p:cNvSpPr/>
          <p:nvPr/>
        </p:nvSpPr>
        <p:spPr>
          <a:xfrm>
            <a:off x="3437138" y="1405635"/>
            <a:ext cx="1724192" cy="687483"/>
          </a:xfrm>
          <a:prstGeom prst="rect">
            <a:avLst/>
          </a:prstGeom>
          <a:solidFill>
            <a:srgbClr val="E2EEE3"/>
          </a:solidFill>
          <a:ln>
            <a:solidFill>
              <a:srgbClr val="E2EE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10.124.176.0/24</a:t>
            </a:r>
          </a:p>
          <a:p>
            <a:pPr algn="ctr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256 endereços e 254 hosts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EBCF983-B686-44A6-BCB9-19EF505C186A}"/>
              </a:ext>
            </a:extLst>
          </p:cNvPr>
          <p:cNvSpPr/>
          <p:nvPr/>
        </p:nvSpPr>
        <p:spPr>
          <a:xfrm>
            <a:off x="9525428" y="1405634"/>
            <a:ext cx="1724192" cy="687483"/>
          </a:xfrm>
          <a:prstGeom prst="rect">
            <a:avLst/>
          </a:prstGeom>
          <a:solidFill>
            <a:srgbClr val="E2EEE3"/>
          </a:solidFill>
          <a:ln>
            <a:solidFill>
              <a:srgbClr val="E2EE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10.124.177.0/24</a:t>
            </a: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10.124.177.255/24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256 endereços e 254 hosts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DCAB95F-D3A7-4918-90A3-A58C3C71C27F}"/>
              </a:ext>
            </a:extLst>
          </p:cNvPr>
          <p:cNvSpPr/>
          <p:nvPr/>
        </p:nvSpPr>
        <p:spPr>
          <a:xfrm>
            <a:off x="1364720" y="2435214"/>
            <a:ext cx="1724192" cy="687483"/>
          </a:xfrm>
          <a:prstGeom prst="rect">
            <a:avLst/>
          </a:prstGeom>
          <a:solidFill>
            <a:srgbClr val="E2EEE3"/>
          </a:solidFill>
          <a:ln>
            <a:solidFill>
              <a:srgbClr val="E2EE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10.124.176.0/25</a:t>
            </a:r>
          </a:p>
          <a:p>
            <a:pPr algn="ctr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128 endereços e 126 hosts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60BB52F-38C2-44C7-8083-E1B45184AF76}"/>
              </a:ext>
            </a:extLst>
          </p:cNvPr>
          <p:cNvSpPr/>
          <p:nvPr/>
        </p:nvSpPr>
        <p:spPr>
          <a:xfrm>
            <a:off x="5571787" y="2435213"/>
            <a:ext cx="1724192" cy="687483"/>
          </a:xfrm>
          <a:prstGeom prst="rect">
            <a:avLst/>
          </a:prstGeom>
          <a:solidFill>
            <a:srgbClr val="E2EEE3"/>
          </a:solidFill>
          <a:ln>
            <a:solidFill>
              <a:srgbClr val="E2EE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10.124.176.128/25</a:t>
            </a:r>
          </a:p>
          <a:p>
            <a:pPr algn="ctr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128 endereços e 126 hosts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C1F3534-3DE0-4030-B23A-ED6D1A7E9D60}"/>
              </a:ext>
            </a:extLst>
          </p:cNvPr>
          <p:cNvSpPr/>
          <p:nvPr/>
        </p:nvSpPr>
        <p:spPr>
          <a:xfrm>
            <a:off x="464452" y="3817241"/>
            <a:ext cx="1724192" cy="687483"/>
          </a:xfrm>
          <a:prstGeom prst="rect">
            <a:avLst/>
          </a:prstGeom>
          <a:solidFill>
            <a:srgbClr val="E2EEE3"/>
          </a:solidFill>
          <a:ln>
            <a:solidFill>
              <a:srgbClr val="E2EE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10.124.176.0/26</a:t>
            </a: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10.124.176.63/26</a:t>
            </a:r>
          </a:p>
          <a:p>
            <a:pPr algn="ctr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64 endereços e 62 hosts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E1DD8A2-122B-4CC6-B540-43966D59038A}"/>
              </a:ext>
            </a:extLst>
          </p:cNvPr>
          <p:cNvSpPr/>
          <p:nvPr/>
        </p:nvSpPr>
        <p:spPr>
          <a:xfrm>
            <a:off x="2438183" y="3817242"/>
            <a:ext cx="1724192" cy="687483"/>
          </a:xfrm>
          <a:prstGeom prst="rect">
            <a:avLst/>
          </a:prstGeom>
          <a:solidFill>
            <a:srgbClr val="E2EEE3"/>
          </a:solidFill>
          <a:ln>
            <a:solidFill>
              <a:srgbClr val="E2EE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10.124.176.64/26</a:t>
            </a: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10.124.176.127/26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64 endereços e 62 hosts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06C19ED-64C0-4690-A50F-8FD5216F888C}"/>
              </a:ext>
            </a:extLst>
          </p:cNvPr>
          <p:cNvSpPr/>
          <p:nvPr/>
        </p:nvSpPr>
        <p:spPr>
          <a:xfrm>
            <a:off x="4661453" y="3817243"/>
            <a:ext cx="1724192" cy="687483"/>
          </a:xfrm>
          <a:prstGeom prst="rect">
            <a:avLst/>
          </a:prstGeom>
          <a:solidFill>
            <a:srgbClr val="E2EEE3"/>
          </a:solidFill>
          <a:ln>
            <a:solidFill>
              <a:srgbClr val="E2EE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10.124.176.128/26</a:t>
            </a: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10.124.176.191/26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64 endereços e 62 hosts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02325D7-4463-494A-B14C-A3A628C14AB6}"/>
              </a:ext>
            </a:extLst>
          </p:cNvPr>
          <p:cNvSpPr/>
          <p:nvPr/>
        </p:nvSpPr>
        <p:spPr>
          <a:xfrm>
            <a:off x="6635184" y="3817241"/>
            <a:ext cx="1724192" cy="687483"/>
          </a:xfrm>
          <a:prstGeom prst="rect">
            <a:avLst/>
          </a:prstGeom>
          <a:solidFill>
            <a:srgbClr val="E2EEE3"/>
          </a:solidFill>
          <a:ln>
            <a:solidFill>
              <a:srgbClr val="E2EE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10.124.176.192/26</a:t>
            </a: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10.124.176.255/26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64 endereços e 62 hosts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A143380F-DBB2-4A5F-B557-AD796B611781}"/>
              </a:ext>
            </a:extLst>
          </p:cNvPr>
          <p:cNvCxnSpPr>
            <a:stCxn id="9" idx="2"/>
          </p:cNvCxnSpPr>
          <p:nvPr/>
        </p:nvCxnSpPr>
        <p:spPr>
          <a:xfrm>
            <a:off x="1326548" y="4504724"/>
            <a:ext cx="0" cy="386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DB69DA5C-D54F-4570-8EA5-F0097A0CA0F3}"/>
              </a:ext>
            </a:extLst>
          </p:cNvPr>
          <p:cNvCxnSpPr/>
          <p:nvPr/>
        </p:nvCxnSpPr>
        <p:spPr>
          <a:xfrm>
            <a:off x="3300279" y="4504724"/>
            <a:ext cx="0" cy="386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451BF4E6-805C-4775-BDD9-F30FA78222EF}"/>
              </a:ext>
            </a:extLst>
          </p:cNvPr>
          <p:cNvCxnSpPr/>
          <p:nvPr/>
        </p:nvCxnSpPr>
        <p:spPr>
          <a:xfrm>
            <a:off x="5523549" y="4504724"/>
            <a:ext cx="0" cy="386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0A669E2B-B9F9-492A-8F6E-8B66442B2543}"/>
              </a:ext>
            </a:extLst>
          </p:cNvPr>
          <p:cNvCxnSpPr/>
          <p:nvPr/>
        </p:nvCxnSpPr>
        <p:spPr>
          <a:xfrm>
            <a:off x="7497280" y="4504724"/>
            <a:ext cx="0" cy="386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ED0707E-534F-4EBD-8CA2-641020B338AD}"/>
              </a:ext>
            </a:extLst>
          </p:cNvPr>
          <p:cNvSpPr txBox="1"/>
          <p:nvPr/>
        </p:nvSpPr>
        <p:spPr>
          <a:xfrm>
            <a:off x="319706" y="4932747"/>
            <a:ext cx="20136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+mj-lt"/>
              </a:rPr>
              <a:t>End user outlets on the ground floor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584F283-C8CE-4567-8253-B73215BBB33F}"/>
              </a:ext>
            </a:extLst>
          </p:cNvPr>
          <p:cNvSpPr txBox="1"/>
          <p:nvPr/>
        </p:nvSpPr>
        <p:spPr>
          <a:xfrm>
            <a:off x="2382553" y="4932747"/>
            <a:ext cx="18354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+mj-lt"/>
              </a:rPr>
              <a:t>End user outlets on floor one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624B1DEE-019C-40DF-BB7B-18BDA5E8CA5B}"/>
              </a:ext>
            </a:extLst>
          </p:cNvPr>
          <p:cNvSpPr txBox="1"/>
          <p:nvPr/>
        </p:nvSpPr>
        <p:spPr>
          <a:xfrm>
            <a:off x="4747397" y="4932747"/>
            <a:ext cx="15523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Wi-Fi network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158A81A0-14E6-4D24-98BF-E98537B01A27}"/>
              </a:ext>
            </a:extLst>
          </p:cNvPr>
          <p:cNvSpPr txBox="1"/>
          <p:nvPr/>
        </p:nvSpPr>
        <p:spPr>
          <a:xfrm>
            <a:off x="10138335" y="2479989"/>
            <a:ext cx="677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DMZ</a:t>
            </a:r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3E8C59F0-05AC-4AC7-8799-F81ED43FCFFF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1326548" y="3122697"/>
            <a:ext cx="900268" cy="694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9456294E-DE77-4A7E-A516-0273932EB21A}"/>
              </a:ext>
            </a:extLst>
          </p:cNvPr>
          <p:cNvCxnSpPr>
            <a:stCxn id="7" idx="2"/>
            <a:endCxn id="11" idx="0"/>
          </p:cNvCxnSpPr>
          <p:nvPr/>
        </p:nvCxnSpPr>
        <p:spPr>
          <a:xfrm>
            <a:off x="2226816" y="3122697"/>
            <a:ext cx="1073463" cy="694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214E1ACA-B0D0-4B95-9AFD-10059E4C233C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2226816" y="2093118"/>
            <a:ext cx="2072418" cy="342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DEB381CA-4504-42C8-B2F2-23E406669642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4299234" y="2093118"/>
            <a:ext cx="2134649" cy="342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12CDFBD5-6F81-4346-93A1-E80A12619B83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5523549" y="3122696"/>
            <a:ext cx="910334" cy="694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E6056EA2-3223-4C70-BB16-4C81666D6A38}"/>
              </a:ext>
            </a:extLst>
          </p:cNvPr>
          <p:cNvCxnSpPr>
            <a:stCxn id="8" idx="2"/>
            <a:endCxn id="13" idx="0"/>
          </p:cNvCxnSpPr>
          <p:nvPr/>
        </p:nvCxnSpPr>
        <p:spPr>
          <a:xfrm>
            <a:off x="6433883" y="3122696"/>
            <a:ext cx="1063397" cy="694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FCCFB335-80F9-49E0-B7C0-D998183AC6E7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4299234" y="1095856"/>
            <a:ext cx="2235249" cy="309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08D8A324-0A75-4764-B679-7C6093D0EAB1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6534483" y="1095856"/>
            <a:ext cx="3853041" cy="309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8F9A7F9C-141F-4933-B1A5-FB0A50AD0B00}"/>
              </a:ext>
            </a:extLst>
          </p:cNvPr>
          <p:cNvSpPr txBox="1"/>
          <p:nvPr/>
        </p:nvSpPr>
        <p:spPr>
          <a:xfrm>
            <a:off x="6635184" y="4932747"/>
            <a:ext cx="1724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VoIP (IP-phones)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362F0826-7CC3-44C0-8AEB-40F68249C5EC}"/>
              </a:ext>
            </a:extLst>
          </p:cNvPr>
          <p:cNvCxnSpPr/>
          <p:nvPr/>
        </p:nvCxnSpPr>
        <p:spPr>
          <a:xfrm>
            <a:off x="10477306" y="2093117"/>
            <a:ext cx="0" cy="386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4309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2486</TotalTime>
  <Words>149</Words>
  <Application>Microsoft Office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Marisa Pereira (1191596)</dc:creator>
  <cp:lastModifiedBy>Marisa Pereira (1191596)</cp:lastModifiedBy>
  <cp:revision>68</cp:revision>
  <dcterms:created xsi:type="dcterms:W3CDTF">2021-03-27T16:45:01Z</dcterms:created>
  <dcterms:modified xsi:type="dcterms:W3CDTF">2021-04-18T20:34:43Z</dcterms:modified>
</cp:coreProperties>
</file>