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59" r:id="rId8"/>
    <p:sldId id="260" r:id="rId9"/>
    <p:sldId id="261" r:id="rId10"/>
    <p:sldId id="262" r:id="rId11"/>
    <p:sldId id="279" r:id="rId12"/>
    <p:sldId id="263" r:id="rId13"/>
    <p:sldId id="264" r:id="rId14"/>
    <p:sldId id="272" r:id="rId15"/>
    <p:sldId id="265" r:id="rId16"/>
    <p:sldId id="271" r:id="rId17"/>
    <p:sldId id="266" r:id="rId18"/>
    <p:sldId id="268" r:id="rId19"/>
    <p:sldId id="269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13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98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4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16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5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89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80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91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3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55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4E26-E145-4006-9D2E-71B5647E3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3952" y="473908"/>
            <a:ext cx="12619904" cy="147501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THE WAR ON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5EF29-61AA-4389-A9CF-A20987C3F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368034"/>
            <a:ext cx="10993546" cy="59032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By Jeffrey Hou </a:t>
            </a:r>
          </a:p>
        </p:txBody>
      </p:sp>
      <p:pic>
        <p:nvPicPr>
          <p:cNvPr id="1026" name="Picture 2" descr="Image result for burglary">
            <a:extLst>
              <a:ext uri="{FF2B5EF4-FFF2-40B4-BE49-F238E27FC236}">
                <a16:creationId xmlns:a16="http://schemas.microsoft.com/office/drawing/2014/main" id="{8A2FF447-12F5-433F-8693-7D19156D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37" y="3088399"/>
            <a:ext cx="4943540" cy="32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rijuana">
            <a:extLst>
              <a:ext uri="{FF2B5EF4-FFF2-40B4-BE49-F238E27FC236}">
                <a16:creationId xmlns:a16="http://schemas.microsoft.com/office/drawing/2014/main" id="{7BF427F9-B0A1-4F0A-A54B-3BA1F165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06" y="3088398"/>
            <a:ext cx="4394257" cy="32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2"/>
    </mc:Choice>
    <mc:Fallback xmlns="">
      <p:transition spd="slow" advTm="123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AE96-6579-4C00-9F85-A1DD137F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8587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Why do Majority of DRUG arrests Occur Along I270?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97B0F-0C9E-4856-87C7-1F6D9181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4179"/>
            <a:ext cx="7027874" cy="3506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DE30D-37D0-4B40-AA62-F142E56DE67A}"/>
              </a:ext>
            </a:extLst>
          </p:cNvPr>
          <p:cNvSpPr txBox="1"/>
          <p:nvPr/>
        </p:nvSpPr>
        <p:spPr>
          <a:xfrm>
            <a:off x="6634548" y="2104179"/>
            <a:ext cx="53029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Majority of the marijuana arrests are possession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Most marijuana possession charges are due to the fact of being pulled over. Very rarely does a cop pull a car over DUE to the fact they have marijuana. Most of the time the cop is just doing a routine traffic stop and they happen to search the car!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the Marijuana arrests at night occur near Silver Spring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Silver Spring always seems to have the most drug crimes out of all the cities in MD, so focusing on cleaning up Silver Spring could benefit the police force!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68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07E3-29E1-4614-B38E-7D0F1256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4453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Marijuana Trends in Montgomery County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3E6A07-7A8B-4615-97DF-20B498E5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6" y="2068496"/>
            <a:ext cx="5710153" cy="36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D52BDAF-CBCD-4431-B0F6-D8EDBBF7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1876"/>
            <a:ext cx="5338452" cy="24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19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20D8-4992-434C-BF8E-CD4720AA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Crime DC Dataset  </a:t>
            </a:r>
            <a:r>
              <a:rPr lang="en-US" sz="4400" dirty="0" err="1"/>
              <a:t>TakeAWAYS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9AE2-DADF-4F35-AC64-90596E61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28" y="2095801"/>
            <a:ext cx="11029615" cy="3678303"/>
          </a:xfrm>
        </p:spPr>
        <p:txBody>
          <a:bodyPr>
            <a:normAutofit/>
          </a:bodyPr>
          <a:lstStyle/>
          <a:p>
            <a:r>
              <a:rPr lang="en-US" sz="2800" dirty="0"/>
              <a:t>Top offense category is theft</a:t>
            </a:r>
          </a:p>
          <a:p>
            <a:r>
              <a:rPr lang="en-US" sz="2800" dirty="0"/>
              <a:t>Most popular month for crimes is August</a:t>
            </a:r>
          </a:p>
          <a:p>
            <a:pPr lvl="1"/>
            <a:r>
              <a:rPr lang="en-US" sz="2600" dirty="0"/>
              <a:t>Summer months have increased crime</a:t>
            </a:r>
          </a:p>
          <a:p>
            <a:r>
              <a:rPr lang="en-US" sz="2800" dirty="0"/>
              <a:t>Most popular month for burglary crimes is May</a:t>
            </a:r>
          </a:p>
          <a:p>
            <a:r>
              <a:rPr lang="en-US" sz="2800" dirty="0"/>
              <a:t>Steady increase in arrests from February till September, peak is August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8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B8B1-2925-4D0F-8719-47B9F86E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DC AND MD HEAT MAP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E42BA-9C78-49E3-8353-7F15CF188B59}"/>
              </a:ext>
            </a:extLst>
          </p:cNvPr>
          <p:cNvSpPr txBox="1"/>
          <p:nvPr/>
        </p:nvSpPr>
        <p:spPr>
          <a:xfrm>
            <a:off x="6962490" y="2006281"/>
            <a:ext cx="4528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Majority of the crimes occur in Northwest DC, as well as near the Silver Spring/College Park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police activity near the border between DC and MD, lots of marijuana arrests can be made there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Marijuana is legal in DC, illegal in MD, many people get caught on the borders!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7BD0671-48B4-4745-87A5-C6A259509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2" y="2077302"/>
            <a:ext cx="6321745" cy="435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2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0C9F-A2B2-4984-A129-D9D030C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WHEN DO ARRESTS HAPPEN?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2964-C750-4E04-A7AC-7DA57907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3552"/>
            <a:ext cx="4066179" cy="2509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FD435-8905-478B-9F9A-E82A9029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847" y="2783551"/>
            <a:ext cx="4066179" cy="250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B3F02-FC5C-4FD2-9AA0-613F1F8E2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668" y="2783552"/>
            <a:ext cx="4066179" cy="2509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A65893-9727-4385-AA7B-DF86D4D5439F}"/>
              </a:ext>
            </a:extLst>
          </p:cNvPr>
          <p:cNvSpPr txBox="1"/>
          <p:nvPr/>
        </p:nvSpPr>
        <p:spPr>
          <a:xfrm>
            <a:off x="2361460" y="5292964"/>
            <a:ext cx="8256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Bigger cities tend to have more crimes committed at 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Bigger cities tend to have more violent crimes committed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Scared to commit big crime in the day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B0AFD4-DCC3-4447-AB9C-D687C1450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04" y="1834494"/>
            <a:ext cx="10772566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35B6-40D7-4A17-A45A-2E6ECC64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DC- Burglary Arrests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CD74F-8A38-45CF-BD44-BB6506EEE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5" y="1998711"/>
            <a:ext cx="5863014" cy="3618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06476A-0ED0-4F1A-BD1B-77856AB7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858" y="2007908"/>
            <a:ext cx="5848113" cy="3609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41B06B-2F7C-4762-BB15-DDD35D2981F4}"/>
              </a:ext>
            </a:extLst>
          </p:cNvPr>
          <p:cNvSpPr txBox="1"/>
          <p:nvPr/>
        </p:nvSpPr>
        <p:spPr>
          <a:xfrm>
            <a:off x="1901371" y="5617029"/>
            <a:ext cx="8069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More general daytime arrests compared to nighttime, but more night time burglary arrests</a:t>
            </a:r>
          </a:p>
        </p:txBody>
      </p:sp>
    </p:spTree>
    <p:extLst>
      <p:ext uri="{BB962C8B-B14F-4D97-AF65-F5344CB8AC3E}">
        <p14:creationId xmlns:p14="http://schemas.microsoft.com/office/powerpoint/2010/main" val="222771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1A32-9456-4056-ACA9-60C073EA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93" y="631135"/>
            <a:ext cx="11029616" cy="1013800"/>
          </a:xfrm>
        </p:spPr>
        <p:txBody>
          <a:bodyPr>
            <a:normAutofit/>
          </a:bodyPr>
          <a:lstStyle/>
          <a:p>
            <a:r>
              <a:rPr lang="en-US" sz="4400" dirty="0"/>
              <a:t>Burglary arrests in 3 different Cities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35C07-4041-476A-9CA6-D12930E4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8" y="2949606"/>
            <a:ext cx="4245876" cy="2620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D0EA4-2080-439F-97A4-465EFE9C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089" y="2981078"/>
            <a:ext cx="4143884" cy="2557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DE9A44-A2C1-4B1F-B963-132F34A94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767" y="3112733"/>
            <a:ext cx="3717223" cy="2294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75F32-3A7A-4FB0-9A9F-421559BB9E9C}"/>
              </a:ext>
            </a:extLst>
          </p:cNvPr>
          <p:cNvSpPr txBox="1"/>
          <p:nvPr/>
        </p:nvSpPr>
        <p:spPr>
          <a:xfrm>
            <a:off x="2521258" y="5814873"/>
            <a:ext cx="805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 follows a unique pattern of 3 month intervals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Montgomery County and Denver have peaks at July-August</a:t>
            </a:r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1B0206-EAB7-4475-9790-CB483518C4CD}"/>
              </a:ext>
            </a:extLst>
          </p:cNvPr>
          <p:cNvSpPr txBox="1">
            <a:spLocks/>
          </p:cNvSpPr>
          <p:nvPr/>
        </p:nvSpPr>
        <p:spPr>
          <a:xfrm>
            <a:off x="581192" y="634337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8CC672-9F2F-44F1-86FE-2F9A3F24B2C4}"/>
              </a:ext>
            </a:extLst>
          </p:cNvPr>
          <p:cNvSpPr/>
          <p:nvPr/>
        </p:nvSpPr>
        <p:spPr>
          <a:xfrm>
            <a:off x="906427" y="2023074"/>
            <a:ext cx="2542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MOCO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52FDF-E1F0-4B23-92FB-17054FA53C84}"/>
              </a:ext>
            </a:extLst>
          </p:cNvPr>
          <p:cNvSpPr/>
          <p:nvPr/>
        </p:nvSpPr>
        <p:spPr>
          <a:xfrm>
            <a:off x="5554468" y="2040411"/>
            <a:ext cx="1273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532A8-DA2E-4459-B510-FCDF7D23D19A}"/>
              </a:ext>
            </a:extLst>
          </p:cNvPr>
          <p:cNvSpPr/>
          <p:nvPr/>
        </p:nvSpPr>
        <p:spPr>
          <a:xfrm>
            <a:off x="8116116" y="2023074"/>
            <a:ext cx="3169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DENVER</a:t>
            </a:r>
          </a:p>
        </p:txBody>
      </p:sp>
    </p:spTree>
    <p:extLst>
      <p:ext uri="{BB962C8B-B14F-4D97-AF65-F5344CB8AC3E}">
        <p14:creationId xmlns:p14="http://schemas.microsoft.com/office/powerpoint/2010/main" val="16199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5631-19E1-4897-B4A5-11F3EA63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CRIME DENVER Dataset 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E6F4-C896-4B2E-BA9C-74F3520F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22" y="2317743"/>
            <a:ext cx="11029615" cy="3678303"/>
          </a:xfrm>
        </p:spPr>
        <p:txBody>
          <a:bodyPr>
            <a:normAutofit/>
          </a:bodyPr>
          <a:lstStyle/>
          <a:p>
            <a:r>
              <a:rPr lang="en-US" sz="3200" dirty="0"/>
              <a:t>Top crime type in Denver is traffic accidents</a:t>
            </a:r>
          </a:p>
          <a:p>
            <a:pPr lvl="1"/>
            <a:r>
              <a:rPr lang="en-US" sz="2400" dirty="0"/>
              <a:t>Important to note that many states with legalized marijuana are among the top in car accidents </a:t>
            </a:r>
          </a:p>
          <a:p>
            <a:r>
              <a:rPr lang="en-US" sz="3200" dirty="0"/>
              <a:t>More nighttime arrests compared to daytime</a:t>
            </a:r>
          </a:p>
          <a:p>
            <a:r>
              <a:rPr lang="en-US" sz="3200" dirty="0"/>
              <a:t>More nighttime burglary arrests compared to daytime</a:t>
            </a:r>
          </a:p>
          <a:p>
            <a:pPr lvl="1"/>
            <a:r>
              <a:rPr lang="en-US" sz="2800" dirty="0"/>
              <a:t>Harder to steal in the daytime, people walking around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3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620A-9CFD-4FF2-929C-379EFB85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MD CRIME TRENDS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44B72-00B5-4699-9859-96B4F3DF8A53}"/>
              </a:ext>
            </a:extLst>
          </p:cNvPr>
          <p:cNvSpPr txBox="1"/>
          <p:nvPr/>
        </p:nvSpPr>
        <p:spPr>
          <a:xfrm>
            <a:off x="488272" y="5380672"/>
            <a:ext cx="11327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crimes in MD have gone steadily down since 1995, and are currently at its lowest in 40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sharp decrease in crimes in MD from 1980-1983 is seen through this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a 20 percent difference in 5 years.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DF2F9C-51A5-4F26-81CE-48C4273DC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802284"/>
            <a:ext cx="5038192" cy="344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2D47850-F476-4313-ADCA-FF861A50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19" y="1802284"/>
            <a:ext cx="4862634" cy="347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65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DB93-BCDD-4999-B3AD-5695286D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80" y="547841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WHY THE BIG DROP IN BREAKING AND ENTERING?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0A76A-8F15-4DF8-B46E-AE8B65AD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44" y="1947201"/>
            <a:ext cx="5094937" cy="3639241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C3D035C-1EF8-4367-9DB9-8F6C5E01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527" y="1947201"/>
            <a:ext cx="5094937" cy="363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ECDCB3-01B6-42AB-B6D3-A01A461D0A5F}"/>
              </a:ext>
            </a:extLst>
          </p:cNvPr>
          <p:cNvSpPr/>
          <p:nvPr/>
        </p:nvSpPr>
        <p:spPr>
          <a:xfrm>
            <a:off x="2157273" y="5694179"/>
            <a:ext cx="8494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Sharp decrease in breaking and entering crimes in MD from 1980-1983.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Castle Doctrine-Allowed deadly force when in self defense, decreased the amount of people trying to break into other people’s homes. </a:t>
            </a:r>
          </a:p>
        </p:txBody>
      </p:sp>
    </p:spTree>
    <p:extLst>
      <p:ext uri="{BB962C8B-B14F-4D97-AF65-F5344CB8AC3E}">
        <p14:creationId xmlns:p14="http://schemas.microsoft.com/office/powerpoint/2010/main" val="1938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9AC6-F35D-44F6-8004-55F90D32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Which Datasets were used?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5E88B-D40A-4D39-9B76-A7784DFC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78" y="2871185"/>
            <a:ext cx="10018713" cy="3124201"/>
          </a:xfrm>
        </p:spPr>
        <p:txBody>
          <a:bodyPr/>
          <a:lstStyle/>
          <a:p>
            <a:r>
              <a:rPr lang="en-US" sz="3200" dirty="0"/>
              <a:t>For this project I wanted to focus on Crime in general and Marijuana and Burglary crimes.</a:t>
            </a:r>
          </a:p>
          <a:p>
            <a:r>
              <a:rPr lang="en-US" sz="3200" dirty="0"/>
              <a:t>I focused on Maryland, DC, and Denver as cities to compare with Montgomery County’s data</a:t>
            </a:r>
          </a:p>
          <a:p>
            <a:r>
              <a:rPr lang="en-US" sz="3200" dirty="0"/>
              <a:t>Read in LIVE: Data Montgomery</a:t>
            </a:r>
          </a:p>
          <a:p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97"/>
    </mc:Choice>
    <mc:Fallback xmlns="">
      <p:transition spd="slow" advTm="4729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5C9B-DEE6-4CB2-8688-D1E91F0E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46D4-FF5C-43ED-B308-AF9F3D37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Include gender, race, age in the Arrest info</a:t>
            </a:r>
          </a:p>
          <a:p>
            <a:r>
              <a:rPr lang="en-US" sz="4400" dirty="0"/>
              <a:t>Include information such as if the person was jailed or not</a:t>
            </a:r>
          </a:p>
          <a:p>
            <a:r>
              <a:rPr lang="en-US" sz="4400" dirty="0"/>
              <a:t>Predict pockets of crime in Montgomery County using current data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1465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D2DA-17CF-4586-86CD-06EB8642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/>
          <a:lstStyle/>
          <a:p>
            <a:r>
              <a:rPr lang="en-US" sz="3200" dirty="0"/>
              <a:t>Dennis </a:t>
            </a:r>
            <a:r>
              <a:rPr lang="en-US" sz="3200" dirty="0" err="1"/>
              <a:t>Linders</a:t>
            </a:r>
            <a:r>
              <a:rPr lang="en-US" sz="3200" dirty="0"/>
              <a:t>- for providing us with the direction and oversight of our projects!</a:t>
            </a:r>
          </a:p>
          <a:p>
            <a:r>
              <a:rPr lang="en-US" sz="3200" dirty="0"/>
              <a:t>Montgomery County Government-Providing us these great resources to work on our projects</a:t>
            </a:r>
          </a:p>
          <a:p>
            <a:r>
              <a:rPr lang="en-US" sz="3200" dirty="0"/>
              <a:t>Victoria Lewis, data Montgomery-Providing us with their great datasets and allowing us to analyze them!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62F46-51CE-4C80-AFAE-A6E8A1EBAAA1}"/>
              </a:ext>
            </a:extLst>
          </p:cNvPr>
          <p:cNvSpPr/>
          <p:nvPr/>
        </p:nvSpPr>
        <p:spPr>
          <a:xfrm>
            <a:off x="1406858" y="702156"/>
            <a:ext cx="959257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!!!!!!!!!!!!!!</a:t>
            </a:r>
          </a:p>
        </p:txBody>
      </p:sp>
    </p:spTree>
    <p:extLst>
      <p:ext uri="{BB962C8B-B14F-4D97-AF65-F5344CB8AC3E}">
        <p14:creationId xmlns:p14="http://schemas.microsoft.com/office/powerpoint/2010/main" val="1354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AE54-55AD-4FD4-BC45-7D1AE209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Data.Montgomery</a:t>
            </a:r>
            <a:r>
              <a:rPr lang="en-US" sz="4000" dirty="0"/>
              <a:t> Crime Dataset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1F1F0F7-DBB4-41AE-AF65-7D25D00B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90" y="2061061"/>
            <a:ext cx="10216586" cy="363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D3F33B-3612-4B4D-A411-916D11B72740}"/>
              </a:ext>
            </a:extLst>
          </p:cNvPr>
          <p:cNvSpPr/>
          <p:nvPr/>
        </p:nvSpPr>
        <p:spPr>
          <a:xfrm>
            <a:off x="3127899" y="59205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Important Variables: Crime Name 3, Dispatch Time </a:t>
            </a:r>
          </a:p>
          <a:p>
            <a:pPr algn="ctr"/>
            <a:r>
              <a:rPr lang="en-US" dirty="0"/>
              <a:t>-Crime Name 3 is the detailed name of the crimes</a:t>
            </a:r>
          </a:p>
        </p:txBody>
      </p:sp>
    </p:spTree>
    <p:extLst>
      <p:ext uri="{BB962C8B-B14F-4D97-AF65-F5344CB8AC3E}">
        <p14:creationId xmlns:p14="http://schemas.microsoft.com/office/powerpoint/2010/main" val="1561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90"/>
    </mc:Choice>
    <mc:Fallback xmlns="">
      <p:transition spd="slow" advTm="442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AE54-55AD-4FD4-BC45-7D1AE209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15" y="730727"/>
            <a:ext cx="12217829" cy="1049235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Data.world</a:t>
            </a:r>
            <a:r>
              <a:rPr lang="en-US" sz="3600" dirty="0"/>
              <a:t> Dataset-</a:t>
            </a:r>
            <a:br>
              <a:rPr lang="en-US" sz="3600" dirty="0"/>
            </a:br>
            <a:r>
              <a:rPr lang="pt-BR" sz="3600" dirty="0"/>
              <a:t>Raw Crime Data for Denver, Colorado</a:t>
            </a:r>
            <a:endParaRPr 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E8E5DB-3C47-4AF6-BD4B-E50E0AE575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55646" y="2412715"/>
            <a:ext cx="8167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9F776-C01A-4DED-92DB-1DFCC7721D91}"/>
              </a:ext>
            </a:extLst>
          </p:cNvPr>
          <p:cNvSpPr/>
          <p:nvPr/>
        </p:nvSpPr>
        <p:spPr>
          <a:xfrm>
            <a:off x="3163409" y="6027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Important Variables: Offense Type, Reported Date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648E0-FACF-4A8A-8407-2C62EAC6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51" y="1949925"/>
            <a:ext cx="8614803" cy="390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41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94"/>
    </mc:Choice>
    <mc:Fallback xmlns="">
      <p:transition spd="slow" advTm="374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AE54-55AD-4FD4-BC45-7D1AE209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2105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DATA. World-Washington DC Crime Incidents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CA138B-32DC-467D-B2F0-74A7F4A68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7" y="2167917"/>
            <a:ext cx="10888505" cy="385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D1C043-3708-4DA9-BF43-E3C99CA90308}"/>
              </a:ext>
            </a:extLst>
          </p:cNvPr>
          <p:cNvSpPr/>
          <p:nvPr/>
        </p:nvSpPr>
        <p:spPr>
          <a:xfrm>
            <a:off x="3163409" y="61212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Important Variables: Offense, Latitude, </a:t>
            </a:r>
            <a:r>
              <a:rPr lang="en-US" dirty="0" err="1"/>
              <a:t>Longtitude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34"/>
    </mc:Choice>
    <mc:Fallback xmlns="">
      <p:transition spd="slow" advTm="367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73738BC3-716B-4A51-A1B7-1BD934E6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25" y="2048312"/>
            <a:ext cx="8307750" cy="37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E16840-2CF9-4347-88B6-637E02F1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MD.Gov</a:t>
            </a:r>
            <a:r>
              <a:rPr lang="en-US" dirty="0"/>
              <a:t> Dataset-Violent Crime &amp; Property Crime Statewide Totals: 1975 to Present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08B02-38DA-4167-B529-7AF6891F5AAA}"/>
              </a:ext>
            </a:extLst>
          </p:cNvPr>
          <p:cNvSpPr/>
          <p:nvPr/>
        </p:nvSpPr>
        <p:spPr>
          <a:xfrm>
            <a:off x="3163409" y="6027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Important Variables: Population, B&amp;E</a:t>
            </a:r>
          </a:p>
        </p:txBody>
      </p:sp>
    </p:spTree>
    <p:extLst>
      <p:ext uri="{BB962C8B-B14F-4D97-AF65-F5344CB8AC3E}">
        <p14:creationId xmlns:p14="http://schemas.microsoft.com/office/powerpoint/2010/main" val="18102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69"/>
    </mc:Choice>
    <mc:Fallback xmlns="">
      <p:transition spd="slow" advTm="641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D9B4-4A72-4ED8-BAA8-3F3A14EF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MONTGOMERY crime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E88D-2086-4B40-A2B3-F3E78DF3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64076"/>
            <a:ext cx="11029615" cy="3678303"/>
          </a:xfrm>
        </p:spPr>
        <p:txBody>
          <a:bodyPr>
            <a:normAutofit/>
          </a:bodyPr>
          <a:lstStyle/>
          <a:p>
            <a:r>
              <a:rPr lang="en-US" sz="2000" dirty="0"/>
              <a:t>Most popular crime type 1 : Crime against property</a:t>
            </a:r>
          </a:p>
          <a:p>
            <a:r>
              <a:rPr lang="en-US" sz="2000" dirty="0"/>
              <a:t>Most popular crime type 2 : Drug/Narcotic Violations</a:t>
            </a:r>
          </a:p>
          <a:p>
            <a:r>
              <a:rPr lang="en-US" sz="2000" dirty="0"/>
              <a:t>Most popular crime type 3:  Larceny-From Auto</a:t>
            </a:r>
          </a:p>
          <a:p>
            <a:r>
              <a:rPr lang="en-US" sz="2000" dirty="0"/>
              <a:t>July is the most popular month for 3 different categories:   General arrests, Marijuana arrests, and Burglary arrests </a:t>
            </a:r>
          </a:p>
          <a:p>
            <a:r>
              <a:rPr lang="en-US" sz="2000" dirty="0"/>
              <a:t>Both Marijuana and burglary arrests occur more during the daytime </a:t>
            </a:r>
          </a:p>
          <a:p>
            <a:r>
              <a:rPr lang="en-US" sz="2000" dirty="0"/>
              <a:t>Majority of the arrests are made by MCPD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74"/>
    </mc:Choice>
    <mc:Fallback xmlns="">
      <p:transition spd="slow" advTm="687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80C6-475B-451A-94D4-615F7A90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3" y="586041"/>
            <a:ext cx="11029616" cy="11717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Why Are JULY,  AUGUST,  AND SEPTEMBER TOP MONTHS FOR CRIMES?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95AB58A-774C-4D8E-9387-5361B878A0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4C222-5A05-4B98-8B6E-BC652EC15782}"/>
              </a:ext>
            </a:extLst>
          </p:cNvPr>
          <p:cNvSpPr txBox="1"/>
          <p:nvPr/>
        </p:nvSpPr>
        <p:spPr>
          <a:xfrm>
            <a:off x="8093124" y="2218823"/>
            <a:ext cx="41266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all three cities, those three months always seem to have the highest rates of crimes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Increased temperatures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increased daylight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lengthen the amount of time people spend away from their homes and in the public</a:t>
            </a:r>
          </a:p>
          <a:p>
            <a:endParaRPr lang="en-US" sz="2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C79D288-B3EC-4FE8-8E0E-026ED485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9" y="1865061"/>
            <a:ext cx="3624707" cy="265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1C8F3-21BE-4F88-A02A-C4C124C6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76" y="3192511"/>
            <a:ext cx="4075856" cy="2515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22EB9-E7DB-48A9-B517-DC172CB60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69" y="4569438"/>
            <a:ext cx="3689448" cy="22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4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451D-7470-4487-9C14-DC83228C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33" y="1064162"/>
            <a:ext cx="11034716" cy="782393"/>
          </a:xfrm>
        </p:spPr>
        <p:txBody>
          <a:bodyPr>
            <a:noAutofit/>
          </a:bodyPr>
          <a:lstStyle/>
          <a:p>
            <a:r>
              <a:rPr lang="en-US" sz="3600" dirty="0"/>
              <a:t>Why Are Drug Arrests More Popular at Night?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62A16-FB0B-4DCE-84BB-FCAE252A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590896"/>
            <a:ext cx="11034716" cy="3676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14DA4F-89CB-45E7-B91A-86910270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3" y="2790095"/>
            <a:ext cx="4615502" cy="2848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4FB37-7CF0-4845-9D94-D2D4683AE8E3}"/>
              </a:ext>
            </a:extLst>
          </p:cNvPr>
          <p:cNvSpPr txBox="1"/>
          <p:nvPr/>
        </p:nvSpPr>
        <p:spPr>
          <a:xfrm>
            <a:off x="5585074" y="2352161"/>
            <a:ext cx="58582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Drug related arrests are more common at 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More people tend to use drugs or distribute drugs at night to avoid being seen by the police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popular times for arrests in Montgomery County is 3pm-4pm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711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9176</TotalTime>
  <Words>812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Wingdings 2</vt:lpstr>
      <vt:lpstr>Dividend</vt:lpstr>
      <vt:lpstr>THE WAR ON CRIME</vt:lpstr>
      <vt:lpstr>Which Datasets were used? </vt:lpstr>
      <vt:lpstr>Data.Montgomery Crime Dataset</vt:lpstr>
      <vt:lpstr>Data.world Dataset- Raw Crime Data for Denver, Colorado</vt:lpstr>
      <vt:lpstr>DATA. World-Washington DC Crime Incidents</vt:lpstr>
      <vt:lpstr>MD.Gov Dataset-Violent Crime &amp; Property Crime Statewide Totals: 1975 to Present</vt:lpstr>
      <vt:lpstr>DATA MONTGOMERY crime Dataset</vt:lpstr>
      <vt:lpstr>Why Are JULY,  AUGUST,  AND SEPTEMBER TOP MONTHS FOR CRIMES?</vt:lpstr>
      <vt:lpstr>Why Are Drug Arrests More Popular at Night?</vt:lpstr>
      <vt:lpstr>Why do Majority of DRUG arrests Occur Along I270?</vt:lpstr>
      <vt:lpstr>Marijuana Trends in Montgomery County</vt:lpstr>
      <vt:lpstr>Crime DC Dataset  TakeAWAYS</vt:lpstr>
      <vt:lpstr>DC AND MD HEAT MAP </vt:lpstr>
      <vt:lpstr>WHEN DO ARRESTS HAPPEN?</vt:lpstr>
      <vt:lpstr>DC- Burglary Arrests </vt:lpstr>
      <vt:lpstr>Burglary arrests in 3 different Cities </vt:lpstr>
      <vt:lpstr>CRIME DENVER Dataset OBSERVATIONS </vt:lpstr>
      <vt:lpstr>MD CRIME TRENDS</vt:lpstr>
      <vt:lpstr>WHY THE BIG DROP IN BREAKING AND ENTERING?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205 Progress Report</dc:title>
  <dc:creator>Jeffrey Hou</dc:creator>
  <cp:lastModifiedBy>Jeffrey Hou</cp:lastModifiedBy>
  <cp:revision>48</cp:revision>
  <dcterms:created xsi:type="dcterms:W3CDTF">2019-11-06T03:08:22Z</dcterms:created>
  <dcterms:modified xsi:type="dcterms:W3CDTF">2019-12-16T15:03:44Z</dcterms:modified>
</cp:coreProperties>
</file>