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7ED08-3FBD-284B-8606-BBE3D380BBFE}" type="doc">
      <dgm:prSet loTypeId="urn:microsoft.com/office/officeart/2005/8/layout/process1" loCatId="" qsTypeId="urn:microsoft.com/office/officeart/2005/8/quickstyle/simple3" qsCatId="simple" csTypeId="urn:microsoft.com/office/officeart/2005/8/colors/accent2_2" csCatId="accent2" phldr="1"/>
      <dgm:spPr/>
    </dgm:pt>
    <dgm:pt modelId="{B9EFED60-B9DA-0045-AEE6-2BBB36F0DCD4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out.txt</a:t>
          </a:r>
        </a:p>
      </dgm:t>
    </dgm:pt>
    <dgm:pt modelId="{0DFCC584-140D-BA4F-8FA1-0D63042D9EFE}" type="parTrans" cxnId="{5DB51992-4175-FA4A-951F-66C6BAF9AB8F}">
      <dgm:prSet/>
      <dgm:spPr/>
      <dgm:t>
        <a:bodyPr/>
        <a:lstStyle/>
        <a:p>
          <a:endParaRPr lang="en-US"/>
        </a:p>
      </dgm:t>
    </dgm:pt>
    <dgm:pt modelId="{64B5F5DD-336B-0146-BE53-C2AC560F8D75}" type="sibTrans" cxnId="{5DB51992-4175-FA4A-951F-66C6BAF9AB8F}">
      <dgm:prSet/>
      <dgm:spPr/>
      <dgm:t>
        <a:bodyPr/>
        <a:lstStyle/>
        <a:p>
          <a:endParaRPr lang="en-US"/>
        </a:p>
      </dgm:t>
    </dgm:pt>
    <dgm:pt modelId="{8586120E-5C97-E94C-B169-102C4DB06E7E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801AD46B-A199-F249-812C-9918EAEA84E3}" type="sibTrans" cxnId="{74DA19EE-0084-2F49-8367-6EA20252C883}">
      <dgm:prSet/>
      <dgm:spPr/>
      <dgm:t>
        <a:bodyPr/>
        <a:lstStyle/>
        <a:p>
          <a:endParaRPr lang="en-US"/>
        </a:p>
      </dgm:t>
    </dgm:pt>
    <dgm:pt modelId="{4C5A859F-B5A5-344B-8533-E6D26F6B77D1}" type="parTrans" cxnId="{74DA19EE-0084-2F49-8367-6EA20252C883}">
      <dgm:prSet/>
      <dgm:spPr/>
      <dgm:t>
        <a:bodyPr/>
        <a:lstStyle/>
        <a:p>
          <a:endParaRPr lang="en-US"/>
        </a:p>
      </dgm:t>
    </dgm:pt>
    <dgm:pt modelId="{451F37A2-7D8D-B142-81CF-5975196762B1}" type="pres">
      <dgm:prSet presAssocID="{B687ED08-3FBD-284B-8606-BBE3D380BBFE}" presName="Name0" presStyleCnt="0">
        <dgm:presLayoutVars>
          <dgm:dir/>
          <dgm:resizeHandles val="exact"/>
        </dgm:presLayoutVars>
      </dgm:prSet>
      <dgm:spPr/>
    </dgm:pt>
    <dgm:pt modelId="{21C5C7D9-468E-D346-B3A1-EA3AC7CDDCC2}" type="pres">
      <dgm:prSet presAssocID="{8586120E-5C97-E94C-B169-102C4DB06E7E}" presName="node" presStyleLbl="node1" presStyleIdx="0" presStyleCnt="2" custFlipHor="0" custScaleX="5700" custScaleY="12023">
        <dgm:presLayoutVars>
          <dgm:bulletEnabled val="1"/>
        </dgm:presLayoutVars>
      </dgm:prSet>
      <dgm:spPr/>
    </dgm:pt>
    <dgm:pt modelId="{861047B3-E22A-204B-B344-3400FAE7BE16}" type="pres">
      <dgm:prSet presAssocID="{801AD46B-A199-F249-812C-9918EAEA84E3}" presName="sibTrans" presStyleLbl="sibTrans2D1" presStyleIdx="0" presStyleCnt="1" custLinFactNeighborX="17481"/>
      <dgm:spPr/>
    </dgm:pt>
    <dgm:pt modelId="{EF7B750D-1A0E-994E-90BB-DEC59BCAA27F}" type="pres">
      <dgm:prSet presAssocID="{801AD46B-A199-F249-812C-9918EAEA84E3}" presName="connectorText" presStyleLbl="sibTrans2D1" presStyleIdx="0" presStyleCnt="1"/>
      <dgm:spPr/>
    </dgm:pt>
    <dgm:pt modelId="{2626EA18-10A5-5646-B0DF-3A01493F4E96}" type="pres">
      <dgm:prSet presAssocID="{B9EFED60-B9DA-0045-AEE6-2BBB36F0DCD4}" presName="node" presStyleLbl="node1" presStyleIdx="1" presStyleCnt="2" custLinFactNeighborX="353" custLinFactNeighborY="-2283">
        <dgm:presLayoutVars>
          <dgm:bulletEnabled val="1"/>
        </dgm:presLayoutVars>
      </dgm:prSet>
      <dgm:spPr/>
    </dgm:pt>
  </dgm:ptLst>
  <dgm:cxnLst>
    <dgm:cxn modelId="{D8E9F31A-22BF-2C40-9880-E3E39D250DE0}" type="presOf" srcId="{B687ED08-3FBD-284B-8606-BBE3D380BBFE}" destId="{451F37A2-7D8D-B142-81CF-5975196762B1}" srcOrd="0" destOrd="0" presId="urn:microsoft.com/office/officeart/2005/8/layout/process1"/>
    <dgm:cxn modelId="{68BCA737-7B3A-4044-91AC-BDB7FA79880D}" type="presOf" srcId="{801AD46B-A199-F249-812C-9918EAEA84E3}" destId="{861047B3-E22A-204B-B344-3400FAE7BE16}" srcOrd="0" destOrd="0" presId="urn:microsoft.com/office/officeart/2005/8/layout/process1"/>
    <dgm:cxn modelId="{FC87D15C-16AA-6A44-90FC-E160FA5E1652}" type="presOf" srcId="{B9EFED60-B9DA-0045-AEE6-2BBB36F0DCD4}" destId="{2626EA18-10A5-5646-B0DF-3A01493F4E96}" srcOrd="0" destOrd="0" presId="urn:microsoft.com/office/officeart/2005/8/layout/process1"/>
    <dgm:cxn modelId="{5DB51992-4175-FA4A-951F-66C6BAF9AB8F}" srcId="{B687ED08-3FBD-284B-8606-BBE3D380BBFE}" destId="{B9EFED60-B9DA-0045-AEE6-2BBB36F0DCD4}" srcOrd="1" destOrd="0" parTransId="{0DFCC584-140D-BA4F-8FA1-0D63042D9EFE}" sibTransId="{64B5F5DD-336B-0146-BE53-C2AC560F8D75}"/>
    <dgm:cxn modelId="{8EEB79E5-61A5-4E4B-A1D6-E070B9B00E25}" type="presOf" srcId="{801AD46B-A199-F249-812C-9918EAEA84E3}" destId="{EF7B750D-1A0E-994E-90BB-DEC59BCAA27F}" srcOrd="1" destOrd="0" presId="urn:microsoft.com/office/officeart/2005/8/layout/process1"/>
    <dgm:cxn modelId="{74DA19EE-0084-2F49-8367-6EA20252C883}" srcId="{B687ED08-3FBD-284B-8606-BBE3D380BBFE}" destId="{8586120E-5C97-E94C-B169-102C4DB06E7E}" srcOrd="0" destOrd="0" parTransId="{4C5A859F-B5A5-344B-8533-E6D26F6B77D1}" sibTransId="{801AD46B-A199-F249-812C-9918EAEA84E3}"/>
    <dgm:cxn modelId="{622F06F8-0304-354F-97ED-C90C1D0BAFC6}" type="presOf" srcId="{8586120E-5C97-E94C-B169-102C4DB06E7E}" destId="{21C5C7D9-468E-D346-B3A1-EA3AC7CDDCC2}" srcOrd="0" destOrd="0" presId="urn:microsoft.com/office/officeart/2005/8/layout/process1"/>
    <dgm:cxn modelId="{A563657B-3852-E647-B50E-0C53014D23EB}" type="presParOf" srcId="{451F37A2-7D8D-B142-81CF-5975196762B1}" destId="{21C5C7D9-468E-D346-B3A1-EA3AC7CDDCC2}" srcOrd="0" destOrd="0" presId="urn:microsoft.com/office/officeart/2005/8/layout/process1"/>
    <dgm:cxn modelId="{ECE2E591-9245-DC43-A5C3-61DFC7DF9438}" type="presParOf" srcId="{451F37A2-7D8D-B142-81CF-5975196762B1}" destId="{861047B3-E22A-204B-B344-3400FAE7BE16}" srcOrd="1" destOrd="0" presId="urn:microsoft.com/office/officeart/2005/8/layout/process1"/>
    <dgm:cxn modelId="{A0FF7778-3009-4C40-A415-0D065CD6B490}" type="presParOf" srcId="{861047B3-E22A-204B-B344-3400FAE7BE16}" destId="{EF7B750D-1A0E-994E-90BB-DEC59BCAA27F}" srcOrd="0" destOrd="0" presId="urn:microsoft.com/office/officeart/2005/8/layout/process1"/>
    <dgm:cxn modelId="{FAF61C1C-334E-6241-81C3-C1BE4A8267BE}" type="presParOf" srcId="{451F37A2-7D8D-B142-81CF-5975196762B1}" destId="{2626EA18-10A5-5646-B0DF-3A01493F4E9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4A28D-D1DE-1642-A3B5-2F8D90A83717}" type="doc">
      <dgm:prSet loTypeId="urn:microsoft.com/office/officeart/2005/8/layout/chevron1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169276-EE01-4245-B45B-D1E5BC5306A8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csvkit</a:t>
          </a:r>
        </a:p>
      </dgm:t>
    </dgm:pt>
    <dgm:pt modelId="{B75400FC-5AC4-0944-A3EA-60A6D1C69A91}" type="parTrans" cxnId="{DD19972A-537E-3F4C-A5B4-8F6D356CDE35}">
      <dgm:prSet/>
      <dgm:spPr/>
      <dgm:t>
        <a:bodyPr/>
        <a:lstStyle/>
        <a:p>
          <a:endParaRPr lang="en-US"/>
        </a:p>
      </dgm:t>
    </dgm:pt>
    <dgm:pt modelId="{B6B6EB77-A4C3-874F-B749-EE8866488AA5}" type="sibTrans" cxnId="{DD19972A-537E-3F4C-A5B4-8F6D356CDE35}">
      <dgm:prSet/>
      <dgm:spPr/>
      <dgm:t>
        <a:bodyPr/>
        <a:lstStyle/>
        <a:p>
          <a:endParaRPr lang="en-US"/>
        </a:p>
      </dgm:t>
    </dgm:pt>
    <dgm:pt modelId="{2320C23F-35D2-CB41-B97F-721B3A9DD840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tail +2</a:t>
          </a:r>
        </a:p>
      </dgm:t>
    </dgm:pt>
    <dgm:pt modelId="{D6C2EEA9-BEB0-224D-ADE3-E0E0FD926A2F}" type="parTrans" cxnId="{D070C019-B9F0-7F48-B9D6-E4DF7219BC6A}">
      <dgm:prSet/>
      <dgm:spPr/>
      <dgm:t>
        <a:bodyPr/>
        <a:lstStyle/>
        <a:p>
          <a:endParaRPr lang="en-US"/>
        </a:p>
      </dgm:t>
    </dgm:pt>
    <dgm:pt modelId="{1BE355A6-DAF7-644E-A119-01E8CBBD810F}" type="sibTrans" cxnId="{D070C019-B9F0-7F48-B9D6-E4DF7219BC6A}">
      <dgm:prSet/>
      <dgm:spPr/>
      <dgm:t>
        <a:bodyPr/>
        <a:lstStyle/>
        <a:p>
          <a:endParaRPr lang="en-US"/>
        </a:p>
      </dgm:t>
    </dgm:pt>
    <dgm:pt modelId="{F3E31244-7080-9846-8D0D-933A1221A576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sort</a:t>
          </a:r>
        </a:p>
      </dgm:t>
    </dgm:pt>
    <dgm:pt modelId="{9FF3F9DA-42F5-8F48-AA73-F2A2A3B76C21}" type="parTrans" cxnId="{EC92CC20-D583-6F44-AA03-3ED0EFB034F0}">
      <dgm:prSet/>
      <dgm:spPr/>
      <dgm:t>
        <a:bodyPr/>
        <a:lstStyle/>
        <a:p>
          <a:endParaRPr lang="en-US"/>
        </a:p>
      </dgm:t>
    </dgm:pt>
    <dgm:pt modelId="{71788435-C895-3349-B596-12E5D3B3B224}" type="sibTrans" cxnId="{EC92CC20-D583-6F44-AA03-3ED0EFB034F0}">
      <dgm:prSet/>
      <dgm:spPr/>
      <dgm:t>
        <a:bodyPr/>
        <a:lstStyle/>
        <a:p>
          <a:endParaRPr lang="en-US"/>
        </a:p>
      </dgm:t>
    </dgm:pt>
    <dgm:pt modelId="{DCE594C8-D1BE-0D40-BB3E-8ED60D501575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unique -c</a:t>
          </a:r>
        </a:p>
      </dgm:t>
    </dgm:pt>
    <dgm:pt modelId="{638B8F40-4CDF-D647-A4DB-979A6C61B853}" type="parTrans" cxnId="{5738A37F-854A-204C-8441-43404F3B06DA}">
      <dgm:prSet/>
      <dgm:spPr/>
      <dgm:t>
        <a:bodyPr/>
        <a:lstStyle/>
        <a:p>
          <a:endParaRPr lang="en-US"/>
        </a:p>
      </dgm:t>
    </dgm:pt>
    <dgm:pt modelId="{53B93664-DD90-F44D-8AB8-631085A885FC}" type="sibTrans" cxnId="{5738A37F-854A-204C-8441-43404F3B06DA}">
      <dgm:prSet/>
      <dgm:spPr/>
      <dgm:t>
        <a:bodyPr/>
        <a:lstStyle/>
        <a:p>
          <a:endParaRPr lang="en-US"/>
        </a:p>
      </dgm:t>
    </dgm:pt>
    <dgm:pt modelId="{72229F0C-7FCE-2C4A-A51C-0EC85A5E595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sort -r -n</a:t>
          </a:r>
        </a:p>
      </dgm:t>
    </dgm:pt>
    <dgm:pt modelId="{825BA3FB-28BF-D749-8184-99B9CDA1F4EE}" type="parTrans" cxnId="{7CFE9259-8014-5646-A20B-8999658A4000}">
      <dgm:prSet/>
      <dgm:spPr/>
      <dgm:t>
        <a:bodyPr/>
        <a:lstStyle/>
        <a:p>
          <a:endParaRPr lang="en-US"/>
        </a:p>
      </dgm:t>
    </dgm:pt>
    <dgm:pt modelId="{DA3136F9-E014-704D-8993-18DA5FEE8714}" type="sibTrans" cxnId="{7CFE9259-8014-5646-A20B-8999658A4000}">
      <dgm:prSet/>
      <dgm:spPr/>
      <dgm:t>
        <a:bodyPr/>
        <a:lstStyle/>
        <a:p>
          <a:endParaRPr lang="en-US"/>
        </a:p>
      </dgm:t>
    </dgm:pt>
    <dgm:pt modelId="{C5E6A3A5-2416-1F4C-844C-C80BCF822342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head -10</a:t>
          </a:r>
        </a:p>
      </dgm:t>
    </dgm:pt>
    <dgm:pt modelId="{5EF5AD7F-3BEB-5548-BCDE-CFFC5A498674}" type="parTrans" cxnId="{2E80EF7D-8EDE-0A45-8120-FFFCF466CB93}">
      <dgm:prSet/>
      <dgm:spPr/>
      <dgm:t>
        <a:bodyPr/>
        <a:lstStyle/>
        <a:p>
          <a:endParaRPr lang="en-US"/>
        </a:p>
      </dgm:t>
    </dgm:pt>
    <dgm:pt modelId="{E328DBDE-48E9-5445-8E32-DF8F9D74E8CF}" type="sibTrans" cxnId="{2E80EF7D-8EDE-0A45-8120-FFFCF466CB93}">
      <dgm:prSet/>
      <dgm:spPr/>
      <dgm:t>
        <a:bodyPr/>
        <a:lstStyle/>
        <a:p>
          <a:endParaRPr lang="en-US"/>
        </a:p>
      </dgm:t>
    </dgm:pt>
    <dgm:pt modelId="{137F29E3-1A5D-A340-83B4-289C1AD6F99A}" type="pres">
      <dgm:prSet presAssocID="{A494A28D-D1DE-1642-A3B5-2F8D90A83717}" presName="Name0" presStyleCnt="0">
        <dgm:presLayoutVars>
          <dgm:dir/>
          <dgm:animLvl val="lvl"/>
          <dgm:resizeHandles val="exact"/>
        </dgm:presLayoutVars>
      </dgm:prSet>
      <dgm:spPr/>
    </dgm:pt>
    <dgm:pt modelId="{DAC3E532-204B-C843-81FC-FE814EB9DC12}" type="pres">
      <dgm:prSet presAssocID="{2B169276-EE01-4245-B45B-D1E5BC5306A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185B4C1-D190-AD43-A262-D0487FDD7E3D}" type="pres">
      <dgm:prSet presAssocID="{B6B6EB77-A4C3-874F-B749-EE8866488AA5}" presName="parTxOnlySpace" presStyleCnt="0"/>
      <dgm:spPr/>
    </dgm:pt>
    <dgm:pt modelId="{AA651B8B-B98E-D448-B1FA-28DCE1B75367}" type="pres">
      <dgm:prSet presAssocID="{2320C23F-35D2-CB41-B97F-721B3A9DD84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CCC8E21-758D-1E44-8DDA-849F9CE85FBE}" type="pres">
      <dgm:prSet presAssocID="{1BE355A6-DAF7-644E-A119-01E8CBBD810F}" presName="parTxOnlySpace" presStyleCnt="0"/>
      <dgm:spPr/>
    </dgm:pt>
    <dgm:pt modelId="{9535E8A1-6757-9744-95F7-10C325DC5F02}" type="pres">
      <dgm:prSet presAssocID="{F3E31244-7080-9846-8D0D-933A1221A57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1C8C81-6069-374F-A596-E55AE5F38906}" type="pres">
      <dgm:prSet presAssocID="{71788435-C895-3349-B596-12E5D3B3B224}" presName="parTxOnlySpace" presStyleCnt="0"/>
      <dgm:spPr/>
    </dgm:pt>
    <dgm:pt modelId="{FB0057B9-B8BA-484A-BD77-625DFF2A93C5}" type="pres">
      <dgm:prSet presAssocID="{DCE594C8-D1BE-0D40-BB3E-8ED60D50157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D5C8EEA-94F7-A947-B4C4-558AE113AF21}" type="pres">
      <dgm:prSet presAssocID="{53B93664-DD90-F44D-8AB8-631085A885FC}" presName="parTxOnlySpace" presStyleCnt="0"/>
      <dgm:spPr/>
    </dgm:pt>
    <dgm:pt modelId="{D5E84023-C602-6D45-80D0-24B7E9D11925}" type="pres">
      <dgm:prSet presAssocID="{72229F0C-7FCE-2C4A-A51C-0EC85A5E595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B8A2D3A-AF66-AF41-B898-FE5A98953AC7}" type="pres">
      <dgm:prSet presAssocID="{DA3136F9-E014-704D-8993-18DA5FEE8714}" presName="parTxOnlySpace" presStyleCnt="0"/>
      <dgm:spPr/>
    </dgm:pt>
    <dgm:pt modelId="{AACC8165-CAF8-AF4B-8A73-4650774FD036}" type="pres">
      <dgm:prSet presAssocID="{C5E6A3A5-2416-1F4C-844C-C80BCF82234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8531602-4031-104D-91C4-092C8E86AC81}" type="presOf" srcId="{2320C23F-35D2-CB41-B97F-721B3A9DD840}" destId="{AA651B8B-B98E-D448-B1FA-28DCE1B75367}" srcOrd="0" destOrd="0" presId="urn:microsoft.com/office/officeart/2005/8/layout/chevron1"/>
    <dgm:cxn modelId="{7FB21806-7BA3-B848-B084-9CD5961128F3}" type="presOf" srcId="{A494A28D-D1DE-1642-A3B5-2F8D90A83717}" destId="{137F29E3-1A5D-A340-83B4-289C1AD6F99A}" srcOrd="0" destOrd="0" presId="urn:microsoft.com/office/officeart/2005/8/layout/chevron1"/>
    <dgm:cxn modelId="{D070C019-B9F0-7F48-B9D6-E4DF7219BC6A}" srcId="{A494A28D-D1DE-1642-A3B5-2F8D90A83717}" destId="{2320C23F-35D2-CB41-B97F-721B3A9DD840}" srcOrd="1" destOrd="0" parTransId="{D6C2EEA9-BEB0-224D-ADE3-E0E0FD926A2F}" sibTransId="{1BE355A6-DAF7-644E-A119-01E8CBBD810F}"/>
    <dgm:cxn modelId="{EC92CC20-D583-6F44-AA03-3ED0EFB034F0}" srcId="{A494A28D-D1DE-1642-A3B5-2F8D90A83717}" destId="{F3E31244-7080-9846-8D0D-933A1221A576}" srcOrd="2" destOrd="0" parTransId="{9FF3F9DA-42F5-8F48-AA73-F2A2A3B76C21}" sibTransId="{71788435-C895-3349-B596-12E5D3B3B224}"/>
    <dgm:cxn modelId="{DCCB6D28-950F-9D46-938F-C57EF05E2515}" type="presOf" srcId="{72229F0C-7FCE-2C4A-A51C-0EC85A5E595D}" destId="{D5E84023-C602-6D45-80D0-24B7E9D11925}" srcOrd="0" destOrd="0" presId="urn:microsoft.com/office/officeart/2005/8/layout/chevron1"/>
    <dgm:cxn modelId="{DD19972A-537E-3F4C-A5B4-8F6D356CDE35}" srcId="{A494A28D-D1DE-1642-A3B5-2F8D90A83717}" destId="{2B169276-EE01-4245-B45B-D1E5BC5306A8}" srcOrd="0" destOrd="0" parTransId="{B75400FC-5AC4-0944-A3EA-60A6D1C69A91}" sibTransId="{B6B6EB77-A4C3-874F-B749-EE8866488AA5}"/>
    <dgm:cxn modelId="{8EB12852-D38E-4C45-AA30-3C7810C5247C}" type="presOf" srcId="{2B169276-EE01-4245-B45B-D1E5BC5306A8}" destId="{DAC3E532-204B-C843-81FC-FE814EB9DC12}" srcOrd="0" destOrd="0" presId="urn:microsoft.com/office/officeart/2005/8/layout/chevron1"/>
    <dgm:cxn modelId="{7CFE9259-8014-5646-A20B-8999658A4000}" srcId="{A494A28D-D1DE-1642-A3B5-2F8D90A83717}" destId="{72229F0C-7FCE-2C4A-A51C-0EC85A5E595D}" srcOrd="4" destOrd="0" parTransId="{825BA3FB-28BF-D749-8184-99B9CDA1F4EE}" sibTransId="{DA3136F9-E014-704D-8993-18DA5FEE8714}"/>
    <dgm:cxn modelId="{2E80EF7D-8EDE-0A45-8120-FFFCF466CB93}" srcId="{A494A28D-D1DE-1642-A3B5-2F8D90A83717}" destId="{C5E6A3A5-2416-1F4C-844C-C80BCF822342}" srcOrd="5" destOrd="0" parTransId="{5EF5AD7F-3BEB-5548-BCDE-CFFC5A498674}" sibTransId="{E328DBDE-48E9-5445-8E32-DF8F9D74E8CF}"/>
    <dgm:cxn modelId="{5738A37F-854A-204C-8441-43404F3B06DA}" srcId="{A494A28D-D1DE-1642-A3B5-2F8D90A83717}" destId="{DCE594C8-D1BE-0D40-BB3E-8ED60D501575}" srcOrd="3" destOrd="0" parTransId="{638B8F40-4CDF-D647-A4DB-979A6C61B853}" sibTransId="{53B93664-DD90-F44D-8AB8-631085A885FC}"/>
    <dgm:cxn modelId="{65925692-60C5-D148-B585-FB821C6A3725}" type="presOf" srcId="{F3E31244-7080-9846-8D0D-933A1221A576}" destId="{9535E8A1-6757-9744-95F7-10C325DC5F02}" srcOrd="0" destOrd="0" presId="urn:microsoft.com/office/officeart/2005/8/layout/chevron1"/>
    <dgm:cxn modelId="{59D07EAA-14F5-D54C-AAB1-AC912AB76A52}" type="presOf" srcId="{DCE594C8-D1BE-0D40-BB3E-8ED60D501575}" destId="{FB0057B9-B8BA-484A-BD77-625DFF2A93C5}" srcOrd="0" destOrd="0" presId="urn:microsoft.com/office/officeart/2005/8/layout/chevron1"/>
    <dgm:cxn modelId="{37BDC9F1-AFBA-0F4C-BF44-C32185AFD131}" type="presOf" srcId="{C5E6A3A5-2416-1F4C-844C-C80BCF822342}" destId="{AACC8165-CAF8-AF4B-8A73-4650774FD036}" srcOrd="0" destOrd="0" presId="urn:microsoft.com/office/officeart/2005/8/layout/chevron1"/>
    <dgm:cxn modelId="{CEDC92B2-472D-A14B-8ED4-2AA56433962C}" type="presParOf" srcId="{137F29E3-1A5D-A340-83B4-289C1AD6F99A}" destId="{DAC3E532-204B-C843-81FC-FE814EB9DC12}" srcOrd="0" destOrd="0" presId="urn:microsoft.com/office/officeart/2005/8/layout/chevron1"/>
    <dgm:cxn modelId="{7808A775-3E10-F044-A5C6-11DD821629D6}" type="presParOf" srcId="{137F29E3-1A5D-A340-83B4-289C1AD6F99A}" destId="{B185B4C1-D190-AD43-A262-D0487FDD7E3D}" srcOrd="1" destOrd="0" presId="urn:microsoft.com/office/officeart/2005/8/layout/chevron1"/>
    <dgm:cxn modelId="{17A33C6E-0D13-3C49-B990-1B3FFBE18E8C}" type="presParOf" srcId="{137F29E3-1A5D-A340-83B4-289C1AD6F99A}" destId="{AA651B8B-B98E-D448-B1FA-28DCE1B75367}" srcOrd="2" destOrd="0" presId="urn:microsoft.com/office/officeart/2005/8/layout/chevron1"/>
    <dgm:cxn modelId="{64DDC054-AC03-B345-AECB-CDB8583DDA9A}" type="presParOf" srcId="{137F29E3-1A5D-A340-83B4-289C1AD6F99A}" destId="{CCCC8E21-758D-1E44-8DDA-849F9CE85FBE}" srcOrd="3" destOrd="0" presId="urn:microsoft.com/office/officeart/2005/8/layout/chevron1"/>
    <dgm:cxn modelId="{0472CE2B-1E05-574A-86C2-157AA8FDDB1A}" type="presParOf" srcId="{137F29E3-1A5D-A340-83B4-289C1AD6F99A}" destId="{9535E8A1-6757-9744-95F7-10C325DC5F02}" srcOrd="4" destOrd="0" presId="urn:microsoft.com/office/officeart/2005/8/layout/chevron1"/>
    <dgm:cxn modelId="{04A08FC6-4332-154E-B1BF-CC6171BF3E7B}" type="presParOf" srcId="{137F29E3-1A5D-A340-83B4-289C1AD6F99A}" destId="{DD1C8C81-6069-374F-A596-E55AE5F38906}" srcOrd="5" destOrd="0" presId="urn:microsoft.com/office/officeart/2005/8/layout/chevron1"/>
    <dgm:cxn modelId="{E6C1714B-7FCE-3D48-8492-18B6B96D781B}" type="presParOf" srcId="{137F29E3-1A5D-A340-83B4-289C1AD6F99A}" destId="{FB0057B9-B8BA-484A-BD77-625DFF2A93C5}" srcOrd="6" destOrd="0" presId="urn:microsoft.com/office/officeart/2005/8/layout/chevron1"/>
    <dgm:cxn modelId="{36DAF15B-C9DF-A142-B513-0E4DAB43F096}" type="presParOf" srcId="{137F29E3-1A5D-A340-83B4-289C1AD6F99A}" destId="{FD5C8EEA-94F7-A947-B4C4-558AE113AF21}" srcOrd="7" destOrd="0" presId="urn:microsoft.com/office/officeart/2005/8/layout/chevron1"/>
    <dgm:cxn modelId="{066AD96B-8E85-4846-8640-3845BA3A63F9}" type="presParOf" srcId="{137F29E3-1A5D-A340-83B4-289C1AD6F99A}" destId="{D5E84023-C602-6D45-80D0-24B7E9D11925}" srcOrd="8" destOrd="0" presId="urn:microsoft.com/office/officeart/2005/8/layout/chevron1"/>
    <dgm:cxn modelId="{D391F166-0FE3-E844-8119-4EF59B768F83}" type="presParOf" srcId="{137F29E3-1A5D-A340-83B4-289C1AD6F99A}" destId="{DB8A2D3A-AF66-AF41-B898-FE5A98953AC7}" srcOrd="9" destOrd="0" presId="urn:microsoft.com/office/officeart/2005/8/layout/chevron1"/>
    <dgm:cxn modelId="{043C831F-41B5-6F42-9A63-6ABFB5D1F882}" type="presParOf" srcId="{137F29E3-1A5D-A340-83B4-289C1AD6F99A}" destId="{AACC8165-CAF8-AF4B-8A73-4650774FD0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5C7D9-468E-D346-B3A1-EA3AC7CDDCC2}">
      <dsp:nvSpPr>
        <dsp:cNvPr id="0" name=""/>
        <dsp:cNvSpPr/>
      </dsp:nvSpPr>
      <dsp:spPr>
        <a:xfrm>
          <a:off x="2120" y="175508"/>
          <a:ext cx="77586" cy="47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3525" y="176913"/>
        <a:ext cx="74776" cy="45160"/>
      </dsp:txXfrm>
    </dsp:sp>
    <dsp:sp modelId="{861047B3-E22A-204B-B344-3400FAE7BE16}">
      <dsp:nvSpPr>
        <dsp:cNvPr id="0" name=""/>
        <dsp:cNvSpPr/>
      </dsp:nvSpPr>
      <dsp:spPr>
        <a:xfrm>
          <a:off x="266926" y="30708"/>
          <a:ext cx="289586" cy="3375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6926" y="98222"/>
        <a:ext cx="202710" cy="202541"/>
      </dsp:txXfrm>
    </dsp:sp>
    <dsp:sp modelId="{2626EA18-10A5-5646-B0DF-3A01493F4E96}">
      <dsp:nvSpPr>
        <dsp:cNvPr id="0" name=""/>
        <dsp:cNvSpPr/>
      </dsp:nvSpPr>
      <dsp:spPr>
        <a:xfrm>
          <a:off x="626095" y="0"/>
          <a:ext cx="1361167" cy="398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out.txt</a:t>
          </a:r>
        </a:p>
      </dsp:txBody>
      <dsp:txXfrm>
        <a:off x="637781" y="11686"/>
        <a:ext cx="1337795" cy="375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3E532-204B-C843-81FC-FE814EB9DC12}">
      <dsp:nvSpPr>
        <dsp:cNvPr id="0" name=""/>
        <dsp:cNvSpPr/>
      </dsp:nvSpPr>
      <dsp:spPr>
        <a:xfrm>
          <a:off x="4612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csvkit</a:t>
          </a:r>
        </a:p>
      </dsp:txBody>
      <dsp:txXfrm>
        <a:off x="282918" y="0"/>
        <a:ext cx="1159122" cy="556612"/>
      </dsp:txXfrm>
    </dsp:sp>
    <dsp:sp modelId="{AA651B8B-B98E-D448-B1FA-28DCE1B75367}">
      <dsp:nvSpPr>
        <dsp:cNvPr id="0" name=""/>
        <dsp:cNvSpPr/>
      </dsp:nvSpPr>
      <dsp:spPr>
        <a:xfrm>
          <a:off x="1548772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tail +2</a:t>
          </a:r>
        </a:p>
      </dsp:txBody>
      <dsp:txXfrm>
        <a:off x="1827078" y="0"/>
        <a:ext cx="1159122" cy="556612"/>
      </dsp:txXfrm>
    </dsp:sp>
    <dsp:sp modelId="{9535E8A1-6757-9744-95F7-10C325DC5F02}">
      <dsp:nvSpPr>
        <dsp:cNvPr id="0" name=""/>
        <dsp:cNvSpPr/>
      </dsp:nvSpPr>
      <dsp:spPr>
        <a:xfrm>
          <a:off x="3092933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sort</a:t>
          </a:r>
        </a:p>
      </dsp:txBody>
      <dsp:txXfrm>
        <a:off x="3371239" y="0"/>
        <a:ext cx="1159122" cy="556612"/>
      </dsp:txXfrm>
    </dsp:sp>
    <dsp:sp modelId="{FB0057B9-B8BA-484A-BD77-625DFF2A93C5}">
      <dsp:nvSpPr>
        <dsp:cNvPr id="0" name=""/>
        <dsp:cNvSpPr/>
      </dsp:nvSpPr>
      <dsp:spPr>
        <a:xfrm>
          <a:off x="4637094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unique -c</a:t>
          </a:r>
        </a:p>
      </dsp:txBody>
      <dsp:txXfrm>
        <a:off x="4915400" y="0"/>
        <a:ext cx="1159122" cy="556612"/>
      </dsp:txXfrm>
    </dsp:sp>
    <dsp:sp modelId="{D5E84023-C602-6D45-80D0-24B7E9D11925}">
      <dsp:nvSpPr>
        <dsp:cNvPr id="0" name=""/>
        <dsp:cNvSpPr/>
      </dsp:nvSpPr>
      <dsp:spPr>
        <a:xfrm>
          <a:off x="6181254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sort -r -n</a:t>
          </a:r>
        </a:p>
      </dsp:txBody>
      <dsp:txXfrm>
        <a:off x="6459560" y="0"/>
        <a:ext cx="1159122" cy="556612"/>
      </dsp:txXfrm>
    </dsp:sp>
    <dsp:sp modelId="{AACC8165-CAF8-AF4B-8A73-4650774FD036}">
      <dsp:nvSpPr>
        <dsp:cNvPr id="0" name=""/>
        <dsp:cNvSpPr/>
      </dsp:nvSpPr>
      <dsp:spPr>
        <a:xfrm>
          <a:off x="7725415" y="0"/>
          <a:ext cx="1715734" cy="556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head -10</a:t>
          </a:r>
        </a:p>
      </dsp:txBody>
      <dsp:txXfrm>
        <a:off x="8003721" y="0"/>
        <a:ext cx="1159122" cy="55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3EB-9C04-EC4B-B02E-1F5387D0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25EA-9CA3-A049-AACC-760536E4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4E47-3981-9648-BE6E-D6AE7E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48D1-4688-3545-90D3-99AFE284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1F5C-D315-F24E-93FB-ADF0525F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DC9F-9569-4744-A8AF-E3B4101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E8AA0-AB79-4D42-92F8-38FCBCCF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5DB7-54DC-6B4F-839F-92F3266F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D16F-2FF3-274B-9638-4519D6A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60F5-86E7-4745-BF32-1CF1D3CE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5C0AC-3EB2-EC4D-B2A1-07A8C8594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B26B1-0A16-C741-916B-A3749495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78E8-C771-FC49-9742-9DE626E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6FC4-C88D-CF41-B4EA-7167DB05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992A-A8A4-1940-AFB4-195E1F0E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5120-1A52-BB47-A20B-84322623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4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7691-73F3-A04C-93E4-296C0063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1F58-4677-5F40-B352-D829C6C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4716-E5C1-954C-988D-383F653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605E-557C-D645-948B-EE055EFD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EFE-343F-1F4B-A2D4-AAB3DBFE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D625-2CDA-A54F-AA42-96A62E93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673C-954D-AA48-B8C7-D3A6E5A8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87B8-51CB-554A-94CC-B244D89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4BCE-25A5-A342-A63D-5326120E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CFB-E4E4-6341-A8B4-0FE3850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1AA1-7BCA-7843-9A9C-B9C0BA827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F2F9-53B0-EA40-8E0A-EE1896BD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70B5-C07A-2746-B1E2-4C515CB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2EAF-CEB1-6143-AAEE-ADF1727C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4C50E-43D5-2042-B441-8B483BEC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2F19-CD51-0141-A661-17D41E8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A3C6-A510-964B-B042-79D38BF1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59AEC-A238-6B43-978F-EABAD596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456AF-8540-5144-B694-9EF9BCC4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FA23-4E92-1943-B717-802850CD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2D6A-BB4A-D84A-9651-2A7FB57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9DAB7-FACB-1D45-AA70-335161F5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7403F-2360-9647-AC91-EAF3EECC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4D4C-130C-FA4A-BFB3-9B8BB0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BCEAE-5FF8-D345-9F35-291E85A9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08A7-B73D-B84F-ABE3-1AAFD8A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83BA-18E5-4643-8641-6EDFBD4F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1763F-1DDA-6348-89DE-5C5B9900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FD09-65F7-834A-A11B-35B2E65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9AD9-5F5B-EF43-9392-11D4837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AE93-EEE7-3145-A7DC-9A2D5B39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C19F-C6F7-EE47-96A7-EFDE30FF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0229-623E-2F48-9E30-7D6D23DB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81C6-D524-CA47-9067-DB194FD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09D5-4EC2-4D4E-BD42-859A40FC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E2C1-0D1A-494A-AF31-19E372F9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94E-0116-4C45-8C13-7C6ADAC6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D134B-A7AF-BC4C-82D4-1C929C68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FB7F-C8EB-184A-8470-03247784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1BC5-82D2-1C47-84CB-2DEDBC7B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C0642-E9F7-5543-BD46-F44AC819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1806-5287-494A-9A5A-3BFC7CB8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845C7-B705-E84F-926E-884C22D9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8EDE3-67F7-0A4E-9B10-FB309EE2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E6FD-A1AA-B84C-B4DC-EF390ECD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8D4E-FC9D-9C49-B41D-3DE09EC15F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F696-30CE-2C45-BDBE-49A141864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1753-2C0D-194B-B139-7C854790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5BB1-334D-5D4C-BD27-346D509F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EFE-AAE1-724E-8CD7-0CF9D86E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5057"/>
            <a:ext cx="11201400" cy="914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Streams and Redirection with csvkit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524066-5009-BE45-A12D-3431E7DF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14426"/>
              </p:ext>
            </p:extLst>
          </p:nvPr>
        </p:nvGraphicFramePr>
        <p:xfrm>
          <a:off x="687501" y="1040558"/>
          <a:ext cx="8773368" cy="4364370"/>
        </p:xfrm>
        <a:graphic>
          <a:graphicData uri="http://schemas.openxmlformats.org/drawingml/2006/table">
            <a:tbl>
              <a:tblPr/>
              <a:tblGrid>
                <a:gridCol w="731114">
                  <a:extLst>
                    <a:ext uri="{9D8B030D-6E8A-4147-A177-3AD203B41FA5}">
                      <a16:colId xmlns:a16="http://schemas.microsoft.com/office/drawing/2014/main" val="3026459730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1992931554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3034621187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1644341968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559632217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852558279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2993821488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969970926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1322180124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2373054309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2509868410"/>
                    </a:ext>
                  </a:extLst>
                </a:gridCol>
                <a:gridCol w="731114">
                  <a:extLst>
                    <a:ext uri="{9D8B030D-6E8A-4147-A177-3AD203B41FA5}">
                      <a16:colId xmlns:a16="http://schemas.microsoft.com/office/drawing/2014/main" val="1283318140"/>
                    </a:ext>
                  </a:extLst>
                </a:gridCol>
              </a:tblGrid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Cylinder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Cruise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Sound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Leather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901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17314.1031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03139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17542.0361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11850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16218.8479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27603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16336.9131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16342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16312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16339.1703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19832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01249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15709.0528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22236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46970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15230.0034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14257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15048.0422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22964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91289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14862.0939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24021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2916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15295.0183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27325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Century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15239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21335.8525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10237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62472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20538.0875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704050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20512.0941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16633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04876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19924.1591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32643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19774.2491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23359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249993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19344.1655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398027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19105.1301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24008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653423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18543.4271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57373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17808.199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155021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17968.8383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34665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95656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22358.8777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546695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23785.9225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10577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125011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22926.0904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14363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79505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21895.7588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16508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53472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21273.0617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18908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1589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21460.014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19467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04354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21183.1236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76561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20406.0995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13947"/>
                  </a:ext>
                </a:extLst>
              </a:tr>
              <a:tr h="14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21058.1396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24469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Lacrosse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CXL Sedan 4D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22" marR="5422" marT="5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17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6B5876-1B3F-1A49-AC70-52782A1FB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10703"/>
              </p:ext>
            </p:extLst>
          </p:nvPr>
        </p:nvGraphicFramePr>
        <p:xfrm>
          <a:off x="9604015" y="5238963"/>
          <a:ext cx="1987461" cy="3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ED5EFE-AAE1-724E-8CD7-0CF9D86E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5057"/>
            <a:ext cx="11201400" cy="914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Streams and Redirection with csvkit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DA6B-2CB6-8F4D-BE2A-DB76E890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9456"/>
            <a:ext cx="11430000" cy="3925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csvcut -c 3 -e latin1 file.csv | tail +2 | sort | uniq -c | sort -r -n | head -5 &gt; out.txt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041AF6-5C8C-0A4A-A4BE-618423E12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947091"/>
              </p:ext>
            </p:extLst>
          </p:nvPr>
        </p:nvGraphicFramePr>
        <p:xfrm>
          <a:off x="370413" y="5160151"/>
          <a:ext cx="9445762" cy="556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A7208F-6AF2-504C-AEE3-4BD27A1A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63830"/>
              </p:ext>
            </p:extLst>
          </p:nvPr>
        </p:nvGraphicFramePr>
        <p:xfrm>
          <a:off x="3691787" y="1610268"/>
          <a:ext cx="4808426" cy="290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9226">
                  <a:extLst>
                    <a:ext uri="{9D8B030D-6E8A-4147-A177-3AD203B41FA5}">
                      <a16:colId xmlns:a16="http://schemas.microsoft.com/office/drawing/2014/main" val="177101140"/>
                    </a:ext>
                  </a:extLst>
                </a:gridCol>
                <a:gridCol w="3799200">
                  <a:extLst>
                    <a:ext uri="{9D8B030D-6E8A-4147-A177-3AD203B41FA5}">
                      <a16:colId xmlns:a16="http://schemas.microsoft.com/office/drawing/2014/main" val="580721660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 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look at 3rd column of csv file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84661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 latin1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‘latin 1’ encoding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62901"/>
                  </a:ext>
                </a:extLst>
              </a:tr>
              <a:tr h="549924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file.csv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file</a:t>
                      </a:r>
                    </a:p>
                    <a:p>
                      <a:pPr lv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= name, date, something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03707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+2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header row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8031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024992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-c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unique results and add 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561392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-r -n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descending (reverse) numerically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0369"/>
                  </a:ext>
                </a:extLst>
              </a:tr>
              <a:tr h="440988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-5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top 5 lines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29255"/>
                  </a:ext>
                </a:extLst>
              </a:tr>
            </a:tbl>
          </a:graphicData>
        </a:graphic>
      </p:graphicFrame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7A10FD-01F9-F54B-A194-FE22F3B94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4058" y="5789593"/>
            <a:ext cx="1686382" cy="10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539</Words>
  <Application>Microsoft Macintosh PowerPoint</Application>
  <PresentationFormat>Widescreen</PresentationFormat>
  <Paragraphs>388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Streams and Redirection with csvkit</vt:lpstr>
      <vt:lpstr>Streams and Redirection with csvkit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I/O Redirection</dc:title>
  <dc:creator>Britta Goldman</dc:creator>
  <cp:lastModifiedBy>Britta Goldman</cp:lastModifiedBy>
  <cp:revision>8</cp:revision>
  <dcterms:created xsi:type="dcterms:W3CDTF">2021-09-27T05:04:24Z</dcterms:created>
  <dcterms:modified xsi:type="dcterms:W3CDTF">2021-10-04T23:50:46Z</dcterms:modified>
</cp:coreProperties>
</file>