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>
        <p:scale>
          <a:sx n="100" d="100"/>
          <a:sy n="100" d="100"/>
        </p:scale>
        <p:origin x="513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</a:p>
          <a:p>
            <a:r>
              <a:rPr lang="en-US" baseline="0" dirty="0"/>
              <a:t>Provide educational resources to increase the success rate that </a:t>
            </a:r>
            <a:r>
              <a:rPr lang="en-US" baseline="0" dirty="0" err="1"/>
              <a:t>driverpass</a:t>
            </a:r>
            <a:r>
              <a:rPr lang="en-US" baseline="0" dirty="0"/>
              <a:t> students pass the driving test.</a:t>
            </a:r>
          </a:p>
          <a:p>
            <a:r>
              <a:rPr lang="en-US" baseline="0" dirty="0"/>
              <a:t>Ability for the educational resources and teachers to provide feedback on how the student is doing and how they can improve.</a:t>
            </a:r>
          </a:p>
          <a:p>
            <a:r>
              <a:rPr lang="en-US" baseline="0" dirty="0"/>
              <a:t>Security and reliability are important to the system to prevent data leaks and to ensure that the system has high up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</a:p>
          <a:p>
            <a:r>
              <a:rPr lang="en-US" baseline="0" dirty="0"/>
              <a:t>Explain what the diagram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r>
              <a:rPr lang="en-US" dirty="0"/>
              <a:t>Explain the diagram in simple person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</a:p>
          <a:p>
            <a:r>
              <a:rPr lang="en-US" baseline="0" dirty="0"/>
              <a:t>Talk about SHA256 and how it’s a pretty cool encryption algorithm with little overlap</a:t>
            </a:r>
          </a:p>
          <a:p>
            <a:r>
              <a:rPr lang="en-US" baseline="0" dirty="0"/>
              <a:t>Talk about how passwords are salted which makes it nearly impossible for bad actors to crack passwords if the database got leaked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of technical terms.]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the student isn’t motivated to learn there isn’t much you can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Jeffrey Carlson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Provide educational resources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Ability to provide feedback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Reliability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[Insert your use case diagram here.]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8AAC02-C4C1-FEFF-A27D-027E5263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24" y="677631"/>
            <a:ext cx="4696643" cy="5892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[Insert </a:t>
            </a:r>
            <a:r>
              <a:rPr lang="en-US" sz="2400" b="1" dirty="0">
                <a:solidFill>
                  <a:srgbClr val="000000"/>
                </a:solidFill>
              </a:rPr>
              <a:t>one</a:t>
            </a:r>
            <a:r>
              <a:rPr lang="en-US" sz="2400" dirty="0">
                <a:solidFill>
                  <a:srgbClr val="000000"/>
                </a:solidFill>
              </a:rPr>
              <a:t> of your activity diagrams here.]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D1690C3-5F67-6CAB-C07E-934697E79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111" y="-723666"/>
            <a:ext cx="4961675" cy="73397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Strong Encryption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Advanced security measures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Salt</a:t>
            </a: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Cannot control person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1498</TotalTime>
  <Words>413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Carlson, Jeffrey</cp:lastModifiedBy>
  <cp:revision>22</cp:revision>
  <dcterms:created xsi:type="dcterms:W3CDTF">2019-10-14T02:36:52Z</dcterms:created>
  <dcterms:modified xsi:type="dcterms:W3CDTF">2023-04-11T01:44:46Z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