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8" r:id="rId6"/>
    <p:sldId id="299" r:id="rId7"/>
    <p:sldId id="262" r:id="rId8"/>
    <p:sldId id="297" r:id="rId9"/>
    <p:sldId id="295" r:id="rId10"/>
    <p:sldId id="259" r:id="rId11"/>
    <p:sldId id="268" r:id="rId12"/>
    <p:sldId id="258" r:id="rId13"/>
    <p:sldId id="296" r:id="rId14"/>
    <p:sldId id="272" r:id="rId15"/>
    <p:sldId id="292" r:id="rId16"/>
  </p:sldIdLst>
  <p:sldSz cx="9144000" cy="5143500"/>
  <p:notesSz cx="6858000" cy="9144000"/>
  <p:embeddedFontLst>
    <p:embeddedFont>
      <p:font typeface="Nunito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533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chencao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33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0T11:32:15.611" idx="1">
    <p:pos x="5178" y="665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25b5dcd41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25b5dcd41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25b5dcd41_0_4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25b5dcd41_0_4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25b5dcd41_0_4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25b5dcd41_0_4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25b5dcd41_0_4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25b5dcd41_0_4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25b5dcd41_0_4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25b5dcd41_0_4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25b5dcd41_0_4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25b5dcd41_0_4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25b5dcd41_0_4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25b5dcd41_0_4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60830" y="1733550"/>
            <a:ext cx="6022340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 b="1"/>
              <a:t>To Do List</a:t>
            </a:r>
            <a:endParaRPr lang="en-US" altLang="en-GB" sz="100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9530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Back-End</a:t>
            </a:r>
            <a:endParaRPr lang="en-US"/>
          </a:p>
        </p:txBody>
      </p:sp>
      <p:sp>
        <p:nvSpPr>
          <p:cNvPr id="140" name="Google Shape;140;p15"/>
          <p:cNvSpPr txBox="1"/>
          <p:nvPr>
            <p:ph type="body" idx="1"/>
          </p:nvPr>
        </p:nvSpPr>
        <p:spPr>
          <a:xfrm>
            <a:off x="819150" y="1249045"/>
            <a:ext cx="7505700" cy="2941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latin typeface="Times New Roman Regular" panose="02020503050405090304" charset="0"/>
                <a:cs typeface="Times New Roman Regular" panose="02020503050405090304" charset="0"/>
              </a:rPr>
              <a:t>To do</a:t>
            </a:r>
            <a:endParaRPr lang="en-US"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9530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Back-End</a:t>
            </a:r>
            <a:endParaRPr lang="en-US"/>
          </a:p>
        </p:txBody>
      </p:sp>
      <p:sp>
        <p:nvSpPr>
          <p:cNvPr id="140" name="Google Shape;140;p15"/>
          <p:cNvSpPr txBox="1"/>
          <p:nvPr>
            <p:ph type="body" idx="1"/>
          </p:nvPr>
        </p:nvSpPr>
        <p:spPr>
          <a:xfrm>
            <a:off x="819150" y="1249045"/>
            <a:ext cx="7505700" cy="2941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latin typeface="Times New Roman Regular" panose="02020503050405090304" charset="0"/>
                <a:cs typeface="Times New Roman Regular" panose="02020503050405090304" charset="0"/>
              </a:rPr>
              <a:t>To do</a:t>
            </a:r>
            <a:endParaRPr lang="en-US"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544830" y="1972310"/>
            <a:ext cx="805434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6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/>
              </a:rPr>
              <a:t>Result Presentation</a:t>
            </a:r>
            <a:endParaRPr lang="en-US" altLang="zh-CN" sz="6600" b="1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9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91590" y="1847850"/>
            <a:ext cx="6560820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 b="1"/>
              <a:t>Th</a:t>
            </a:r>
            <a:r>
              <a:rPr lang="en-GB" sz="10000" b="1"/>
              <a:t>a</a:t>
            </a:r>
            <a:r>
              <a:rPr lang="en-US" altLang="en-GB" sz="10000" b="1"/>
              <a:t>nk you!</a:t>
            </a:r>
            <a:endParaRPr lang="en-US" altLang="en-GB" sz="100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3902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Content</a:t>
            </a:r>
            <a:endParaRPr lang="en-GB" sz="4000"/>
          </a:p>
        </p:txBody>
      </p:sp>
      <p:sp>
        <p:nvSpPr>
          <p:cNvPr id="134" name="Google Shape;134;p14"/>
          <p:cNvSpPr txBox="1"/>
          <p:nvPr>
            <p:ph type="body" idx="1"/>
          </p:nvPr>
        </p:nvSpPr>
        <p:spPr>
          <a:xfrm>
            <a:off x="911860" y="1424305"/>
            <a:ext cx="6733540" cy="3014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r>
              <a:rPr lang="en-US" altLang="zh-CN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Project Introduction</a:t>
            </a:r>
            <a:endParaRPr lang="en-US" altLang="zh-CN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US" altLang="zh-CN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US" altLang="zh-CN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r>
              <a:rPr lang="en-US" altLang="zh-CN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</a:t>
            </a:r>
            <a:r>
              <a:rPr lang="zh-CN" altLang="en-GB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ront-</a:t>
            </a:r>
            <a:r>
              <a:rPr lang="en-US" altLang="zh-CN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</a:t>
            </a:r>
            <a:r>
              <a:rPr lang="zh-CN" altLang="en-GB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nd</a:t>
            </a:r>
            <a:endParaRPr lang="zh-CN" altLang="en-GB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GB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GB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r>
              <a:rPr lang="en-US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Back-End</a:t>
            </a: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r>
              <a:rPr lang="en-US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Result Presentation</a:t>
            </a: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499110" y="1972310"/>
            <a:ext cx="81457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6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/>
              </a:rPr>
              <a:t>Project Introduction</a:t>
            </a:r>
            <a:endParaRPr lang="en-US" altLang="zh-CN" sz="6600" b="1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9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body" idx="1"/>
          </p:nvPr>
        </p:nvSpPr>
        <p:spPr>
          <a:xfrm>
            <a:off x="1167130" y="1249045"/>
            <a:ext cx="7000875" cy="3132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>
                <a:latin typeface="Times New Roman Regular" panose="02020503050405090304" charset="0"/>
                <a:cs typeface="Times New Roman Regular" panose="02020503050405090304" charset="0"/>
              </a:rPr>
              <a:t>项目</a:t>
            </a:r>
            <a:r>
              <a:rPr lang="zh-CN" sz="1800">
                <a:latin typeface="Times New Roman Regular" panose="02020503050405090304" charset="0"/>
                <a:cs typeface="Times New Roman Regular" panose="02020503050405090304" charset="0"/>
              </a:rPr>
              <a:t>简介：搭建了一个前后端分离的</a:t>
            </a:r>
            <a:r>
              <a:rPr lang="en-US" altLang="zh-CN" sz="1800">
                <a:latin typeface="Times New Roman Regular" panose="02020503050405090304" charset="0"/>
                <a:cs typeface="Times New Roman Regular" panose="02020503050405090304" charset="0"/>
              </a:rPr>
              <a:t>Todolist</a:t>
            </a:r>
            <a:r>
              <a:rPr lang="zh-CN" altLang="en-US" sz="1800">
                <a:latin typeface="Times New Roman Regular" panose="02020503050405090304" charset="0"/>
                <a:cs typeface="Times New Roman Regular" panose="02020503050405090304" charset="0"/>
              </a:rPr>
              <a:t>的网站</a:t>
            </a:r>
            <a:endParaRPr lang="zh-CN" sz="1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CN" sz="1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>
                <a:latin typeface="Times New Roman Regular" panose="02020503050405090304" charset="0"/>
                <a:cs typeface="Times New Roman Regular" panose="02020503050405090304" charset="0"/>
              </a:rPr>
              <a:t>前端：</a:t>
            </a:r>
            <a:r>
              <a:rPr lang="en-US" altLang="zh-CN" sz="1800">
                <a:latin typeface="Times New Roman Regular" panose="02020503050405090304" charset="0"/>
                <a:cs typeface="Times New Roman Regular" panose="02020503050405090304" charset="0"/>
              </a:rPr>
              <a:t>React</a:t>
            </a:r>
            <a:endParaRPr sz="1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>
                <a:latin typeface="Times New Roman Regular" panose="02020503050405090304" charset="0"/>
                <a:cs typeface="Times New Roman Regular" panose="02020503050405090304" charset="0"/>
              </a:rPr>
              <a:t>后端：</a:t>
            </a:r>
            <a:r>
              <a:rPr lang="en-US" altLang="zh-CN" sz="1800">
                <a:latin typeface="Times New Roman Regular" panose="02020503050405090304" charset="0"/>
                <a:cs typeface="Times New Roman Regular" panose="02020503050405090304" charset="0"/>
              </a:rPr>
              <a:t>Flask, ...</a:t>
            </a:r>
            <a:endParaRPr lang="en-US" altLang="zh-CN" sz="1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800">
                <a:latin typeface="Times New Roman Regular" panose="02020503050405090304" charset="0"/>
                <a:cs typeface="Times New Roman Regular" panose="02020503050405090304" charset="0"/>
              </a:rPr>
              <a:t>使用 Axios 库来处理 HTTP 请求，以与后端 API 进行通信。</a:t>
            </a:r>
            <a:endParaRPr lang="en-US" altLang="zh-CN" sz="1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800">
                <a:latin typeface="Times New Roman Regular" panose="02020503050405090304" charset="0"/>
                <a:cs typeface="Times New Roman Regular" panose="02020503050405090304" charset="0"/>
              </a:rPr>
              <a:t>Deploy</a:t>
            </a:r>
            <a:r>
              <a:rPr lang="zh-CN" altLang="en-US" sz="1800">
                <a:latin typeface="Times New Roman Regular" panose="02020503050405090304" charset="0"/>
                <a:cs typeface="Times New Roman Regular" panose="02020503050405090304" charset="0"/>
              </a:rPr>
              <a:t>在</a:t>
            </a:r>
            <a:r>
              <a:rPr lang="en-US" altLang="zh-CN" sz="1800">
                <a:latin typeface="Times New Roman Regular" panose="02020503050405090304" charset="0"/>
                <a:cs typeface="Times New Roman Regular" panose="02020503050405090304" charset="0"/>
              </a:rPr>
              <a:t>...</a:t>
            </a:r>
            <a:r>
              <a:rPr lang="zh-CN" altLang="en-US" sz="1800">
                <a:latin typeface="Times New Roman Regular" panose="02020503050405090304" charset="0"/>
                <a:cs typeface="Times New Roman Regular" panose="02020503050405090304" charset="0"/>
              </a:rPr>
              <a:t>上</a:t>
            </a:r>
            <a:endParaRPr lang="zh-CN" altLang="en-US"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9530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Project </a:t>
            </a:r>
            <a:r>
              <a:rPr lang="en-US">
                <a:sym typeface="+mn-ea"/>
              </a:rPr>
              <a:t>Introduction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2245995" y="1972310"/>
            <a:ext cx="465201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6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/>
              </a:rPr>
              <a:t>Front - End</a:t>
            </a:r>
            <a:endParaRPr lang="en-US" altLang="zh-CN" sz="6600" b="1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9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28575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Front-End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140;p15"/>
          <p:cNvSpPr txBox="1"/>
          <p:nvPr/>
        </p:nvSpPr>
        <p:spPr>
          <a:xfrm>
            <a:off x="5738495" y="348615"/>
            <a:ext cx="2276475" cy="481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React</a:t>
            </a:r>
            <a:r>
              <a:rPr lang="zh-CN" sz="1800">
                <a:latin typeface="Times New Roman Regular" panose="02020503050405090304" charset="0"/>
                <a:cs typeface="Times New Roman Regular" panose="02020503050405090304" charset="0"/>
              </a:rPr>
              <a:t>框架</a:t>
            </a:r>
            <a:r>
              <a:rPr lang="en-US" altLang="zh-CN" sz="1800">
                <a:latin typeface="Times New Roman Regular" panose="02020503050405090304" charset="0"/>
                <a:cs typeface="Times New Roman Regular" panose="02020503050405090304" charset="0"/>
              </a:rPr>
              <a:t>，component</a:t>
            </a:r>
            <a:r>
              <a:rPr lang="en-US" altLang="zh-CN" sz="1800">
                <a:latin typeface="Times New Roman Regular" panose="02020503050405090304" charset="0"/>
                <a:cs typeface="Times New Roman Regular" panose="02020503050405090304" charset="0"/>
              </a:rPr>
              <a:t>s</a:t>
            </a:r>
            <a:endParaRPr lang="en-US" altLang="zh-CN"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830580"/>
            <a:ext cx="7598410" cy="38468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6450" y="1384935"/>
            <a:ext cx="2687320" cy="261429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/>
      <p:bldP spid="1" grpId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28575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Front-End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0" y="1039495"/>
            <a:ext cx="7264400" cy="36836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28675" y="991235"/>
            <a:ext cx="7496175" cy="3937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8040" y="1260475"/>
            <a:ext cx="1339850" cy="35363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92630" y="1261110"/>
            <a:ext cx="6331585" cy="35369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75125" y="684530"/>
            <a:ext cx="794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Navbar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6050" y="2727960"/>
            <a:ext cx="7937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Sidebar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24215" y="2727960"/>
            <a:ext cx="5486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Page</a:t>
            </a:r>
            <a:endParaRPr lang="en-US" altLang="zh-CN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9" grpId="1" animBg="1"/>
      <p:bldP spid="8" grpId="1" animBg="1"/>
      <p:bldP spid="12" grpId="0"/>
      <p:bldP spid="8" grpId="2" animBg="1"/>
      <p:bldP spid="12" grpId="1"/>
      <p:bldP spid="8" grpId="3" animBg="1"/>
      <p:bldP spid="9" grpId="2" animBg="1"/>
      <p:bldP spid="15" grpId="0"/>
      <p:bldP spid="9" grpId="3" animBg="1"/>
      <p:bldP spid="15" grpId="1"/>
      <p:bldP spid="16" grpId="0"/>
      <p:bldP spid="11" grpId="2" animBg="1"/>
      <p:bldP spid="11" grpId="3" animBg="1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body" idx="1"/>
          </p:nvPr>
        </p:nvSpPr>
        <p:spPr>
          <a:xfrm>
            <a:off x="654685" y="1289050"/>
            <a:ext cx="3650615" cy="3163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使用了 Material-UI 组件库来构建用户界面。</a:t>
            </a:r>
            <a:endParaRPr sz="1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Material-UI 提供了一组丰富的、易于使用的 UI 组件，使我们的开发过程更加高效，并确保了应用的一致性和响应性。</a:t>
            </a:r>
            <a:endParaRPr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9530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Front-End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2145" y="690880"/>
            <a:ext cx="4029710" cy="37617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85105" y="1595120"/>
            <a:ext cx="2231390" cy="6508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2314258" y="1972310"/>
            <a:ext cx="451421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6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/>
              </a:rPr>
              <a:t>Back - End</a:t>
            </a:r>
            <a:endParaRPr lang="en-US" altLang="zh-CN" sz="6600" b="1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9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WPS 文字</Application>
  <PresentationFormat/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Arial</vt:lpstr>
      <vt:lpstr>Nunito</vt:lpstr>
      <vt:lpstr>Calibri</vt:lpstr>
      <vt:lpstr>Helvetica Neue</vt:lpstr>
      <vt:lpstr>Times New Roman</vt:lpstr>
      <vt:lpstr>Times New Roman Regular</vt:lpstr>
      <vt:lpstr>宋体</vt:lpstr>
      <vt:lpstr>汉仪书宋二KW</vt:lpstr>
      <vt:lpstr>微软雅黑</vt:lpstr>
      <vt:lpstr>汉仪旗黑</vt:lpstr>
      <vt:lpstr>Arial Unicode MS</vt:lpstr>
      <vt:lpstr>Shift</vt:lpstr>
      <vt:lpstr>React</vt:lpstr>
      <vt:lpstr>Content</vt:lpstr>
      <vt:lpstr>PowerPoint 演示文稿</vt:lpstr>
      <vt:lpstr>Front-End</vt:lpstr>
      <vt:lpstr>PowerPoint 演示文稿</vt:lpstr>
      <vt:lpstr>Front-End</vt:lpstr>
      <vt:lpstr>What is React?</vt:lpstr>
      <vt:lpstr>What is React?</vt:lpstr>
      <vt:lpstr>PowerPoint 演示文稿</vt:lpstr>
      <vt:lpstr>What is React?</vt:lpstr>
      <vt:lpstr>Back-End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/>
  <cp:lastModifiedBy>WPS_1694705643</cp:lastModifiedBy>
  <cp:revision>293</cp:revision>
  <dcterms:created xsi:type="dcterms:W3CDTF">2024-06-20T20:10:55Z</dcterms:created>
  <dcterms:modified xsi:type="dcterms:W3CDTF">2024-06-20T20:10:55Z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52709D8B29054501C6E1716648849089_43</vt:lpwstr>
  </property>
  <property fmtid="{D5CDD505-2E9C-101B-9397-08002B2CF9AE}" pid="3" name="KSOProductBuildVer">
    <vt:lpwstr>2052-6.1.0.8274</vt:lpwstr>
  </property>
</Properties>
</file>