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95" r:id="rId7"/>
    <p:sldId id="259" r:id="rId8"/>
    <p:sldId id="268" r:id="rId9"/>
    <p:sldId id="258" r:id="rId10"/>
    <p:sldId id="296" r:id="rId11"/>
    <p:sldId id="272" r:id="rId12"/>
    <p:sldId id="292" r:id="rId13"/>
  </p:sldIdLst>
  <p:sldSz cx="9144000" cy="5143500"/>
  <p:notesSz cx="6858000" cy="9144000"/>
  <p:embeddedFontLst>
    <p:embeddedFont>
      <p:font typeface="Nunito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533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3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5b5dcd4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25b5dcd4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5b5dcd41_0_4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25b5dcd41_0_4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60830" y="1733550"/>
            <a:ext cx="602234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 b="1"/>
              <a:t>To Do List</a:t>
            </a:r>
            <a:endParaRPr lang="en-US" altLang="en-GB" sz="10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91590" y="1847850"/>
            <a:ext cx="656082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 b="1"/>
              <a:t>Th</a:t>
            </a:r>
            <a:r>
              <a:rPr lang="en-GB" sz="10000" b="1"/>
              <a:t>a</a:t>
            </a:r>
            <a:r>
              <a:rPr lang="en-US" altLang="en-GB" sz="10000" b="1"/>
              <a:t>nk you!</a:t>
            </a:r>
            <a:endParaRPr lang="en-US" altLang="en-GB" sz="10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390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Content</a:t>
            </a:r>
            <a:endParaRPr lang="en-GB" sz="4000"/>
          </a:p>
        </p:txBody>
      </p:sp>
      <p:sp>
        <p:nvSpPr>
          <p:cNvPr id="134" name="Google Shape;134;p14"/>
          <p:cNvSpPr txBox="1"/>
          <p:nvPr>
            <p:ph type="body" idx="1"/>
          </p:nvPr>
        </p:nvSpPr>
        <p:spPr>
          <a:xfrm>
            <a:off x="911860" y="1424305"/>
            <a:ext cx="6733540" cy="3014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altLang="zh-CN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</a:t>
            </a:r>
            <a:r>
              <a:rPr lang="zh-CN" altLang="en-GB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ront-</a:t>
            </a:r>
            <a:r>
              <a:rPr lang="en-US" altLang="zh-CN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</a:t>
            </a:r>
            <a:r>
              <a:rPr lang="zh-CN" altLang="en-GB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nd</a:t>
            </a:r>
            <a:endParaRPr lang="zh-CN" alt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Back-End</a:t>
            </a: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Result Presentation</a:t>
            </a: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2245995" y="1972310"/>
            <a:ext cx="465201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Front - End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React?</a:t>
            </a:r>
            <a:endParaRPr lang="en-US"/>
          </a:p>
        </p:txBody>
      </p:sp>
      <p:sp>
        <p:nvSpPr>
          <p:cNvPr id="140" name="Google Shape;140;p15"/>
          <p:cNvSpPr txBox="1"/>
          <p:nvPr>
            <p:ph type="body" idx="1"/>
          </p:nvPr>
        </p:nvSpPr>
        <p:spPr>
          <a:xfrm>
            <a:off x="819150" y="1249045"/>
            <a:ext cx="7505700" cy="29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React（也称为React.js或ReactJS）是一个自由及开放源代码的前端JavaScript工具库</a:t>
            </a:r>
            <a:r>
              <a:rPr lang="zh-CN" sz="180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，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用于基于UI组件构建用户界面。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它由Meta（前身为Facebook）和由个人开发者和公司组成的社群维护</a:t>
            </a:r>
            <a:r>
              <a:rPr lang="zh-CN" sz="180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。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React可用作开发具有Next.js等框架的单页、手机或服务器渲染应用程序的基础。然而，React只专注状态管理和将状态渲染到DOM，因此创建React应用程序通常需要使用额外的工具库来进行路由实现，以及某些客户端功能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2757170" y="4371340"/>
            <a:ext cx="3629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Source: https://zh.wikipedia.org/wiki/React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body" idx="1"/>
          </p:nvPr>
        </p:nvSpPr>
        <p:spPr>
          <a:xfrm>
            <a:off x="1630045" y="1421765"/>
            <a:ext cx="5883910" cy="3016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React 是一个用于构建用户界面的 JavaScript 库。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我们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可以把它想象成搭建网站或应用的“乐高积木”</a:t>
            </a:r>
            <a:r>
              <a:rPr lang="zh-CN" sz="180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，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每个乐高积木就是一个 UI </a:t>
            </a:r>
            <a:r>
              <a:rPr sz="180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组件</a:t>
            </a:r>
            <a:r>
              <a:rPr lang="zh-CN" sz="1800">
                <a:solidFill>
                  <a:schemeClr val="accent2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（</a:t>
            </a:r>
            <a:r>
              <a:rPr lang="en-US" altLang="zh-CN" sz="1800">
                <a:solidFill>
                  <a:schemeClr val="accent2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component</a:t>
            </a:r>
            <a:r>
              <a:rPr lang="zh-CN" sz="1800">
                <a:solidFill>
                  <a:schemeClr val="accent2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）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，把它们组合在一起</a:t>
            </a: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就可以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形成一个完整的界面。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React?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2314258" y="1972310"/>
            <a:ext cx="451421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Back - End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 lang="en-US"/>
          </a:p>
        </p:txBody>
      </p:sp>
      <p:sp>
        <p:nvSpPr>
          <p:cNvPr id="140" name="Google Shape;140;p15"/>
          <p:cNvSpPr txBox="1"/>
          <p:nvPr>
            <p:ph type="body" idx="1"/>
          </p:nvPr>
        </p:nvSpPr>
        <p:spPr>
          <a:xfrm>
            <a:off x="819150" y="1249045"/>
            <a:ext cx="7505700" cy="29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Times New Roman Regular" panose="02020503050405090304" charset="0"/>
                <a:cs typeface="Times New Roman Regular" panose="02020503050405090304" charset="0"/>
              </a:rPr>
              <a:t>To do</a:t>
            </a:r>
            <a:endParaRPr lang="en-US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 lang="en-US"/>
          </a:p>
        </p:txBody>
      </p:sp>
      <p:sp>
        <p:nvSpPr>
          <p:cNvPr id="140" name="Google Shape;140;p15"/>
          <p:cNvSpPr txBox="1"/>
          <p:nvPr>
            <p:ph type="body" idx="1"/>
          </p:nvPr>
        </p:nvSpPr>
        <p:spPr>
          <a:xfrm>
            <a:off x="819150" y="1249045"/>
            <a:ext cx="7505700" cy="29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Times New Roman Regular" panose="02020503050405090304" charset="0"/>
                <a:cs typeface="Times New Roman Regular" panose="02020503050405090304" charset="0"/>
              </a:rPr>
              <a:t>To do</a:t>
            </a:r>
            <a:endParaRPr lang="en-US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544830" y="1972310"/>
            <a:ext cx="805434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Result Presentation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文字</Application>
  <PresentationFormat/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Arial</vt:lpstr>
      <vt:lpstr>Nunito</vt:lpstr>
      <vt:lpstr>Calibri</vt:lpstr>
      <vt:lpstr>Helvetica Neue</vt:lpstr>
      <vt:lpstr>Times New Roman</vt:lpstr>
      <vt:lpstr>Times New Roman Regular</vt:lpstr>
      <vt:lpstr>宋体</vt:lpstr>
      <vt:lpstr>汉仪书宋二KW</vt:lpstr>
      <vt:lpstr>微软雅黑</vt:lpstr>
      <vt:lpstr>汉仪旗黑</vt:lpstr>
      <vt:lpstr>Arial Unicode MS</vt:lpstr>
      <vt:lpstr>Shift</vt:lpstr>
      <vt:lpstr>React</vt:lpstr>
      <vt:lpstr>Content</vt:lpstr>
      <vt:lpstr>PowerPoint 演示文稿</vt:lpstr>
      <vt:lpstr>What is React?</vt:lpstr>
      <vt:lpstr>What is React?</vt:lpstr>
      <vt:lpstr>PowerPoint 演示文稿</vt:lpstr>
      <vt:lpstr>What is React?</vt:lpstr>
      <vt:lpstr>Back-End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/>
  <cp:lastModifiedBy>WPS_1694705643</cp:lastModifiedBy>
  <cp:revision>227</cp:revision>
  <dcterms:created xsi:type="dcterms:W3CDTF">2024-06-18T19:36:38Z</dcterms:created>
  <dcterms:modified xsi:type="dcterms:W3CDTF">2024-06-18T19:36:38Z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52709D8B29054501C6E1716648849089_43</vt:lpwstr>
  </property>
  <property fmtid="{D5CDD505-2E9C-101B-9397-08002B2CF9AE}" pid="3" name="KSOProductBuildVer">
    <vt:lpwstr>2052-6.1.0.8274</vt:lpwstr>
  </property>
</Properties>
</file>