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79" d="100"/>
          <a:sy n="79" d="100"/>
        </p:scale>
        <p:origin x="11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25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61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4902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654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9513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10/8/2024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7411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10/8/2024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3829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07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68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9921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07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5141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9506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10/8/2024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6583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10/8/2024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477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10/8/2024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297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88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E451C3-0FF4-47C4-B829-773ADF60F88C}" type="datetimeFigureOut">
              <a:rPr lang="en-US" smtClean="0"/>
              <a:t>10/8/2024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91794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776" y="1119391"/>
            <a:ext cx="8825658" cy="2677648"/>
          </a:xfrm>
        </p:spPr>
        <p:txBody>
          <a:bodyPr/>
          <a:lstStyle/>
          <a:p>
            <a:r>
              <a:rPr lang="en-US" sz="3600" b="1" dirty="0" smtClean="0"/>
              <a:t>NLPAI GENERATED TEXT DETECTION</a:t>
            </a:r>
            <a:endParaRPr lang="en-US" sz="3600" b="1" dirty="0"/>
          </a:p>
        </p:txBody>
      </p:sp>
      <p:pic>
        <p:nvPicPr>
          <p:cNvPr id="7" name="Picture 6"/>
          <p:cNvPicPr>
            <a:picLocks noChangeAspect="1"/>
          </p:cNvPicPr>
          <p:nvPr/>
        </p:nvPicPr>
        <p:blipFill>
          <a:blip r:embed="rId2"/>
          <a:stretch>
            <a:fillRect/>
          </a:stretch>
        </p:blipFill>
        <p:spPr>
          <a:xfrm>
            <a:off x="9163050" y="0"/>
            <a:ext cx="3028950" cy="1514475"/>
          </a:xfrm>
          <a:prstGeom prst="rect">
            <a:avLst/>
          </a:prstGeom>
        </p:spPr>
      </p:pic>
      <p:sp>
        <p:nvSpPr>
          <p:cNvPr id="8" name="Rectangle 7"/>
          <p:cNvSpPr/>
          <p:nvPr/>
        </p:nvSpPr>
        <p:spPr>
          <a:xfrm>
            <a:off x="3835015" y="1119391"/>
            <a:ext cx="2105063" cy="1200329"/>
          </a:xfrm>
          <a:prstGeom prst="rect">
            <a:avLst/>
          </a:prstGeom>
        </p:spPr>
        <p:txBody>
          <a:bodyPr wrap="none">
            <a:spAutoFit/>
          </a:bodyPr>
          <a:lstStyle/>
          <a:p>
            <a:r>
              <a:rPr lang="en-US" sz="7200" b="1" dirty="0" smtClean="0"/>
              <a:t>TITLE</a:t>
            </a:r>
            <a:endParaRPr lang="en-US" sz="7200" b="1" dirty="0"/>
          </a:p>
        </p:txBody>
      </p:sp>
    </p:spTree>
    <p:extLst>
      <p:ext uri="{BB962C8B-B14F-4D97-AF65-F5344CB8AC3E}">
        <p14:creationId xmlns:p14="http://schemas.microsoft.com/office/powerpoint/2010/main" val="85047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OVERVIEW</a:t>
            </a:r>
            <a:endParaRPr lang="en-US" b="1" dirty="0"/>
          </a:p>
        </p:txBody>
      </p:sp>
      <p:sp>
        <p:nvSpPr>
          <p:cNvPr id="3" name="Content Placeholder 2"/>
          <p:cNvSpPr>
            <a:spLocks noGrp="1"/>
          </p:cNvSpPr>
          <p:nvPr>
            <p:ph idx="1"/>
          </p:nvPr>
        </p:nvSpPr>
        <p:spPr/>
        <p:txBody>
          <a:bodyPr/>
          <a:lstStyle/>
          <a:p>
            <a:r>
              <a:rPr lang="en-US" dirty="0" smtClean="0"/>
              <a:t>This project aims </a:t>
            </a:r>
            <a:r>
              <a:rPr lang="en-US" dirty="0"/>
              <a:t>to detect AI-generated academic content. </a:t>
            </a:r>
            <a:endParaRPr lang="en-US" dirty="0" smtClean="0"/>
          </a:p>
          <a:p>
            <a:r>
              <a:rPr lang="en-US" dirty="0" smtClean="0"/>
              <a:t>The </a:t>
            </a:r>
            <a:r>
              <a:rPr lang="en-US" dirty="0"/>
              <a:t>model is trained to classify text as either human-written or AI-generated using several machine learning </a:t>
            </a:r>
            <a:r>
              <a:rPr lang="en-US" dirty="0" smtClean="0"/>
              <a:t>technique.</a:t>
            </a:r>
          </a:p>
          <a:p>
            <a:pPr marL="0" indent="0">
              <a:buNone/>
            </a:pPr>
            <a:endParaRPr lang="en-US" dirty="0"/>
          </a:p>
        </p:txBody>
      </p:sp>
      <p:pic>
        <p:nvPicPr>
          <p:cNvPr id="4" name="Picture 3"/>
          <p:cNvPicPr>
            <a:picLocks noChangeAspect="1"/>
          </p:cNvPicPr>
          <p:nvPr/>
        </p:nvPicPr>
        <p:blipFill>
          <a:blip r:embed="rId2"/>
          <a:stretch>
            <a:fillRect/>
          </a:stretch>
        </p:blipFill>
        <p:spPr>
          <a:xfrm>
            <a:off x="9163050" y="0"/>
            <a:ext cx="3028950" cy="1514475"/>
          </a:xfrm>
          <a:prstGeom prst="rect">
            <a:avLst/>
          </a:prstGeom>
        </p:spPr>
      </p:pic>
    </p:spTree>
    <p:extLst>
      <p:ext uri="{BB962C8B-B14F-4D97-AF65-F5344CB8AC3E}">
        <p14:creationId xmlns:p14="http://schemas.microsoft.com/office/powerpoint/2010/main" val="4408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BUSINESS UNDERSTANDING</a:t>
            </a:r>
            <a:endParaRPr lang="en-US" b="1" dirty="0"/>
          </a:p>
        </p:txBody>
      </p:sp>
      <p:sp>
        <p:nvSpPr>
          <p:cNvPr id="3" name="Content Placeholder 2"/>
          <p:cNvSpPr>
            <a:spLocks noGrp="1"/>
          </p:cNvSpPr>
          <p:nvPr>
            <p:ph idx="1"/>
          </p:nvPr>
        </p:nvSpPr>
        <p:spPr/>
        <p:txBody>
          <a:bodyPr/>
          <a:lstStyle/>
          <a:p>
            <a:r>
              <a:rPr lang="en-US" dirty="0"/>
              <a:t>As more AI-powered tools that can produce essays, reports, and other academic content become available, students might be employing these technologies to do their assignments. </a:t>
            </a:r>
            <a:endParaRPr lang="en-US" dirty="0" smtClean="0"/>
          </a:p>
          <a:p>
            <a:r>
              <a:rPr lang="en-US" dirty="0" smtClean="0"/>
              <a:t>While </a:t>
            </a:r>
            <a:r>
              <a:rPr lang="en-US" dirty="0"/>
              <a:t>in some situations AI can improve learning, when these tools are abused for academic dishonesty, the educational process is compromised. Schools must recognize assignments that were created by AI instead of by students in order to protect academic integrity.</a:t>
            </a:r>
          </a:p>
        </p:txBody>
      </p:sp>
      <p:pic>
        <p:nvPicPr>
          <p:cNvPr id="4" name="Picture 3"/>
          <p:cNvPicPr>
            <a:picLocks noChangeAspect="1"/>
          </p:cNvPicPr>
          <p:nvPr/>
        </p:nvPicPr>
        <p:blipFill>
          <a:blip r:embed="rId2"/>
          <a:stretch>
            <a:fillRect/>
          </a:stretch>
        </p:blipFill>
        <p:spPr>
          <a:xfrm>
            <a:off x="9163050" y="0"/>
            <a:ext cx="3028950" cy="1514475"/>
          </a:xfrm>
          <a:prstGeom prst="rect">
            <a:avLst/>
          </a:prstGeom>
        </p:spPr>
      </p:pic>
    </p:spTree>
    <p:extLst>
      <p:ext uri="{BB962C8B-B14F-4D97-AF65-F5344CB8AC3E}">
        <p14:creationId xmlns:p14="http://schemas.microsoft.com/office/powerpoint/2010/main" val="423347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90" y="452718"/>
            <a:ext cx="9404723" cy="1400530"/>
          </a:xfrm>
        </p:spPr>
        <p:txBody>
          <a:bodyPr/>
          <a:lstStyle/>
          <a:p>
            <a:pPr algn="ctr"/>
            <a:r>
              <a:rPr lang="en-US" b="1" dirty="0" smtClean="0"/>
              <a:t>DATA UNDERSTANDING</a:t>
            </a:r>
            <a:endParaRPr lang="en-US" b="1" dirty="0"/>
          </a:p>
        </p:txBody>
      </p:sp>
      <p:sp>
        <p:nvSpPr>
          <p:cNvPr id="3" name="Content Placeholder 2"/>
          <p:cNvSpPr>
            <a:spLocks noGrp="1"/>
          </p:cNvSpPr>
          <p:nvPr>
            <p:ph idx="1"/>
          </p:nvPr>
        </p:nvSpPr>
        <p:spPr/>
        <p:txBody>
          <a:bodyPr/>
          <a:lstStyle/>
          <a:p>
            <a:r>
              <a:rPr lang="en-US" dirty="0" smtClean="0"/>
              <a:t>This dataset is sourced from </a:t>
            </a:r>
            <a:r>
              <a:rPr lang="en-US" dirty="0" err="1" smtClean="0"/>
              <a:t>Github</a:t>
            </a:r>
            <a:r>
              <a:rPr lang="en-US" dirty="0" smtClean="0"/>
              <a:t>.</a:t>
            </a:r>
          </a:p>
          <a:p>
            <a:pPr lvl="0"/>
            <a:r>
              <a:rPr lang="en-US" dirty="0"/>
              <a:t>The dataset comprises text samples categorized as AI-generated or human-written. </a:t>
            </a:r>
          </a:p>
        </p:txBody>
      </p:sp>
      <p:pic>
        <p:nvPicPr>
          <p:cNvPr id="7" name="Picture 6"/>
          <p:cNvPicPr>
            <a:picLocks noChangeAspect="1"/>
          </p:cNvPicPr>
          <p:nvPr/>
        </p:nvPicPr>
        <p:blipFill>
          <a:blip r:embed="rId2"/>
          <a:stretch>
            <a:fillRect/>
          </a:stretch>
        </p:blipFill>
        <p:spPr>
          <a:xfrm>
            <a:off x="9163050" y="0"/>
            <a:ext cx="3028950" cy="1514475"/>
          </a:xfrm>
          <a:prstGeom prst="rect">
            <a:avLst/>
          </a:prstGeom>
        </p:spPr>
      </p:pic>
    </p:spTree>
    <p:extLst>
      <p:ext uri="{BB962C8B-B14F-4D97-AF65-F5344CB8AC3E}">
        <p14:creationId xmlns:p14="http://schemas.microsoft.com/office/powerpoint/2010/main" val="299472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RESULTS</a:t>
            </a:r>
            <a:endParaRPr lang="en-US" b="1" dirty="0"/>
          </a:p>
        </p:txBody>
      </p:sp>
      <p:sp>
        <p:nvSpPr>
          <p:cNvPr id="7" name="Content Placeholder 6"/>
          <p:cNvSpPr>
            <a:spLocks noGrp="1"/>
          </p:cNvSpPr>
          <p:nvPr>
            <p:ph idx="1"/>
          </p:nvPr>
        </p:nvSpPr>
        <p:spPr/>
        <p:txBody>
          <a:bodyPr/>
          <a:lstStyle/>
          <a:p>
            <a:r>
              <a:rPr lang="en-US" dirty="0"/>
              <a:t>The models demonstrated impressive accuracy </a:t>
            </a:r>
            <a:r>
              <a:rPr lang="en-US" dirty="0" smtClean="0"/>
              <a:t>rate of 0.9793, </a:t>
            </a:r>
            <a:r>
              <a:rPr lang="en-US" dirty="0"/>
              <a:t>effectively distinguishing between human-written and AI-generated text</a:t>
            </a:r>
            <a:r>
              <a:rPr lang="en-US" dirty="0" smtClean="0"/>
              <a:t>.</a:t>
            </a:r>
          </a:p>
          <a:p>
            <a:endParaRPr lang="en-US" dirty="0"/>
          </a:p>
          <a:p>
            <a:r>
              <a:rPr lang="en-US" dirty="0"/>
              <a:t>The project reported key metrics </a:t>
            </a:r>
            <a:r>
              <a:rPr lang="en-US" dirty="0" smtClean="0"/>
              <a:t>which are :</a:t>
            </a:r>
          </a:p>
          <a:p>
            <a:pPr marL="0" indent="0">
              <a:buNone/>
            </a:pPr>
            <a:r>
              <a:rPr lang="en-US" dirty="0" smtClean="0"/>
              <a:t>Precision = 0.9848</a:t>
            </a:r>
          </a:p>
          <a:p>
            <a:pPr marL="0" indent="0">
              <a:buNone/>
            </a:pPr>
            <a:r>
              <a:rPr lang="en-US" dirty="0" smtClean="0"/>
              <a:t>Recall = 0.9738</a:t>
            </a:r>
          </a:p>
          <a:p>
            <a:pPr marL="0" indent="0">
              <a:buNone/>
            </a:pPr>
            <a:r>
              <a:rPr lang="en-US" dirty="0" smtClean="0"/>
              <a:t>indicating </a:t>
            </a:r>
            <a:r>
              <a:rPr lang="en-US" dirty="0"/>
              <a:t>strong model performance.</a:t>
            </a:r>
          </a:p>
        </p:txBody>
      </p:sp>
      <p:pic>
        <p:nvPicPr>
          <p:cNvPr id="8" name="Picture 7"/>
          <p:cNvPicPr>
            <a:picLocks noChangeAspect="1"/>
          </p:cNvPicPr>
          <p:nvPr/>
        </p:nvPicPr>
        <p:blipFill>
          <a:blip r:embed="rId2"/>
          <a:stretch>
            <a:fillRect/>
          </a:stretch>
        </p:blipFill>
        <p:spPr>
          <a:xfrm>
            <a:off x="9163050" y="0"/>
            <a:ext cx="3028950" cy="1514475"/>
          </a:xfrm>
          <a:prstGeom prst="rect">
            <a:avLst/>
          </a:prstGeom>
        </p:spPr>
      </p:pic>
    </p:spTree>
    <p:extLst>
      <p:ext uri="{BB962C8B-B14F-4D97-AF65-F5344CB8AC3E}">
        <p14:creationId xmlns:p14="http://schemas.microsoft.com/office/powerpoint/2010/main" val="298556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RECOMMENDATIONS</a:t>
            </a:r>
            <a:endParaRPr lang="en-US" b="1" dirty="0"/>
          </a:p>
        </p:txBody>
      </p:sp>
      <p:sp>
        <p:nvSpPr>
          <p:cNvPr id="3" name="Content Placeholder 2"/>
          <p:cNvSpPr>
            <a:spLocks noGrp="1"/>
          </p:cNvSpPr>
          <p:nvPr>
            <p:ph idx="1"/>
          </p:nvPr>
        </p:nvSpPr>
        <p:spPr/>
        <p:txBody>
          <a:bodyPr/>
          <a:lstStyle/>
          <a:p>
            <a:r>
              <a:rPr lang="en-US" dirty="0" smtClean="0"/>
              <a:t>Use of softcopy which will enable easier detection of </a:t>
            </a:r>
            <a:r>
              <a:rPr lang="en-US" dirty="0"/>
              <a:t>human-written or </a:t>
            </a:r>
            <a:r>
              <a:rPr lang="en-US" dirty="0" smtClean="0"/>
              <a:t>AI-generated content.</a:t>
            </a:r>
          </a:p>
          <a:p>
            <a:r>
              <a:rPr lang="en-US" dirty="0" smtClean="0"/>
              <a:t>Install the software so that it can detect </a:t>
            </a:r>
            <a:r>
              <a:rPr lang="en-US" dirty="0"/>
              <a:t>human-written or </a:t>
            </a:r>
            <a:r>
              <a:rPr lang="en-US" dirty="0" smtClean="0"/>
              <a:t>AI-generated content.</a:t>
            </a:r>
            <a:endParaRPr lang="en-US" dirty="0"/>
          </a:p>
        </p:txBody>
      </p:sp>
      <p:pic>
        <p:nvPicPr>
          <p:cNvPr id="4" name="Picture 3"/>
          <p:cNvPicPr>
            <a:picLocks noChangeAspect="1"/>
          </p:cNvPicPr>
          <p:nvPr/>
        </p:nvPicPr>
        <p:blipFill>
          <a:blip r:embed="rId2"/>
          <a:stretch>
            <a:fillRect/>
          </a:stretch>
        </p:blipFill>
        <p:spPr>
          <a:xfrm>
            <a:off x="9163050" y="0"/>
            <a:ext cx="3028950" cy="1514475"/>
          </a:xfrm>
          <a:prstGeom prst="rect">
            <a:avLst/>
          </a:prstGeom>
        </p:spPr>
      </p:pic>
    </p:spTree>
    <p:extLst>
      <p:ext uri="{BB962C8B-B14F-4D97-AF65-F5344CB8AC3E}">
        <p14:creationId xmlns:p14="http://schemas.microsoft.com/office/powerpoint/2010/main" val="357553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NEXT STEPS</a:t>
            </a:r>
            <a:endParaRPr lang="en-US" dirty="0"/>
          </a:p>
        </p:txBody>
      </p:sp>
      <p:sp>
        <p:nvSpPr>
          <p:cNvPr id="4" name="Rectangle 1"/>
          <p:cNvSpPr>
            <a:spLocks noGrp="1" noChangeArrowheads="1"/>
          </p:cNvSpPr>
          <p:nvPr>
            <p:ph idx="1"/>
          </p:nvPr>
        </p:nvSpPr>
        <p:spPr bwMode="auto">
          <a:xfrm>
            <a:off x="525294" y="1450573"/>
            <a:ext cx="1420976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User Interface Development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Create a user-friendly interface for end-users to easily access and utilize the text detection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Ongoing Evaluation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Regularly update the model based on new text generation techniques to maintain effectiveness.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25294" y="3497493"/>
            <a:ext cx="82285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User Testing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Conduct extensive user testing to gather insights and optimize the application.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stretch>
            <a:fillRect/>
          </a:stretch>
        </p:blipFill>
        <p:spPr>
          <a:xfrm>
            <a:off x="9163050" y="0"/>
            <a:ext cx="3028950" cy="1514475"/>
          </a:xfrm>
          <a:prstGeom prst="rect">
            <a:avLst/>
          </a:prstGeom>
        </p:spPr>
      </p:pic>
    </p:spTree>
    <p:extLst>
      <p:ext uri="{BB962C8B-B14F-4D97-AF65-F5344CB8AC3E}">
        <p14:creationId xmlns:p14="http://schemas.microsoft.com/office/powerpoint/2010/main" val="880560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TotalTime>
  <Words>247</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NLPAI GENERATED TEXT DETECTION</vt:lpstr>
      <vt:lpstr>OVERVIEW</vt:lpstr>
      <vt:lpstr>BUSINESS UNDERSTANDING</vt:lpstr>
      <vt:lpstr>DATA UNDERSTANDING</vt:lpstr>
      <vt:lpstr>RESULTS</vt:lpstr>
      <vt:lpstr>RECOMMENDATIONS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NLPAI_GENERATED_TEXT_DETECTION</dc:title>
  <dc:creator>HP</dc:creator>
  <cp:lastModifiedBy>HP</cp:lastModifiedBy>
  <cp:revision>11</cp:revision>
  <dcterms:created xsi:type="dcterms:W3CDTF">2024-10-07T09:55:32Z</dcterms:created>
  <dcterms:modified xsi:type="dcterms:W3CDTF">2024-10-08T13:51:20Z</dcterms:modified>
</cp:coreProperties>
</file>