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Poppins" panose="00000500000000000000" pitchFamily="2" charset="0"/>
      <p:regular r:id="rId33"/>
      <p:bold r:id="rId34"/>
    </p:embeddedFont>
    <p:embeddedFont>
      <p:font typeface="poppins-bold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660400" y="1510914"/>
            <a:ext cx="5827853" cy="22670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Basics of File Handling through simple Programs using Java</a:t>
            </a:r>
            <a:endParaRPr kumimoji="1"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rcRect r="27236"/>
          <a:stretch>
            <a:fillRect/>
          </a:stretch>
        </p:blipFill>
        <p:spPr>
          <a:xfrm>
            <a:off x="5181600" y="698489"/>
            <a:ext cx="7010400" cy="61595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标题 1"/>
          <p:cNvSpPr txBox="1"/>
          <p:nvPr/>
        </p:nvSpPr>
        <p:spPr>
          <a:xfrm>
            <a:off x="832874" y="868634"/>
            <a:ext cx="1257890" cy="156204"/>
          </a:xfrm>
          <a:custGeom>
            <a:avLst/>
            <a:gdLst>
              <a:gd name="connsiteX0" fmla="*/ 300742 w 1046688"/>
              <a:gd name="connsiteY0" fmla="*/ 125157 h 129977"/>
              <a:gd name="connsiteX1" fmla="*/ 300905 w 1046688"/>
              <a:gd name="connsiteY1" fmla="*/ 125190 h 129977"/>
              <a:gd name="connsiteX2" fmla="*/ 300580 w 1046688"/>
              <a:gd name="connsiteY2" fmla="*/ 125190 h 129977"/>
              <a:gd name="connsiteX3" fmla="*/ 394939 w 1046688"/>
              <a:gd name="connsiteY3" fmla="*/ 24503 h 129977"/>
              <a:gd name="connsiteX4" fmla="*/ 389584 w 1046688"/>
              <a:gd name="connsiteY4" fmla="*/ 29857 h 129977"/>
              <a:gd name="connsiteX5" fmla="*/ 389584 w 1046688"/>
              <a:gd name="connsiteY5" fmla="*/ 56956 h 129977"/>
              <a:gd name="connsiteX6" fmla="*/ 394777 w 1046688"/>
              <a:gd name="connsiteY6" fmla="*/ 62311 h 129977"/>
              <a:gd name="connsiteX7" fmla="*/ 394939 w 1046688"/>
              <a:gd name="connsiteY7" fmla="*/ 62311 h 129977"/>
              <a:gd name="connsiteX8" fmla="*/ 428123 w 1046688"/>
              <a:gd name="connsiteY8" fmla="*/ 62311 h 129977"/>
              <a:gd name="connsiteX9" fmla="*/ 447433 w 1046688"/>
              <a:gd name="connsiteY9" fmla="*/ 44218 h 129977"/>
              <a:gd name="connsiteX10" fmla="*/ 429689 w 1046688"/>
              <a:gd name="connsiteY10" fmla="*/ 24528 h 129977"/>
              <a:gd name="connsiteX11" fmla="*/ 428610 w 1046688"/>
              <a:gd name="connsiteY11" fmla="*/ 24503 h 129977"/>
              <a:gd name="connsiteX12" fmla="*/ 983160 w 1046688"/>
              <a:gd name="connsiteY12" fmla="*/ 24016 h 129977"/>
              <a:gd name="connsiteX13" fmla="*/ 983160 w 1046688"/>
              <a:gd name="connsiteY13" fmla="*/ 24503 h 129977"/>
              <a:gd name="connsiteX14" fmla="*/ 941133 w 1046688"/>
              <a:gd name="connsiteY14" fmla="*/ 66368 h 129977"/>
              <a:gd name="connsiteX15" fmla="*/ 982998 w 1046688"/>
              <a:gd name="connsiteY15" fmla="*/ 108395 h 129977"/>
              <a:gd name="connsiteX16" fmla="*/ 1025025 w 1046688"/>
              <a:gd name="connsiteY16" fmla="*/ 66530 h 129977"/>
              <a:gd name="connsiteX17" fmla="*/ 1025025 w 1046688"/>
              <a:gd name="connsiteY17" fmla="*/ 66449 h 129977"/>
              <a:gd name="connsiteX18" fmla="*/ 983404 w 1046688"/>
              <a:gd name="connsiteY18" fmla="*/ 24018 h 129977"/>
              <a:gd name="connsiteX19" fmla="*/ 983160 w 1046688"/>
              <a:gd name="connsiteY19" fmla="*/ 24016 h 129977"/>
              <a:gd name="connsiteX20" fmla="*/ 712578 w 1046688"/>
              <a:gd name="connsiteY20" fmla="*/ 21906 h 129977"/>
              <a:gd name="connsiteX21" fmla="*/ 670632 w 1046688"/>
              <a:gd name="connsiteY21" fmla="*/ 63852 h 129977"/>
              <a:gd name="connsiteX22" fmla="*/ 712578 w 1046688"/>
              <a:gd name="connsiteY22" fmla="*/ 105798 h 129977"/>
              <a:gd name="connsiteX23" fmla="*/ 754524 w 1046688"/>
              <a:gd name="connsiteY23" fmla="*/ 63852 h 129977"/>
              <a:gd name="connsiteX24" fmla="*/ 754524 w 1046688"/>
              <a:gd name="connsiteY24" fmla="*/ 63771 h 129977"/>
              <a:gd name="connsiteX25" fmla="*/ 712578 w 1046688"/>
              <a:gd name="connsiteY25" fmla="*/ 21906 h 129977"/>
              <a:gd name="connsiteX26" fmla="*/ 171172 w 1046688"/>
              <a:gd name="connsiteY26" fmla="*/ 21744 h 129977"/>
              <a:gd name="connsiteX27" fmla="*/ 171172 w 1046688"/>
              <a:gd name="connsiteY27" fmla="*/ 22068 h 129977"/>
              <a:gd name="connsiteX28" fmla="*/ 128983 w 1046688"/>
              <a:gd name="connsiteY28" fmla="*/ 64096 h 129977"/>
              <a:gd name="connsiteX29" fmla="*/ 171010 w 1046688"/>
              <a:gd name="connsiteY29" fmla="*/ 106285 h 129977"/>
              <a:gd name="connsiteX30" fmla="*/ 213200 w 1046688"/>
              <a:gd name="connsiteY30" fmla="*/ 64258 h 129977"/>
              <a:gd name="connsiteX31" fmla="*/ 213200 w 1046688"/>
              <a:gd name="connsiteY31" fmla="*/ 64096 h 129977"/>
              <a:gd name="connsiteX32" fmla="*/ 171335 w 1046688"/>
              <a:gd name="connsiteY32" fmla="*/ 21745 h 129977"/>
              <a:gd name="connsiteX33" fmla="*/ 171172 w 1046688"/>
              <a:gd name="connsiteY33" fmla="*/ 21744 h 129977"/>
              <a:gd name="connsiteX34" fmla="*/ 372952 w 1046688"/>
              <a:gd name="connsiteY34" fmla="*/ 2921 h 129977"/>
              <a:gd name="connsiteX35" fmla="*/ 427636 w 1046688"/>
              <a:gd name="connsiteY35" fmla="*/ 2921 h 129977"/>
              <a:gd name="connsiteX36" fmla="*/ 456520 w 1046688"/>
              <a:gd name="connsiteY36" fmla="*/ 14280 h 129977"/>
              <a:gd name="connsiteX37" fmla="*/ 469177 w 1046688"/>
              <a:gd name="connsiteY37" fmla="*/ 42028 h 129977"/>
              <a:gd name="connsiteX38" fmla="*/ 450272 w 1046688"/>
              <a:gd name="connsiteY38" fmla="*/ 77808 h 129977"/>
              <a:gd name="connsiteX39" fmla="*/ 448244 w 1046688"/>
              <a:gd name="connsiteY39" fmla="*/ 84542 h 129977"/>
              <a:gd name="connsiteX40" fmla="*/ 463984 w 1046688"/>
              <a:gd name="connsiteY40" fmla="*/ 117563 h 129977"/>
              <a:gd name="connsiteX41" fmla="*/ 461404 w 1046688"/>
              <a:gd name="connsiteY41" fmla="*/ 124684 h 129977"/>
              <a:gd name="connsiteX42" fmla="*/ 459116 w 1046688"/>
              <a:gd name="connsiteY42" fmla="*/ 125190 h 129977"/>
              <a:gd name="connsiteX43" fmla="*/ 447676 w 1046688"/>
              <a:gd name="connsiteY43" fmla="*/ 125190 h 129977"/>
              <a:gd name="connsiteX44" fmla="*/ 442889 w 1046688"/>
              <a:gd name="connsiteY44" fmla="*/ 122188 h 129977"/>
              <a:gd name="connsiteX45" fmla="*/ 426095 w 1046688"/>
              <a:gd name="connsiteY45" fmla="*/ 87057 h 129977"/>
              <a:gd name="connsiteX46" fmla="*/ 421308 w 1046688"/>
              <a:gd name="connsiteY46" fmla="*/ 84055 h 129977"/>
              <a:gd name="connsiteX47" fmla="*/ 394939 w 1046688"/>
              <a:gd name="connsiteY47" fmla="*/ 84055 h 129977"/>
              <a:gd name="connsiteX48" fmla="*/ 389584 w 1046688"/>
              <a:gd name="connsiteY48" fmla="*/ 89246 h 129977"/>
              <a:gd name="connsiteX49" fmla="*/ 389584 w 1046688"/>
              <a:gd name="connsiteY49" fmla="*/ 89410 h 129977"/>
              <a:gd name="connsiteX50" fmla="*/ 389584 w 1046688"/>
              <a:gd name="connsiteY50" fmla="*/ 119835 h 129977"/>
              <a:gd name="connsiteX51" fmla="*/ 384229 w 1046688"/>
              <a:gd name="connsiteY51" fmla="*/ 125190 h 129977"/>
              <a:gd name="connsiteX52" fmla="*/ 372952 w 1046688"/>
              <a:gd name="connsiteY52" fmla="*/ 125190 h 129977"/>
              <a:gd name="connsiteX53" fmla="*/ 367597 w 1046688"/>
              <a:gd name="connsiteY53" fmla="*/ 119835 h 129977"/>
              <a:gd name="connsiteX54" fmla="*/ 367597 w 1046688"/>
              <a:gd name="connsiteY54" fmla="*/ 8276 h 129977"/>
              <a:gd name="connsiteX55" fmla="*/ 372952 w 1046688"/>
              <a:gd name="connsiteY55" fmla="*/ 2921 h 129977"/>
              <a:gd name="connsiteX56" fmla="*/ 250115 w 1046688"/>
              <a:gd name="connsiteY56" fmla="*/ 2921 h 129977"/>
              <a:gd name="connsiteX57" fmla="*/ 261311 w 1046688"/>
              <a:gd name="connsiteY57" fmla="*/ 2921 h 129977"/>
              <a:gd name="connsiteX58" fmla="*/ 266342 w 1046688"/>
              <a:gd name="connsiteY58" fmla="*/ 8276 h 129977"/>
              <a:gd name="connsiteX59" fmla="*/ 266342 w 1046688"/>
              <a:gd name="connsiteY59" fmla="*/ 68721 h 129977"/>
              <a:gd name="connsiteX60" fmla="*/ 298633 w 1046688"/>
              <a:gd name="connsiteY60" fmla="*/ 104798 h 129977"/>
              <a:gd name="connsiteX61" fmla="*/ 334713 w 1046688"/>
              <a:gd name="connsiteY61" fmla="*/ 72504 h 129977"/>
              <a:gd name="connsiteX62" fmla="*/ 334738 w 1046688"/>
              <a:gd name="connsiteY62" fmla="*/ 69207 h 129977"/>
              <a:gd name="connsiteX63" fmla="*/ 334738 w 1046688"/>
              <a:gd name="connsiteY63" fmla="*/ 8276 h 129977"/>
              <a:gd name="connsiteX64" fmla="*/ 340092 w 1046688"/>
              <a:gd name="connsiteY64" fmla="*/ 2921 h 129977"/>
              <a:gd name="connsiteX65" fmla="*/ 351370 w 1046688"/>
              <a:gd name="connsiteY65" fmla="*/ 2921 h 129977"/>
              <a:gd name="connsiteX66" fmla="*/ 356644 w 1046688"/>
              <a:gd name="connsiteY66" fmla="*/ 8276 h 129977"/>
              <a:gd name="connsiteX67" fmla="*/ 356644 w 1046688"/>
              <a:gd name="connsiteY67" fmla="*/ 69126 h 129977"/>
              <a:gd name="connsiteX68" fmla="*/ 322402 w 1046688"/>
              <a:gd name="connsiteY68" fmla="*/ 120784 h 129977"/>
              <a:gd name="connsiteX69" fmla="*/ 300742 w 1046688"/>
              <a:gd name="connsiteY69" fmla="*/ 125157 h 129977"/>
              <a:gd name="connsiteX70" fmla="*/ 279078 w 1046688"/>
              <a:gd name="connsiteY70" fmla="*/ 120816 h 129977"/>
              <a:gd name="connsiteX71" fmla="*/ 244760 w 1046688"/>
              <a:gd name="connsiteY71" fmla="*/ 69207 h 129977"/>
              <a:gd name="connsiteX72" fmla="*/ 244760 w 1046688"/>
              <a:gd name="connsiteY72" fmla="*/ 69126 h 129977"/>
              <a:gd name="connsiteX73" fmla="*/ 244760 w 1046688"/>
              <a:gd name="connsiteY73" fmla="*/ 8276 h 129977"/>
              <a:gd name="connsiteX74" fmla="*/ 250115 w 1046688"/>
              <a:gd name="connsiteY74" fmla="*/ 2921 h 129977"/>
              <a:gd name="connsiteX75" fmla="*/ 5334 w 1046688"/>
              <a:gd name="connsiteY75" fmla="*/ 2840 h 129977"/>
              <a:gd name="connsiteX76" fmla="*/ 15882 w 1046688"/>
              <a:gd name="connsiteY76" fmla="*/ 2840 h 129977"/>
              <a:gd name="connsiteX77" fmla="*/ 20263 w 1046688"/>
              <a:gd name="connsiteY77" fmla="*/ 5112 h 129977"/>
              <a:gd name="connsiteX78" fmla="*/ 52717 w 1046688"/>
              <a:gd name="connsiteY78" fmla="*/ 50953 h 129977"/>
              <a:gd name="connsiteX79" fmla="*/ 57098 w 1046688"/>
              <a:gd name="connsiteY79" fmla="*/ 53143 h 129977"/>
              <a:gd name="connsiteX80" fmla="*/ 61398 w 1046688"/>
              <a:gd name="connsiteY80" fmla="*/ 50953 h 129977"/>
              <a:gd name="connsiteX81" fmla="*/ 93851 w 1046688"/>
              <a:gd name="connsiteY81" fmla="*/ 5112 h 129977"/>
              <a:gd name="connsiteX82" fmla="*/ 98233 w 1046688"/>
              <a:gd name="connsiteY82" fmla="*/ 2840 h 129977"/>
              <a:gd name="connsiteX83" fmla="*/ 108780 w 1046688"/>
              <a:gd name="connsiteY83" fmla="*/ 2840 h 129977"/>
              <a:gd name="connsiteX84" fmla="*/ 114196 w 1046688"/>
              <a:gd name="connsiteY84" fmla="*/ 8134 h 129977"/>
              <a:gd name="connsiteX85" fmla="*/ 113161 w 1046688"/>
              <a:gd name="connsiteY85" fmla="*/ 11359 h 129977"/>
              <a:gd name="connsiteX86" fmla="*/ 69592 w 1046688"/>
              <a:gd name="connsiteY86" fmla="*/ 71317 h 129977"/>
              <a:gd name="connsiteX87" fmla="*/ 68132 w 1046688"/>
              <a:gd name="connsiteY87" fmla="*/ 75942 h 129977"/>
              <a:gd name="connsiteX88" fmla="*/ 68132 w 1046688"/>
              <a:gd name="connsiteY88" fmla="*/ 119835 h 129977"/>
              <a:gd name="connsiteX89" fmla="*/ 62777 w 1046688"/>
              <a:gd name="connsiteY89" fmla="*/ 125190 h 129977"/>
              <a:gd name="connsiteX90" fmla="*/ 51337 w 1046688"/>
              <a:gd name="connsiteY90" fmla="*/ 125190 h 129977"/>
              <a:gd name="connsiteX91" fmla="*/ 45982 w 1046688"/>
              <a:gd name="connsiteY91" fmla="*/ 119835 h 129977"/>
              <a:gd name="connsiteX92" fmla="*/ 45982 w 1046688"/>
              <a:gd name="connsiteY92" fmla="*/ 75942 h 129977"/>
              <a:gd name="connsiteX93" fmla="*/ 44522 w 1046688"/>
              <a:gd name="connsiteY93" fmla="*/ 71317 h 129977"/>
              <a:gd name="connsiteX94" fmla="*/ 1034 w 1046688"/>
              <a:gd name="connsiteY94" fmla="*/ 11359 h 129977"/>
              <a:gd name="connsiteX95" fmla="*/ 2190 w 1046688"/>
              <a:gd name="connsiteY95" fmla="*/ 3876 h 129977"/>
              <a:gd name="connsiteX96" fmla="*/ 5334 w 1046688"/>
              <a:gd name="connsiteY96" fmla="*/ 2840 h 129977"/>
              <a:gd name="connsiteX97" fmla="*/ 982998 w 1046688"/>
              <a:gd name="connsiteY97" fmla="*/ 2759 h 129977"/>
              <a:gd name="connsiteX98" fmla="*/ 1046688 w 1046688"/>
              <a:gd name="connsiteY98" fmla="*/ 66287 h 129977"/>
              <a:gd name="connsiteX99" fmla="*/ 1046688 w 1046688"/>
              <a:gd name="connsiteY99" fmla="*/ 66368 h 129977"/>
              <a:gd name="connsiteX100" fmla="*/ 983160 w 1046688"/>
              <a:gd name="connsiteY100" fmla="*/ 129977 h 129977"/>
              <a:gd name="connsiteX101" fmla="*/ 919470 w 1046688"/>
              <a:gd name="connsiteY101" fmla="*/ 66449 h 129977"/>
              <a:gd name="connsiteX102" fmla="*/ 982998 w 1046688"/>
              <a:gd name="connsiteY102" fmla="*/ 2759 h 129977"/>
              <a:gd name="connsiteX103" fmla="*/ 550311 w 1046688"/>
              <a:gd name="connsiteY103" fmla="*/ 1785 h 129977"/>
              <a:gd name="connsiteX104" fmla="*/ 561994 w 1046688"/>
              <a:gd name="connsiteY104" fmla="*/ 1785 h 129977"/>
              <a:gd name="connsiteX105" fmla="*/ 567349 w 1046688"/>
              <a:gd name="connsiteY105" fmla="*/ 7140 h 129977"/>
              <a:gd name="connsiteX106" fmla="*/ 567349 w 1046688"/>
              <a:gd name="connsiteY106" fmla="*/ 99227 h 129977"/>
              <a:gd name="connsiteX107" fmla="*/ 572704 w 1046688"/>
              <a:gd name="connsiteY107" fmla="*/ 104582 h 129977"/>
              <a:gd name="connsiteX108" fmla="*/ 638990 w 1046688"/>
              <a:gd name="connsiteY108" fmla="*/ 104582 h 129977"/>
              <a:gd name="connsiteX109" fmla="*/ 644345 w 1046688"/>
              <a:gd name="connsiteY109" fmla="*/ 109936 h 129977"/>
              <a:gd name="connsiteX110" fmla="*/ 644345 w 1046688"/>
              <a:gd name="connsiteY110" fmla="*/ 120727 h 129977"/>
              <a:gd name="connsiteX111" fmla="*/ 639152 w 1046688"/>
              <a:gd name="connsiteY111" fmla="*/ 126082 h 129977"/>
              <a:gd name="connsiteX112" fmla="*/ 638990 w 1046688"/>
              <a:gd name="connsiteY112" fmla="*/ 126082 h 129977"/>
              <a:gd name="connsiteX113" fmla="*/ 550311 w 1046688"/>
              <a:gd name="connsiteY113" fmla="*/ 126082 h 129977"/>
              <a:gd name="connsiteX114" fmla="*/ 544956 w 1046688"/>
              <a:gd name="connsiteY114" fmla="*/ 120727 h 129977"/>
              <a:gd name="connsiteX115" fmla="*/ 544956 w 1046688"/>
              <a:gd name="connsiteY115" fmla="*/ 7140 h 129977"/>
              <a:gd name="connsiteX116" fmla="*/ 550311 w 1046688"/>
              <a:gd name="connsiteY116" fmla="*/ 1785 h 129977"/>
              <a:gd name="connsiteX117" fmla="*/ 848153 w 1046688"/>
              <a:gd name="connsiteY117" fmla="*/ 162 h 129977"/>
              <a:gd name="connsiteX118" fmla="*/ 886286 w 1046688"/>
              <a:gd name="connsiteY118" fmla="*/ 13306 h 129977"/>
              <a:gd name="connsiteX119" fmla="*/ 895292 w 1046688"/>
              <a:gd name="connsiteY119" fmla="*/ 21419 h 129977"/>
              <a:gd name="connsiteX120" fmla="*/ 895454 w 1046688"/>
              <a:gd name="connsiteY120" fmla="*/ 21651 h 129977"/>
              <a:gd name="connsiteX121" fmla="*/ 893993 w 1046688"/>
              <a:gd name="connsiteY121" fmla="*/ 28965 h 129977"/>
              <a:gd name="connsiteX122" fmla="*/ 884988 w 1046688"/>
              <a:gd name="connsiteY122" fmla="*/ 35293 h 129977"/>
              <a:gd name="connsiteX123" fmla="*/ 878091 w 1046688"/>
              <a:gd name="connsiteY123" fmla="*/ 34725 h 129977"/>
              <a:gd name="connsiteX124" fmla="*/ 875657 w 1046688"/>
              <a:gd name="connsiteY124" fmla="*/ 32454 h 129977"/>
              <a:gd name="connsiteX125" fmla="*/ 875089 w 1046688"/>
              <a:gd name="connsiteY125" fmla="*/ 32048 h 129977"/>
              <a:gd name="connsiteX126" fmla="*/ 848315 w 1046688"/>
              <a:gd name="connsiteY126" fmla="*/ 22312 h 129977"/>
              <a:gd name="connsiteX127" fmla="*/ 846530 w 1046688"/>
              <a:gd name="connsiteY127" fmla="*/ 22312 h 129977"/>
              <a:gd name="connsiteX128" fmla="*/ 843609 w 1046688"/>
              <a:gd name="connsiteY128" fmla="*/ 22312 h 129977"/>
              <a:gd name="connsiteX129" fmla="*/ 836145 w 1046688"/>
              <a:gd name="connsiteY129" fmla="*/ 23853 h 129977"/>
              <a:gd name="connsiteX130" fmla="*/ 807196 w 1046688"/>
              <a:gd name="connsiteY130" fmla="*/ 54903 h 129977"/>
              <a:gd name="connsiteX131" fmla="*/ 838985 w 1046688"/>
              <a:gd name="connsiteY131" fmla="*/ 104987 h 129977"/>
              <a:gd name="connsiteX132" fmla="*/ 842392 w 1046688"/>
              <a:gd name="connsiteY132" fmla="*/ 105636 h 129977"/>
              <a:gd name="connsiteX133" fmla="*/ 845232 w 1046688"/>
              <a:gd name="connsiteY133" fmla="*/ 104744 h 129977"/>
              <a:gd name="connsiteX134" fmla="*/ 853345 w 1046688"/>
              <a:gd name="connsiteY134" fmla="*/ 104744 h 129977"/>
              <a:gd name="connsiteX135" fmla="*/ 859593 w 1046688"/>
              <a:gd name="connsiteY135" fmla="*/ 103851 h 129977"/>
              <a:gd name="connsiteX136" fmla="*/ 860728 w 1046688"/>
              <a:gd name="connsiteY136" fmla="*/ 103851 h 129977"/>
              <a:gd name="connsiteX137" fmla="*/ 861864 w 1046688"/>
              <a:gd name="connsiteY137" fmla="*/ 103851 h 129977"/>
              <a:gd name="connsiteX138" fmla="*/ 866651 w 1046688"/>
              <a:gd name="connsiteY138" fmla="*/ 102148 h 129977"/>
              <a:gd name="connsiteX139" fmla="*/ 867625 w 1046688"/>
              <a:gd name="connsiteY139" fmla="*/ 101742 h 129977"/>
              <a:gd name="connsiteX140" fmla="*/ 868598 w 1046688"/>
              <a:gd name="connsiteY140" fmla="*/ 101336 h 129977"/>
              <a:gd name="connsiteX141" fmla="*/ 869572 w 1046688"/>
              <a:gd name="connsiteY141" fmla="*/ 100849 h 129977"/>
              <a:gd name="connsiteX142" fmla="*/ 871763 w 1046688"/>
              <a:gd name="connsiteY142" fmla="*/ 99714 h 129977"/>
              <a:gd name="connsiteX143" fmla="*/ 872412 w 1046688"/>
              <a:gd name="connsiteY143" fmla="*/ 99227 h 129977"/>
              <a:gd name="connsiteX144" fmla="*/ 886854 w 1046688"/>
              <a:gd name="connsiteY144" fmla="*/ 81215 h 129977"/>
              <a:gd name="connsiteX145" fmla="*/ 886042 w 1046688"/>
              <a:gd name="connsiteY145" fmla="*/ 76915 h 129977"/>
              <a:gd name="connsiteX146" fmla="*/ 882553 w 1046688"/>
              <a:gd name="connsiteY146" fmla="*/ 75455 h 129977"/>
              <a:gd name="connsiteX147" fmla="*/ 859106 w 1046688"/>
              <a:gd name="connsiteY147" fmla="*/ 75455 h 129977"/>
              <a:gd name="connsiteX148" fmla="*/ 853751 w 1046688"/>
              <a:gd name="connsiteY148" fmla="*/ 70100 h 129977"/>
              <a:gd name="connsiteX149" fmla="*/ 853751 w 1046688"/>
              <a:gd name="connsiteY149" fmla="*/ 59147 h 129977"/>
              <a:gd name="connsiteX150" fmla="*/ 853751 w 1046688"/>
              <a:gd name="connsiteY150" fmla="*/ 58983 h 129977"/>
              <a:gd name="connsiteX151" fmla="*/ 859106 w 1046688"/>
              <a:gd name="connsiteY151" fmla="*/ 53792 h 129977"/>
              <a:gd name="connsiteX152" fmla="*/ 907786 w 1046688"/>
              <a:gd name="connsiteY152" fmla="*/ 53792 h 129977"/>
              <a:gd name="connsiteX153" fmla="*/ 908192 w 1046688"/>
              <a:gd name="connsiteY153" fmla="*/ 53792 h 129977"/>
              <a:gd name="connsiteX154" fmla="*/ 908679 w 1046688"/>
              <a:gd name="connsiteY154" fmla="*/ 53792 h 129977"/>
              <a:gd name="connsiteX155" fmla="*/ 909896 w 1046688"/>
              <a:gd name="connsiteY155" fmla="*/ 58579 h 129977"/>
              <a:gd name="connsiteX156" fmla="*/ 909896 w 1046688"/>
              <a:gd name="connsiteY156" fmla="*/ 68477 h 129977"/>
              <a:gd name="connsiteX157" fmla="*/ 888557 w 1046688"/>
              <a:gd name="connsiteY157" fmla="*/ 115940 h 129977"/>
              <a:gd name="connsiteX158" fmla="*/ 886610 w 1046688"/>
              <a:gd name="connsiteY158" fmla="*/ 117644 h 129977"/>
              <a:gd name="connsiteX159" fmla="*/ 885556 w 1046688"/>
              <a:gd name="connsiteY159" fmla="*/ 118456 h 129977"/>
              <a:gd name="connsiteX160" fmla="*/ 883527 w 1046688"/>
              <a:gd name="connsiteY160" fmla="*/ 119916 h 129977"/>
              <a:gd name="connsiteX161" fmla="*/ 882472 w 1046688"/>
              <a:gd name="connsiteY161" fmla="*/ 120646 h 129977"/>
              <a:gd name="connsiteX162" fmla="*/ 880444 w 1046688"/>
              <a:gd name="connsiteY162" fmla="*/ 121944 h 129977"/>
              <a:gd name="connsiteX163" fmla="*/ 879389 w 1046688"/>
              <a:gd name="connsiteY163" fmla="*/ 122593 h 129977"/>
              <a:gd name="connsiteX164" fmla="*/ 877280 w 1046688"/>
              <a:gd name="connsiteY164" fmla="*/ 123810 h 129977"/>
              <a:gd name="connsiteX165" fmla="*/ 876793 w 1046688"/>
              <a:gd name="connsiteY165" fmla="*/ 123810 h 129977"/>
              <a:gd name="connsiteX166" fmla="*/ 873385 w 1046688"/>
              <a:gd name="connsiteY166" fmla="*/ 125433 h 129977"/>
              <a:gd name="connsiteX167" fmla="*/ 872817 w 1046688"/>
              <a:gd name="connsiteY167" fmla="*/ 125433 h 129977"/>
              <a:gd name="connsiteX168" fmla="*/ 870627 w 1046688"/>
              <a:gd name="connsiteY168" fmla="*/ 126244 h 129977"/>
              <a:gd name="connsiteX169" fmla="*/ 869572 w 1046688"/>
              <a:gd name="connsiteY169" fmla="*/ 126244 h 129977"/>
              <a:gd name="connsiteX170" fmla="*/ 868923 w 1046688"/>
              <a:gd name="connsiteY170" fmla="*/ 126244 h 129977"/>
              <a:gd name="connsiteX171" fmla="*/ 867138 w 1046688"/>
              <a:gd name="connsiteY171" fmla="*/ 126893 h 129977"/>
              <a:gd name="connsiteX172" fmla="*/ 866408 w 1046688"/>
              <a:gd name="connsiteY172" fmla="*/ 126893 h 129977"/>
              <a:gd name="connsiteX173" fmla="*/ 865353 w 1046688"/>
              <a:gd name="connsiteY173" fmla="*/ 126893 h 129977"/>
              <a:gd name="connsiteX174" fmla="*/ 864623 w 1046688"/>
              <a:gd name="connsiteY174" fmla="*/ 126893 h 129977"/>
              <a:gd name="connsiteX175" fmla="*/ 863000 w 1046688"/>
              <a:gd name="connsiteY175" fmla="*/ 127299 h 129977"/>
              <a:gd name="connsiteX176" fmla="*/ 862108 w 1046688"/>
              <a:gd name="connsiteY176" fmla="*/ 127299 h 129977"/>
              <a:gd name="connsiteX177" fmla="*/ 861134 w 1046688"/>
              <a:gd name="connsiteY177" fmla="*/ 127299 h 129977"/>
              <a:gd name="connsiteX178" fmla="*/ 860242 w 1046688"/>
              <a:gd name="connsiteY178" fmla="*/ 127299 h 129977"/>
              <a:gd name="connsiteX179" fmla="*/ 858700 w 1046688"/>
              <a:gd name="connsiteY179" fmla="*/ 127299 h 129977"/>
              <a:gd name="connsiteX180" fmla="*/ 857727 w 1046688"/>
              <a:gd name="connsiteY180" fmla="*/ 127299 h 129977"/>
              <a:gd name="connsiteX181" fmla="*/ 856753 w 1046688"/>
              <a:gd name="connsiteY181" fmla="*/ 127299 h 129977"/>
              <a:gd name="connsiteX182" fmla="*/ 855698 w 1046688"/>
              <a:gd name="connsiteY182" fmla="*/ 127299 h 129977"/>
              <a:gd name="connsiteX183" fmla="*/ 854238 w 1046688"/>
              <a:gd name="connsiteY183" fmla="*/ 127299 h 129977"/>
              <a:gd name="connsiteX184" fmla="*/ 848153 w 1046688"/>
              <a:gd name="connsiteY184" fmla="*/ 127299 h 129977"/>
              <a:gd name="connsiteX185" fmla="*/ 843609 w 1046688"/>
              <a:gd name="connsiteY185" fmla="*/ 127299 h 129977"/>
              <a:gd name="connsiteX186" fmla="*/ 782313 w 1046688"/>
              <a:gd name="connsiteY186" fmla="*/ 61459 h 129977"/>
              <a:gd name="connsiteX187" fmla="*/ 848153 w 1046688"/>
              <a:gd name="connsiteY187" fmla="*/ 162 h 129977"/>
              <a:gd name="connsiteX188" fmla="*/ 712578 w 1046688"/>
              <a:gd name="connsiteY188" fmla="*/ 162 h 129977"/>
              <a:gd name="connsiteX189" fmla="*/ 776187 w 1046688"/>
              <a:gd name="connsiteY189" fmla="*/ 63771 h 129977"/>
              <a:gd name="connsiteX190" fmla="*/ 712578 w 1046688"/>
              <a:gd name="connsiteY190" fmla="*/ 127380 h 129977"/>
              <a:gd name="connsiteX191" fmla="*/ 648969 w 1046688"/>
              <a:gd name="connsiteY191" fmla="*/ 63771 h 129977"/>
              <a:gd name="connsiteX192" fmla="*/ 712578 w 1046688"/>
              <a:gd name="connsiteY192" fmla="*/ 162 h 129977"/>
              <a:gd name="connsiteX193" fmla="*/ 171172 w 1046688"/>
              <a:gd name="connsiteY193" fmla="*/ 0 h 129977"/>
              <a:gd name="connsiteX194" fmla="*/ 234943 w 1046688"/>
              <a:gd name="connsiteY194" fmla="*/ 63771 h 129977"/>
              <a:gd name="connsiteX195" fmla="*/ 171172 w 1046688"/>
              <a:gd name="connsiteY195" fmla="*/ 127542 h 129977"/>
              <a:gd name="connsiteX196" fmla="*/ 107401 w 1046688"/>
              <a:gd name="connsiteY196" fmla="*/ 63771 h 129977"/>
              <a:gd name="connsiteX197" fmla="*/ 171172 w 1046688"/>
              <a:gd name="connsiteY197" fmla="*/ 0 h 129977"/>
            </a:gdLst>
            <a:ahLst/>
            <a:cxnLst/>
            <a:rect l="l" t="t" r="r" b="b"/>
            <a:pathLst>
              <a:path w="1046688" h="129977">
                <a:moveTo>
                  <a:pt x="300742" y="125157"/>
                </a:moveTo>
                <a:lnTo>
                  <a:pt x="300905" y="125190"/>
                </a:lnTo>
                <a:lnTo>
                  <a:pt x="300580" y="125190"/>
                </a:lnTo>
                <a:close/>
                <a:moveTo>
                  <a:pt x="394939" y="24503"/>
                </a:moveTo>
                <a:cubicBezTo>
                  <a:pt x="391986" y="24503"/>
                  <a:pt x="389584" y="26900"/>
                  <a:pt x="389584" y="29857"/>
                </a:cubicBezTo>
                <a:lnTo>
                  <a:pt x="389584" y="56956"/>
                </a:lnTo>
                <a:cubicBezTo>
                  <a:pt x="389536" y="59868"/>
                  <a:pt x="391864" y="62266"/>
                  <a:pt x="394777" y="62311"/>
                </a:cubicBezTo>
                <a:cubicBezTo>
                  <a:pt x="394834" y="62312"/>
                  <a:pt x="394882" y="62312"/>
                  <a:pt x="394939" y="62311"/>
                </a:cubicBezTo>
                <a:lnTo>
                  <a:pt x="428123" y="62311"/>
                </a:lnTo>
                <a:cubicBezTo>
                  <a:pt x="438346" y="62372"/>
                  <a:pt x="446832" y="54423"/>
                  <a:pt x="447433" y="44218"/>
                </a:cubicBezTo>
                <a:cubicBezTo>
                  <a:pt x="447968" y="33881"/>
                  <a:pt x="440025" y="25066"/>
                  <a:pt x="429689" y="24528"/>
                </a:cubicBezTo>
                <a:cubicBezTo>
                  <a:pt x="429332" y="24509"/>
                  <a:pt x="428967" y="24500"/>
                  <a:pt x="428610" y="24503"/>
                </a:cubicBezTo>
                <a:close/>
                <a:moveTo>
                  <a:pt x="983160" y="24016"/>
                </a:moveTo>
                <a:lnTo>
                  <a:pt x="983160" y="24503"/>
                </a:lnTo>
                <a:cubicBezTo>
                  <a:pt x="959996" y="24458"/>
                  <a:pt x="941181" y="43202"/>
                  <a:pt x="941133" y="66368"/>
                </a:cubicBezTo>
                <a:cubicBezTo>
                  <a:pt x="941084" y="89534"/>
                  <a:pt x="959834" y="108351"/>
                  <a:pt x="982998" y="108395"/>
                </a:cubicBezTo>
                <a:cubicBezTo>
                  <a:pt x="1006162" y="108440"/>
                  <a:pt x="1024977" y="89696"/>
                  <a:pt x="1025025" y="66530"/>
                </a:cubicBezTo>
                <a:cubicBezTo>
                  <a:pt x="1025025" y="66504"/>
                  <a:pt x="1025025" y="66476"/>
                  <a:pt x="1025025" y="66449"/>
                </a:cubicBezTo>
                <a:cubicBezTo>
                  <a:pt x="1025252" y="43239"/>
                  <a:pt x="1006616" y="24242"/>
                  <a:pt x="983404" y="24018"/>
                </a:cubicBezTo>
                <a:cubicBezTo>
                  <a:pt x="983322" y="24017"/>
                  <a:pt x="983241" y="24016"/>
                  <a:pt x="983160" y="24016"/>
                </a:cubicBezTo>
                <a:close/>
                <a:moveTo>
                  <a:pt x="712578" y="21906"/>
                </a:moveTo>
                <a:cubicBezTo>
                  <a:pt x="689414" y="21906"/>
                  <a:pt x="670632" y="40686"/>
                  <a:pt x="670632" y="63852"/>
                </a:cubicBezTo>
                <a:cubicBezTo>
                  <a:pt x="670632" y="87018"/>
                  <a:pt x="689414" y="105798"/>
                  <a:pt x="712578" y="105798"/>
                </a:cubicBezTo>
                <a:cubicBezTo>
                  <a:pt x="735742" y="105798"/>
                  <a:pt x="754524" y="87018"/>
                  <a:pt x="754524" y="63852"/>
                </a:cubicBezTo>
                <a:cubicBezTo>
                  <a:pt x="754524" y="63825"/>
                  <a:pt x="754524" y="63798"/>
                  <a:pt x="754524" y="63771"/>
                </a:cubicBezTo>
                <a:cubicBezTo>
                  <a:pt x="754476" y="40636"/>
                  <a:pt x="735709" y="21906"/>
                  <a:pt x="712578" y="21906"/>
                </a:cubicBezTo>
                <a:close/>
                <a:moveTo>
                  <a:pt x="171172" y="21744"/>
                </a:moveTo>
                <a:lnTo>
                  <a:pt x="171172" y="22068"/>
                </a:lnTo>
                <a:cubicBezTo>
                  <a:pt x="147916" y="22024"/>
                  <a:pt x="129027" y="40840"/>
                  <a:pt x="128983" y="64096"/>
                </a:cubicBezTo>
                <a:cubicBezTo>
                  <a:pt x="128938" y="87352"/>
                  <a:pt x="147755" y="106241"/>
                  <a:pt x="171010" y="106285"/>
                </a:cubicBezTo>
                <a:cubicBezTo>
                  <a:pt x="194263" y="106330"/>
                  <a:pt x="213151" y="87513"/>
                  <a:pt x="213200" y="64258"/>
                </a:cubicBezTo>
                <a:cubicBezTo>
                  <a:pt x="213200" y="64204"/>
                  <a:pt x="213200" y="64150"/>
                  <a:pt x="213200" y="64096"/>
                </a:cubicBezTo>
                <a:cubicBezTo>
                  <a:pt x="213338" y="40840"/>
                  <a:pt x="194587" y="21879"/>
                  <a:pt x="171335" y="21745"/>
                </a:cubicBezTo>
                <a:cubicBezTo>
                  <a:pt x="171278" y="21744"/>
                  <a:pt x="171229" y="21744"/>
                  <a:pt x="171172" y="21744"/>
                </a:cubicBezTo>
                <a:close/>
                <a:moveTo>
                  <a:pt x="372952" y="2921"/>
                </a:moveTo>
                <a:lnTo>
                  <a:pt x="427636" y="2921"/>
                </a:lnTo>
                <a:cubicBezTo>
                  <a:pt x="438354" y="2908"/>
                  <a:pt x="448682" y="6968"/>
                  <a:pt x="456520" y="14280"/>
                </a:cubicBezTo>
                <a:cubicBezTo>
                  <a:pt x="464292" y="21457"/>
                  <a:pt x="468852" y="31455"/>
                  <a:pt x="469177" y="42028"/>
                </a:cubicBezTo>
                <a:cubicBezTo>
                  <a:pt x="469599" y="56447"/>
                  <a:pt x="462426" y="70031"/>
                  <a:pt x="450272" y="77808"/>
                </a:cubicBezTo>
                <a:cubicBezTo>
                  <a:pt x="447944" y="79183"/>
                  <a:pt x="447068" y="82111"/>
                  <a:pt x="448244" y="84542"/>
                </a:cubicBezTo>
                <a:lnTo>
                  <a:pt x="463984" y="117563"/>
                </a:lnTo>
                <a:cubicBezTo>
                  <a:pt x="465242" y="120241"/>
                  <a:pt x="464081" y="123429"/>
                  <a:pt x="461404" y="124684"/>
                </a:cubicBezTo>
                <a:cubicBezTo>
                  <a:pt x="460690" y="125020"/>
                  <a:pt x="459911" y="125192"/>
                  <a:pt x="459116" y="125190"/>
                </a:cubicBezTo>
                <a:lnTo>
                  <a:pt x="447676" y="125190"/>
                </a:lnTo>
                <a:cubicBezTo>
                  <a:pt x="445632" y="125200"/>
                  <a:pt x="443765" y="124031"/>
                  <a:pt x="442889" y="122188"/>
                </a:cubicBezTo>
                <a:lnTo>
                  <a:pt x="426095" y="87057"/>
                </a:lnTo>
                <a:cubicBezTo>
                  <a:pt x="425235" y="85200"/>
                  <a:pt x="423352" y="84024"/>
                  <a:pt x="421308" y="84055"/>
                </a:cubicBezTo>
                <a:lnTo>
                  <a:pt x="394939" y="84055"/>
                </a:lnTo>
                <a:cubicBezTo>
                  <a:pt x="392026" y="84009"/>
                  <a:pt x="389633" y="86334"/>
                  <a:pt x="389584" y="89246"/>
                </a:cubicBezTo>
                <a:cubicBezTo>
                  <a:pt x="389584" y="89301"/>
                  <a:pt x="389584" y="89355"/>
                  <a:pt x="389584" y="89410"/>
                </a:cubicBezTo>
                <a:lnTo>
                  <a:pt x="389584" y="119835"/>
                </a:lnTo>
                <a:cubicBezTo>
                  <a:pt x="389584" y="122792"/>
                  <a:pt x="387191" y="125190"/>
                  <a:pt x="384229" y="125190"/>
                </a:cubicBezTo>
                <a:lnTo>
                  <a:pt x="372952" y="125190"/>
                </a:lnTo>
                <a:cubicBezTo>
                  <a:pt x="369990" y="125190"/>
                  <a:pt x="367597" y="122792"/>
                  <a:pt x="367597" y="119835"/>
                </a:cubicBezTo>
                <a:lnTo>
                  <a:pt x="367597" y="8276"/>
                </a:lnTo>
                <a:cubicBezTo>
                  <a:pt x="367638" y="5336"/>
                  <a:pt x="370015" y="2965"/>
                  <a:pt x="372952" y="2921"/>
                </a:cubicBezTo>
                <a:close/>
                <a:moveTo>
                  <a:pt x="250115" y="2921"/>
                </a:moveTo>
                <a:lnTo>
                  <a:pt x="261311" y="2921"/>
                </a:lnTo>
                <a:cubicBezTo>
                  <a:pt x="264143" y="3093"/>
                  <a:pt x="266350" y="5441"/>
                  <a:pt x="266342" y="8276"/>
                </a:cubicBezTo>
                <a:lnTo>
                  <a:pt x="266342" y="68721"/>
                </a:lnTo>
                <a:cubicBezTo>
                  <a:pt x="265295" y="87601"/>
                  <a:pt x="279753" y="103753"/>
                  <a:pt x="298633" y="104798"/>
                </a:cubicBezTo>
                <a:cubicBezTo>
                  <a:pt x="317513" y="105843"/>
                  <a:pt x="333667" y="91385"/>
                  <a:pt x="334713" y="72504"/>
                </a:cubicBezTo>
                <a:cubicBezTo>
                  <a:pt x="334778" y="71406"/>
                  <a:pt x="334786" y="70306"/>
                  <a:pt x="334738" y="69207"/>
                </a:cubicBezTo>
                <a:lnTo>
                  <a:pt x="334738" y="8276"/>
                </a:lnTo>
                <a:cubicBezTo>
                  <a:pt x="334778" y="5336"/>
                  <a:pt x="337155" y="2965"/>
                  <a:pt x="340092" y="2921"/>
                </a:cubicBezTo>
                <a:lnTo>
                  <a:pt x="351370" y="2921"/>
                </a:lnTo>
                <a:cubicBezTo>
                  <a:pt x="354299" y="2966"/>
                  <a:pt x="356644" y="5350"/>
                  <a:pt x="356644" y="8276"/>
                </a:cubicBezTo>
                <a:lnTo>
                  <a:pt x="356644" y="69126"/>
                </a:lnTo>
                <a:cubicBezTo>
                  <a:pt x="356644" y="92348"/>
                  <a:pt x="342524" y="112273"/>
                  <a:pt x="322402" y="120784"/>
                </a:cubicBezTo>
                <a:lnTo>
                  <a:pt x="300742" y="125157"/>
                </a:lnTo>
                <a:lnTo>
                  <a:pt x="279078" y="120816"/>
                </a:lnTo>
                <a:cubicBezTo>
                  <a:pt x="258944" y="112334"/>
                  <a:pt x="244797" y="92430"/>
                  <a:pt x="244760" y="69207"/>
                </a:cubicBezTo>
                <a:cubicBezTo>
                  <a:pt x="244760" y="69181"/>
                  <a:pt x="244760" y="69153"/>
                  <a:pt x="244760" y="69126"/>
                </a:cubicBezTo>
                <a:lnTo>
                  <a:pt x="244760" y="8276"/>
                </a:lnTo>
                <a:cubicBezTo>
                  <a:pt x="244801" y="5336"/>
                  <a:pt x="247178" y="2965"/>
                  <a:pt x="250115" y="2921"/>
                </a:cubicBezTo>
                <a:close/>
                <a:moveTo>
                  <a:pt x="5334" y="2840"/>
                </a:moveTo>
                <a:lnTo>
                  <a:pt x="15882" y="2840"/>
                </a:lnTo>
                <a:cubicBezTo>
                  <a:pt x="17625" y="2840"/>
                  <a:pt x="19259" y="3687"/>
                  <a:pt x="20263" y="5112"/>
                </a:cubicBezTo>
                <a:lnTo>
                  <a:pt x="52717" y="50953"/>
                </a:lnTo>
                <a:cubicBezTo>
                  <a:pt x="53755" y="52327"/>
                  <a:pt x="55375" y="53137"/>
                  <a:pt x="57098" y="53143"/>
                </a:cubicBezTo>
                <a:cubicBezTo>
                  <a:pt x="58801" y="53151"/>
                  <a:pt x="60402" y="52334"/>
                  <a:pt x="61398" y="50953"/>
                </a:cubicBezTo>
                <a:lnTo>
                  <a:pt x="93851" y="5112"/>
                </a:lnTo>
                <a:cubicBezTo>
                  <a:pt x="94855" y="3687"/>
                  <a:pt x="96490" y="2840"/>
                  <a:pt x="98233" y="2840"/>
                </a:cubicBezTo>
                <a:lnTo>
                  <a:pt x="108780" y="2840"/>
                </a:lnTo>
                <a:cubicBezTo>
                  <a:pt x="111737" y="2806"/>
                  <a:pt x="114163" y="5176"/>
                  <a:pt x="114196" y="8134"/>
                </a:cubicBezTo>
                <a:cubicBezTo>
                  <a:pt x="114210" y="9292"/>
                  <a:pt x="113846" y="10425"/>
                  <a:pt x="113161" y="11359"/>
                </a:cubicBezTo>
                <a:lnTo>
                  <a:pt x="69592" y="71317"/>
                </a:lnTo>
                <a:cubicBezTo>
                  <a:pt x="68616" y="72659"/>
                  <a:pt x="68103" y="74283"/>
                  <a:pt x="68132" y="75942"/>
                </a:cubicBezTo>
                <a:lnTo>
                  <a:pt x="68132" y="119835"/>
                </a:lnTo>
                <a:cubicBezTo>
                  <a:pt x="68132" y="122793"/>
                  <a:pt x="65734" y="125190"/>
                  <a:pt x="62777" y="125190"/>
                </a:cubicBezTo>
                <a:lnTo>
                  <a:pt x="51337" y="125190"/>
                </a:lnTo>
                <a:cubicBezTo>
                  <a:pt x="48380" y="125190"/>
                  <a:pt x="45982" y="122793"/>
                  <a:pt x="45982" y="119835"/>
                </a:cubicBezTo>
                <a:lnTo>
                  <a:pt x="45982" y="75942"/>
                </a:lnTo>
                <a:cubicBezTo>
                  <a:pt x="46012" y="74283"/>
                  <a:pt x="45499" y="72659"/>
                  <a:pt x="44522" y="71317"/>
                </a:cubicBezTo>
                <a:lnTo>
                  <a:pt x="1034" y="11359"/>
                </a:lnTo>
                <a:cubicBezTo>
                  <a:pt x="-713" y="8973"/>
                  <a:pt x="-196" y="5622"/>
                  <a:pt x="2190" y="3876"/>
                </a:cubicBezTo>
                <a:cubicBezTo>
                  <a:pt x="3102" y="3207"/>
                  <a:pt x="4203" y="2844"/>
                  <a:pt x="5334" y="2840"/>
                </a:cubicBezTo>
                <a:close/>
                <a:moveTo>
                  <a:pt x="982998" y="2759"/>
                </a:moveTo>
                <a:cubicBezTo>
                  <a:pt x="1018129" y="2714"/>
                  <a:pt x="1046639" y="31157"/>
                  <a:pt x="1046688" y="66287"/>
                </a:cubicBezTo>
                <a:cubicBezTo>
                  <a:pt x="1046688" y="66314"/>
                  <a:pt x="1046688" y="66341"/>
                  <a:pt x="1046688" y="66368"/>
                </a:cubicBezTo>
                <a:cubicBezTo>
                  <a:pt x="1046639" y="101448"/>
                  <a:pt x="1018242" y="129888"/>
                  <a:pt x="983160" y="129977"/>
                </a:cubicBezTo>
                <a:cubicBezTo>
                  <a:pt x="948029" y="130022"/>
                  <a:pt x="919519" y="101579"/>
                  <a:pt x="919470" y="66449"/>
                </a:cubicBezTo>
                <a:cubicBezTo>
                  <a:pt x="919421" y="31319"/>
                  <a:pt x="947867" y="2804"/>
                  <a:pt x="982998" y="2759"/>
                </a:cubicBezTo>
                <a:close/>
                <a:moveTo>
                  <a:pt x="550311" y="1785"/>
                </a:moveTo>
                <a:lnTo>
                  <a:pt x="561994" y="1785"/>
                </a:lnTo>
                <a:cubicBezTo>
                  <a:pt x="564955" y="1785"/>
                  <a:pt x="567349" y="4183"/>
                  <a:pt x="567349" y="7140"/>
                </a:cubicBezTo>
                <a:lnTo>
                  <a:pt x="567349" y="99227"/>
                </a:lnTo>
                <a:cubicBezTo>
                  <a:pt x="567349" y="102184"/>
                  <a:pt x="569742" y="104582"/>
                  <a:pt x="572704" y="104582"/>
                </a:cubicBezTo>
                <a:lnTo>
                  <a:pt x="638990" y="104582"/>
                </a:lnTo>
                <a:cubicBezTo>
                  <a:pt x="641944" y="104582"/>
                  <a:pt x="644345" y="106979"/>
                  <a:pt x="644345" y="109936"/>
                </a:cubicBezTo>
                <a:lnTo>
                  <a:pt x="644345" y="120727"/>
                </a:lnTo>
                <a:cubicBezTo>
                  <a:pt x="644394" y="123639"/>
                  <a:pt x="642065" y="126037"/>
                  <a:pt x="639152" y="126082"/>
                </a:cubicBezTo>
                <a:cubicBezTo>
                  <a:pt x="639096" y="126083"/>
                  <a:pt x="639047" y="126083"/>
                  <a:pt x="638990" y="126082"/>
                </a:cubicBezTo>
                <a:lnTo>
                  <a:pt x="550311" y="126082"/>
                </a:lnTo>
                <a:cubicBezTo>
                  <a:pt x="547349" y="126082"/>
                  <a:pt x="544956" y="123685"/>
                  <a:pt x="544956" y="120727"/>
                </a:cubicBezTo>
                <a:lnTo>
                  <a:pt x="544956" y="7140"/>
                </a:lnTo>
                <a:cubicBezTo>
                  <a:pt x="544997" y="4200"/>
                  <a:pt x="547374" y="1829"/>
                  <a:pt x="550311" y="1785"/>
                </a:cubicBezTo>
                <a:close/>
                <a:moveTo>
                  <a:pt x="848153" y="162"/>
                </a:moveTo>
                <a:cubicBezTo>
                  <a:pt x="861954" y="303"/>
                  <a:pt x="875333" y="4914"/>
                  <a:pt x="886286" y="13306"/>
                </a:cubicBezTo>
                <a:cubicBezTo>
                  <a:pt x="889531" y="15729"/>
                  <a:pt x="892541" y="18445"/>
                  <a:pt x="895292" y="21419"/>
                </a:cubicBezTo>
                <a:cubicBezTo>
                  <a:pt x="895348" y="21495"/>
                  <a:pt x="895405" y="21573"/>
                  <a:pt x="895454" y="21651"/>
                </a:cubicBezTo>
                <a:cubicBezTo>
                  <a:pt x="897068" y="24075"/>
                  <a:pt x="896419" y="27349"/>
                  <a:pt x="893993" y="28965"/>
                </a:cubicBezTo>
                <a:lnTo>
                  <a:pt x="884988" y="35293"/>
                </a:lnTo>
                <a:cubicBezTo>
                  <a:pt x="882870" y="36849"/>
                  <a:pt x="879925" y="36607"/>
                  <a:pt x="878091" y="34725"/>
                </a:cubicBezTo>
                <a:cubicBezTo>
                  <a:pt x="877320" y="33927"/>
                  <a:pt x="876509" y="33168"/>
                  <a:pt x="875657" y="32454"/>
                </a:cubicBezTo>
                <a:cubicBezTo>
                  <a:pt x="875438" y="32366"/>
                  <a:pt x="875243" y="32227"/>
                  <a:pt x="875089" y="32048"/>
                </a:cubicBezTo>
                <a:cubicBezTo>
                  <a:pt x="867584" y="25760"/>
                  <a:pt x="858108" y="22314"/>
                  <a:pt x="848315" y="22312"/>
                </a:cubicBezTo>
                <a:lnTo>
                  <a:pt x="846530" y="22312"/>
                </a:lnTo>
                <a:cubicBezTo>
                  <a:pt x="845556" y="22232"/>
                  <a:pt x="844583" y="22232"/>
                  <a:pt x="843609" y="22312"/>
                </a:cubicBezTo>
                <a:cubicBezTo>
                  <a:pt x="841078" y="22583"/>
                  <a:pt x="838579" y="23099"/>
                  <a:pt x="836145" y="23853"/>
                </a:cubicBezTo>
                <a:cubicBezTo>
                  <a:pt x="821581" y="28196"/>
                  <a:pt x="810507" y="40074"/>
                  <a:pt x="807196" y="54903"/>
                </a:cubicBezTo>
                <a:cubicBezTo>
                  <a:pt x="802142" y="77512"/>
                  <a:pt x="816373" y="99936"/>
                  <a:pt x="838985" y="104987"/>
                </a:cubicBezTo>
                <a:lnTo>
                  <a:pt x="842392" y="105636"/>
                </a:lnTo>
                <a:lnTo>
                  <a:pt x="845232" y="104744"/>
                </a:lnTo>
                <a:lnTo>
                  <a:pt x="853345" y="104744"/>
                </a:lnTo>
                <a:cubicBezTo>
                  <a:pt x="855439" y="104561"/>
                  <a:pt x="857532" y="104263"/>
                  <a:pt x="859593" y="103851"/>
                </a:cubicBezTo>
                <a:lnTo>
                  <a:pt x="860728" y="103851"/>
                </a:lnTo>
                <a:lnTo>
                  <a:pt x="861864" y="103851"/>
                </a:lnTo>
                <a:lnTo>
                  <a:pt x="866651" y="102148"/>
                </a:lnTo>
                <a:lnTo>
                  <a:pt x="867625" y="101742"/>
                </a:lnTo>
                <a:lnTo>
                  <a:pt x="868598" y="101336"/>
                </a:lnTo>
                <a:lnTo>
                  <a:pt x="869572" y="100849"/>
                </a:lnTo>
                <a:lnTo>
                  <a:pt x="871763" y="99714"/>
                </a:lnTo>
                <a:lnTo>
                  <a:pt x="872412" y="99227"/>
                </a:lnTo>
                <a:cubicBezTo>
                  <a:pt x="878627" y="94491"/>
                  <a:pt x="883584" y="88307"/>
                  <a:pt x="886854" y="81215"/>
                </a:cubicBezTo>
                <a:cubicBezTo>
                  <a:pt x="887373" y="79739"/>
                  <a:pt x="887056" y="78101"/>
                  <a:pt x="886042" y="76915"/>
                </a:cubicBezTo>
                <a:cubicBezTo>
                  <a:pt x="885134" y="75962"/>
                  <a:pt x="883868" y="75432"/>
                  <a:pt x="882553" y="75455"/>
                </a:cubicBezTo>
                <a:lnTo>
                  <a:pt x="859106" y="75455"/>
                </a:lnTo>
                <a:cubicBezTo>
                  <a:pt x="856144" y="75455"/>
                  <a:pt x="853751" y="73057"/>
                  <a:pt x="853751" y="70100"/>
                </a:cubicBezTo>
                <a:lnTo>
                  <a:pt x="853751" y="59147"/>
                </a:lnTo>
                <a:cubicBezTo>
                  <a:pt x="853751" y="59092"/>
                  <a:pt x="853751" y="59038"/>
                  <a:pt x="853751" y="58983"/>
                </a:cubicBezTo>
                <a:cubicBezTo>
                  <a:pt x="853800" y="56071"/>
                  <a:pt x="856193" y="53746"/>
                  <a:pt x="859106" y="53792"/>
                </a:cubicBezTo>
                <a:lnTo>
                  <a:pt x="907786" y="53792"/>
                </a:lnTo>
                <a:lnTo>
                  <a:pt x="908192" y="53792"/>
                </a:lnTo>
                <a:lnTo>
                  <a:pt x="908679" y="53792"/>
                </a:lnTo>
                <a:cubicBezTo>
                  <a:pt x="909839" y="55094"/>
                  <a:pt x="910293" y="56880"/>
                  <a:pt x="909896" y="58579"/>
                </a:cubicBezTo>
                <a:lnTo>
                  <a:pt x="909896" y="68477"/>
                </a:lnTo>
                <a:cubicBezTo>
                  <a:pt x="909928" y="86628"/>
                  <a:pt x="902155" y="103917"/>
                  <a:pt x="888557" y="115940"/>
                </a:cubicBezTo>
                <a:lnTo>
                  <a:pt x="886610" y="117644"/>
                </a:lnTo>
                <a:lnTo>
                  <a:pt x="885556" y="118456"/>
                </a:lnTo>
                <a:cubicBezTo>
                  <a:pt x="884914" y="118993"/>
                  <a:pt x="884241" y="119482"/>
                  <a:pt x="883527" y="119916"/>
                </a:cubicBezTo>
                <a:lnTo>
                  <a:pt x="882472" y="120646"/>
                </a:lnTo>
                <a:lnTo>
                  <a:pt x="880444" y="121944"/>
                </a:lnTo>
                <a:lnTo>
                  <a:pt x="879389" y="122593"/>
                </a:lnTo>
                <a:lnTo>
                  <a:pt x="877280" y="123810"/>
                </a:lnTo>
                <a:lnTo>
                  <a:pt x="876793" y="123810"/>
                </a:lnTo>
                <a:lnTo>
                  <a:pt x="873385" y="125433"/>
                </a:lnTo>
                <a:lnTo>
                  <a:pt x="872817" y="125433"/>
                </a:lnTo>
                <a:lnTo>
                  <a:pt x="870627" y="126244"/>
                </a:lnTo>
                <a:lnTo>
                  <a:pt x="869572" y="126244"/>
                </a:lnTo>
                <a:lnTo>
                  <a:pt x="868923" y="126244"/>
                </a:lnTo>
                <a:lnTo>
                  <a:pt x="867138" y="126893"/>
                </a:lnTo>
                <a:lnTo>
                  <a:pt x="866408" y="126893"/>
                </a:lnTo>
                <a:lnTo>
                  <a:pt x="865353" y="126893"/>
                </a:lnTo>
                <a:lnTo>
                  <a:pt x="864623" y="126893"/>
                </a:lnTo>
                <a:lnTo>
                  <a:pt x="863000" y="127299"/>
                </a:lnTo>
                <a:lnTo>
                  <a:pt x="862108" y="127299"/>
                </a:lnTo>
                <a:lnTo>
                  <a:pt x="861134" y="127299"/>
                </a:lnTo>
                <a:lnTo>
                  <a:pt x="860242" y="127299"/>
                </a:lnTo>
                <a:lnTo>
                  <a:pt x="858700" y="127299"/>
                </a:lnTo>
                <a:lnTo>
                  <a:pt x="857727" y="127299"/>
                </a:lnTo>
                <a:lnTo>
                  <a:pt x="856753" y="127299"/>
                </a:lnTo>
                <a:lnTo>
                  <a:pt x="855698" y="127299"/>
                </a:lnTo>
                <a:lnTo>
                  <a:pt x="854238" y="127299"/>
                </a:lnTo>
                <a:lnTo>
                  <a:pt x="848153" y="127299"/>
                </a:lnTo>
                <a:cubicBezTo>
                  <a:pt x="846635" y="127353"/>
                  <a:pt x="845126" y="127353"/>
                  <a:pt x="843609" y="127299"/>
                </a:cubicBezTo>
                <a:cubicBezTo>
                  <a:pt x="808503" y="126045"/>
                  <a:pt x="781055" y="96567"/>
                  <a:pt x="782313" y="61459"/>
                </a:cubicBezTo>
                <a:cubicBezTo>
                  <a:pt x="783570" y="26352"/>
                  <a:pt x="813046" y="-1092"/>
                  <a:pt x="848153" y="162"/>
                </a:cubicBezTo>
                <a:close/>
                <a:moveTo>
                  <a:pt x="712578" y="162"/>
                </a:moveTo>
                <a:cubicBezTo>
                  <a:pt x="747709" y="162"/>
                  <a:pt x="776187" y="28641"/>
                  <a:pt x="776187" y="63771"/>
                </a:cubicBezTo>
                <a:cubicBezTo>
                  <a:pt x="776187" y="98901"/>
                  <a:pt x="747709" y="127380"/>
                  <a:pt x="712578" y="127380"/>
                </a:cubicBezTo>
                <a:cubicBezTo>
                  <a:pt x="677447" y="127380"/>
                  <a:pt x="648969" y="98901"/>
                  <a:pt x="648969" y="63771"/>
                </a:cubicBezTo>
                <a:cubicBezTo>
                  <a:pt x="648969" y="28641"/>
                  <a:pt x="677447" y="162"/>
                  <a:pt x="712578" y="162"/>
                </a:cubicBezTo>
                <a:close/>
                <a:moveTo>
                  <a:pt x="171172" y="0"/>
                </a:moveTo>
                <a:cubicBezTo>
                  <a:pt x="206392" y="0"/>
                  <a:pt x="234943" y="28551"/>
                  <a:pt x="234943" y="63771"/>
                </a:cubicBezTo>
                <a:cubicBezTo>
                  <a:pt x="234943" y="98991"/>
                  <a:pt x="206392" y="127542"/>
                  <a:pt x="171172" y="127542"/>
                </a:cubicBezTo>
                <a:cubicBezTo>
                  <a:pt x="135952" y="127542"/>
                  <a:pt x="107401" y="98991"/>
                  <a:pt x="107401" y="63771"/>
                </a:cubicBezTo>
                <a:cubicBezTo>
                  <a:pt x="107401" y="28551"/>
                  <a:pt x="135952" y="0"/>
                  <a:pt x="171172" y="0"/>
                </a:cubicBezTo>
                <a:close/>
              </a:path>
            </a:pathLst>
          </a:custGeom>
          <a:solidFill>
            <a:schemeClr val="bg1"/>
          </a:solidFill>
          <a:ln w="8112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8100000">
            <a:off x="1515745" y="1415741"/>
            <a:ext cx="1378232" cy="1378232"/>
          </a:xfrm>
          <a:prstGeom prst="teardrop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116540" y="2054430"/>
            <a:ext cx="7547015" cy="97418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Absolute paths give the complete location from the root directory, while relative paths are relative to the current directory.</a:t>
            </a:r>
            <a:endParaRPr kumimoji="1" lang="zh-CN" altLang="en-US" sz="2400" dirty="0"/>
          </a:p>
        </p:txBody>
      </p:sp>
      <p:sp>
        <p:nvSpPr>
          <p:cNvPr id="5" name="标题 1"/>
          <p:cNvSpPr txBox="1"/>
          <p:nvPr/>
        </p:nvSpPr>
        <p:spPr>
          <a:xfrm>
            <a:off x="3116539" y="1585516"/>
            <a:ext cx="7547015" cy="401966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Absolute vs Relative Paths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599856" y="1499852"/>
            <a:ext cx="1210010" cy="121001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907091" y="1844169"/>
            <a:ext cx="595540" cy="521377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ahLst/>
            <a:cxnLst/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155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8100000">
            <a:off x="1515745" y="3734409"/>
            <a:ext cx="1378232" cy="1378232"/>
          </a:xfrm>
          <a:prstGeom prst="teardrop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3116540" y="4373098"/>
            <a:ext cx="7547015" cy="97418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The Path class provides various methods to work with file and directory paths efficiently and flexibly.</a:t>
            </a:r>
            <a:endParaRPr kumimoji="1" lang="zh-CN" altLang="en-US" sz="2400" dirty="0"/>
          </a:p>
        </p:txBody>
      </p:sp>
      <p:sp>
        <p:nvSpPr>
          <p:cNvPr id="10" name="标题 1"/>
          <p:cNvSpPr txBox="1"/>
          <p:nvPr/>
        </p:nvSpPr>
        <p:spPr>
          <a:xfrm>
            <a:off x="3116539" y="3904184"/>
            <a:ext cx="7547015" cy="401966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Path Class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1599856" y="3818520"/>
            <a:ext cx="1210010" cy="121001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1907091" y="4148067"/>
            <a:ext cx="595540" cy="550916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ahLst/>
            <a:cxnLst/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55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 Path Handling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6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7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65992" y="2821522"/>
            <a:ext cx="1915160" cy="1784642"/>
          </a:xfrm>
          <a:prstGeom prst="roundRect">
            <a:avLst>
              <a:gd name="adj" fmla="val 11815"/>
            </a:avLst>
          </a:prstGeom>
          <a:noFill/>
          <a:ln w="28575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60400" y="2739879"/>
            <a:ext cx="1915160" cy="1784642"/>
          </a:xfrm>
          <a:prstGeom prst="roundRect">
            <a:avLst>
              <a:gd name="adj" fmla="val 126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2700000">
            <a:off x="8553614" y="449670"/>
            <a:ext cx="5930568" cy="5972529"/>
          </a:xfrm>
          <a:custGeom>
            <a:avLst/>
            <a:gdLst>
              <a:gd name="connsiteX0" fmla="*/ 3149424 w 5930568"/>
              <a:gd name="connsiteY0" fmla="*/ 4918236 h 5972529"/>
              <a:gd name="connsiteX1" fmla="*/ 2976075 w 5930568"/>
              <a:gd name="connsiteY1" fmla="*/ 4893221 h 5972529"/>
              <a:gd name="connsiteX2" fmla="*/ 1710610 w 5930568"/>
              <a:gd name="connsiteY2" fmla="*/ 4219957 h 5972529"/>
              <a:gd name="connsiteX3" fmla="*/ 1037346 w 5930568"/>
              <a:gd name="connsiteY3" fmla="*/ 2954493 h 5972529"/>
              <a:gd name="connsiteX4" fmla="*/ 1013692 w 5930568"/>
              <a:gd name="connsiteY4" fmla="*/ 2790566 h 5972529"/>
              <a:gd name="connsiteX5" fmla="*/ 1826305 w 5930568"/>
              <a:gd name="connsiteY5" fmla="*/ 2790564 h 5972529"/>
              <a:gd name="connsiteX6" fmla="*/ 1827770 w 5930568"/>
              <a:gd name="connsiteY6" fmla="*/ 2800712 h 5972529"/>
              <a:gd name="connsiteX7" fmla="*/ 2279946 w 5930568"/>
              <a:gd name="connsiteY7" fmla="*/ 3650622 h 5972529"/>
              <a:gd name="connsiteX8" fmla="*/ 3129857 w 5930568"/>
              <a:gd name="connsiteY8" fmla="*/ 4102798 h 5972529"/>
              <a:gd name="connsiteX9" fmla="*/ 3149424 w 5930568"/>
              <a:gd name="connsiteY9" fmla="*/ 4105623 h 5972529"/>
              <a:gd name="connsiteX10" fmla="*/ 5930568 w 5930568"/>
              <a:gd name="connsiteY10" fmla="*/ 4930424 h 5972529"/>
              <a:gd name="connsiteX11" fmla="*/ 5198324 w 5930568"/>
              <a:gd name="connsiteY11" fmla="*/ 4198180 h 5972529"/>
              <a:gd name="connsiteX12" fmla="*/ 5178139 w 5930568"/>
              <a:gd name="connsiteY12" fmla="*/ 4219956 h 5972529"/>
              <a:gd name="connsiteX13" fmla="*/ 3679397 w 5930568"/>
              <a:gd name="connsiteY13" fmla="*/ 4926883 h 5972529"/>
              <a:gd name="connsiteX14" fmla="*/ 3641671 w 5930568"/>
              <a:gd name="connsiteY14" fmla="*/ 4928684 h 5972529"/>
              <a:gd name="connsiteX15" fmla="*/ 3641671 w 5930568"/>
              <a:gd name="connsiteY15" fmla="*/ 4119714 h 5972529"/>
              <a:gd name="connsiteX16" fmla="*/ 3758895 w 5930568"/>
              <a:gd name="connsiteY16" fmla="*/ 4102798 h 5972529"/>
              <a:gd name="connsiteX17" fmla="*/ 4608804 w 5930568"/>
              <a:gd name="connsiteY17" fmla="*/ 3650622 h 5972529"/>
              <a:gd name="connsiteX18" fmla="*/ 4628990 w 5930568"/>
              <a:gd name="connsiteY18" fmla="*/ 3628846 h 5972529"/>
              <a:gd name="connsiteX19" fmla="*/ 4252173 w 5930568"/>
              <a:gd name="connsiteY19" fmla="*/ 3252029 h 5972529"/>
              <a:gd name="connsiteX20" fmla="*/ 4232252 w 5930568"/>
              <a:gd name="connsiteY20" fmla="*/ 3274069 h 5972529"/>
              <a:gd name="connsiteX21" fmla="*/ 2656500 w 5930568"/>
              <a:gd name="connsiteY21" fmla="*/ 3274068 h 5972529"/>
              <a:gd name="connsiteX22" fmla="*/ 2656499 w 5930568"/>
              <a:gd name="connsiteY22" fmla="*/ 1698317 h 5972529"/>
              <a:gd name="connsiteX23" fmla="*/ 2678539 w 5930568"/>
              <a:gd name="connsiteY23" fmla="*/ 1678395 h 5972529"/>
              <a:gd name="connsiteX24" fmla="*/ 2301722 w 5930568"/>
              <a:gd name="connsiteY24" fmla="*/ 1301578 h 5972529"/>
              <a:gd name="connsiteX25" fmla="*/ 2279946 w 5930568"/>
              <a:gd name="connsiteY25" fmla="*/ 1321764 h 5972529"/>
              <a:gd name="connsiteX26" fmla="*/ 1827769 w 5930568"/>
              <a:gd name="connsiteY26" fmla="*/ 2171673 h 5972529"/>
              <a:gd name="connsiteX27" fmla="*/ 1813923 w 5930568"/>
              <a:gd name="connsiteY27" fmla="*/ 2267625 h 5972529"/>
              <a:gd name="connsiteX28" fmla="*/ 1002899 w 5930568"/>
              <a:gd name="connsiteY28" fmla="*/ 2267626 h 5972529"/>
              <a:gd name="connsiteX29" fmla="*/ 1003685 w 5930568"/>
              <a:gd name="connsiteY29" fmla="*/ 2251172 h 5972529"/>
              <a:gd name="connsiteX30" fmla="*/ 1710611 w 5930568"/>
              <a:gd name="connsiteY30" fmla="*/ 752429 h 5972529"/>
              <a:gd name="connsiteX31" fmla="*/ 1732387 w 5930568"/>
              <a:gd name="connsiteY31" fmla="*/ 732243 h 5972529"/>
              <a:gd name="connsiteX32" fmla="*/ 1000144 w 5930568"/>
              <a:gd name="connsiteY32" fmla="*/ 0 h 5972529"/>
              <a:gd name="connsiteX33" fmla="*/ 769359 w 5930568"/>
              <a:gd name="connsiteY33" fmla="*/ 230783 h 5972529"/>
              <a:gd name="connsiteX34" fmla="*/ 769360 w 5930568"/>
              <a:gd name="connsiteY34" fmla="*/ 440594 h 5972529"/>
              <a:gd name="connsiteX35" fmla="*/ 1098448 w 5930568"/>
              <a:gd name="connsiteY35" fmla="*/ 769682 h 5972529"/>
              <a:gd name="connsiteX36" fmla="*/ 1055661 w 5930568"/>
              <a:gd name="connsiteY36" fmla="*/ 825639 h 5972529"/>
              <a:gd name="connsiteX37" fmla="*/ 572196 w 5930568"/>
              <a:gd name="connsiteY37" fmla="*/ 2025416 h 5972529"/>
              <a:gd name="connsiteX38" fmla="*/ 564842 w 5930568"/>
              <a:gd name="connsiteY38" fmla="*/ 2083092 h 5972529"/>
              <a:gd name="connsiteX39" fmla="*/ 148358 w 5930568"/>
              <a:gd name="connsiteY39" fmla="*/ 2083092 h 5972529"/>
              <a:gd name="connsiteX40" fmla="*/ 0 w 5930568"/>
              <a:gd name="connsiteY40" fmla="*/ 2231450 h 5972529"/>
              <a:gd name="connsiteX41" fmla="*/ 0 w 5930568"/>
              <a:gd name="connsiteY41" fmla="*/ 2824862 h 5972529"/>
              <a:gd name="connsiteX42" fmla="*/ 148358 w 5930568"/>
              <a:gd name="connsiteY42" fmla="*/ 2973220 h 5972529"/>
              <a:gd name="connsiteX43" fmla="*/ 579040 w 5930568"/>
              <a:gd name="connsiteY43" fmla="*/ 2973220 h 5972529"/>
              <a:gd name="connsiteX44" fmla="*/ 588927 w 5930568"/>
              <a:gd name="connsiteY44" fmla="*/ 3041736 h 5972529"/>
              <a:gd name="connsiteX45" fmla="*/ 975792 w 5930568"/>
              <a:gd name="connsiteY45" fmla="*/ 4025792 h 5972529"/>
              <a:gd name="connsiteX46" fmla="*/ 1096892 w 5930568"/>
              <a:gd name="connsiteY46" fmla="*/ 4204261 h 5972529"/>
              <a:gd name="connsiteX47" fmla="*/ 769359 w 5930568"/>
              <a:gd name="connsiteY47" fmla="*/ 4531793 h 5972529"/>
              <a:gd name="connsiteX48" fmla="*/ 769359 w 5930568"/>
              <a:gd name="connsiteY48" fmla="*/ 4741603 h 5972529"/>
              <a:gd name="connsiteX49" fmla="*/ 1188966 w 5930568"/>
              <a:gd name="connsiteY49" fmla="*/ 5161209 h 5972529"/>
              <a:gd name="connsiteX50" fmla="*/ 1398776 w 5930568"/>
              <a:gd name="connsiteY50" fmla="*/ 5161208 h 5972529"/>
              <a:gd name="connsiteX51" fmla="*/ 1727863 w 5930568"/>
              <a:gd name="connsiteY51" fmla="*/ 4832120 h 5972529"/>
              <a:gd name="connsiteX52" fmla="*/ 1783822 w 5930568"/>
              <a:gd name="connsiteY52" fmla="*/ 4874906 h 5972529"/>
              <a:gd name="connsiteX53" fmla="*/ 2983599 w 5930568"/>
              <a:gd name="connsiteY53" fmla="*/ 5358371 h 5972529"/>
              <a:gd name="connsiteX54" fmla="*/ 2999311 w 5930568"/>
              <a:gd name="connsiteY54" fmla="*/ 5360291 h 5972529"/>
              <a:gd name="connsiteX55" fmla="*/ 2999311 w 5930568"/>
              <a:gd name="connsiteY55" fmla="*/ 5824171 h 5972529"/>
              <a:gd name="connsiteX56" fmla="*/ 3147669 w 5930568"/>
              <a:gd name="connsiteY56" fmla="*/ 5972529 h 5972529"/>
              <a:gd name="connsiteX57" fmla="*/ 3741082 w 5930568"/>
              <a:gd name="connsiteY57" fmla="*/ 5972529 h 5972529"/>
              <a:gd name="connsiteX58" fmla="*/ 3889439 w 5930568"/>
              <a:gd name="connsiteY58" fmla="*/ 5824171 h 5972529"/>
              <a:gd name="connsiteX59" fmla="*/ 3889439 w 5930568"/>
              <a:gd name="connsiteY59" fmla="*/ 5359327 h 5972529"/>
              <a:gd name="connsiteX60" fmla="*/ 4047124 w 5930568"/>
              <a:gd name="connsiteY60" fmla="*/ 5332095 h 5972529"/>
              <a:gd name="connsiteX61" fmla="*/ 5044839 w 5930568"/>
              <a:gd name="connsiteY61" fmla="*/ 4915672 h 5972529"/>
              <a:gd name="connsiteX62" fmla="*/ 5159870 w 5930568"/>
              <a:gd name="connsiteY62" fmla="*/ 4831102 h 5972529"/>
              <a:gd name="connsiteX63" fmla="*/ 5489975 w 5930568"/>
              <a:gd name="connsiteY63" fmla="*/ 5161207 h 5972529"/>
              <a:gd name="connsiteX64" fmla="*/ 5699784 w 5930568"/>
              <a:gd name="connsiteY64" fmla="*/ 5161207 h 5972529"/>
            </a:gdLst>
            <a:ahLst/>
            <a:cxnLst/>
            <a:rect l="l" t="t" r="r" b="b"/>
            <a:pathLst>
              <a:path w="5930568" h="5972529">
                <a:moveTo>
                  <a:pt x="3149424" y="4918236"/>
                </a:moveTo>
                <a:lnTo>
                  <a:pt x="2976075" y="4893221"/>
                </a:lnTo>
                <a:cubicBezTo>
                  <a:pt x="2512422" y="4803452"/>
                  <a:pt x="2069685" y="4579032"/>
                  <a:pt x="1710610" y="4219957"/>
                </a:cubicBezTo>
                <a:cubicBezTo>
                  <a:pt x="1351536" y="3860882"/>
                  <a:pt x="1127116" y="3418146"/>
                  <a:pt x="1037346" y="2954493"/>
                </a:cubicBezTo>
                <a:lnTo>
                  <a:pt x="1013692" y="2790566"/>
                </a:lnTo>
                <a:lnTo>
                  <a:pt x="1826305" y="2790564"/>
                </a:lnTo>
                <a:lnTo>
                  <a:pt x="1827770" y="2800712"/>
                </a:lnTo>
                <a:cubicBezTo>
                  <a:pt x="1888060" y="3112110"/>
                  <a:pt x="2038785" y="3409460"/>
                  <a:pt x="2279946" y="3650622"/>
                </a:cubicBezTo>
                <a:cubicBezTo>
                  <a:pt x="2521108" y="3891783"/>
                  <a:pt x="2818458" y="4042509"/>
                  <a:pt x="3129857" y="4102798"/>
                </a:cubicBezTo>
                <a:lnTo>
                  <a:pt x="3149424" y="4105623"/>
                </a:lnTo>
                <a:close/>
                <a:moveTo>
                  <a:pt x="5930568" y="4930424"/>
                </a:moveTo>
                <a:lnTo>
                  <a:pt x="5198324" y="4198180"/>
                </a:lnTo>
                <a:lnTo>
                  <a:pt x="5178139" y="4219956"/>
                </a:lnTo>
                <a:cubicBezTo>
                  <a:pt x="4759219" y="4638876"/>
                  <a:pt x="4226425" y="4874518"/>
                  <a:pt x="3679397" y="4926883"/>
                </a:cubicBezTo>
                <a:lnTo>
                  <a:pt x="3641671" y="4928684"/>
                </a:lnTo>
                <a:lnTo>
                  <a:pt x="3641671" y="4119714"/>
                </a:lnTo>
                <a:lnTo>
                  <a:pt x="3758895" y="4102798"/>
                </a:lnTo>
                <a:cubicBezTo>
                  <a:pt x="4070293" y="4042509"/>
                  <a:pt x="4367644" y="3891783"/>
                  <a:pt x="4608804" y="3650622"/>
                </a:cubicBezTo>
                <a:lnTo>
                  <a:pt x="4628990" y="3628846"/>
                </a:lnTo>
                <a:lnTo>
                  <a:pt x="4252173" y="3252029"/>
                </a:lnTo>
                <a:lnTo>
                  <a:pt x="4232252" y="3274069"/>
                </a:lnTo>
                <a:cubicBezTo>
                  <a:pt x="3797120" y="3709200"/>
                  <a:pt x="3091632" y="3709201"/>
                  <a:pt x="2656500" y="3274068"/>
                </a:cubicBezTo>
                <a:cubicBezTo>
                  <a:pt x="2221368" y="2838936"/>
                  <a:pt x="2221368" y="2133448"/>
                  <a:pt x="2656499" y="1698317"/>
                </a:cubicBezTo>
                <a:lnTo>
                  <a:pt x="2678539" y="1678395"/>
                </a:lnTo>
                <a:lnTo>
                  <a:pt x="2301722" y="1301578"/>
                </a:lnTo>
                <a:lnTo>
                  <a:pt x="2279946" y="1321764"/>
                </a:lnTo>
                <a:cubicBezTo>
                  <a:pt x="2038786" y="1562924"/>
                  <a:pt x="1888059" y="1860276"/>
                  <a:pt x="1827769" y="2171673"/>
                </a:cubicBezTo>
                <a:lnTo>
                  <a:pt x="1813923" y="2267625"/>
                </a:lnTo>
                <a:lnTo>
                  <a:pt x="1002899" y="2267626"/>
                </a:lnTo>
                <a:lnTo>
                  <a:pt x="1003685" y="2251172"/>
                </a:lnTo>
                <a:cubicBezTo>
                  <a:pt x="1056050" y="1704142"/>
                  <a:pt x="1291692" y="1171349"/>
                  <a:pt x="1710611" y="752429"/>
                </a:cubicBezTo>
                <a:lnTo>
                  <a:pt x="1732387" y="732243"/>
                </a:lnTo>
                <a:lnTo>
                  <a:pt x="1000144" y="0"/>
                </a:lnTo>
                <a:lnTo>
                  <a:pt x="769359" y="230783"/>
                </a:lnTo>
                <a:cubicBezTo>
                  <a:pt x="711422" y="288722"/>
                  <a:pt x="711422" y="382656"/>
                  <a:pt x="769360" y="440594"/>
                </a:cubicBezTo>
                <a:lnTo>
                  <a:pt x="1098448" y="769682"/>
                </a:lnTo>
                <a:lnTo>
                  <a:pt x="1055661" y="825639"/>
                </a:lnTo>
                <a:cubicBezTo>
                  <a:pt x="800871" y="1191249"/>
                  <a:pt x="639716" y="1602311"/>
                  <a:pt x="572196" y="2025416"/>
                </a:cubicBezTo>
                <a:lnTo>
                  <a:pt x="564842" y="2083092"/>
                </a:lnTo>
                <a:lnTo>
                  <a:pt x="148358" y="2083092"/>
                </a:lnTo>
                <a:cubicBezTo>
                  <a:pt x="66423" y="2083092"/>
                  <a:pt x="1" y="2149514"/>
                  <a:pt x="0" y="2231450"/>
                </a:cubicBezTo>
                <a:lnTo>
                  <a:pt x="0" y="2824862"/>
                </a:lnTo>
                <a:cubicBezTo>
                  <a:pt x="0" y="2906798"/>
                  <a:pt x="66422" y="2973220"/>
                  <a:pt x="148358" y="2973220"/>
                </a:cubicBezTo>
                <a:lnTo>
                  <a:pt x="579040" y="2973220"/>
                </a:lnTo>
                <a:lnTo>
                  <a:pt x="588927" y="3041736"/>
                </a:lnTo>
                <a:cubicBezTo>
                  <a:pt x="655484" y="3385503"/>
                  <a:pt x="784439" y="3719580"/>
                  <a:pt x="975792" y="4025792"/>
                </a:cubicBezTo>
                <a:lnTo>
                  <a:pt x="1096892" y="4204261"/>
                </a:lnTo>
                <a:lnTo>
                  <a:pt x="769359" y="4531793"/>
                </a:lnTo>
                <a:cubicBezTo>
                  <a:pt x="711422" y="4589730"/>
                  <a:pt x="711422" y="4683666"/>
                  <a:pt x="769359" y="4741603"/>
                </a:cubicBezTo>
                <a:lnTo>
                  <a:pt x="1188966" y="5161209"/>
                </a:lnTo>
                <a:cubicBezTo>
                  <a:pt x="1246903" y="5219147"/>
                  <a:pt x="1340838" y="5219146"/>
                  <a:pt x="1398776" y="5161208"/>
                </a:cubicBezTo>
                <a:lnTo>
                  <a:pt x="1727863" y="4832120"/>
                </a:lnTo>
                <a:lnTo>
                  <a:pt x="1783822" y="4874906"/>
                </a:lnTo>
                <a:cubicBezTo>
                  <a:pt x="2149432" y="5129696"/>
                  <a:pt x="2560493" y="5290851"/>
                  <a:pt x="2983599" y="5358371"/>
                </a:cubicBezTo>
                <a:lnTo>
                  <a:pt x="2999311" y="5360291"/>
                </a:lnTo>
                <a:lnTo>
                  <a:pt x="2999311" y="5824171"/>
                </a:lnTo>
                <a:cubicBezTo>
                  <a:pt x="2999311" y="5906108"/>
                  <a:pt x="3065733" y="5972529"/>
                  <a:pt x="3147669" y="5972529"/>
                </a:cubicBezTo>
                <a:lnTo>
                  <a:pt x="3741082" y="5972529"/>
                </a:lnTo>
                <a:cubicBezTo>
                  <a:pt x="3823018" y="5972529"/>
                  <a:pt x="3889440" y="5906107"/>
                  <a:pt x="3889439" y="5824171"/>
                </a:cubicBezTo>
                <a:lnTo>
                  <a:pt x="3889439" y="5359327"/>
                </a:lnTo>
                <a:lnTo>
                  <a:pt x="4047124" y="5332095"/>
                </a:lnTo>
                <a:cubicBezTo>
                  <a:pt x="4397108" y="5258311"/>
                  <a:pt x="4736123" y="5119504"/>
                  <a:pt x="5044839" y="4915672"/>
                </a:cubicBezTo>
                <a:lnTo>
                  <a:pt x="5159870" y="4831102"/>
                </a:lnTo>
                <a:lnTo>
                  <a:pt x="5489975" y="5161207"/>
                </a:lnTo>
                <a:cubicBezTo>
                  <a:pt x="5547912" y="5219145"/>
                  <a:pt x="5641847" y="5219144"/>
                  <a:pt x="5699784" y="516120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400" y="3007360"/>
            <a:ext cx="1917700" cy="1249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8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03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993989" y="2743200"/>
            <a:ext cx="5565811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Reading Files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flipH="1">
            <a:off x="6589834" y="-1"/>
            <a:ext cx="5602166" cy="6858000"/>
          </a:xfrm>
          <a:custGeom>
            <a:avLst/>
            <a:gdLst>
              <a:gd name="connsiteX0" fmla="*/ 5247416 w 5602166"/>
              <a:gd name="connsiteY0" fmla="*/ 4770281 h 6858000"/>
              <a:gd name="connsiteX1" fmla="*/ 5250049 w 5602166"/>
              <a:gd name="connsiteY1" fmla="*/ 4770659 h 6858000"/>
              <a:gd name="connsiteX2" fmla="*/ 5253058 w 5602166"/>
              <a:gd name="connsiteY2" fmla="*/ 4770659 h 6858000"/>
              <a:gd name="connsiteX3" fmla="*/ 5257572 w 5602166"/>
              <a:gd name="connsiteY3" fmla="*/ 4770658 h 6858000"/>
              <a:gd name="connsiteX4" fmla="*/ 5262464 w 5602166"/>
              <a:gd name="connsiteY4" fmla="*/ 4770283 h 6858000"/>
              <a:gd name="connsiteX5" fmla="*/ 5269235 w 5602166"/>
              <a:gd name="connsiteY5" fmla="*/ 4771035 h 6858000"/>
              <a:gd name="connsiteX6" fmla="*/ 5276758 w 5602166"/>
              <a:gd name="connsiteY6" fmla="*/ 4771035 h 6858000"/>
              <a:gd name="connsiteX7" fmla="*/ 5284281 w 5602166"/>
              <a:gd name="connsiteY7" fmla="*/ 4771787 h 6858000"/>
              <a:gd name="connsiteX8" fmla="*/ 5292557 w 5602166"/>
              <a:gd name="connsiteY8" fmla="*/ 4772540 h 6858000"/>
              <a:gd name="connsiteX9" fmla="*/ 5300457 w 5602166"/>
              <a:gd name="connsiteY9" fmla="*/ 4773668 h 6858000"/>
              <a:gd name="connsiteX10" fmla="*/ 5308736 w 5602166"/>
              <a:gd name="connsiteY10" fmla="*/ 4775173 h 6858000"/>
              <a:gd name="connsiteX11" fmla="*/ 5317011 w 5602166"/>
              <a:gd name="connsiteY11" fmla="*/ 4775925 h 6858000"/>
              <a:gd name="connsiteX12" fmla="*/ 5325287 w 5602166"/>
              <a:gd name="connsiteY12" fmla="*/ 4778183 h 6858000"/>
              <a:gd name="connsiteX13" fmla="*/ 5333939 w 5602166"/>
              <a:gd name="connsiteY13" fmla="*/ 4780063 h 6858000"/>
              <a:gd name="connsiteX14" fmla="*/ 5342215 w 5602166"/>
              <a:gd name="connsiteY14" fmla="*/ 4781568 h 6858000"/>
              <a:gd name="connsiteX15" fmla="*/ 5351997 w 5602166"/>
              <a:gd name="connsiteY15" fmla="*/ 4784577 h 6858000"/>
              <a:gd name="connsiteX16" fmla="*/ 5361026 w 5602166"/>
              <a:gd name="connsiteY16" fmla="*/ 4787587 h 6858000"/>
              <a:gd name="connsiteX17" fmla="*/ 5370054 w 5602166"/>
              <a:gd name="connsiteY17" fmla="*/ 4790596 h 6858000"/>
              <a:gd name="connsiteX18" fmla="*/ 5380588 w 5602166"/>
              <a:gd name="connsiteY18" fmla="*/ 4794359 h 6858000"/>
              <a:gd name="connsiteX19" fmla="*/ 5385102 w 5602166"/>
              <a:gd name="connsiteY19" fmla="*/ 4796616 h 6858000"/>
              <a:gd name="connsiteX20" fmla="*/ 5390368 w 5602166"/>
              <a:gd name="connsiteY20" fmla="*/ 4798874 h 6858000"/>
              <a:gd name="connsiteX21" fmla="*/ 5395635 w 5602166"/>
              <a:gd name="connsiteY21" fmla="*/ 4801130 h 6858000"/>
              <a:gd name="connsiteX22" fmla="*/ 5400901 w 5602166"/>
              <a:gd name="connsiteY22" fmla="*/ 4803387 h 6858000"/>
              <a:gd name="connsiteX23" fmla="*/ 5406920 w 5602166"/>
              <a:gd name="connsiteY23" fmla="*/ 4805644 h 6858000"/>
              <a:gd name="connsiteX24" fmla="*/ 5412188 w 5602166"/>
              <a:gd name="connsiteY24" fmla="*/ 4808655 h 6858000"/>
              <a:gd name="connsiteX25" fmla="*/ 5418207 w 5602166"/>
              <a:gd name="connsiteY25" fmla="*/ 4812417 h 6858000"/>
              <a:gd name="connsiteX26" fmla="*/ 5423850 w 5602166"/>
              <a:gd name="connsiteY26" fmla="*/ 4815050 h 6858000"/>
              <a:gd name="connsiteX27" fmla="*/ 5430246 w 5602166"/>
              <a:gd name="connsiteY27" fmla="*/ 4819186 h 6858000"/>
              <a:gd name="connsiteX28" fmla="*/ 5436639 w 5602166"/>
              <a:gd name="connsiteY28" fmla="*/ 4822574 h 6858000"/>
              <a:gd name="connsiteX29" fmla="*/ 5443036 w 5602166"/>
              <a:gd name="connsiteY29" fmla="*/ 4826712 h 6858000"/>
              <a:gd name="connsiteX30" fmla="*/ 5449431 w 5602166"/>
              <a:gd name="connsiteY30" fmla="*/ 4830850 h 6858000"/>
              <a:gd name="connsiteX31" fmla="*/ 5457707 w 5602166"/>
              <a:gd name="connsiteY31" fmla="*/ 4836868 h 6858000"/>
              <a:gd name="connsiteX32" fmla="*/ 5465230 w 5602166"/>
              <a:gd name="connsiteY32" fmla="*/ 4842887 h 6858000"/>
              <a:gd name="connsiteX33" fmla="*/ 5473509 w 5602166"/>
              <a:gd name="connsiteY33" fmla="*/ 4848906 h 6858000"/>
              <a:gd name="connsiteX34" fmla="*/ 5481030 w 5602166"/>
              <a:gd name="connsiteY34" fmla="*/ 4855679 h 6858000"/>
              <a:gd name="connsiteX35" fmla="*/ 5496831 w 5602166"/>
              <a:gd name="connsiteY35" fmla="*/ 4869221 h 6858000"/>
              <a:gd name="connsiteX36" fmla="*/ 5511126 w 5602166"/>
              <a:gd name="connsiteY36" fmla="*/ 4885021 h 6858000"/>
              <a:gd name="connsiteX37" fmla="*/ 5525423 w 5602166"/>
              <a:gd name="connsiteY37" fmla="*/ 4900821 h 6858000"/>
              <a:gd name="connsiteX38" fmla="*/ 5538214 w 5602166"/>
              <a:gd name="connsiteY38" fmla="*/ 4918126 h 6858000"/>
              <a:gd name="connsiteX39" fmla="*/ 5549497 w 5602166"/>
              <a:gd name="connsiteY39" fmla="*/ 4935431 h 6858000"/>
              <a:gd name="connsiteX40" fmla="*/ 5560031 w 5602166"/>
              <a:gd name="connsiteY40" fmla="*/ 4954241 h 6858000"/>
              <a:gd name="connsiteX41" fmla="*/ 5565675 w 5602166"/>
              <a:gd name="connsiteY41" fmla="*/ 4963646 h 6858000"/>
              <a:gd name="connsiteX42" fmla="*/ 5569811 w 5602166"/>
              <a:gd name="connsiteY42" fmla="*/ 4973803 h 6858000"/>
              <a:gd name="connsiteX43" fmla="*/ 5574327 w 5602166"/>
              <a:gd name="connsiteY43" fmla="*/ 4983583 h 6858000"/>
              <a:gd name="connsiteX44" fmla="*/ 5578089 w 5602166"/>
              <a:gd name="connsiteY44" fmla="*/ 4993365 h 6858000"/>
              <a:gd name="connsiteX45" fmla="*/ 5581851 w 5602166"/>
              <a:gd name="connsiteY45" fmla="*/ 5002393 h 6858000"/>
              <a:gd name="connsiteX46" fmla="*/ 5584860 w 5602166"/>
              <a:gd name="connsiteY46" fmla="*/ 5012176 h 6858000"/>
              <a:gd name="connsiteX47" fmla="*/ 5587493 w 5602166"/>
              <a:gd name="connsiteY47" fmla="*/ 5021580 h 6858000"/>
              <a:gd name="connsiteX48" fmla="*/ 5590879 w 5602166"/>
              <a:gd name="connsiteY48" fmla="*/ 5030984 h 6858000"/>
              <a:gd name="connsiteX49" fmla="*/ 5592383 w 5602166"/>
              <a:gd name="connsiteY49" fmla="*/ 5038508 h 6858000"/>
              <a:gd name="connsiteX50" fmla="*/ 5593888 w 5602166"/>
              <a:gd name="connsiteY50" fmla="*/ 5045279 h 6858000"/>
              <a:gd name="connsiteX51" fmla="*/ 5595770 w 5602166"/>
              <a:gd name="connsiteY51" fmla="*/ 5053180 h 6858000"/>
              <a:gd name="connsiteX52" fmla="*/ 5596523 w 5602166"/>
              <a:gd name="connsiteY52" fmla="*/ 5060703 h 6858000"/>
              <a:gd name="connsiteX53" fmla="*/ 5598027 w 5602166"/>
              <a:gd name="connsiteY53" fmla="*/ 5066721 h 6858000"/>
              <a:gd name="connsiteX54" fmla="*/ 5599155 w 5602166"/>
              <a:gd name="connsiteY54" fmla="*/ 5073117 h 6858000"/>
              <a:gd name="connsiteX55" fmla="*/ 5599532 w 5602166"/>
              <a:gd name="connsiteY55" fmla="*/ 5079513 h 6858000"/>
              <a:gd name="connsiteX56" fmla="*/ 5600659 w 5602166"/>
              <a:gd name="connsiteY56" fmla="*/ 5085908 h 6858000"/>
              <a:gd name="connsiteX57" fmla="*/ 5601037 w 5602166"/>
              <a:gd name="connsiteY57" fmla="*/ 5096818 h 6858000"/>
              <a:gd name="connsiteX58" fmla="*/ 5601789 w 5602166"/>
              <a:gd name="connsiteY58" fmla="*/ 5108103 h 6858000"/>
              <a:gd name="connsiteX59" fmla="*/ 5602165 w 5602166"/>
              <a:gd name="connsiteY59" fmla="*/ 5113746 h 6858000"/>
              <a:gd name="connsiteX60" fmla="*/ 5601789 w 5602166"/>
              <a:gd name="connsiteY60" fmla="*/ 5119389 h 6858000"/>
              <a:gd name="connsiteX61" fmla="*/ 5601789 w 5602166"/>
              <a:gd name="connsiteY61" fmla="*/ 5123903 h 6858000"/>
              <a:gd name="connsiteX62" fmla="*/ 5602166 w 5602166"/>
              <a:gd name="connsiteY62" fmla="*/ 5128792 h 6858000"/>
              <a:gd name="connsiteX63" fmla="*/ 5601413 w 5602166"/>
              <a:gd name="connsiteY63" fmla="*/ 5138576 h 6858000"/>
              <a:gd name="connsiteX64" fmla="*/ 5600284 w 5602166"/>
              <a:gd name="connsiteY64" fmla="*/ 5147980 h 6858000"/>
              <a:gd name="connsiteX65" fmla="*/ 5600284 w 5602166"/>
              <a:gd name="connsiteY65" fmla="*/ 5157008 h 6858000"/>
              <a:gd name="connsiteX66" fmla="*/ 5598778 w 5602166"/>
              <a:gd name="connsiteY66" fmla="*/ 5166038 h 6858000"/>
              <a:gd name="connsiteX67" fmla="*/ 5597652 w 5602166"/>
              <a:gd name="connsiteY67" fmla="*/ 5174689 h 6858000"/>
              <a:gd name="connsiteX68" fmla="*/ 5596145 w 5602166"/>
              <a:gd name="connsiteY68" fmla="*/ 5182213 h 6858000"/>
              <a:gd name="connsiteX69" fmla="*/ 5594642 w 5602166"/>
              <a:gd name="connsiteY69" fmla="*/ 5190490 h 6858000"/>
              <a:gd name="connsiteX70" fmla="*/ 5593137 w 5602166"/>
              <a:gd name="connsiteY70" fmla="*/ 5198766 h 6858000"/>
              <a:gd name="connsiteX71" fmla="*/ 5590879 w 5602166"/>
              <a:gd name="connsiteY71" fmla="*/ 5206291 h 6858000"/>
              <a:gd name="connsiteX72" fmla="*/ 5588622 w 5602166"/>
              <a:gd name="connsiteY72" fmla="*/ 5213062 h 6858000"/>
              <a:gd name="connsiteX73" fmla="*/ 5586741 w 5602166"/>
              <a:gd name="connsiteY73" fmla="*/ 5220962 h 6858000"/>
              <a:gd name="connsiteX74" fmla="*/ 5584860 w 5602166"/>
              <a:gd name="connsiteY74" fmla="*/ 5227356 h 6858000"/>
              <a:gd name="connsiteX75" fmla="*/ 5582603 w 5602166"/>
              <a:gd name="connsiteY75" fmla="*/ 5234127 h 6858000"/>
              <a:gd name="connsiteX76" fmla="*/ 5580344 w 5602166"/>
              <a:gd name="connsiteY76" fmla="*/ 5241652 h 6858000"/>
              <a:gd name="connsiteX77" fmla="*/ 5577712 w 5602166"/>
              <a:gd name="connsiteY77" fmla="*/ 5248047 h 6858000"/>
              <a:gd name="connsiteX78" fmla="*/ 5574702 w 5602166"/>
              <a:gd name="connsiteY78" fmla="*/ 5254819 h 6858000"/>
              <a:gd name="connsiteX79" fmla="*/ 5572446 w 5602166"/>
              <a:gd name="connsiteY79" fmla="*/ 5260839 h 6858000"/>
              <a:gd name="connsiteX80" fmla="*/ 5568684 w 5602166"/>
              <a:gd name="connsiteY80" fmla="*/ 5266857 h 6858000"/>
              <a:gd name="connsiteX81" fmla="*/ 5566052 w 5602166"/>
              <a:gd name="connsiteY81" fmla="*/ 5273252 h 6858000"/>
              <a:gd name="connsiteX82" fmla="*/ 5563419 w 5602166"/>
              <a:gd name="connsiteY82" fmla="*/ 5278895 h 6858000"/>
              <a:gd name="connsiteX83" fmla="*/ 5560031 w 5602166"/>
              <a:gd name="connsiteY83" fmla="*/ 5285291 h 6858000"/>
              <a:gd name="connsiteX84" fmla="*/ 5557398 w 5602166"/>
              <a:gd name="connsiteY84" fmla="*/ 5290933 h 6858000"/>
              <a:gd name="connsiteX85" fmla="*/ 5553260 w 5602166"/>
              <a:gd name="connsiteY85" fmla="*/ 5296577 h 6858000"/>
              <a:gd name="connsiteX86" fmla="*/ 5550627 w 5602166"/>
              <a:gd name="connsiteY86" fmla="*/ 5302218 h 6858000"/>
              <a:gd name="connsiteX87" fmla="*/ 5547241 w 5602166"/>
              <a:gd name="connsiteY87" fmla="*/ 5307109 h 6858000"/>
              <a:gd name="connsiteX88" fmla="*/ 5543479 w 5602166"/>
              <a:gd name="connsiteY88" fmla="*/ 5313128 h 6858000"/>
              <a:gd name="connsiteX89" fmla="*/ 5539717 w 5602166"/>
              <a:gd name="connsiteY89" fmla="*/ 5317642 h 6858000"/>
              <a:gd name="connsiteX90" fmla="*/ 5536707 w 5602166"/>
              <a:gd name="connsiteY90" fmla="*/ 5322910 h 6858000"/>
              <a:gd name="connsiteX91" fmla="*/ 5532194 w 5602166"/>
              <a:gd name="connsiteY91" fmla="*/ 5328175 h 6858000"/>
              <a:gd name="connsiteX92" fmla="*/ 5528807 w 5602166"/>
              <a:gd name="connsiteY92" fmla="*/ 5333066 h 6858000"/>
              <a:gd name="connsiteX93" fmla="*/ 5525423 w 5602166"/>
              <a:gd name="connsiteY93" fmla="*/ 5337955 h 6858000"/>
              <a:gd name="connsiteX94" fmla="*/ 5521659 w 5602166"/>
              <a:gd name="connsiteY94" fmla="*/ 5342471 h 6858000"/>
              <a:gd name="connsiteX95" fmla="*/ 5517145 w 5602166"/>
              <a:gd name="connsiteY95" fmla="*/ 5346985 h 6858000"/>
              <a:gd name="connsiteX96" fmla="*/ 5513007 w 5602166"/>
              <a:gd name="connsiteY96" fmla="*/ 5351876 h 6858000"/>
              <a:gd name="connsiteX97" fmla="*/ 5508869 w 5602166"/>
              <a:gd name="connsiteY97" fmla="*/ 5356013 h 6858000"/>
              <a:gd name="connsiteX98" fmla="*/ 5504732 w 5602166"/>
              <a:gd name="connsiteY98" fmla="*/ 5360903 h 6858000"/>
              <a:gd name="connsiteX99" fmla="*/ 5500593 w 5602166"/>
              <a:gd name="connsiteY99" fmla="*/ 5365042 h 6858000"/>
              <a:gd name="connsiteX100" fmla="*/ 5496454 w 5602166"/>
              <a:gd name="connsiteY100" fmla="*/ 5369181 h 6858000"/>
              <a:gd name="connsiteX101" fmla="*/ 5492316 w 5602166"/>
              <a:gd name="connsiteY101" fmla="*/ 5373319 h 6858000"/>
              <a:gd name="connsiteX102" fmla="*/ 5487426 w 5602166"/>
              <a:gd name="connsiteY102" fmla="*/ 5377457 h 6858000"/>
              <a:gd name="connsiteX103" fmla="*/ 5483288 w 5602166"/>
              <a:gd name="connsiteY103" fmla="*/ 5381594 h 6858000"/>
              <a:gd name="connsiteX104" fmla="*/ 5478774 w 5602166"/>
              <a:gd name="connsiteY104" fmla="*/ 5385355 h 6858000"/>
              <a:gd name="connsiteX105" fmla="*/ 5474635 w 5602166"/>
              <a:gd name="connsiteY105" fmla="*/ 5388743 h 6858000"/>
              <a:gd name="connsiteX106" fmla="*/ 5469744 w 5602166"/>
              <a:gd name="connsiteY106" fmla="*/ 5392128 h 6858000"/>
              <a:gd name="connsiteX107" fmla="*/ 5464854 w 5602166"/>
              <a:gd name="connsiteY107" fmla="*/ 5396267 h 6858000"/>
              <a:gd name="connsiteX108" fmla="*/ 5460340 w 5602166"/>
              <a:gd name="connsiteY108" fmla="*/ 5400029 h 6858000"/>
              <a:gd name="connsiteX109" fmla="*/ 5455826 w 5602166"/>
              <a:gd name="connsiteY109" fmla="*/ 5403790 h 6858000"/>
              <a:gd name="connsiteX110" fmla="*/ 5450559 w 5602166"/>
              <a:gd name="connsiteY110" fmla="*/ 5406801 h 6858000"/>
              <a:gd name="connsiteX111" fmla="*/ 5446045 w 5602166"/>
              <a:gd name="connsiteY111" fmla="*/ 5409811 h 6858000"/>
              <a:gd name="connsiteX112" fmla="*/ 5440778 w 5602166"/>
              <a:gd name="connsiteY112" fmla="*/ 5413573 h 6858000"/>
              <a:gd name="connsiteX113" fmla="*/ 5435888 w 5602166"/>
              <a:gd name="connsiteY113" fmla="*/ 5416957 h 6858000"/>
              <a:gd name="connsiteX114" fmla="*/ 5430997 w 5602166"/>
              <a:gd name="connsiteY114" fmla="*/ 5419591 h 6858000"/>
              <a:gd name="connsiteX115" fmla="*/ 5425732 w 5602166"/>
              <a:gd name="connsiteY115" fmla="*/ 5422600 h 6858000"/>
              <a:gd name="connsiteX116" fmla="*/ 5420464 w 5602166"/>
              <a:gd name="connsiteY116" fmla="*/ 5425611 h 6858000"/>
              <a:gd name="connsiteX117" fmla="*/ 5415197 w 5602166"/>
              <a:gd name="connsiteY117" fmla="*/ 5427869 h 6858000"/>
              <a:gd name="connsiteX118" fmla="*/ 5410308 w 5602166"/>
              <a:gd name="connsiteY118" fmla="*/ 5431253 h 6858000"/>
              <a:gd name="connsiteX119" fmla="*/ 5405041 w 5602166"/>
              <a:gd name="connsiteY119" fmla="*/ 5433511 h 6858000"/>
              <a:gd name="connsiteX120" fmla="*/ 5399022 w 5602166"/>
              <a:gd name="connsiteY120" fmla="*/ 5436520 h 6858000"/>
              <a:gd name="connsiteX121" fmla="*/ 5393379 w 5602166"/>
              <a:gd name="connsiteY121" fmla="*/ 5438400 h 6858000"/>
              <a:gd name="connsiteX122" fmla="*/ 5388111 w 5602166"/>
              <a:gd name="connsiteY122" fmla="*/ 5441411 h 6858000"/>
              <a:gd name="connsiteX123" fmla="*/ 5382844 w 5602166"/>
              <a:gd name="connsiteY123" fmla="*/ 5443668 h 6858000"/>
              <a:gd name="connsiteX124" fmla="*/ 5377201 w 5602166"/>
              <a:gd name="connsiteY124" fmla="*/ 5445548 h 6858000"/>
              <a:gd name="connsiteX125" fmla="*/ 5371183 w 5602166"/>
              <a:gd name="connsiteY125" fmla="*/ 5447805 h 6858000"/>
              <a:gd name="connsiteX126" fmla="*/ 5365538 w 5602166"/>
              <a:gd name="connsiteY126" fmla="*/ 5449687 h 6858000"/>
              <a:gd name="connsiteX127" fmla="*/ 5359896 w 5602166"/>
              <a:gd name="connsiteY127" fmla="*/ 5451568 h 6858000"/>
              <a:gd name="connsiteX128" fmla="*/ 5353502 w 5602166"/>
              <a:gd name="connsiteY128" fmla="*/ 5453448 h 6858000"/>
              <a:gd name="connsiteX129" fmla="*/ 5347858 w 5602166"/>
              <a:gd name="connsiteY129" fmla="*/ 5455330 h 6858000"/>
              <a:gd name="connsiteX130" fmla="*/ 5341464 w 5602166"/>
              <a:gd name="connsiteY130" fmla="*/ 5456459 h 6858000"/>
              <a:gd name="connsiteX131" fmla="*/ 5335445 w 5602166"/>
              <a:gd name="connsiteY131" fmla="*/ 5457962 h 6858000"/>
              <a:gd name="connsiteX132" fmla="*/ 5329426 w 5602166"/>
              <a:gd name="connsiteY132" fmla="*/ 5459468 h 6858000"/>
              <a:gd name="connsiteX133" fmla="*/ 5322654 w 5602166"/>
              <a:gd name="connsiteY133" fmla="*/ 5461725 h 6858000"/>
              <a:gd name="connsiteX134" fmla="*/ 5316634 w 5602166"/>
              <a:gd name="connsiteY134" fmla="*/ 5463229 h 6858000"/>
              <a:gd name="connsiteX135" fmla="*/ 5309863 w 5602166"/>
              <a:gd name="connsiteY135" fmla="*/ 5463982 h 6858000"/>
              <a:gd name="connsiteX136" fmla="*/ 5303468 w 5602166"/>
              <a:gd name="connsiteY136" fmla="*/ 5465110 h 6858000"/>
              <a:gd name="connsiteX137" fmla="*/ 5296697 w 5602166"/>
              <a:gd name="connsiteY137" fmla="*/ 5465863 h 6858000"/>
              <a:gd name="connsiteX138" fmla="*/ 5290302 w 5602166"/>
              <a:gd name="connsiteY138" fmla="*/ 5466990 h 6858000"/>
              <a:gd name="connsiteX139" fmla="*/ 5283154 w 5602166"/>
              <a:gd name="connsiteY139" fmla="*/ 5467367 h 6858000"/>
              <a:gd name="connsiteX140" fmla="*/ 5276758 w 5602166"/>
              <a:gd name="connsiteY140" fmla="*/ 5466992 h 6858000"/>
              <a:gd name="connsiteX141" fmla="*/ 5269610 w 5602166"/>
              <a:gd name="connsiteY141" fmla="*/ 5467367 h 6858000"/>
              <a:gd name="connsiteX142" fmla="*/ 5262838 w 5602166"/>
              <a:gd name="connsiteY142" fmla="*/ 5468120 h 6858000"/>
              <a:gd name="connsiteX143" fmla="*/ 5257572 w 5602166"/>
              <a:gd name="connsiteY143" fmla="*/ 5468120 h 6858000"/>
              <a:gd name="connsiteX144" fmla="*/ 5253059 w 5602166"/>
              <a:gd name="connsiteY144" fmla="*/ 5468120 h 6858000"/>
              <a:gd name="connsiteX145" fmla="*/ 5250802 w 5602166"/>
              <a:gd name="connsiteY145" fmla="*/ 5468871 h 6858000"/>
              <a:gd name="connsiteX146" fmla="*/ 5248543 w 5602166"/>
              <a:gd name="connsiteY146" fmla="*/ 5468120 h 6858000"/>
              <a:gd name="connsiteX147" fmla="*/ 5241021 w 5602166"/>
              <a:gd name="connsiteY147" fmla="*/ 5468120 h 6858000"/>
              <a:gd name="connsiteX148" fmla="*/ 5233497 w 5602166"/>
              <a:gd name="connsiteY148" fmla="*/ 5468120 h 6858000"/>
              <a:gd name="connsiteX149" fmla="*/ 5225972 w 5602166"/>
              <a:gd name="connsiteY149" fmla="*/ 5467368 h 6858000"/>
              <a:gd name="connsiteX150" fmla="*/ 5217695 w 5602166"/>
              <a:gd name="connsiteY150" fmla="*/ 5466615 h 6858000"/>
              <a:gd name="connsiteX151" fmla="*/ 5210172 w 5602166"/>
              <a:gd name="connsiteY151" fmla="*/ 5465862 h 6858000"/>
              <a:gd name="connsiteX152" fmla="*/ 5202649 w 5602166"/>
              <a:gd name="connsiteY152" fmla="*/ 5464357 h 6858000"/>
              <a:gd name="connsiteX153" fmla="*/ 5193996 w 5602166"/>
              <a:gd name="connsiteY153" fmla="*/ 5463229 h 6858000"/>
              <a:gd name="connsiteX154" fmla="*/ 5186097 w 5602166"/>
              <a:gd name="connsiteY154" fmla="*/ 5462101 h 6858000"/>
              <a:gd name="connsiteX155" fmla="*/ 5177442 w 5602166"/>
              <a:gd name="connsiteY155" fmla="*/ 5460220 h 6858000"/>
              <a:gd name="connsiteX156" fmla="*/ 5168790 w 5602166"/>
              <a:gd name="connsiteY156" fmla="*/ 5458339 h 6858000"/>
              <a:gd name="connsiteX157" fmla="*/ 5159763 w 5602166"/>
              <a:gd name="connsiteY157" fmla="*/ 5455329 h 6858000"/>
              <a:gd name="connsiteX158" fmla="*/ 5150734 w 5602166"/>
              <a:gd name="connsiteY158" fmla="*/ 5453072 h 6858000"/>
              <a:gd name="connsiteX159" fmla="*/ 5141329 w 5602166"/>
              <a:gd name="connsiteY159" fmla="*/ 5450438 h 6858000"/>
              <a:gd name="connsiteX160" fmla="*/ 5131925 w 5602166"/>
              <a:gd name="connsiteY160" fmla="*/ 5446300 h 6858000"/>
              <a:gd name="connsiteX161" fmla="*/ 5126658 w 5602166"/>
              <a:gd name="connsiteY161" fmla="*/ 5444796 h 6858000"/>
              <a:gd name="connsiteX162" fmla="*/ 5121391 w 5602166"/>
              <a:gd name="connsiteY162" fmla="*/ 5442538 h 6858000"/>
              <a:gd name="connsiteX163" fmla="*/ 5116125 w 5602166"/>
              <a:gd name="connsiteY163" fmla="*/ 5440281 h 6858000"/>
              <a:gd name="connsiteX164" fmla="*/ 5111609 w 5602166"/>
              <a:gd name="connsiteY164" fmla="*/ 5438779 h 6858000"/>
              <a:gd name="connsiteX165" fmla="*/ 5105965 w 5602166"/>
              <a:gd name="connsiteY165" fmla="*/ 5435391 h 6858000"/>
              <a:gd name="connsiteX166" fmla="*/ 5100324 w 5602166"/>
              <a:gd name="connsiteY166" fmla="*/ 5432757 h 6858000"/>
              <a:gd name="connsiteX167" fmla="*/ 5095057 w 5602166"/>
              <a:gd name="connsiteY167" fmla="*/ 5430500 h 6858000"/>
              <a:gd name="connsiteX168" fmla="*/ 5089414 w 5602166"/>
              <a:gd name="connsiteY168" fmla="*/ 5427868 h 6858000"/>
              <a:gd name="connsiteX169" fmla="*/ 5083019 w 5602166"/>
              <a:gd name="connsiteY169" fmla="*/ 5423730 h 6858000"/>
              <a:gd name="connsiteX170" fmla="*/ 5076999 w 5602166"/>
              <a:gd name="connsiteY170" fmla="*/ 5420720 h 6858000"/>
              <a:gd name="connsiteX171" fmla="*/ 5070605 w 5602166"/>
              <a:gd name="connsiteY171" fmla="*/ 5417334 h 6858000"/>
              <a:gd name="connsiteX172" fmla="*/ 5064586 w 5602166"/>
              <a:gd name="connsiteY172" fmla="*/ 5412819 h 6858000"/>
              <a:gd name="connsiteX173" fmla="*/ 5057062 w 5602166"/>
              <a:gd name="connsiteY173" fmla="*/ 5408305 h 6858000"/>
              <a:gd name="connsiteX174" fmla="*/ 5050290 w 5602166"/>
              <a:gd name="connsiteY174" fmla="*/ 5403038 h 6858000"/>
              <a:gd name="connsiteX175" fmla="*/ 5042390 w 5602166"/>
              <a:gd name="connsiteY175" fmla="*/ 5397395 h 6858000"/>
              <a:gd name="connsiteX176" fmla="*/ 5035619 w 5602166"/>
              <a:gd name="connsiteY176" fmla="*/ 5392128 h 6858000"/>
              <a:gd name="connsiteX177" fmla="*/ 5023580 w 5602166"/>
              <a:gd name="connsiteY177" fmla="*/ 5382347 h 6858000"/>
              <a:gd name="connsiteX178" fmla="*/ 5012671 w 5602166"/>
              <a:gd name="connsiteY178" fmla="*/ 5372191 h 6858000"/>
              <a:gd name="connsiteX179" fmla="*/ 5001761 w 5602166"/>
              <a:gd name="connsiteY179" fmla="*/ 5361282 h 6858000"/>
              <a:gd name="connsiteX180" fmla="*/ 4991228 w 5602166"/>
              <a:gd name="connsiteY180" fmla="*/ 5349995 h 6858000"/>
              <a:gd name="connsiteX181" fmla="*/ 4979190 w 5602166"/>
              <a:gd name="connsiteY181" fmla="*/ 5335700 h 6858000"/>
              <a:gd name="connsiteX182" fmla="*/ 4967903 w 5602166"/>
              <a:gd name="connsiteY182" fmla="*/ 5319899 h 6858000"/>
              <a:gd name="connsiteX183" fmla="*/ 4956994 w 5602166"/>
              <a:gd name="connsiteY183" fmla="*/ 5304476 h 6858000"/>
              <a:gd name="connsiteX184" fmla="*/ 4947589 w 5602166"/>
              <a:gd name="connsiteY184" fmla="*/ 5288300 h 6858000"/>
              <a:gd name="connsiteX185" fmla="*/ 4940441 w 5602166"/>
              <a:gd name="connsiteY185" fmla="*/ 5275133 h 6858000"/>
              <a:gd name="connsiteX186" fmla="*/ 4934046 w 5602166"/>
              <a:gd name="connsiteY186" fmla="*/ 5261215 h 6858000"/>
              <a:gd name="connsiteX187" fmla="*/ 4927652 w 5602166"/>
              <a:gd name="connsiteY187" fmla="*/ 5247295 h 6858000"/>
              <a:gd name="connsiteX188" fmla="*/ 4923137 w 5602166"/>
              <a:gd name="connsiteY188" fmla="*/ 5232999 h 6858000"/>
              <a:gd name="connsiteX189" fmla="*/ 4920128 w 5602166"/>
              <a:gd name="connsiteY189" fmla="*/ 5224723 h 6858000"/>
              <a:gd name="connsiteX190" fmla="*/ 4917494 w 5602166"/>
              <a:gd name="connsiteY190" fmla="*/ 5216071 h 6858000"/>
              <a:gd name="connsiteX191" fmla="*/ 4915236 w 5602166"/>
              <a:gd name="connsiteY191" fmla="*/ 5207042 h 6858000"/>
              <a:gd name="connsiteX192" fmla="*/ 4912603 w 5602166"/>
              <a:gd name="connsiteY192" fmla="*/ 5198390 h 6858000"/>
              <a:gd name="connsiteX193" fmla="*/ 4911474 w 5602166"/>
              <a:gd name="connsiteY193" fmla="*/ 5191241 h 6858000"/>
              <a:gd name="connsiteX194" fmla="*/ 4909593 w 5602166"/>
              <a:gd name="connsiteY194" fmla="*/ 5184095 h 6858000"/>
              <a:gd name="connsiteX195" fmla="*/ 4908843 w 5602166"/>
              <a:gd name="connsiteY195" fmla="*/ 5177323 h 6858000"/>
              <a:gd name="connsiteX196" fmla="*/ 4907336 w 5602166"/>
              <a:gd name="connsiteY196" fmla="*/ 5170551 h 6858000"/>
              <a:gd name="connsiteX197" fmla="*/ 4905832 w 5602166"/>
              <a:gd name="connsiteY197" fmla="*/ 5157761 h 6858000"/>
              <a:gd name="connsiteX198" fmla="*/ 4904703 w 5602166"/>
              <a:gd name="connsiteY198" fmla="*/ 5146099 h 6858000"/>
              <a:gd name="connsiteX199" fmla="*/ 4904328 w 5602166"/>
              <a:gd name="connsiteY199" fmla="*/ 5135190 h 6858000"/>
              <a:gd name="connsiteX200" fmla="*/ 4904328 w 5602166"/>
              <a:gd name="connsiteY200" fmla="*/ 5123903 h 6858000"/>
              <a:gd name="connsiteX201" fmla="*/ 4903575 w 5602166"/>
              <a:gd name="connsiteY201" fmla="*/ 5121645 h 6858000"/>
              <a:gd name="connsiteX202" fmla="*/ 4904328 w 5602166"/>
              <a:gd name="connsiteY202" fmla="*/ 5119388 h 6858000"/>
              <a:gd name="connsiteX203" fmla="*/ 4904328 w 5602166"/>
              <a:gd name="connsiteY203" fmla="*/ 5111865 h 6858000"/>
              <a:gd name="connsiteX204" fmla="*/ 4904328 w 5602166"/>
              <a:gd name="connsiteY204" fmla="*/ 5104342 h 6858000"/>
              <a:gd name="connsiteX205" fmla="*/ 4905079 w 5602166"/>
              <a:gd name="connsiteY205" fmla="*/ 5094561 h 6858000"/>
              <a:gd name="connsiteX206" fmla="*/ 4905079 w 5602166"/>
              <a:gd name="connsiteY206" fmla="*/ 5085532 h 6858000"/>
              <a:gd name="connsiteX207" fmla="*/ 4906584 w 5602166"/>
              <a:gd name="connsiteY207" fmla="*/ 5076502 h 6858000"/>
              <a:gd name="connsiteX208" fmla="*/ 4907712 w 5602166"/>
              <a:gd name="connsiteY208" fmla="*/ 5067850 h 6858000"/>
              <a:gd name="connsiteX209" fmla="*/ 4909217 w 5602166"/>
              <a:gd name="connsiteY209" fmla="*/ 5059575 h 6858000"/>
              <a:gd name="connsiteX210" fmla="*/ 4910723 w 5602166"/>
              <a:gd name="connsiteY210" fmla="*/ 5051297 h 6858000"/>
              <a:gd name="connsiteX211" fmla="*/ 4912228 w 5602166"/>
              <a:gd name="connsiteY211" fmla="*/ 5043774 h 6858000"/>
              <a:gd name="connsiteX212" fmla="*/ 4914109 w 5602166"/>
              <a:gd name="connsiteY212" fmla="*/ 5035875 h 6858000"/>
              <a:gd name="connsiteX213" fmla="*/ 4915989 w 5602166"/>
              <a:gd name="connsiteY213" fmla="*/ 5028727 h 6858000"/>
              <a:gd name="connsiteX214" fmla="*/ 4917871 w 5602166"/>
              <a:gd name="connsiteY214" fmla="*/ 5020828 h 6858000"/>
              <a:gd name="connsiteX215" fmla="*/ 4920127 w 5602166"/>
              <a:gd name="connsiteY215" fmla="*/ 5014055 h 6858000"/>
              <a:gd name="connsiteX216" fmla="*/ 4922760 w 5602166"/>
              <a:gd name="connsiteY216" fmla="*/ 5006908 h 6858000"/>
              <a:gd name="connsiteX217" fmla="*/ 4925017 w 5602166"/>
              <a:gd name="connsiteY217" fmla="*/ 5000136 h 6858000"/>
              <a:gd name="connsiteX218" fmla="*/ 4928026 w 5602166"/>
              <a:gd name="connsiteY218" fmla="*/ 4993364 h 6858000"/>
              <a:gd name="connsiteX219" fmla="*/ 4930284 w 5602166"/>
              <a:gd name="connsiteY219" fmla="*/ 4987347 h 6858000"/>
              <a:gd name="connsiteX220" fmla="*/ 4933295 w 5602166"/>
              <a:gd name="connsiteY220" fmla="*/ 4980573 h 6858000"/>
              <a:gd name="connsiteX221" fmla="*/ 4935929 w 5602166"/>
              <a:gd name="connsiteY221" fmla="*/ 4974178 h 6858000"/>
              <a:gd name="connsiteX222" fmla="*/ 4938185 w 5602166"/>
              <a:gd name="connsiteY222" fmla="*/ 4968159 h 6858000"/>
              <a:gd name="connsiteX223" fmla="*/ 4941570 w 5602166"/>
              <a:gd name="connsiteY223" fmla="*/ 4961765 h 6858000"/>
              <a:gd name="connsiteX224" fmla="*/ 4944204 w 5602166"/>
              <a:gd name="connsiteY224" fmla="*/ 4956121 h 6858000"/>
              <a:gd name="connsiteX225" fmla="*/ 4947589 w 5602166"/>
              <a:gd name="connsiteY225" fmla="*/ 4949727 h 6858000"/>
              <a:gd name="connsiteX226" fmla="*/ 4950976 w 5602166"/>
              <a:gd name="connsiteY226" fmla="*/ 4944835 h 6858000"/>
              <a:gd name="connsiteX227" fmla="*/ 4953987 w 5602166"/>
              <a:gd name="connsiteY227" fmla="*/ 4938816 h 6858000"/>
              <a:gd name="connsiteX228" fmla="*/ 4957748 w 5602166"/>
              <a:gd name="connsiteY228" fmla="*/ 4933550 h 6858000"/>
              <a:gd name="connsiteX229" fmla="*/ 4961132 w 5602166"/>
              <a:gd name="connsiteY229" fmla="*/ 4927907 h 6858000"/>
              <a:gd name="connsiteX230" fmla="*/ 4964517 w 5602166"/>
              <a:gd name="connsiteY230" fmla="*/ 4923016 h 6858000"/>
              <a:gd name="connsiteX231" fmla="*/ 4967903 w 5602166"/>
              <a:gd name="connsiteY231" fmla="*/ 4918125 h 6858000"/>
              <a:gd name="connsiteX232" fmla="*/ 4972042 w 5602166"/>
              <a:gd name="connsiteY232" fmla="*/ 4912483 h 6858000"/>
              <a:gd name="connsiteX233" fmla="*/ 4975804 w 5602166"/>
              <a:gd name="connsiteY233" fmla="*/ 4907968 h 6858000"/>
              <a:gd name="connsiteX234" fmla="*/ 4979189 w 5602166"/>
              <a:gd name="connsiteY234" fmla="*/ 4903077 h 6858000"/>
              <a:gd name="connsiteX235" fmla="*/ 4983327 w 5602166"/>
              <a:gd name="connsiteY235" fmla="*/ 4898187 h 6858000"/>
              <a:gd name="connsiteX236" fmla="*/ 4987089 w 5602166"/>
              <a:gd name="connsiteY236" fmla="*/ 4893672 h 6858000"/>
              <a:gd name="connsiteX237" fmla="*/ 4990852 w 5602166"/>
              <a:gd name="connsiteY237" fmla="*/ 4889158 h 6858000"/>
              <a:gd name="connsiteX238" fmla="*/ 4995742 w 5602166"/>
              <a:gd name="connsiteY238" fmla="*/ 4884268 h 6858000"/>
              <a:gd name="connsiteX239" fmla="*/ 4999127 w 5602166"/>
              <a:gd name="connsiteY239" fmla="*/ 4879377 h 6858000"/>
              <a:gd name="connsiteX240" fmla="*/ 5003266 w 5602166"/>
              <a:gd name="connsiteY240" fmla="*/ 4875240 h 6858000"/>
              <a:gd name="connsiteX241" fmla="*/ 5007403 w 5602166"/>
              <a:gd name="connsiteY241" fmla="*/ 4871101 h 6858000"/>
              <a:gd name="connsiteX242" fmla="*/ 5011918 w 5602166"/>
              <a:gd name="connsiteY242" fmla="*/ 4866587 h 6858000"/>
              <a:gd name="connsiteX243" fmla="*/ 5016056 w 5602166"/>
              <a:gd name="connsiteY243" fmla="*/ 4862448 h 6858000"/>
              <a:gd name="connsiteX244" fmla="*/ 5020946 w 5602166"/>
              <a:gd name="connsiteY244" fmla="*/ 4859062 h 6858000"/>
              <a:gd name="connsiteX245" fmla="*/ 5025461 w 5602166"/>
              <a:gd name="connsiteY245" fmla="*/ 4855300 h 6858000"/>
              <a:gd name="connsiteX246" fmla="*/ 5029975 w 5602166"/>
              <a:gd name="connsiteY246" fmla="*/ 4850787 h 6858000"/>
              <a:gd name="connsiteX247" fmla="*/ 5034113 w 5602166"/>
              <a:gd name="connsiteY247" fmla="*/ 4847402 h 6858000"/>
              <a:gd name="connsiteX248" fmla="*/ 5038627 w 5602166"/>
              <a:gd name="connsiteY248" fmla="*/ 4843640 h 6858000"/>
              <a:gd name="connsiteX249" fmla="*/ 5043518 w 5602166"/>
              <a:gd name="connsiteY249" fmla="*/ 4840254 h 6858000"/>
              <a:gd name="connsiteX250" fmla="*/ 5048409 w 5602166"/>
              <a:gd name="connsiteY250" fmla="*/ 4836868 h 6858000"/>
              <a:gd name="connsiteX251" fmla="*/ 5053300 w 5602166"/>
              <a:gd name="connsiteY251" fmla="*/ 4832730 h 6858000"/>
              <a:gd name="connsiteX252" fmla="*/ 5058190 w 5602166"/>
              <a:gd name="connsiteY252" fmla="*/ 4830096 h 6858000"/>
              <a:gd name="connsiteX253" fmla="*/ 5063080 w 5602166"/>
              <a:gd name="connsiteY253" fmla="*/ 4826711 h 6858000"/>
              <a:gd name="connsiteX254" fmla="*/ 5067973 w 5602166"/>
              <a:gd name="connsiteY254" fmla="*/ 4823325 h 6858000"/>
              <a:gd name="connsiteX255" fmla="*/ 5072862 w 5602166"/>
              <a:gd name="connsiteY255" fmla="*/ 4820692 h 6858000"/>
              <a:gd name="connsiteX256" fmla="*/ 5078129 w 5602166"/>
              <a:gd name="connsiteY256" fmla="*/ 4817683 h 6858000"/>
              <a:gd name="connsiteX257" fmla="*/ 5083395 w 5602166"/>
              <a:gd name="connsiteY257" fmla="*/ 4813921 h 6858000"/>
              <a:gd name="connsiteX258" fmla="*/ 5088661 w 5602166"/>
              <a:gd name="connsiteY258" fmla="*/ 4811664 h 6858000"/>
              <a:gd name="connsiteX259" fmla="*/ 5093930 w 5602166"/>
              <a:gd name="connsiteY259" fmla="*/ 4808653 h 6858000"/>
              <a:gd name="connsiteX260" fmla="*/ 5098819 w 5602166"/>
              <a:gd name="connsiteY260" fmla="*/ 4806020 h 6858000"/>
              <a:gd name="connsiteX261" fmla="*/ 5104462 w 5602166"/>
              <a:gd name="connsiteY261" fmla="*/ 4803387 h 6858000"/>
              <a:gd name="connsiteX262" fmla="*/ 5109729 w 5602166"/>
              <a:gd name="connsiteY262" fmla="*/ 4801130 h 6858000"/>
              <a:gd name="connsiteX263" fmla="*/ 5115747 w 5602166"/>
              <a:gd name="connsiteY263" fmla="*/ 4798873 h 6858000"/>
              <a:gd name="connsiteX264" fmla="*/ 5121014 w 5602166"/>
              <a:gd name="connsiteY264" fmla="*/ 4796615 h 6858000"/>
              <a:gd name="connsiteX265" fmla="*/ 5127409 w 5602166"/>
              <a:gd name="connsiteY265" fmla="*/ 4793981 h 6858000"/>
              <a:gd name="connsiteX266" fmla="*/ 5132301 w 5602166"/>
              <a:gd name="connsiteY266" fmla="*/ 4791348 h 6858000"/>
              <a:gd name="connsiteX267" fmla="*/ 5137943 w 5602166"/>
              <a:gd name="connsiteY267" fmla="*/ 4789467 h 6858000"/>
              <a:gd name="connsiteX268" fmla="*/ 5143963 w 5602166"/>
              <a:gd name="connsiteY268" fmla="*/ 4787210 h 6858000"/>
              <a:gd name="connsiteX269" fmla="*/ 5149981 w 5602166"/>
              <a:gd name="connsiteY269" fmla="*/ 4785705 h 6858000"/>
              <a:gd name="connsiteX270" fmla="*/ 5155624 w 5602166"/>
              <a:gd name="connsiteY270" fmla="*/ 4783826 h 6858000"/>
              <a:gd name="connsiteX271" fmla="*/ 5162020 w 5602166"/>
              <a:gd name="connsiteY271" fmla="*/ 4782696 h 6858000"/>
              <a:gd name="connsiteX272" fmla="*/ 5168416 w 5602166"/>
              <a:gd name="connsiteY272" fmla="*/ 4780816 h 6858000"/>
              <a:gd name="connsiteX273" fmla="*/ 5174434 w 5602166"/>
              <a:gd name="connsiteY273" fmla="*/ 4779310 h 6858000"/>
              <a:gd name="connsiteX274" fmla="*/ 5180452 w 5602166"/>
              <a:gd name="connsiteY274" fmla="*/ 4777806 h 6858000"/>
              <a:gd name="connsiteX275" fmla="*/ 5186849 w 5602166"/>
              <a:gd name="connsiteY275" fmla="*/ 4776678 h 6858000"/>
              <a:gd name="connsiteX276" fmla="*/ 5193243 w 5602166"/>
              <a:gd name="connsiteY276" fmla="*/ 4775549 h 6858000"/>
              <a:gd name="connsiteX277" fmla="*/ 5200015 w 5602166"/>
              <a:gd name="connsiteY277" fmla="*/ 4774796 h 6858000"/>
              <a:gd name="connsiteX278" fmla="*/ 5206033 w 5602166"/>
              <a:gd name="connsiteY278" fmla="*/ 4773291 h 6858000"/>
              <a:gd name="connsiteX279" fmla="*/ 5213182 w 5602166"/>
              <a:gd name="connsiteY279" fmla="*/ 4772916 h 6858000"/>
              <a:gd name="connsiteX280" fmla="*/ 5219577 w 5602166"/>
              <a:gd name="connsiteY280" fmla="*/ 4771788 h 6858000"/>
              <a:gd name="connsiteX281" fmla="*/ 5226724 w 5602166"/>
              <a:gd name="connsiteY281" fmla="*/ 4771410 h 6858000"/>
              <a:gd name="connsiteX282" fmla="*/ 5233872 w 5602166"/>
              <a:gd name="connsiteY282" fmla="*/ 4771035 h 6858000"/>
              <a:gd name="connsiteX283" fmla="*/ 5240267 w 5602166"/>
              <a:gd name="connsiteY283" fmla="*/ 4770659 h 6858000"/>
              <a:gd name="connsiteX284" fmla="*/ 0 w 5602166"/>
              <a:gd name="connsiteY284" fmla="*/ 0 h 6858000"/>
              <a:gd name="connsiteX285" fmla="*/ 980772 w 5602166"/>
              <a:gd name="connsiteY285" fmla="*/ 0 h 6858000"/>
              <a:gd name="connsiteX286" fmla="*/ 979759 w 5602166"/>
              <a:gd name="connsiteY286" fmla="*/ 1288 h 6858000"/>
              <a:gd name="connsiteX287" fmla="*/ 970339 w 5602166"/>
              <a:gd name="connsiteY287" fmla="*/ 15230 h 6858000"/>
              <a:gd name="connsiteX288" fmla="*/ 960920 w 5602166"/>
              <a:gd name="connsiteY288" fmla="*/ 29170 h 6858000"/>
              <a:gd name="connsiteX289" fmla="*/ 953008 w 5602166"/>
              <a:gd name="connsiteY289" fmla="*/ 43864 h 6858000"/>
              <a:gd name="connsiteX290" fmla="*/ 945472 w 5602166"/>
              <a:gd name="connsiteY290" fmla="*/ 58936 h 6858000"/>
              <a:gd name="connsiteX291" fmla="*/ 937559 w 5602166"/>
              <a:gd name="connsiteY291" fmla="*/ 76646 h 6858000"/>
              <a:gd name="connsiteX292" fmla="*/ 931154 w 5602166"/>
              <a:gd name="connsiteY292" fmla="*/ 94356 h 6858000"/>
              <a:gd name="connsiteX293" fmla="*/ 925126 w 5602166"/>
              <a:gd name="connsiteY293" fmla="*/ 112443 h 6858000"/>
              <a:gd name="connsiteX294" fmla="*/ 919852 w 5602166"/>
              <a:gd name="connsiteY294" fmla="*/ 130529 h 6858000"/>
              <a:gd name="connsiteX295" fmla="*/ 916461 w 5602166"/>
              <a:gd name="connsiteY295" fmla="*/ 150500 h 6858000"/>
              <a:gd name="connsiteX296" fmla="*/ 913447 w 5602166"/>
              <a:gd name="connsiteY296" fmla="*/ 169338 h 6858000"/>
              <a:gd name="connsiteX297" fmla="*/ 912318 w 5602166"/>
              <a:gd name="connsiteY297" fmla="*/ 189308 h 6858000"/>
              <a:gd name="connsiteX298" fmla="*/ 911189 w 5602166"/>
              <a:gd name="connsiteY298" fmla="*/ 209278 h 6858000"/>
              <a:gd name="connsiteX299" fmla="*/ 911567 w 5602166"/>
              <a:gd name="connsiteY299" fmla="*/ 229249 h 6858000"/>
              <a:gd name="connsiteX300" fmla="*/ 913451 w 5602166"/>
              <a:gd name="connsiteY300" fmla="*/ 249219 h 6858000"/>
              <a:gd name="connsiteX301" fmla="*/ 916466 w 5602166"/>
              <a:gd name="connsiteY301" fmla="*/ 268814 h 6858000"/>
              <a:gd name="connsiteX302" fmla="*/ 920235 w 5602166"/>
              <a:gd name="connsiteY302" fmla="*/ 287654 h 6858000"/>
              <a:gd name="connsiteX303" fmla="*/ 924756 w 5602166"/>
              <a:gd name="connsiteY303" fmla="*/ 306493 h 6858000"/>
              <a:gd name="connsiteX304" fmla="*/ 931163 w 5602166"/>
              <a:gd name="connsiteY304" fmla="*/ 324957 h 6858000"/>
              <a:gd name="connsiteX305" fmla="*/ 937568 w 5602166"/>
              <a:gd name="connsiteY305" fmla="*/ 342666 h 6858000"/>
              <a:gd name="connsiteX306" fmla="*/ 945105 w 5602166"/>
              <a:gd name="connsiteY306" fmla="*/ 360000 h 6858000"/>
              <a:gd name="connsiteX307" fmla="*/ 953020 w 5602166"/>
              <a:gd name="connsiteY307" fmla="*/ 375451 h 6858000"/>
              <a:gd name="connsiteX308" fmla="*/ 960932 w 5602166"/>
              <a:gd name="connsiteY308" fmla="*/ 390145 h 6858000"/>
              <a:gd name="connsiteX309" fmla="*/ 970353 w 5602166"/>
              <a:gd name="connsiteY309" fmla="*/ 404086 h 6858000"/>
              <a:gd name="connsiteX310" fmla="*/ 979773 w 5602166"/>
              <a:gd name="connsiteY310" fmla="*/ 417276 h 6858000"/>
              <a:gd name="connsiteX311" fmla="*/ 987686 w 5602166"/>
              <a:gd name="connsiteY311" fmla="*/ 428201 h 6858000"/>
              <a:gd name="connsiteX312" fmla="*/ 996354 w 5602166"/>
              <a:gd name="connsiteY312" fmla="*/ 438376 h 6858000"/>
              <a:gd name="connsiteX313" fmla="*/ 1005398 w 5602166"/>
              <a:gd name="connsiteY313" fmla="*/ 448174 h 6858000"/>
              <a:gd name="connsiteX314" fmla="*/ 1014817 w 5602166"/>
              <a:gd name="connsiteY314" fmla="*/ 457595 h 6858000"/>
              <a:gd name="connsiteX315" fmla="*/ 1022730 w 5602166"/>
              <a:gd name="connsiteY315" fmla="*/ 465506 h 6858000"/>
              <a:gd name="connsiteX316" fmla="*/ 1031397 w 5602166"/>
              <a:gd name="connsiteY316" fmla="*/ 473419 h 6858000"/>
              <a:gd name="connsiteX317" fmla="*/ 1040441 w 5602166"/>
              <a:gd name="connsiteY317" fmla="*/ 480956 h 6858000"/>
              <a:gd name="connsiteX318" fmla="*/ 1049484 w 5602166"/>
              <a:gd name="connsiteY318" fmla="*/ 487739 h 6858000"/>
              <a:gd name="connsiteX319" fmla="*/ 1057397 w 5602166"/>
              <a:gd name="connsiteY319" fmla="*/ 494147 h 6858000"/>
              <a:gd name="connsiteX320" fmla="*/ 1066441 w 5602166"/>
              <a:gd name="connsiteY320" fmla="*/ 500173 h 6858000"/>
              <a:gd name="connsiteX321" fmla="*/ 1075107 w 5602166"/>
              <a:gd name="connsiteY321" fmla="*/ 505826 h 6858000"/>
              <a:gd name="connsiteX322" fmla="*/ 1084151 w 5602166"/>
              <a:gd name="connsiteY322" fmla="*/ 511102 h 6858000"/>
              <a:gd name="connsiteX323" fmla="*/ 1092439 w 5602166"/>
              <a:gd name="connsiteY323" fmla="*/ 515626 h 6858000"/>
              <a:gd name="connsiteX324" fmla="*/ 1101107 w 5602166"/>
              <a:gd name="connsiteY324" fmla="*/ 520525 h 6858000"/>
              <a:gd name="connsiteX325" fmla="*/ 1109774 w 5602166"/>
              <a:gd name="connsiteY325" fmla="*/ 524669 h 6858000"/>
              <a:gd name="connsiteX326" fmla="*/ 1118816 w 5602166"/>
              <a:gd name="connsiteY326" fmla="*/ 529188 h 6858000"/>
              <a:gd name="connsiteX327" fmla="*/ 1127483 w 5602166"/>
              <a:gd name="connsiteY327" fmla="*/ 532581 h 6858000"/>
              <a:gd name="connsiteX328" fmla="*/ 1135774 w 5602166"/>
              <a:gd name="connsiteY328" fmla="*/ 536351 h 6858000"/>
              <a:gd name="connsiteX329" fmla="*/ 1144063 w 5602166"/>
              <a:gd name="connsiteY329" fmla="*/ 539364 h 6858000"/>
              <a:gd name="connsiteX330" fmla="*/ 1153106 w 5602166"/>
              <a:gd name="connsiteY330" fmla="*/ 542380 h 6858000"/>
              <a:gd name="connsiteX331" fmla="*/ 1162150 w 5602166"/>
              <a:gd name="connsiteY331" fmla="*/ 544639 h 6858000"/>
              <a:gd name="connsiteX332" fmla="*/ 1170439 w 5602166"/>
              <a:gd name="connsiteY332" fmla="*/ 547655 h 6858000"/>
              <a:gd name="connsiteX333" fmla="*/ 1179106 w 5602166"/>
              <a:gd name="connsiteY333" fmla="*/ 549539 h 6858000"/>
              <a:gd name="connsiteX334" fmla="*/ 1188147 w 5602166"/>
              <a:gd name="connsiteY334" fmla="*/ 551800 h 6858000"/>
              <a:gd name="connsiteX335" fmla="*/ 1197193 w 5602166"/>
              <a:gd name="connsiteY335" fmla="*/ 553307 h 6858000"/>
              <a:gd name="connsiteX336" fmla="*/ 1204728 w 5602166"/>
              <a:gd name="connsiteY336" fmla="*/ 554814 h 6858000"/>
              <a:gd name="connsiteX337" fmla="*/ 1213770 w 5602166"/>
              <a:gd name="connsiteY337" fmla="*/ 556322 h 6858000"/>
              <a:gd name="connsiteX338" fmla="*/ 1222438 w 5602166"/>
              <a:gd name="connsiteY338" fmla="*/ 557454 h 6858000"/>
              <a:gd name="connsiteX339" fmla="*/ 1231480 w 5602166"/>
              <a:gd name="connsiteY339" fmla="*/ 557454 h 6858000"/>
              <a:gd name="connsiteX340" fmla="*/ 1240147 w 5602166"/>
              <a:gd name="connsiteY340" fmla="*/ 558583 h 6858000"/>
              <a:gd name="connsiteX341" fmla="*/ 1248814 w 5602166"/>
              <a:gd name="connsiteY341" fmla="*/ 558963 h 6858000"/>
              <a:gd name="connsiteX342" fmla="*/ 1257105 w 5602166"/>
              <a:gd name="connsiteY342" fmla="*/ 558962 h 6858000"/>
              <a:gd name="connsiteX343" fmla="*/ 1261624 w 5602166"/>
              <a:gd name="connsiteY343" fmla="*/ 559715 h 6858000"/>
              <a:gd name="connsiteX344" fmla="*/ 1292147 w 5602166"/>
              <a:gd name="connsiteY344" fmla="*/ 559339 h 6858000"/>
              <a:gd name="connsiteX345" fmla="*/ 1327188 w 5602166"/>
              <a:gd name="connsiteY345" fmla="*/ 558965 h 6858000"/>
              <a:gd name="connsiteX346" fmla="*/ 1361100 w 5602166"/>
              <a:gd name="connsiteY346" fmla="*/ 559721 h 6858000"/>
              <a:gd name="connsiteX347" fmla="*/ 1396142 w 5602166"/>
              <a:gd name="connsiteY347" fmla="*/ 559343 h 6858000"/>
              <a:gd name="connsiteX348" fmla="*/ 1431186 w 5602166"/>
              <a:gd name="connsiteY348" fmla="*/ 559722 h 6858000"/>
              <a:gd name="connsiteX349" fmla="*/ 1465474 w 5602166"/>
              <a:gd name="connsiteY349" fmla="*/ 559345 h 6858000"/>
              <a:gd name="connsiteX350" fmla="*/ 1500139 w 5602166"/>
              <a:gd name="connsiteY350" fmla="*/ 559348 h 6858000"/>
              <a:gd name="connsiteX351" fmla="*/ 1535181 w 5602166"/>
              <a:gd name="connsiteY351" fmla="*/ 558972 h 6858000"/>
              <a:gd name="connsiteX352" fmla="*/ 1569471 w 5602166"/>
              <a:gd name="connsiteY352" fmla="*/ 559349 h 6858000"/>
              <a:gd name="connsiteX353" fmla="*/ 1604514 w 5602166"/>
              <a:gd name="connsiteY353" fmla="*/ 559727 h 6858000"/>
              <a:gd name="connsiteX354" fmla="*/ 1639178 w 5602166"/>
              <a:gd name="connsiteY354" fmla="*/ 559729 h 6858000"/>
              <a:gd name="connsiteX355" fmla="*/ 1673468 w 5602166"/>
              <a:gd name="connsiteY355" fmla="*/ 559354 h 6858000"/>
              <a:gd name="connsiteX356" fmla="*/ 1708511 w 5602166"/>
              <a:gd name="connsiteY356" fmla="*/ 558978 h 6858000"/>
              <a:gd name="connsiteX357" fmla="*/ 1742422 w 5602166"/>
              <a:gd name="connsiteY357" fmla="*/ 559732 h 6858000"/>
              <a:gd name="connsiteX358" fmla="*/ 1777464 w 5602166"/>
              <a:gd name="connsiteY358" fmla="*/ 559357 h 6858000"/>
              <a:gd name="connsiteX359" fmla="*/ 1812506 w 5602166"/>
              <a:gd name="connsiteY359" fmla="*/ 559734 h 6858000"/>
              <a:gd name="connsiteX360" fmla="*/ 1847173 w 5602166"/>
              <a:gd name="connsiteY360" fmla="*/ 559736 h 6858000"/>
              <a:gd name="connsiteX361" fmla="*/ 1881462 w 5602166"/>
              <a:gd name="connsiteY361" fmla="*/ 559359 h 6858000"/>
              <a:gd name="connsiteX362" fmla="*/ 1916503 w 5602166"/>
              <a:gd name="connsiteY362" fmla="*/ 558984 h 6858000"/>
              <a:gd name="connsiteX363" fmla="*/ 1950793 w 5602166"/>
              <a:gd name="connsiteY363" fmla="*/ 559363 h 6858000"/>
              <a:gd name="connsiteX364" fmla="*/ 1985834 w 5602166"/>
              <a:gd name="connsiteY364" fmla="*/ 559741 h 6858000"/>
              <a:gd name="connsiteX365" fmla="*/ 2020501 w 5602166"/>
              <a:gd name="connsiteY365" fmla="*/ 559743 h 6858000"/>
              <a:gd name="connsiteX366" fmla="*/ 2055166 w 5602166"/>
              <a:gd name="connsiteY366" fmla="*/ 559743 h 6858000"/>
              <a:gd name="connsiteX367" fmla="*/ 2089832 w 5602166"/>
              <a:gd name="connsiteY367" fmla="*/ 558991 h 6858000"/>
              <a:gd name="connsiteX368" fmla="*/ 2124497 w 5602166"/>
              <a:gd name="connsiteY368" fmla="*/ 558991 h 6858000"/>
              <a:gd name="connsiteX369" fmla="*/ 2159163 w 5602166"/>
              <a:gd name="connsiteY369" fmla="*/ 559747 h 6858000"/>
              <a:gd name="connsiteX370" fmla="*/ 2193830 w 5602166"/>
              <a:gd name="connsiteY370" fmla="*/ 559747 h 6858000"/>
              <a:gd name="connsiteX371" fmla="*/ 2228494 w 5602166"/>
              <a:gd name="connsiteY371" fmla="*/ 559750 h 6858000"/>
              <a:gd name="connsiteX372" fmla="*/ 2263161 w 5602166"/>
              <a:gd name="connsiteY372" fmla="*/ 559750 h 6858000"/>
              <a:gd name="connsiteX373" fmla="*/ 2297825 w 5602166"/>
              <a:gd name="connsiteY373" fmla="*/ 558999 h 6858000"/>
              <a:gd name="connsiteX374" fmla="*/ 2332868 w 5602166"/>
              <a:gd name="connsiteY374" fmla="*/ 559376 h 6858000"/>
              <a:gd name="connsiteX375" fmla="*/ 2367157 w 5602166"/>
              <a:gd name="connsiteY375" fmla="*/ 559754 h 6858000"/>
              <a:gd name="connsiteX376" fmla="*/ 2398056 w 5602166"/>
              <a:gd name="connsiteY376" fmla="*/ 559754 h 6858000"/>
              <a:gd name="connsiteX377" fmla="*/ 2401821 w 5602166"/>
              <a:gd name="connsiteY377" fmla="*/ 559754 h 6858000"/>
              <a:gd name="connsiteX378" fmla="*/ 2436488 w 5602166"/>
              <a:gd name="connsiteY378" fmla="*/ 559755 h 6858000"/>
              <a:gd name="connsiteX379" fmla="*/ 2471153 w 5602166"/>
              <a:gd name="connsiteY379" fmla="*/ 559758 h 6858000"/>
              <a:gd name="connsiteX380" fmla="*/ 2505819 w 5602166"/>
              <a:gd name="connsiteY380" fmla="*/ 559004 h 6858000"/>
              <a:gd name="connsiteX381" fmla="*/ 2540486 w 5602166"/>
              <a:gd name="connsiteY381" fmla="*/ 559761 h 6858000"/>
              <a:gd name="connsiteX382" fmla="*/ 2575150 w 5602166"/>
              <a:gd name="connsiteY382" fmla="*/ 559760 h 6858000"/>
              <a:gd name="connsiteX383" fmla="*/ 2609816 w 5602166"/>
              <a:gd name="connsiteY383" fmla="*/ 559763 h 6858000"/>
              <a:gd name="connsiteX384" fmla="*/ 2644481 w 5602166"/>
              <a:gd name="connsiteY384" fmla="*/ 559764 h 6858000"/>
              <a:gd name="connsiteX385" fmla="*/ 2679147 w 5602166"/>
              <a:gd name="connsiteY385" fmla="*/ 559011 h 6858000"/>
              <a:gd name="connsiteX386" fmla="*/ 2714190 w 5602166"/>
              <a:gd name="connsiteY386" fmla="*/ 559389 h 6858000"/>
              <a:gd name="connsiteX387" fmla="*/ 2748478 w 5602166"/>
              <a:gd name="connsiteY387" fmla="*/ 559767 h 6858000"/>
              <a:gd name="connsiteX388" fmla="*/ 2783144 w 5602166"/>
              <a:gd name="connsiteY388" fmla="*/ 559769 h 6858000"/>
              <a:gd name="connsiteX389" fmla="*/ 2817810 w 5602166"/>
              <a:gd name="connsiteY389" fmla="*/ 559769 h 6858000"/>
              <a:gd name="connsiteX390" fmla="*/ 2852851 w 5602166"/>
              <a:gd name="connsiteY390" fmla="*/ 560147 h 6858000"/>
              <a:gd name="connsiteX391" fmla="*/ 2887520 w 5602166"/>
              <a:gd name="connsiteY391" fmla="*/ 559396 h 6858000"/>
              <a:gd name="connsiteX392" fmla="*/ 2922182 w 5602166"/>
              <a:gd name="connsiteY392" fmla="*/ 559397 h 6858000"/>
              <a:gd name="connsiteX393" fmla="*/ 2956472 w 5602166"/>
              <a:gd name="connsiteY393" fmla="*/ 559774 h 6858000"/>
              <a:gd name="connsiteX394" fmla="*/ 2991137 w 5602166"/>
              <a:gd name="connsiteY394" fmla="*/ 559775 h 6858000"/>
              <a:gd name="connsiteX395" fmla="*/ 3026180 w 5602166"/>
              <a:gd name="connsiteY395" fmla="*/ 560153 h 6858000"/>
              <a:gd name="connsiteX396" fmla="*/ 3061223 w 5602166"/>
              <a:gd name="connsiteY396" fmla="*/ 559778 h 6858000"/>
              <a:gd name="connsiteX397" fmla="*/ 3095512 w 5602166"/>
              <a:gd name="connsiteY397" fmla="*/ 559402 h 6858000"/>
              <a:gd name="connsiteX398" fmla="*/ 3130178 w 5602166"/>
              <a:gd name="connsiteY398" fmla="*/ 559403 h 6858000"/>
              <a:gd name="connsiteX399" fmla="*/ 3164466 w 5602166"/>
              <a:gd name="connsiteY399" fmla="*/ 559782 h 6858000"/>
              <a:gd name="connsiteX400" fmla="*/ 3199509 w 5602166"/>
              <a:gd name="connsiteY400" fmla="*/ 560159 h 6858000"/>
              <a:gd name="connsiteX401" fmla="*/ 3234175 w 5602166"/>
              <a:gd name="connsiteY401" fmla="*/ 560160 h 6858000"/>
              <a:gd name="connsiteX402" fmla="*/ 3269217 w 5602166"/>
              <a:gd name="connsiteY402" fmla="*/ 559785 h 6858000"/>
              <a:gd name="connsiteX403" fmla="*/ 3303506 w 5602166"/>
              <a:gd name="connsiteY403" fmla="*/ 559410 h 6858000"/>
              <a:gd name="connsiteX404" fmla="*/ 3338172 w 5602166"/>
              <a:gd name="connsiteY404" fmla="*/ 559411 h 6858000"/>
              <a:gd name="connsiteX405" fmla="*/ 3372460 w 5602166"/>
              <a:gd name="connsiteY405" fmla="*/ 559790 h 6858000"/>
              <a:gd name="connsiteX406" fmla="*/ 3407503 w 5602166"/>
              <a:gd name="connsiteY406" fmla="*/ 560166 h 6858000"/>
              <a:gd name="connsiteX407" fmla="*/ 3442545 w 5602166"/>
              <a:gd name="connsiteY407" fmla="*/ 559792 h 6858000"/>
              <a:gd name="connsiteX408" fmla="*/ 3477211 w 5602166"/>
              <a:gd name="connsiteY408" fmla="*/ 559793 h 6858000"/>
              <a:gd name="connsiteX409" fmla="*/ 3511500 w 5602166"/>
              <a:gd name="connsiteY409" fmla="*/ 559417 h 6858000"/>
              <a:gd name="connsiteX410" fmla="*/ 3545789 w 5602166"/>
              <a:gd name="connsiteY410" fmla="*/ 559795 h 6858000"/>
              <a:gd name="connsiteX411" fmla="*/ 3580831 w 5602166"/>
              <a:gd name="connsiteY411" fmla="*/ 560173 h 6858000"/>
              <a:gd name="connsiteX412" fmla="*/ 3615496 w 5602166"/>
              <a:gd name="connsiteY412" fmla="*/ 560174 h 6858000"/>
              <a:gd name="connsiteX413" fmla="*/ 3650538 w 5602166"/>
              <a:gd name="connsiteY413" fmla="*/ 559799 h 6858000"/>
              <a:gd name="connsiteX414" fmla="*/ 3684827 w 5602166"/>
              <a:gd name="connsiteY414" fmla="*/ 559424 h 6858000"/>
              <a:gd name="connsiteX415" fmla="*/ 3719493 w 5602166"/>
              <a:gd name="connsiteY415" fmla="*/ 559426 h 6858000"/>
              <a:gd name="connsiteX416" fmla="*/ 3754158 w 5602166"/>
              <a:gd name="connsiteY416" fmla="*/ 560179 h 6858000"/>
              <a:gd name="connsiteX417" fmla="*/ 3788825 w 5602166"/>
              <a:gd name="connsiteY417" fmla="*/ 560180 h 6858000"/>
              <a:gd name="connsiteX418" fmla="*/ 3823865 w 5602166"/>
              <a:gd name="connsiteY418" fmla="*/ 559805 h 6858000"/>
              <a:gd name="connsiteX419" fmla="*/ 3858532 w 5602166"/>
              <a:gd name="connsiteY419" fmla="*/ 559805 h 6858000"/>
              <a:gd name="connsiteX420" fmla="*/ 3892821 w 5602166"/>
              <a:gd name="connsiteY420" fmla="*/ 559430 h 6858000"/>
              <a:gd name="connsiteX421" fmla="*/ 3927864 w 5602166"/>
              <a:gd name="connsiteY421" fmla="*/ 559807 h 6858000"/>
              <a:gd name="connsiteX422" fmla="*/ 3962153 w 5602166"/>
              <a:gd name="connsiteY422" fmla="*/ 560187 h 6858000"/>
              <a:gd name="connsiteX423" fmla="*/ 3996817 w 5602166"/>
              <a:gd name="connsiteY423" fmla="*/ 560187 h 6858000"/>
              <a:gd name="connsiteX424" fmla="*/ 4031860 w 5602166"/>
              <a:gd name="connsiteY424" fmla="*/ 559812 h 6858000"/>
              <a:gd name="connsiteX425" fmla="*/ 4066903 w 5602166"/>
              <a:gd name="connsiteY425" fmla="*/ 560190 h 6858000"/>
              <a:gd name="connsiteX426" fmla="*/ 4101192 w 5602166"/>
              <a:gd name="connsiteY426" fmla="*/ 559814 h 6858000"/>
              <a:gd name="connsiteX427" fmla="*/ 4135857 w 5602166"/>
              <a:gd name="connsiteY427" fmla="*/ 559817 h 6858000"/>
              <a:gd name="connsiteX428" fmla="*/ 4170146 w 5602166"/>
              <a:gd name="connsiteY428" fmla="*/ 560193 h 6858000"/>
              <a:gd name="connsiteX429" fmla="*/ 4205189 w 5602166"/>
              <a:gd name="connsiteY429" fmla="*/ 559818 h 6858000"/>
              <a:gd name="connsiteX430" fmla="*/ 4239854 w 5602166"/>
              <a:gd name="connsiteY430" fmla="*/ 559820 h 6858000"/>
              <a:gd name="connsiteX431" fmla="*/ 4274897 w 5602166"/>
              <a:gd name="connsiteY431" fmla="*/ 560196 h 6858000"/>
              <a:gd name="connsiteX432" fmla="*/ 4309185 w 5602166"/>
              <a:gd name="connsiteY432" fmla="*/ 559822 h 6858000"/>
              <a:gd name="connsiteX433" fmla="*/ 4343473 w 5602166"/>
              <a:gd name="connsiteY433" fmla="*/ 560199 h 6858000"/>
              <a:gd name="connsiteX434" fmla="*/ 4378139 w 5602166"/>
              <a:gd name="connsiteY434" fmla="*/ 560200 h 6858000"/>
              <a:gd name="connsiteX435" fmla="*/ 4409790 w 5602166"/>
              <a:gd name="connsiteY435" fmla="*/ 559449 h 6858000"/>
              <a:gd name="connsiteX436" fmla="*/ 4413182 w 5602166"/>
              <a:gd name="connsiteY436" fmla="*/ 559825 h 6858000"/>
              <a:gd name="connsiteX437" fmla="*/ 4421849 w 5602166"/>
              <a:gd name="connsiteY437" fmla="*/ 560201 h 6858000"/>
              <a:gd name="connsiteX438" fmla="*/ 4430515 w 5602166"/>
              <a:gd name="connsiteY438" fmla="*/ 560579 h 6858000"/>
              <a:gd name="connsiteX439" fmla="*/ 4439559 w 5602166"/>
              <a:gd name="connsiteY439" fmla="*/ 561333 h 6858000"/>
              <a:gd name="connsiteX440" fmla="*/ 4447848 w 5602166"/>
              <a:gd name="connsiteY440" fmla="*/ 562087 h 6858000"/>
              <a:gd name="connsiteX441" fmla="*/ 4456514 w 5602166"/>
              <a:gd name="connsiteY441" fmla="*/ 563217 h 6858000"/>
              <a:gd name="connsiteX442" fmla="*/ 4465180 w 5602166"/>
              <a:gd name="connsiteY442" fmla="*/ 564349 h 6858000"/>
              <a:gd name="connsiteX443" fmla="*/ 4473848 w 5602166"/>
              <a:gd name="connsiteY443" fmla="*/ 566232 h 6858000"/>
              <a:gd name="connsiteX444" fmla="*/ 4482891 w 5602166"/>
              <a:gd name="connsiteY444" fmla="*/ 567740 h 6858000"/>
              <a:gd name="connsiteX445" fmla="*/ 4491556 w 5602166"/>
              <a:gd name="connsiteY445" fmla="*/ 569625 h 6858000"/>
              <a:gd name="connsiteX446" fmla="*/ 4500600 w 5602166"/>
              <a:gd name="connsiteY446" fmla="*/ 571885 h 6858000"/>
              <a:gd name="connsiteX447" fmla="*/ 4508512 w 5602166"/>
              <a:gd name="connsiteY447" fmla="*/ 573771 h 6858000"/>
              <a:gd name="connsiteX448" fmla="*/ 4517179 w 5602166"/>
              <a:gd name="connsiteY448" fmla="*/ 576408 h 6858000"/>
              <a:gd name="connsiteX449" fmla="*/ 4526222 w 5602166"/>
              <a:gd name="connsiteY449" fmla="*/ 580176 h 6858000"/>
              <a:gd name="connsiteX450" fmla="*/ 4534889 w 5602166"/>
              <a:gd name="connsiteY450" fmla="*/ 582814 h 6858000"/>
              <a:gd name="connsiteX451" fmla="*/ 4543179 w 5602166"/>
              <a:gd name="connsiteY451" fmla="*/ 586583 h 6858000"/>
              <a:gd name="connsiteX452" fmla="*/ 4552224 w 5602166"/>
              <a:gd name="connsiteY452" fmla="*/ 589596 h 6858000"/>
              <a:gd name="connsiteX453" fmla="*/ 4561265 w 5602166"/>
              <a:gd name="connsiteY453" fmla="*/ 594119 h 6858000"/>
              <a:gd name="connsiteX454" fmla="*/ 4569555 w 5602166"/>
              <a:gd name="connsiteY454" fmla="*/ 598640 h 6858000"/>
              <a:gd name="connsiteX455" fmla="*/ 4578599 w 5602166"/>
              <a:gd name="connsiteY455" fmla="*/ 603163 h 6858000"/>
              <a:gd name="connsiteX456" fmla="*/ 4586511 w 5602166"/>
              <a:gd name="connsiteY456" fmla="*/ 608062 h 6858000"/>
              <a:gd name="connsiteX457" fmla="*/ 4595555 w 5602166"/>
              <a:gd name="connsiteY457" fmla="*/ 613336 h 6858000"/>
              <a:gd name="connsiteX458" fmla="*/ 4604600 w 5602166"/>
              <a:gd name="connsiteY458" fmla="*/ 618613 h 6858000"/>
              <a:gd name="connsiteX459" fmla="*/ 4612889 w 5602166"/>
              <a:gd name="connsiteY459" fmla="*/ 625397 h 6858000"/>
              <a:gd name="connsiteX460" fmla="*/ 4621179 w 5602166"/>
              <a:gd name="connsiteY460" fmla="*/ 630670 h 6858000"/>
              <a:gd name="connsiteX461" fmla="*/ 4630599 w 5602166"/>
              <a:gd name="connsiteY461" fmla="*/ 637831 h 6858000"/>
              <a:gd name="connsiteX462" fmla="*/ 4639266 w 5602166"/>
              <a:gd name="connsiteY462" fmla="*/ 645743 h 6858000"/>
              <a:gd name="connsiteX463" fmla="*/ 4647554 w 5602166"/>
              <a:gd name="connsiteY463" fmla="*/ 653279 h 6858000"/>
              <a:gd name="connsiteX464" fmla="*/ 4656223 w 5602166"/>
              <a:gd name="connsiteY464" fmla="*/ 661192 h 6858000"/>
              <a:gd name="connsiteX465" fmla="*/ 4665265 w 5602166"/>
              <a:gd name="connsiteY465" fmla="*/ 670990 h 6858000"/>
              <a:gd name="connsiteX466" fmla="*/ 4674310 w 5602166"/>
              <a:gd name="connsiteY466" fmla="*/ 680786 h 6858000"/>
              <a:gd name="connsiteX467" fmla="*/ 4682599 w 5602166"/>
              <a:gd name="connsiteY467" fmla="*/ 689832 h 6858000"/>
              <a:gd name="connsiteX468" fmla="*/ 4690512 w 5602166"/>
              <a:gd name="connsiteY468" fmla="*/ 700758 h 6858000"/>
              <a:gd name="connsiteX469" fmla="*/ 4700687 w 5602166"/>
              <a:gd name="connsiteY469" fmla="*/ 714699 h 6858000"/>
              <a:gd name="connsiteX470" fmla="*/ 4708977 w 5602166"/>
              <a:gd name="connsiteY470" fmla="*/ 729020 h 6858000"/>
              <a:gd name="connsiteX471" fmla="*/ 4718021 w 5602166"/>
              <a:gd name="connsiteY471" fmla="*/ 743337 h 6858000"/>
              <a:gd name="connsiteX472" fmla="*/ 4725556 w 5602166"/>
              <a:gd name="connsiteY472" fmla="*/ 758410 h 6858000"/>
              <a:gd name="connsiteX473" fmla="*/ 4733471 w 5602166"/>
              <a:gd name="connsiteY473" fmla="*/ 776120 h 6858000"/>
              <a:gd name="connsiteX474" fmla="*/ 4739876 w 5602166"/>
              <a:gd name="connsiteY474" fmla="*/ 793830 h 6858000"/>
              <a:gd name="connsiteX475" fmla="*/ 4746283 w 5602166"/>
              <a:gd name="connsiteY475" fmla="*/ 812294 h 6858000"/>
              <a:gd name="connsiteX476" fmla="*/ 4750804 w 5602166"/>
              <a:gd name="connsiteY476" fmla="*/ 831133 h 6858000"/>
              <a:gd name="connsiteX477" fmla="*/ 4754950 w 5602166"/>
              <a:gd name="connsiteY477" fmla="*/ 850349 h 6858000"/>
              <a:gd name="connsiteX478" fmla="*/ 4757588 w 5602166"/>
              <a:gd name="connsiteY478" fmla="*/ 869568 h 6858000"/>
              <a:gd name="connsiteX479" fmla="*/ 4759097 w 5602166"/>
              <a:gd name="connsiteY479" fmla="*/ 889162 h 6858000"/>
              <a:gd name="connsiteX480" fmla="*/ 4760227 w 5602166"/>
              <a:gd name="connsiteY480" fmla="*/ 909886 h 6858000"/>
              <a:gd name="connsiteX481" fmla="*/ 4759099 w 5602166"/>
              <a:gd name="connsiteY481" fmla="*/ 929856 h 6858000"/>
              <a:gd name="connsiteX482" fmla="*/ 4757968 w 5602166"/>
              <a:gd name="connsiteY482" fmla="*/ 949825 h 6858000"/>
              <a:gd name="connsiteX483" fmla="*/ 4755331 w 5602166"/>
              <a:gd name="connsiteY483" fmla="*/ 969797 h 6858000"/>
              <a:gd name="connsiteX484" fmla="*/ 4751188 w 5602166"/>
              <a:gd name="connsiteY484" fmla="*/ 989012 h 6858000"/>
              <a:gd name="connsiteX485" fmla="*/ 4745913 w 5602166"/>
              <a:gd name="connsiteY485" fmla="*/ 1007852 h 6858000"/>
              <a:gd name="connsiteX486" fmla="*/ 4740262 w 5602166"/>
              <a:gd name="connsiteY486" fmla="*/ 1026316 h 6858000"/>
              <a:gd name="connsiteX487" fmla="*/ 4733480 w 5602166"/>
              <a:gd name="connsiteY487" fmla="*/ 1044402 h 6858000"/>
              <a:gd name="connsiteX488" fmla="*/ 4725567 w 5602166"/>
              <a:gd name="connsiteY488" fmla="*/ 1061357 h 6858000"/>
              <a:gd name="connsiteX489" fmla="*/ 4718031 w 5602166"/>
              <a:gd name="connsiteY489" fmla="*/ 1076429 h 6858000"/>
              <a:gd name="connsiteX490" fmla="*/ 4709742 w 5602166"/>
              <a:gd name="connsiteY490" fmla="*/ 1090747 h 6858000"/>
              <a:gd name="connsiteX491" fmla="*/ 4700323 w 5602166"/>
              <a:gd name="connsiteY491" fmla="*/ 1105443 h 6858000"/>
              <a:gd name="connsiteX492" fmla="*/ 4690527 w 5602166"/>
              <a:gd name="connsiteY492" fmla="*/ 1119006 h 6858000"/>
              <a:gd name="connsiteX493" fmla="*/ 4682615 w 5602166"/>
              <a:gd name="connsiteY493" fmla="*/ 1129180 h 6858000"/>
              <a:gd name="connsiteX494" fmla="*/ 4673948 w 5602166"/>
              <a:gd name="connsiteY494" fmla="*/ 1139353 h 6858000"/>
              <a:gd name="connsiteX495" fmla="*/ 4664906 w 5602166"/>
              <a:gd name="connsiteY495" fmla="*/ 1149150 h 6858000"/>
              <a:gd name="connsiteX496" fmla="*/ 4655485 w 5602166"/>
              <a:gd name="connsiteY496" fmla="*/ 1158568 h 6858000"/>
              <a:gd name="connsiteX497" fmla="*/ 4647572 w 5602166"/>
              <a:gd name="connsiteY497" fmla="*/ 1166481 h 6858000"/>
              <a:gd name="connsiteX498" fmla="*/ 4639284 w 5602166"/>
              <a:gd name="connsiteY498" fmla="*/ 1174018 h 6858000"/>
              <a:gd name="connsiteX499" fmla="*/ 4630994 w 5602166"/>
              <a:gd name="connsiteY499" fmla="*/ 1181552 h 6858000"/>
              <a:gd name="connsiteX500" fmla="*/ 4620822 w 5602166"/>
              <a:gd name="connsiteY500" fmla="*/ 1188711 h 6858000"/>
              <a:gd name="connsiteX501" fmla="*/ 4612909 w 5602166"/>
              <a:gd name="connsiteY501" fmla="*/ 1195117 h 6858000"/>
              <a:gd name="connsiteX502" fmla="*/ 4604619 w 5602166"/>
              <a:gd name="connsiteY502" fmla="*/ 1200391 h 6858000"/>
              <a:gd name="connsiteX503" fmla="*/ 4595576 w 5602166"/>
              <a:gd name="connsiteY503" fmla="*/ 1206421 h 6858000"/>
              <a:gd name="connsiteX504" fmla="*/ 4586532 w 5602166"/>
              <a:gd name="connsiteY504" fmla="*/ 1211696 h 6858000"/>
              <a:gd name="connsiteX505" fmla="*/ 4578244 w 5602166"/>
              <a:gd name="connsiteY505" fmla="*/ 1216216 h 6858000"/>
              <a:gd name="connsiteX506" fmla="*/ 4569578 w 5602166"/>
              <a:gd name="connsiteY506" fmla="*/ 1221116 h 6858000"/>
              <a:gd name="connsiteX507" fmla="*/ 4560912 w 5602166"/>
              <a:gd name="connsiteY507" fmla="*/ 1225261 h 6858000"/>
              <a:gd name="connsiteX508" fmla="*/ 4551867 w 5602166"/>
              <a:gd name="connsiteY508" fmla="*/ 1229781 h 6858000"/>
              <a:gd name="connsiteX509" fmla="*/ 4543203 w 5602166"/>
              <a:gd name="connsiteY509" fmla="*/ 1233173 h 6858000"/>
              <a:gd name="connsiteX510" fmla="*/ 4535289 w 5602166"/>
              <a:gd name="connsiteY510" fmla="*/ 1236563 h 6858000"/>
              <a:gd name="connsiteX511" fmla="*/ 4526624 w 5602166"/>
              <a:gd name="connsiteY511" fmla="*/ 1239955 h 6858000"/>
              <a:gd name="connsiteX512" fmla="*/ 4517202 w 5602166"/>
              <a:gd name="connsiteY512" fmla="*/ 1243345 h 6858000"/>
              <a:gd name="connsiteX513" fmla="*/ 4508912 w 5602166"/>
              <a:gd name="connsiteY513" fmla="*/ 1244851 h 6858000"/>
              <a:gd name="connsiteX514" fmla="*/ 4500625 w 5602166"/>
              <a:gd name="connsiteY514" fmla="*/ 1247866 h 6858000"/>
              <a:gd name="connsiteX515" fmla="*/ 4491582 w 5602166"/>
              <a:gd name="connsiteY515" fmla="*/ 1250126 h 6858000"/>
              <a:gd name="connsiteX516" fmla="*/ 4482915 w 5602166"/>
              <a:gd name="connsiteY516" fmla="*/ 1252011 h 6858000"/>
              <a:gd name="connsiteX517" fmla="*/ 4473872 w 5602166"/>
              <a:gd name="connsiteY517" fmla="*/ 1253515 h 6858000"/>
              <a:gd name="connsiteX518" fmla="*/ 4465581 w 5602166"/>
              <a:gd name="connsiteY518" fmla="*/ 1255778 h 6858000"/>
              <a:gd name="connsiteX519" fmla="*/ 4457292 w 5602166"/>
              <a:gd name="connsiteY519" fmla="*/ 1256530 h 6858000"/>
              <a:gd name="connsiteX520" fmla="*/ 4448248 w 5602166"/>
              <a:gd name="connsiteY520" fmla="*/ 1258037 h 6858000"/>
              <a:gd name="connsiteX521" fmla="*/ 4439206 w 5602166"/>
              <a:gd name="connsiteY521" fmla="*/ 1258037 h 6858000"/>
              <a:gd name="connsiteX522" fmla="*/ 4430540 w 5602166"/>
              <a:gd name="connsiteY522" fmla="*/ 1259168 h 6858000"/>
              <a:gd name="connsiteX523" fmla="*/ 4422251 w 5602166"/>
              <a:gd name="connsiteY523" fmla="*/ 1259167 h 6858000"/>
              <a:gd name="connsiteX524" fmla="*/ 4413208 w 5602166"/>
              <a:gd name="connsiteY524" fmla="*/ 1259920 h 6858000"/>
              <a:gd name="connsiteX525" fmla="*/ 4410569 w 5602166"/>
              <a:gd name="connsiteY525" fmla="*/ 1259544 h 6858000"/>
              <a:gd name="connsiteX526" fmla="*/ 4378542 w 5602166"/>
              <a:gd name="connsiteY526" fmla="*/ 1259919 h 6858000"/>
              <a:gd name="connsiteX527" fmla="*/ 4343875 w 5602166"/>
              <a:gd name="connsiteY527" fmla="*/ 1259919 h 6858000"/>
              <a:gd name="connsiteX528" fmla="*/ 4309210 w 5602166"/>
              <a:gd name="connsiteY528" fmla="*/ 1259163 h 6858000"/>
              <a:gd name="connsiteX529" fmla="*/ 4274922 w 5602166"/>
              <a:gd name="connsiteY529" fmla="*/ 1259540 h 6858000"/>
              <a:gd name="connsiteX530" fmla="*/ 4240256 w 5602166"/>
              <a:gd name="connsiteY530" fmla="*/ 1259538 h 6858000"/>
              <a:gd name="connsiteX531" fmla="*/ 4205214 w 5602166"/>
              <a:gd name="connsiteY531" fmla="*/ 1259913 h 6858000"/>
              <a:gd name="connsiteX532" fmla="*/ 4170547 w 5602166"/>
              <a:gd name="connsiteY532" fmla="*/ 1259912 h 6858000"/>
              <a:gd name="connsiteX533" fmla="*/ 4135505 w 5602166"/>
              <a:gd name="connsiteY533" fmla="*/ 1259534 h 6858000"/>
              <a:gd name="connsiteX534" fmla="*/ 4101593 w 5602166"/>
              <a:gd name="connsiteY534" fmla="*/ 1259533 h 6858000"/>
              <a:gd name="connsiteX535" fmla="*/ 4066927 w 5602166"/>
              <a:gd name="connsiteY535" fmla="*/ 1259532 h 6858000"/>
              <a:gd name="connsiteX536" fmla="*/ 4031885 w 5602166"/>
              <a:gd name="connsiteY536" fmla="*/ 1259907 h 6858000"/>
              <a:gd name="connsiteX537" fmla="*/ 3997218 w 5602166"/>
              <a:gd name="connsiteY537" fmla="*/ 1259905 h 6858000"/>
              <a:gd name="connsiteX538" fmla="*/ 3962176 w 5602166"/>
              <a:gd name="connsiteY538" fmla="*/ 1259528 h 6858000"/>
              <a:gd name="connsiteX539" fmla="*/ 3927511 w 5602166"/>
              <a:gd name="connsiteY539" fmla="*/ 1259526 h 6858000"/>
              <a:gd name="connsiteX540" fmla="*/ 3893598 w 5602166"/>
              <a:gd name="connsiteY540" fmla="*/ 1259526 h 6858000"/>
              <a:gd name="connsiteX541" fmla="*/ 3858934 w 5602166"/>
              <a:gd name="connsiteY541" fmla="*/ 1259524 h 6858000"/>
              <a:gd name="connsiteX542" fmla="*/ 3823891 w 5602166"/>
              <a:gd name="connsiteY542" fmla="*/ 1259899 h 6858000"/>
              <a:gd name="connsiteX543" fmla="*/ 3788849 w 5602166"/>
              <a:gd name="connsiteY543" fmla="*/ 1259522 h 6858000"/>
              <a:gd name="connsiteX544" fmla="*/ 3754182 w 5602166"/>
              <a:gd name="connsiteY544" fmla="*/ 1259521 h 6858000"/>
              <a:gd name="connsiteX545" fmla="*/ 3719894 w 5602166"/>
              <a:gd name="connsiteY545" fmla="*/ 1259141 h 6858000"/>
              <a:gd name="connsiteX546" fmla="*/ 3685606 w 5602166"/>
              <a:gd name="connsiteY546" fmla="*/ 1259519 h 6858000"/>
              <a:gd name="connsiteX547" fmla="*/ 3650563 w 5602166"/>
              <a:gd name="connsiteY547" fmla="*/ 1259894 h 6858000"/>
              <a:gd name="connsiteX548" fmla="*/ 3615521 w 5602166"/>
              <a:gd name="connsiteY548" fmla="*/ 1259515 h 6858000"/>
              <a:gd name="connsiteX549" fmla="*/ 3580856 w 5602166"/>
              <a:gd name="connsiteY549" fmla="*/ 1259514 h 6858000"/>
              <a:gd name="connsiteX550" fmla="*/ 3546189 w 5602166"/>
              <a:gd name="connsiteY550" fmla="*/ 1259513 h 6858000"/>
              <a:gd name="connsiteX551" fmla="*/ 3535639 w 5602166"/>
              <a:gd name="connsiteY551" fmla="*/ 1259514 h 6858000"/>
              <a:gd name="connsiteX552" fmla="*/ 3523581 w 5602166"/>
              <a:gd name="connsiteY552" fmla="*/ 1259512 h 6858000"/>
              <a:gd name="connsiteX553" fmla="*/ 3511899 w 5602166"/>
              <a:gd name="connsiteY553" fmla="*/ 1259889 h 6858000"/>
              <a:gd name="connsiteX554" fmla="*/ 3503236 w 5602166"/>
              <a:gd name="connsiteY554" fmla="*/ 1261018 h 6858000"/>
              <a:gd name="connsiteX555" fmla="*/ 3493815 w 5602166"/>
              <a:gd name="connsiteY555" fmla="*/ 1262149 h 6858000"/>
              <a:gd name="connsiteX556" fmla="*/ 3485524 w 5602166"/>
              <a:gd name="connsiteY556" fmla="*/ 1262903 h 6858000"/>
              <a:gd name="connsiteX557" fmla="*/ 3477236 w 5602166"/>
              <a:gd name="connsiteY557" fmla="*/ 1264408 h 6858000"/>
              <a:gd name="connsiteX558" fmla="*/ 3468569 w 5602166"/>
              <a:gd name="connsiteY558" fmla="*/ 1265539 h 6858000"/>
              <a:gd name="connsiteX559" fmla="*/ 3459525 w 5602166"/>
              <a:gd name="connsiteY559" fmla="*/ 1267799 h 6858000"/>
              <a:gd name="connsiteX560" fmla="*/ 3451237 w 5602166"/>
              <a:gd name="connsiteY560" fmla="*/ 1270060 h 6858000"/>
              <a:gd name="connsiteX561" fmla="*/ 3442570 w 5602166"/>
              <a:gd name="connsiteY561" fmla="*/ 1271944 h 6858000"/>
              <a:gd name="connsiteX562" fmla="*/ 3433525 w 5602166"/>
              <a:gd name="connsiteY562" fmla="*/ 1274205 h 6858000"/>
              <a:gd name="connsiteX563" fmla="*/ 3424860 w 5602166"/>
              <a:gd name="connsiteY563" fmla="*/ 1277595 h 6858000"/>
              <a:gd name="connsiteX564" fmla="*/ 3416194 w 5602166"/>
              <a:gd name="connsiteY564" fmla="*/ 1280233 h 6858000"/>
              <a:gd name="connsiteX565" fmla="*/ 3408281 w 5602166"/>
              <a:gd name="connsiteY565" fmla="*/ 1283623 h 6858000"/>
              <a:gd name="connsiteX566" fmla="*/ 3398485 w 5602166"/>
              <a:gd name="connsiteY566" fmla="*/ 1287391 h 6858000"/>
              <a:gd name="connsiteX567" fmla="*/ 3390194 w 5602166"/>
              <a:gd name="connsiteY567" fmla="*/ 1291158 h 6858000"/>
              <a:gd name="connsiteX568" fmla="*/ 3381529 w 5602166"/>
              <a:gd name="connsiteY568" fmla="*/ 1295302 h 6858000"/>
              <a:gd name="connsiteX569" fmla="*/ 3373239 w 5602166"/>
              <a:gd name="connsiteY569" fmla="*/ 1299825 h 6858000"/>
              <a:gd name="connsiteX570" fmla="*/ 3364197 w 5602166"/>
              <a:gd name="connsiteY570" fmla="*/ 1304346 h 6858000"/>
              <a:gd name="connsiteX571" fmla="*/ 3355529 w 5602166"/>
              <a:gd name="connsiteY571" fmla="*/ 1309244 h 6858000"/>
              <a:gd name="connsiteX572" fmla="*/ 3346862 w 5602166"/>
              <a:gd name="connsiteY572" fmla="*/ 1314896 h 6858000"/>
              <a:gd name="connsiteX573" fmla="*/ 3338574 w 5602166"/>
              <a:gd name="connsiteY573" fmla="*/ 1320171 h 6858000"/>
              <a:gd name="connsiteX574" fmla="*/ 3329532 w 5602166"/>
              <a:gd name="connsiteY574" fmla="*/ 1326199 h 6858000"/>
              <a:gd name="connsiteX575" fmla="*/ 3320489 w 5602166"/>
              <a:gd name="connsiteY575" fmla="*/ 1333734 h 6858000"/>
              <a:gd name="connsiteX576" fmla="*/ 3311822 w 5602166"/>
              <a:gd name="connsiteY576" fmla="*/ 1340140 h 6858000"/>
              <a:gd name="connsiteX577" fmla="*/ 3303534 w 5602166"/>
              <a:gd name="connsiteY577" fmla="*/ 1347676 h 6858000"/>
              <a:gd name="connsiteX578" fmla="*/ 3294867 w 5602166"/>
              <a:gd name="connsiteY578" fmla="*/ 1355588 h 6858000"/>
              <a:gd name="connsiteX579" fmla="*/ 3285825 w 5602166"/>
              <a:gd name="connsiteY579" fmla="*/ 1364631 h 6858000"/>
              <a:gd name="connsiteX580" fmla="*/ 3277535 w 5602166"/>
              <a:gd name="connsiteY580" fmla="*/ 1372920 h 6858000"/>
              <a:gd name="connsiteX581" fmla="*/ 3268869 w 5602166"/>
              <a:gd name="connsiteY581" fmla="*/ 1382340 h 6858000"/>
              <a:gd name="connsiteX582" fmla="*/ 3259826 w 5602166"/>
              <a:gd name="connsiteY582" fmla="*/ 1394398 h 6858000"/>
              <a:gd name="connsiteX583" fmla="*/ 3250782 w 5602166"/>
              <a:gd name="connsiteY583" fmla="*/ 1406455 h 6858000"/>
              <a:gd name="connsiteX584" fmla="*/ 3242117 w 5602166"/>
              <a:gd name="connsiteY584" fmla="*/ 1418889 h 6858000"/>
              <a:gd name="connsiteX585" fmla="*/ 3234582 w 5602166"/>
              <a:gd name="connsiteY585" fmla="*/ 1430947 h 6858000"/>
              <a:gd name="connsiteX586" fmla="*/ 3229306 w 5602166"/>
              <a:gd name="connsiteY586" fmla="*/ 1440742 h 6858000"/>
              <a:gd name="connsiteX587" fmla="*/ 3223655 w 5602166"/>
              <a:gd name="connsiteY587" fmla="*/ 1450163 h 6858000"/>
              <a:gd name="connsiteX588" fmla="*/ 3219510 w 5602166"/>
              <a:gd name="connsiteY588" fmla="*/ 1460337 h 6858000"/>
              <a:gd name="connsiteX589" fmla="*/ 3214612 w 5602166"/>
              <a:gd name="connsiteY589" fmla="*/ 1469757 h 6858000"/>
              <a:gd name="connsiteX590" fmla="*/ 3210467 w 5602166"/>
              <a:gd name="connsiteY590" fmla="*/ 1480683 h 6858000"/>
              <a:gd name="connsiteX591" fmla="*/ 3206323 w 5602166"/>
              <a:gd name="connsiteY591" fmla="*/ 1490103 h 6858000"/>
              <a:gd name="connsiteX592" fmla="*/ 3202932 w 5602166"/>
              <a:gd name="connsiteY592" fmla="*/ 1500275 h 6858000"/>
              <a:gd name="connsiteX593" fmla="*/ 3199542 w 5602166"/>
              <a:gd name="connsiteY593" fmla="*/ 1511204 h 6858000"/>
              <a:gd name="connsiteX594" fmla="*/ 3196151 w 5602166"/>
              <a:gd name="connsiteY594" fmla="*/ 1522884 h 6858000"/>
              <a:gd name="connsiteX595" fmla="*/ 3193513 w 5602166"/>
              <a:gd name="connsiteY595" fmla="*/ 1535319 h 6858000"/>
              <a:gd name="connsiteX596" fmla="*/ 3191254 w 5602166"/>
              <a:gd name="connsiteY596" fmla="*/ 1546623 h 6858000"/>
              <a:gd name="connsiteX597" fmla="*/ 3189369 w 5602166"/>
              <a:gd name="connsiteY597" fmla="*/ 1559057 h 6858000"/>
              <a:gd name="connsiteX598" fmla="*/ 3187863 w 5602166"/>
              <a:gd name="connsiteY598" fmla="*/ 1571867 h 6858000"/>
              <a:gd name="connsiteX599" fmla="*/ 3187109 w 5602166"/>
              <a:gd name="connsiteY599" fmla="*/ 1583926 h 6858000"/>
              <a:gd name="connsiteX600" fmla="*/ 3185980 w 5602166"/>
              <a:gd name="connsiteY600" fmla="*/ 1596359 h 6858000"/>
              <a:gd name="connsiteX601" fmla="*/ 3185981 w 5602166"/>
              <a:gd name="connsiteY601" fmla="*/ 1609172 h 6858000"/>
              <a:gd name="connsiteX602" fmla="*/ 3185227 w 5602166"/>
              <a:gd name="connsiteY602" fmla="*/ 1621983 h 6858000"/>
              <a:gd name="connsiteX603" fmla="*/ 3186735 w 5602166"/>
              <a:gd name="connsiteY603" fmla="*/ 1634795 h 6858000"/>
              <a:gd name="connsiteX604" fmla="*/ 3187865 w 5602166"/>
              <a:gd name="connsiteY604" fmla="*/ 1647227 h 6858000"/>
              <a:gd name="connsiteX605" fmla="*/ 3188997 w 5602166"/>
              <a:gd name="connsiteY605" fmla="*/ 1659663 h 6858000"/>
              <a:gd name="connsiteX606" fmla="*/ 3191257 w 5602166"/>
              <a:gd name="connsiteY606" fmla="*/ 1671720 h 6858000"/>
              <a:gd name="connsiteX607" fmla="*/ 3193519 w 5602166"/>
              <a:gd name="connsiteY607" fmla="*/ 1683777 h 6858000"/>
              <a:gd name="connsiteX608" fmla="*/ 3196534 w 5602166"/>
              <a:gd name="connsiteY608" fmla="*/ 1695835 h 6858000"/>
              <a:gd name="connsiteX609" fmla="*/ 3199549 w 5602166"/>
              <a:gd name="connsiteY609" fmla="*/ 1707894 h 6858000"/>
              <a:gd name="connsiteX610" fmla="*/ 3202941 w 5602166"/>
              <a:gd name="connsiteY610" fmla="*/ 1717313 h 6858000"/>
              <a:gd name="connsiteX611" fmla="*/ 3206332 w 5602166"/>
              <a:gd name="connsiteY611" fmla="*/ 1728240 h 6858000"/>
              <a:gd name="connsiteX612" fmla="*/ 3210476 w 5602166"/>
              <a:gd name="connsiteY612" fmla="*/ 1738416 h 6858000"/>
              <a:gd name="connsiteX613" fmla="*/ 3214246 w 5602166"/>
              <a:gd name="connsiteY613" fmla="*/ 1748965 h 6858000"/>
              <a:gd name="connsiteX614" fmla="*/ 3219521 w 5602166"/>
              <a:gd name="connsiteY614" fmla="*/ 1758762 h 6858000"/>
              <a:gd name="connsiteX615" fmla="*/ 3223665 w 5602166"/>
              <a:gd name="connsiteY615" fmla="*/ 1768183 h 6858000"/>
              <a:gd name="connsiteX616" fmla="*/ 3229318 w 5602166"/>
              <a:gd name="connsiteY616" fmla="*/ 1777601 h 6858000"/>
              <a:gd name="connsiteX617" fmla="*/ 3233840 w 5602166"/>
              <a:gd name="connsiteY617" fmla="*/ 1787399 h 6858000"/>
              <a:gd name="connsiteX618" fmla="*/ 3242131 w 5602166"/>
              <a:gd name="connsiteY618" fmla="*/ 1800210 h 6858000"/>
              <a:gd name="connsiteX619" fmla="*/ 3250420 w 5602166"/>
              <a:gd name="connsiteY619" fmla="*/ 1812269 h 6858000"/>
              <a:gd name="connsiteX620" fmla="*/ 3259840 w 5602166"/>
              <a:gd name="connsiteY620" fmla="*/ 1824704 h 6858000"/>
              <a:gd name="connsiteX621" fmla="*/ 3269260 w 5602166"/>
              <a:gd name="connsiteY621" fmla="*/ 1835631 h 6858000"/>
              <a:gd name="connsiteX622" fmla="*/ 3276800 w 5602166"/>
              <a:gd name="connsiteY622" fmla="*/ 1845429 h 6858000"/>
              <a:gd name="connsiteX623" fmla="*/ 3285841 w 5602166"/>
              <a:gd name="connsiteY623" fmla="*/ 1854470 h 6858000"/>
              <a:gd name="connsiteX624" fmla="*/ 3294509 w 5602166"/>
              <a:gd name="connsiteY624" fmla="*/ 1863138 h 6858000"/>
              <a:gd name="connsiteX625" fmla="*/ 3303928 w 5602166"/>
              <a:gd name="connsiteY625" fmla="*/ 1871052 h 6858000"/>
              <a:gd name="connsiteX626" fmla="*/ 3312219 w 5602166"/>
              <a:gd name="connsiteY626" fmla="*/ 1878588 h 6858000"/>
              <a:gd name="connsiteX627" fmla="*/ 3320507 w 5602166"/>
              <a:gd name="connsiteY627" fmla="*/ 1885371 h 6858000"/>
              <a:gd name="connsiteX628" fmla="*/ 3329552 w 5602166"/>
              <a:gd name="connsiteY628" fmla="*/ 1892154 h 6858000"/>
              <a:gd name="connsiteX629" fmla="*/ 3338593 w 5602166"/>
              <a:gd name="connsiteY629" fmla="*/ 1898182 h 6858000"/>
              <a:gd name="connsiteX630" fmla="*/ 3346884 w 5602166"/>
              <a:gd name="connsiteY630" fmla="*/ 1904212 h 6858000"/>
              <a:gd name="connsiteX631" fmla="*/ 3355175 w 5602166"/>
              <a:gd name="connsiteY631" fmla="*/ 1909487 h 6858000"/>
              <a:gd name="connsiteX632" fmla="*/ 3363841 w 5602166"/>
              <a:gd name="connsiteY632" fmla="*/ 1914386 h 6858000"/>
              <a:gd name="connsiteX633" fmla="*/ 3373261 w 5602166"/>
              <a:gd name="connsiteY633" fmla="*/ 1919286 h 6858000"/>
              <a:gd name="connsiteX634" fmla="*/ 3381174 w 5602166"/>
              <a:gd name="connsiteY634" fmla="*/ 1923429 h 6858000"/>
              <a:gd name="connsiteX635" fmla="*/ 3390594 w 5602166"/>
              <a:gd name="connsiteY635" fmla="*/ 1927576 h 6858000"/>
              <a:gd name="connsiteX636" fmla="*/ 3398884 w 5602166"/>
              <a:gd name="connsiteY636" fmla="*/ 1931345 h 6858000"/>
              <a:gd name="connsiteX637" fmla="*/ 3407550 w 5602166"/>
              <a:gd name="connsiteY637" fmla="*/ 1934734 h 6858000"/>
              <a:gd name="connsiteX638" fmla="*/ 3416594 w 5602166"/>
              <a:gd name="connsiteY638" fmla="*/ 1938502 h 6858000"/>
              <a:gd name="connsiteX639" fmla="*/ 3424883 w 5602166"/>
              <a:gd name="connsiteY639" fmla="*/ 1941517 h 6858000"/>
              <a:gd name="connsiteX640" fmla="*/ 3433549 w 5602166"/>
              <a:gd name="connsiteY640" fmla="*/ 1944155 h 6858000"/>
              <a:gd name="connsiteX641" fmla="*/ 3442594 w 5602166"/>
              <a:gd name="connsiteY641" fmla="*/ 1947170 h 6858000"/>
              <a:gd name="connsiteX642" fmla="*/ 3451260 w 5602166"/>
              <a:gd name="connsiteY642" fmla="*/ 1949054 h 6858000"/>
              <a:gd name="connsiteX643" fmla="*/ 3459550 w 5602166"/>
              <a:gd name="connsiteY643" fmla="*/ 1950562 h 6858000"/>
              <a:gd name="connsiteX644" fmla="*/ 3468215 w 5602166"/>
              <a:gd name="connsiteY644" fmla="*/ 1952446 h 6858000"/>
              <a:gd name="connsiteX645" fmla="*/ 3477636 w 5602166"/>
              <a:gd name="connsiteY645" fmla="*/ 1954330 h 6858000"/>
              <a:gd name="connsiteX646" fmla="*/ 3486303 w 5602166"/>
              <a:gd name="connsiteY646" fmla="*/ 1955460 h 6858000"/>
              <a:gd name="connsiteX647" fmla="*/ 3494215 w 5602166"/>
              <a:gd name="connsiteY647" fmla="*/ 1956594 h 6858000"/>
              <a:gd name="connsiteX648" fmla="*/ 3503259 w 5602166"/>
              <a:gd name="connsiteY648" fmla="*/ 1958099 h 6858000"/>
              <a:gd name="connsiteX649" fmla="*/ 3511548 w 5602166"/>
              <a:gd name="connsiteY649" fmla="*/ 1958853 h 6858000"/>
              <a:gd name="connsiteX650" fmla="*/ 3523607 w 5602166"/>
              <a:gd name="connsiteY650" fmla="*/ 1959608 h 6858000"/>
              <a:gd name="connsiteX651" fmla="*/ 3536040 w 5602166"/>
              <a:gd name="connsiteY651" fmla="*/ 1959232 h 6858000"/>
              <a:gd name="connsiteX652" fmla="*/ 3546214 w 5602166"/>
              <a:gd name="connsiteY652" fmla="*/ 1959609 h 6858000"/>
              <a:gd name="connsiteX653" fmla="*/ 3581256 w 5602166"/>
              <a:gd name="connsiteY653" fmla="*/ 1959233 h 6858000"/>
              <a:gd name="connsiteX654" fmla="*/ 3615922 w 5602166"/>
              <a:gd name="connsiteY654" fmla="*/ 1959234 h 6858000"/>
              <a:gd name="connsiteX655" fmla="*/ 3650587 w 5602166"/>
              <a:gd name="connsiteY655" fmla="*/ 1959234 h 6858000"/>
              <a:gd name="connsiteX656" fmla="*/ 3685253 w 5602166"/>
              <a:gd name="connsiteY656" fmla="*/ 1959235 h 6858000"/>
              <a:gd name="connsiteX657" fmla="*/ 3719165 w 5602166"/>
              <a:gd name="connsiteY657" fmla="*/ 1959237 h 6858000"/>
              <a:gd name="connsiteX658" fmla="*/ 3754584 w 5602166"/>
              <a:gd name="connsiteY658" fmla="*/ 1959239 h 6858000"/>
              <a:gd name="connsiteX659" fmla="*/ 3789251 w 5602166"/>
              <a:gd name="connsiteY659" fmla="*/ 1959240 h 6858000"/>
              <a:gd name="connsiteX660" fmla="*/ 3823915 w 5602166"/>
              <a:gd name="connsiteY660" fmla="*/ 1959241 h 6858000"/>
              <a:gd name="connsiteX661" fmla="*/ 3858581 w 5602166"/>
              <a:gd name="connsiteY661" fmla="*/ 1959241 h 6858000"/>
              <a:gd name="connsiteX662" fmla="*/ 3893622 w 5602166"/>
              <a:gd name="connsiteY662" fmla="*/ 1959620 h 6858000"/>
              <a:gd name="connsiteX663" fmla="*/ 3927537 w 5602166"/>
              <a:gd name="connsiteY663" fmla="*/ 1959621 h 6858000"/>
              <a:gd name="connsiteX664" fmla="*/ 3962578 w 5602166"/>
              <a:gd name="connsiteY664" fmla="*/ 1959246 h 6858000"/>
              <a:gd name="connsiteX665" fmla="*/ 3997242 w 5602166"/>
              <a:gd name="connsiteY665" fmla="*/ 1959249 h 6858000"/>
              <a:gd name="connsiteX666" fmla="*/ 4031908 w 5602166"/>
              <a:gd name="connsiteY666" fmla="*/ 1959249 h 6858000"/>
              <a:gd name="connsiteX667" fmla="*/ 4066951 w 5602166"/>
              <a:gd name="connsiteY667" fmla="*/ 1959626 h 6858000"/>
              <a:gd name="connsiteX668" fmla="*/ 4101995 w 5602166"/>
              <a:gd name="connsiteY668" fmla="*/ 1959250 h 6858000"/>
              <a:gd name="connsiteX669" fmla="*/ 4135905 w 5602166"/>
              <a:gd name="connsiteY669" fmla="*/ 1959253 h 6858000"/>
              <a:gd name="connsiteX670" fmla="*/ 4170571 w 5602166"/>
              <a:gd name="connsiteY670" fmla="*/ 1959253 h 6858000"/>
              <a:gd name="connsiteX671" fmla="*/ 4191297 w 5602166"/>
              <a:gd name="connsiteY671" fmla="*/ 1959630 h 6858000"/>
              <a:gd name="connsiteX672" fmla="*/ 4198832 w 5602166"/>
              <a:gd name="connsiteY672" fmla="*/ 1959632 h 6858000"/>
              <a:gd name="connsiteX673" fmla="*/ 4205237 w 5602166"/>
              <a:gd name="connsiteY673" fmla="*/ 1959254 h 6858000"/>
              <a:gd name="connsiteX674" fmla="*/ 4214280 w 5602166"/>
              <a:gd name="connsiteY674" fmla="*/ 1960009 h 6858000"/>
              <a:gd name="connsiteX675" fmla="*/ 4222570 w 5602166"/>
              <a:gd name="connsiteY675" fmla="*/ 1960763 h 6858000"/>
              <a:gd name="connsiteX676" fmla="*/ 4231238 w 5602166"/>
              <a:gd name="connsiteY676" fmla="*/ 1961894 h 6858000"/>
              <a:gd name="connsiteX677" fmla="*/ 4239525 w 5602166"/>
              <a:gd name="connsiteY677" fmla="*/ 1962648 h 6858000"/>
              <a:gd name="connsiteX678" fmla="*/ 4248571 w 5602166"/>
              <a:gd name="connsiteY678" fmla="*/ 1964155 h 6858000"/>
              <a:gd name="connsiteX679" fmla="*/ 4257611 w 5602166"/>
              <a:gd name="connsiteY679" fmla="*/ 1965662 h 6858000"/>
              <a:gd name="connsiteX680" fmla="*/ 4266281 w 5602166"/>
              <a:gd name="connsiteY680" fmla="*/ 1967546 h 6858000"/>
              <a:gd name="connsiteX681" fmla="*/ 4274570 w 5602166"/>
              <a:gd name="connsiteY681" fmla="*/ 1969055 h 6858000"/>
              <a:gd name="connsiteX682" fmla="*/ 4283236 w 5602166"/>
              <a:gd name="connsiteY682" fmla="*/ 1971693 h 6858000"/>
              <a:gd name="connsiteX683" fmla="*/ 4292279 w 5602166"/>
              <a:gd name="connsiteY683" fmla="*/ 1973953 h 6858000"/>
              <a:gd name="connsiteX684" fmla="*/ 4300945 w 5602166"/>
              <a:gd name="connsiteY684" fmla="*/ 1976591 h 6858000"/>
              <a:gd name="connsiteX685" fmla="*/ 4309235 w 5602166"/>
              <a:gd name="connsiteY685" fmla="*/ 1979606 h 6858000"/>
              <a:gd name="connsiteX686" fmla="*/ 4318655 w 5602166"/>
              <a:gd name="connsiteY686" fmla="*/ 1982997 h 6858000"/>
              <a:gd name="connsiteX687" fmla="*/ 4326945 w 5602166"/>
              <a:gd name="connsiteY687" fmla="*/ 1986765 h 6858000"/>
              <a:gd name="connsiteX688" fmla="*/ 4335234 w 5602166"/>
              <a:gd name="connsiteY688" fmla="*/ 1990533 h 6858000"/>
              <a:gd name="connsiteX689" fmla="*/ 4343524 w 5602166"/>
              <a:gd name="connsiteY689" fmla="*/ 1994302 h 6858000"/>
              <a:gd name="connsiteX690" fmla="*/ 4353320 w 5602166"/>
              <a:gd name="connsiteY690" fmla="*/ 1998824 h 6858000"/>
              <a:gd name="connsiteX691" fmla="*/ 4361988 w 5602166"/>
              <a:gd name="connsiteY691" fmla="*/ 2003722 h 6858000"/>
              <a:gd name="connsiteX692" fmla="*/ 4370278 w 5602166"/>
              <a:gd name="connsiteY692" fmla="*/ 2008245 h 6858000"/>
              <a:gd name="connsiteX693" fmla="*/ 4379320 w 5602166"/>
              <a:gd name="connsiteY693" fmla="*/ 2013521 h 6858000"/>
              <a:gd name="connsiteX694" fmla="*/ 4387988 w 5602166"/>
              <a:gd name="connsiteY694" fmla="*/ 2019926 h 6858000"/>
              <a:gd name="connsiteX695" fmla="*/ 4396654 w 5602166"/>
              <a:gd name="connsiteY695" fmla="*/ 2025577 h 6858000"/>
              <a:gd name="connsiteX696" fmla="*/ 4405321 w 5602166"/>
              <a:gd name="connsiteY696" fmla="*/ 2031983 h 6858000"/>
              <a:gd name="connsiteX697" fmla="*/ 4413612 w 5602166"/>
              <a:gd name="connsiteY697" fmla="*/ 2038767 h 6858000"/>
              <a:gd name="connsiteX698" fmla="*/ 4422278 w 5602166"/>
              <a:gd name="connsiteY698" fmla="*/ 2046680 h 6858000"/>
              <a:gd name="connsiteX699" fmla="*/ 4431321 w 5602166"/>
              <a:gd name="connsiteY699" fmla="*/ 2054216 h 6858000"/>
              <a:gd name="connsiteX700" fmla="*/ 4439987 w 5602166"/>
              <a:gd name="connsiteY700" fmla="*/ 2062882 h 6858000"/>
              <a:gd name="connsiteX701" fmla="*/ 4448277 w 5602166"/>
              <a:gd name="connsiteY701" fmla="*/ 2071173 h 6858000"/>
              <a:gd name="connsiteX702" fmla="*/ 4457697 w 5602166"/>
              <a:gd name="connsiteY702" fmla="*/ 2082099 h 6858000"/>
              <a:gd name="connsiteX703" fmla="*/ 4466740 w 5602166"/>
              <a:gd name="connsiteY703" fmla="*/ 2092651 h 6858000"/>
              <a:gd name="connsiteX704" fmla="*/ 4475031 w 5602166"/>
              <a:gd name="connsiteY704" fmla="*/ 2103954 h 6858000"/>
              <a:gd name="connsiteX705" fmla="*/ 4482568 w 5602166"/>
              <a:gd name="connsiteY705" fmla="*/ 2115259 h 6858000"/>
              <a:gd name="connsiteX706" fmla="*/ 4493119 w 5602166"/>
              <a:gd name="connsiteY706" fmla="*/ 2131087 h 6858000"/>
              <a:gd name="connsiteX707" fmla="*/ 4502161 w 5602166"/>
              <a:gd name="connsiteY707" fmla="*/ 2147665 h 6858000"/>
              <a:gd name="connsiteX708" fmla="*/ 4510453 w 5602166"/>
              <a:gd name="connsiteY708" fmla="*/ 2164997 h 6858000"/>
              <a:gd name="connsiteX709" fmla="*/ 4517613 w 5602166"/>
              <a:gd name="connsiteY709" fmla="*/ 2181954 h 6858000"/>
              <a:gd name="connsiteX710" fmla="*/ 4522511 w 5602166"/>
              <a:gd name="connsiteY710" fmla="*/ 2196650 h 6858000"/>
              <a:gd name="connsiteX711" fmla="*/ 4527785 w 5602166"/>
              <a:gd name="connsiteY711" fmla="*/ 2212478 h 6858000"/>
              <a:gd name="connsiteX712" fmla="*/ 4531933 w 5602166"/>
              <a:gd name="connsiteY712" fmla="*/ 2227924 h 6858000"/>
              <a:gd name="connsiteX713" fmla="*/ 4535323 w 5602166"/>
              <a:gd name="connsiteY713" fmla="*/ 2243375 h 6858000"/>
              <a:gd name="connsiteX714" fmla="*/ 4537963 w 5602166"/>
              <a:gd name="connsiteY714" fmla="*/ 2259575 h 6858000"/>
              <a:gd name="connsiteX715" fmla="*/ 4539848 w 5602166"/>
              <a:gd name="connsiteY715" fmla="*/ 2275779 h 6858000"/>
              <a:gd name="connsiteX716" fmla="*/ 4541354 w 5602166"/>
              <a:gd name="connsiteY716" fmla="*/ 2292359 h 6858000"/>
              <a:gd name="connsiteX717" fmla="*/ 4540979 w 5602166"/>
              <a:gd name="connsiteY717" fmla="*/ 2309313 h 6858000"/>
              <a:gd name="connsiteX718" fmla="*/ 4541356 w 5602166"/>
              <a:gd name="connsiteY718" fmla="*/ 2326270 h 6858000"/>
              <a:gd name="connsiteX719" fmla="*/ 4539851 w 5602166"/>
              <a:gd name="connsiteY719" fmla="*/ 2342849 h 6858000"/>
              <a:gd name="connsiteX720" fmla="*/ 4537589 w 5602166"/>
              <a:gd name="connsiteY720" fmla="*/ 2358674 h 6858000"/>
              <a:gd name="connsiteX721" fmla="*/ 4535329 w 5602166"/>
              <a:gd name="connsiteY721" fmla="*/ 2375254 h 6858000"/>
              <a:gd name="connsiteX722" fmla="*/ 4531937 w 5602166"/>
              <a:gd name="connsiteY722" fmla="*/ 2390702 h 6858000"/>
              <a:gd name="connsiteX723" fmla="*/ 4527794 w 5602166"/>
              <a:gd name="connsiteY723" fmla="*/ 2406150 h 6858000"/>
              <a:gd name="connsiteX724" fmla="*/ 4522896 w 5602166"/>
              <a:gd name="connsiteY724" fmla="*/ 2421600 h 6858000"/>
              <a:gd name="connsiteX725" fmla="*/ 4517621 w 5602166"/>
              <a:gd name="connsiteY725" fmla="*/ 2436673 h 6858000"/>
              <a:gd name="connsiteX726" fmla="*/ 4510086 w 5602166"/>
              <a:gd name="connsiteY726" fmla="*/ 2454004 h 6858000"/>
              <a:gd name="connsiteX727" fmla="*/ 4502173 w 5602166"/>
              <a:gd name="connsiteY727" fmla="*/ 2470959 h 6858000"/>
              <a:gd name="connsiteX728" fmla="*/ 4493131 w 5602166"/>
              <a:gd name="connsiteY728" fmla="*/ 2487540 h 6858000"/>
              <a:gd name="connsiteX729" fmla="*/ 4482581 w 5602166"/>
              <a:gd name="connsiteY729" fmla="*/ 2503364 h 6858000"/>
              <a:gd name="connsiteX730" fmla="*/ 4475044 w 5602166"/>
              <a:gd name="connsiteY730" fmla="*/ 2514668 h 6858000"/>
              <a:gd name="connsiteX731" fmla="*/ 4466756 w 5602166"/>
              <a:gd name="connsiteY731" fmla="*/ 2525970 h 6858000"/>
              <a:gd name="connsiteX732" fmla="*/ 4457713 w 5602166"/>
              <a:gd name="connsiteY732" fmla="*/ 2536520 h 6858000"/>
              <a:gd name="connsiteX733" fmla="*/ 4448670 w 5602166"/>
              <a:gd name="connsiteY733" fmla="*/ 2547071 h 6858000"/>
              <a:gd name="connsiteX734" fmla="*/ 4440003 w 5602166"/>
              <a:gd name="connsiteY734" fmla="*/ 2555737 h 6858000"/>
              <a:gd name="connsiteX735" fmla="*/ 4431715 w 5602166"/>
              <a:gd name="connsiteY735" fmla="*/ 2564026 h 6858000"/>
              <a:gd name="connsiteX736" fmla="*/ 4422296 w 5602166"/>
              <a:gd name="connsiteY736" fmla="*/ 2571938 h 6858000"/>
              <a:gd name="connsiteX737" fmla="*/ 4413631 w 5602166"/>
              <a:gd name="connsiteY737" fmla="*/ 2579852 h 6858000"/>
              <a:gd name="connsiteX738" fmla="*/ 4405340 w 5602166"/>
              <a:gd name="connsiteY738" fmla="*/ 2586635 h 6858000"/>
              <a:gd name="connsiteX739" fmla="*/ 4396674 w 5602166"/>
              <a:gd name="connsiteY739" fmla="*/ 2593040 h 6858000"/>
              <a:gd name="connsiteX740" fmla="*/ 4388007 w 5602166"/>
              <a:gd name="connsiteY740" fmla="*/ 2598691 h 6858000"/>
              <a:gd name="connsiteX741" fmla="*/ 4379341 w 5602166"/>
              <a:gd name="connsiteY741" fmla="*/ 2605096 h 6858000"/>
              <a:gd name="connsiteX742" fmla="*/ 4370299 w 5602166"/>
              <a:gd name="connsiteY742" fmla="*/ 2610373 h 6858000"/>
              <a:gd name="connsiteX743" fmla="*/ 4362009 w 5602166"/>
              <a:gd name="connsiteY743" fmla="*/ 2614894 h 6858000"/>
              <a:gd name="connsiteX744" fmla="*/ 4353341 w 5602166"/>
              <a:gd name="connsiteY744" fmla="*/ 2619792 h 6858000"/>
              <a:gd name="connsiteX745" fmla="*/ 4343924 w 5602166"/>
              <a:gd name="connsiteY745" fmla="*/ 2623935 h 6858000"/>
              <a:gd name="connsiteX746" fmla="*/ 4335634 w 5602166"/>
              <a:gd name="connsiteY746" fmla="*/ 2628457 h 6858000"/>
              <a:gd name="connsiteX747" fmla="*/ 4326968 w 5602166"/>
              <a:gd name="connsiteY747" fmla="*/ 2631846 h 6858000"/>
              <a:gd name="connsiteX748" fmla="*/ 4318678 w 5602166"/>
              <a:gd name="connsiteY748" fmla="*/ 2635615 h 6858000"/>
              <a:gd name="connsiteX749" fmla="*/ 4309635 w 5602166"/>
              <a:gd name="connsiteY749" fmla="*/ 2638630 h 6858000"/>
              <a:gd name="connsiteX750" fmla="*/ 4301346 w 5602166"/>
              <a:gd name="connsiteY750" fmla="*/ 2641643 h 6858000"/>
              <a:gd name="connsiteX751" fmla="*/ 4292679 w 5602166"/>
              <a:gd name="connsiteY751" fmla="*/ 2644279 h 6858000"/>
              <a:gd name="connsiteX752" fmla="*/ 4283637 w 5602166"/>
              <a:gd name="connsiteY752" fmla="*/ 2646541 h 6858000"/>
              <a:gd name="connsiteX753" fmla="*/ 4274969 w 5602166"/>
              <a:gd name="connsiteY753" fmla="*/ 2649178 h 6858000"/>
              <a:gd name="connsiteX754" fmla="*/ 4266303 w 5602166"/>
              <a:gd name="connsiteY754" fmla="*/ 2651061 h 6858000"/>
              <a:gd name="connsiteX755" fmla="*/ 4257637 w 5602166"/>
              <a:gd name="connsiteY755" fmla="*/ 2652946 h 6858000"/>
              <a:gd name="connsiteX756" fmla="*/ 4248593 w 5602166"/>
              <a:gd name="connsiteY756" fmla="*/ 2654454 h 6858000"/>
              <a:gd name="connsiteX757" fmla="*/ 4239928 w 5602166"/>
              <a:gd name="connsiteY757" fmla="*/ 2655583 h 6858000"/>
              <a:gd name="connsiteX758" fmla="*/ 4231261 w 5602166"/>
              <a:gd name="connsiteY758" fmla="*/ 2656712 h 6858000"/>
              <a:gd name="connsiteX759" fmla="*/ 4222971 w 5602166"/>
              <a:gd name="connsiteY759" fmla="*/ 2657466 h 6858000"/>
              <a:gd name="connsiteX760" fmla="*/ 4214304 w 5602166"/>
              <a:gd name="connsiteY760" fmla="*/ 2658599 h 6858000"/>
              <a:gd name="connsiteX761" fmla="*/ 4205639 w 5602166"/>
              <a:gd name="connsiteY761" fmla="*/ 2658973 h 6858000"/>
              <a:gd name="connsiteX762" fmla="*/ 4198856 w 5602166"/>
              <a:gd name="connsiteY762" fmla="*/ 2658973 h 6858000"/>
              <a:gd name="connsiteX763" fmla="*/ 4191319 w 5602166"/>
              <a:gd name="connsiteY763" fmla="*/ 2658973 h 6858000"/>
              <a:gd name="connsiteX764" fmla="*/ 4170973 w 5602166"/>
              <a:gd name="connsiteY764" fmla="*/ 2658971 h 6858000"/>
              <a:gd name="connsiteX765" fmla="*/ 4136307 w 5602166"/>
              <a:gd name="connsiteY765" fmla="*/ 2659723 h 6858000"/>
              <a:gd name="connsiteX766" fmla="*/ 4101264 w 5602166"/>
              <a:gd name="connsiteY766" fmla="*/ 2659346 h 6858000"/>
              <a:gd name="connsiteX767" fmla="*/ 4066975 w 5602166"/>
              <a:gd name="connsiteY767" fmla="*/ 2658969 h 6858000"/>
              <a:gd name="connsiteX768" fmla="*/ 4032311 w 5602166"/>
              <a:gd name="connsiteY768" fmla="*/ 2658966 h 6858000"/>
              <a:gd name="connsiteX769" fmla="*/ 3997644 w 5602166"/>
              <a:gd name="connsiteY769" fmla="*/ 2658966 h 6858000"/>
              <a:gd name="connsiteX770" fmla="*/ 3962226 w 5602166"/>
              <a:gd name="connsiteY770" fmla="*/ 2658964 h 6858000"/>
              <a:gd name="connsiteX771" fmla="*/ 3927935 w 5602166"/>
              <a:gd name="connsiteY771" fmla="*/ 2659339 h 6858000"/>
              <a:gd name="connsiteX772" fmla="*/ 3893649 w 5602166"/>
              <a:gd name="connsiteY772" fmla="*/ 2658962 h 6858000"/>
              <a:gd name="connsiteX773" fmla="*/ 3858983 w 5602166"/>
              <a:gd name="connsiteY773" fmla="*/ 2658961 h 6858000"/>
              <a:gd name="connsiteX774" fmla="*/ 3824317 w 5602166"/>
              <a:gd name="connsiteY774" fmla="*/ 2658959 h 6858000"/>
              <a:gd name="connsiteX775" fmla="*/ 3789651 w 5602166"/>
              <a:gd name="connsiteY775" fmla="*/ 2658957 h 6858000"/>
              <a:gd name="connsiteX776" fmla="*/ 3754232 w 5602166"/>
              <a:gd name="connsiteY776" fmla="*/ 2658958 h 6858000"/>
              <a:gd name="connsiteX777" fmla="*/ 3719945 w 5602166"/>
              <a:gd name="connsiteY777" fmla="*/ 2659333 h 6858000"/>
              <a:gd name="connsiteX778" fmla="*/ 3685654 w 5602166"/>
              <a:gd name="connsiteY778" fmla="*/ 2658954 h 6858000"/>
              <a:gd name="connsiteX779" fmla="*/ 3650987 w 5602166"/>
              <a:gd name="connsiteY779" fmla="*/ 2658954 h 6858000"/>
              <a:gd name="connsiteX780" fmla="*/ 3616323 w 5602166"/>
              <a:gd name="connsiteY780" fmla="*/ 2658950 h 6858000"/>
              <a:gd name="connsiteX781" fmla="*/ 3580904 w 5602166"/>
              <a:gd name="connsiteY781" fmla="*/ 2658951 h 6858000"/>
              <a:gd name="connsiteX782" fmla="*/ 3546237 w 5602166"/>
              <a:gd name="connsiteY782" fmla="*/ 2658950 h 6858000"/>
              <a:gd name="connsiteX783" fmla="*/ 3511949 w 5602166"/>
              <a:gd name="connsiteY783" fmla="*/ 2659324 h 6858000"/>
              <a:gd name="connsiteX784" fmla="*/ 3477661 w 5602166"/>
              <a:gd name="connsiteY784" fmla="*/ 2658946 h 6858000"/>
              <a:gd name="connsiteX785" fmla="*/ 3442995 w 5602166"/>
              <a:gd name="connsiteY785" fmla="*/ 2658945 h 6858000"/>
              <a:gd name="connsiteX786" fmla="*/ 3407953 w 5602166"/>
              <a:gd name="connsiteY786" fmla="*/ 2658568 h 6858000"/>
              <a:gd name="connsiteX787" fmla="*/ 3372910 w 5602166"/>
              <a:gd name="connsiteY787" fmla="*/ 2658942 h 6858000"/>
              <a:gd name="connsiteX788" fmla="*/ 3338245 w 5602166"/>
              <a:gd name="connsiteY788" fmla="*/ 2658942 h 6858000"/>
              <a:gd name="connsiteX789" fmla="*/ 3303956 w 5602166"/>
              <a:gd name="connsiteY789" fmla="*/ 2659318 h 6858000"/>
              <a:gd name="connsiteX790" fmla="*/ 3269667 w 5602166"/>
              <a:gd name="connsiteY790" fmla="*/ 2658938 h 6858000"/>
              <a:gd name="connsiteX791" fmla="*/ 3234625 w 5602166"/>
              <a:gd name="connsiteY791" fmla="*/ 2658563 h 6858000"/>
              <a:gd name="connsiteX792" fmla="*/ 3199583 w 5602166"/>
              <a:gd name="connsiteY792" fmla="*/ 2658937 h 6858000"/>
              <a:gd name="connsiteX793" fmla="*/ 3164916 w 5602166"/>
              <a:gd name="connsiteY793" fmla="*/ 2658937 h 6858000"/>
              <a:gd name="connsiteX794" fmla="*/ 3130627 w 5602166"/>
              <a:gd name="connsiteY794" fmla="*/ 2659311 h 6858000"/>
              <a:gd name="connsiteX795" fmla="*/ 3095961 w 5602166"/>
              <a:gd name="connsiteY795" fmla="*/ 2659309 h 6858000"/>
              <a:gd name="connsiteX796" fmla="*/ 3061296 w 5602166"/>
              <a:gd name="connsiteY796" fmla="*/ 2658556 h 6858000"/>
              <a:gd name="connsiteX797" fmla="*/ 3026631 w 5602166"/>
              <a:gd name="connsiteY797" fmla="*/ 2658553 h 6858000"/>
              <a:gd name="connsiteX798" fmla="*/ 2991589 w 5602166"/>
              <a:gd name="connsiteY798" fmla="*/ 2658931 h 6858000"/>
              <a:gd name="connsiteX799" fmla="*/ 2956924 w 5602166"/>
              <a:gd name="connsiteY799" fmla="*/ 2658929 h 6858000"/>
              <a:gd name="connsiteX800" fmla="*/ 2922634 w 5602166"/>
              <a:gd name="connsiteY800" fmla="*/ 2659303 h 6858000"/>
              <a:gd name="connsiteX801" fmla="*/ 2887968 w 5602166"/>
              <a:gd name="connsiteY801" fmla="*/ 2659303 h 6858000"/>
              <a:gd name="connsiteX802" fmla="*/ 2853303 w 5602166"/>
              <a:gd name="connsiteY802" fmla="*/ 2658547 h 6858000"/>
              <a:gd name="connsiteX803" fmla="*/ 2818261 w 5602166"/>
              <a:gd name="connsiteY803" fmla="*/ 2658926 h 6858000"/>
              <a:gd name="connsiteX804" fmla="*/ 2791884 w 5602166"/>
              <a:gd name="connsiteY804" fmla="*/ 2658924 h 6858000"/>
              <a:gd name="connsiteX805" fmla="*/ 2788117 w 5602166"/>
              <a:gd name="connsiteY805" fmla="*/ 2658922 h 6858000"/>
              <a:gd name="connsiteX806" fmla="*/ 2783595 w 5602166"/>
              <a:gd name="connsiteY806" fmla="*/ 2658923 h 6858000"/>
              <a:gd name="connsiteX807" fmla="*/ 2774928 w 5602166"/>
              <a:gd name="connsiteY807" fmla="*/ 2659299 h 6858000"/>
              <a:gd name="connsiteX808" fmla="*/ 2766262 w 5602166"/>
              <a:gd name="connsiteY808" fmla="*/ 2660428 h 6858000"/>
              <a:gd name="connsiteX809" fmla="*/ 2757220 w 5602166"/>
              <a:gd name="connsiteY809" fmla="*/ 2660428 h 6858000"/>
              <a:gd name="connsiteX810" fmla="*/ 2748553 w 5602166"/>
              <a:gd name="connsiteY810" fmla="*/ 2661559 h 6858000"/>
              <a:gd name="connsiteX811" fmla="*/ 2740262 w 5602166"/>
              <a:gd name="connsiteY811" fmla="*/ 2662313 h 6858000"/>
              <a:gd name="connsiteX812" fmla="*/ 2731220 w 5602166"/>
              <a:gd name="connsiteY812" fmla="*/ 2663820 h 6858000"/>
              <a:gd name="connsiteX813" fmla="*/ 2722931 w 5602166"/>
              <a:gd name="connsiteY813" fmla="*/ 2666081 h 6858000"/>
              <a:gd name="connsiteX814" fmla="*/ 2714264 w 5602166"/>
              <a:gd name="connsiteY814" fmla="*/ 2667965 h 6858000"/>
              <a:gd name="connsiteX815" fmla="*/ 2705974 w 5602166"/>
              <a:gd name="connsiteY815" fmla="*/ 2669470 h 6858000"/>
              <a:gd name="connsiteX816" fmla="*/ 2696931 w 5602166"/>
              <a:gd name="connsiteY816" fmla="*/ 2671732 h 6858000"/>
              <a:gd name="connsiteX817" fmla="*/ 2688642 w 5602166"/>
              <a:gd name="connsiteY817" fmla="*/ 2674745 h 6858000"/>
              <a:gd name="connsiteX818" fmla="*/ 2679598 w 5602166"/>
              <a:gd name="connsiteY818" fmla="*/ 2677007 h 6858000"/>
              <a:gd name="connsiteX819" fmla="*/ 2670933 w 5602166"/>
              <a:gd name="connsiteY819" fmla="*/ 2680396 h 6858000"/>
              <a:gd name="connsiteX820" fmla="*/ 2661890 w 5602166"/>
              <a:gd name="connsiteY820" fmla="*/ 2684164 h 6858000"/>
              <a:gd name="connsiteX821" fmla="*/ 2653223 w 5602166"/>
              <a:gd name="connsiteY821" fmla="*/ 2687555 h 6858000"/>
              <a:gd name="connsiteX822" fmla="*/ 2644933 w 5602166"/>
              <a:gd name="connsiteY822" fmla="*/ 2691324 h 6858000"/>
              <a:gd name="connsiteX823" fmla="*/ 2635514 w 5602166"/>
              <a:gd name="connsiteY823" fmla="*/ 2695468 h 6858000"/>
              <a:gd name="connsiteX824" fmla="*/ 2627223 w 5602166"/>
              <a:gd name="connsiteY824" fmla="*/ 2699989 h 6858000"/>
              <a:gd name="connsiteX825" fmla="*/ 2618558 w 5602166"/>
              <a:gd name="connsiteY825" fmla="*/ 2704889 h 6858000"/>
              <a:gd name="connsiteX826" fmla="*/ 2610269 w 5602166"/>
              <a:gd name="connsiteY826" fmla="*/ 2709409 h 6858000"/>
              <a:gd name="connsiteX827" fmla="*/ 2601602 w 5602166"/>
              <a:gd name="connsiteY827" fmla="*/ 2715814 h 6858000"/>
              <a:gd name="connsiteX828" fmla="*/ 2592935 w 5602166"/>
              <a:gd name="connsiteY828" fmla="*/ 2721465 h 6858000"/>
              <a:gd name="connsiteX829" fmla="*/ 2583894 w 5602166"/>
              <a:gd name="connsiteY829" fmla="*/ 2727493 h 6858000"/>
              <a:gd name="connsiteX830" fmla="*/ 2575604 w 5602166"/>
              <a:gd name="connsiteY830" fmla="*/ 2734276 h 6858000"/>
              <a:gd name="connsiteX831" fmla="*/ 2566560 w 5602166"/>
              <a:gd name="connsiteY831" fmla="*/ 2741056 h 6858000"/>
              <a:gd name="connsiteX832" fmla="*/ 2557517 w 5602166"/>
              <a:gd name="connsiteY832" fmla="*/ 2749349 h 6858000"/>
              <a:gd name="connsiteX833" fmla="*/ 2549606 w 5602166"/>
              <a:gd name="connsiteY833" fmla="*/ 2757259 h 6858000"/>
              <a:gd name="connsiteX834" fmla="*/ 2541315 w 5602166"/>
              <a:gd name="connsiteY834" fmla="*/ 2765550 h 6858000"/>
              <a:gd name="connsiteX835" fmla="*/ 2531896 w 5602166"/>
              <a:gd name="connsiteY835" fmla="*/ 2774969 h 6858000"/>
              <a:gd name="connsiteX836" fmla="*/ 2522477 w 5602166"/>
              <a:gd name="connsiteY836" fmla="*/ 2785896 h 6858000"/>
              <a:gd name="connsiteX837" fmla="*/ 2514187 w 5602166"/>
              <a:gd name="connsiteY837" fmla="*/ 2796445 h 6858000"/>
              <a:gd name="connsiteX838" fmla="*/ 2506275 w 5602166"/>
              <a:gd name="connsiteY838" fmla="*/ 2807375 h 6858000"/>
              <a:gd name="connsiteX839" fmla="*/ 2496479 w 5602166"/>
              <a:gd name="connsiteY839" fmla="*/ 2821691 h 6858000"/>
              <a:gd name="connsiteX840" fmla="*/ 2487435 w 5602166"/>
              <a:gd name="connsiteY840" fmla="*/ 2837516 h 6858000"/>
              <a:gd name="connsiteX841" fmla="*/ 2478771 w 5602166"/>
              <a:gd name="connsiteY841" fmla="*/ 2852211 h 6858000"/>
              <a:gd name="connsiteX842" fmla="*/ 2471988 w 5602166"/>
              <a:gd name="connsiteY842" fmla="*/ 2868790 h 6858000"/>
              <a:gd name="connsiteX843" fmla="*/ 2465207 w 5602166"/>
              <a:gd name="connsiteY843" fmla="*/ 2884616 h 6858000"/>
              <a:gd name="connsiteX844" fmla="*/ 2459178 w 5602166"/>
              <a:gd name="connsiteY844" fmla="*/ 2901194 h 6858000"/>
              <a:gd name="connsiteX845" fmla="*/ 2453905 w 5602166"/>
              <a:gd name="connsiteY845" fmla="*/ 2918526 h 6858000"/>
              <a:gd name="connsiteX846" fmla="*/ 2449760 w 5602166"/>
              <a:gd name="connsiteY846" fmla="*/ 2936235 h 6858000"/>
              <a:gd name="connsiteX847" fmla="*/ 2447122 w 5602166"/>
              <a:gd name="connsiteY847" fmla="*/ 2953946 h 6858000"/>
              <a:gd name="connsiteX848" fmla="*/ 2444109 w 5602166"/>
              <a:gd name="connsiteY848" fmla="*/ 2972033 h 6858000"/>
              <a:gd name="connsiteX849" fmla="*/ 2442601 w 5602166"/>
              <a:gd name="connsiteY849" fmla="*/ 2990117 h 6858000"/>
              <a:gd name="connsiteX850" fmla="*/ 2442227 w 5602166"/>
              <a:gd name="connsiteY850" fmla="*/ 3008582 h 6858000"/>
              <a:gd name="connsiteX851" fmla="*/ 2442981 w 5602166"/>
              <a:gd name="connsiteY851" fmla="*/ 3027423 h 6858000"/>
              <a:gd name="connsiteX852" fmla="*/ 2444864 w 5602166"/>
              <a:gd name="connsiteY852" fmla="*/ 3045884 h 6858000"/>
              <a:gd name="connsiteX853" fmla="*/ 2446748 w 5602166"/>
              <a:gd name="connsiteY853" fmla="*/ 3063594 h 6858000"/>
              <a:gd name="connsiteX854" fmla="*/ 2450517 w 5602166"/>
              <a:gd name="connsiteY854" fmla="*/ 3081681 h 6858000"/>
              <a:gd name="connsiteX855" fmla="*/ 2453909 w 5602166"/>
              <a:gd name="connsiteY855" fmla="*/ 3098638 h 6858000"/>
              <a:gd name="connsiteX856" fmla="*/ 2459186 w 5602166"/>
              <a:gd name="connsiteY856" fmla="*/ 3115970 h 6858000"/>
              <a:gd name="connsiteX857" fmla="*/ 2464839 w 5602166"/>
              <a:gd name="connsiteY857" fmla="*/ 3132927 h 6858000"/>
              <a:gd name="connsiteX858" fmla="*/ 2471622 w 5602166"/>
              <a:gd name="connsiteY858" fmla="*/ 3148753 h 6858000"/>
              <a:gd name="connsiteX859" fmla="*/ 2478781 w 5602166"/>
              <a:gd name="connsiteY859" fmla="*/ 3164954 h 6858000"/>
              <a:gd name="connsiteX860" fmla="*/ 2487447 w 5602166"/>
              <a:gd name="connsiteY860" fmla="*/ 3181157 h 6858000"/>
              <a:gd name="connsiteX861" fmla="*/ 2496492 w 5602166"/>
              <a:gd name="connsiteY861" fmla="*/ 3195477 h 6858000"/>
              <a:gd name="connsiteX862" fmla="*/ 2506289 w 5602166"/>
              <a:gd name="connsiteY862" fmla="*/ 3209795 h 6858000"/>
              <a:gd name="connsiteX863" fmla="*/ 2514203 w 5602166"/>
              <a:gd name="connsiteY863" fmla="*/ 3220723 h 6858000"/>
              <a:gd name="connsiteX864" fmla="*/ 2522869 w 5602166"/>
              <a:gd name="connsiteY864" fmla="*/ 3232403 h 6858000"/>
              <a:gd name="connsiteX865" fmla="*/ 2531912 w 5602166"/>
              <a:gd name="connsiteY865" fmla="*/ 3242202 h 6858000"/>
              <a:gd name="connsiteX866" fmla="*/ 2540957 w 5602166"/>
              <a:gd name="connsiteY866" fmla="*/ 3251998 h 6858000"/>
              <a:gd name="connsiteX867" fmla="*/ 2549246 w 5602166"/>
              <a:gd name="connsiteY867" fmla="*/ 3260289 h 6858000"/>
              <a:gd name="connsiteX868" fmla="*/ 2558290 w 5602166"/>
              <a:gd name="connsiteY868" fmla="*/ 3268578 h 6858000"/>
              <a:gd name="connsiteX869" fmla="*/ 2566580 w 5602166"/>
              <a:gd name="connsiteY869" fmla="*/ 3276113 h 6858000"/>
              <a:gd name="connsiteX870" fmla="*/ 2575999 w 5602166"/>
              <a:gd name="connsiteY870" fmla="*/ 3283274 h 6858000"/>
              <a:gd name="connsiteX871" fmla="*/ 2583912 w 5602166"/>
              <a:gd name="connsiteY871" fmla="*/ 3289680 h 6858000"/>
              <a:gd name="connsiteX872" fmla="*/ 2592580 w 5602166"/>
              <a:gd name="connsiteY872" fmla="*/ 3296086 h 6858000"/>
              <a:gd name="connsiteX873" fmla="*/ 2601246 w 5602166"/>
              <a:gd name="connsiteY873" fmla="*/ 3302492 h 6858000"/>
              <a:gd name="connsiteX874" fmla="*/ 2610290 w 5602166"/>
              <a:gd name="connsiteY874" fmla="*/ 3307768 h 6858000"/>
              <a:gd name="connsiteX875" fmla="*/ 2618579 w 5602166"/>
              <a:gd name="connsiteY875" fmla="*/ 3312289 h 6858000"/>
              <a:gd name="connsiteX876" fmla="*/ 2627245 w 5602166"/>
              <a:gd name="connsiteY876" fmla="*/ 3317188 h 6858000"/>
              <a:gd name="connsiteX877" fmla="*/ 2636290 w 5602166"/>
              <a:gd name="connsiteY877" fmla="*/ 3322462 h 6858000"/>
              <a:gd name="connsiteX878" fmla="*/ 2645332 w 5602166"/>
              <a:gd name="connsiteY878" fmla="*/ 3326231 h 6858000"/>
              <a:gd name="connsiteX879" fmla="*/ 2653622 w 5602166"/>
              <a:gd name="connsiteY879" fmla="*/ 3330000 h 6858000"/>
              <a:gd name="connsiteX880" fmla="*/ 2662288 w 5602166"/>
              <a:gd name="connsiteY880" fmla="*/ 3334145 h 6858000"/>
              <a:gd name="connsiteX881" fmla="*/ 2670955 w 5602166"/>
              <a:gd name="connsiteY881" fmla="*/ 3336783 h 6858000"/>
              <a:gd name="connsiteX882" fmla="*/ 2679622 w 5602166"/>
              <a:gd name="connsiteY882" fmla="*/ 3340175 h 6858000"/>
              <a:gd name="connsiteX883" fmla="*/ 2688289 w 5602166"/>
              <a:gd name="connsiteY883" fmla="*/ 3342813 h 6858000"/>
              <a:gd name="connsiteX884" fmla="*/ 2696954 w 5602166"/>
              <a:gd name="connsiteY884" fmla="*/ 3345450 h 6858000"/>
              <a:gd name="connsiteX885" fmla="*/ 2705621 w 5602166"/>
              <a:gd name="connsiteY885" fmla="*/ 3348087 h 6858000"/>
              <a:gd name="connsiteX886" fmla="*/ 2714664 w 5602166"/>
              <a:gd name="connsiteY886" fmla="*/ 3349594 h 6858000"/>
              <a:gd name="connsiteX887" fmla="*/ 2722953 w 5602166"/>
              <a:gd name="connsiteY887" fmla="*/ 3351104 h 6858000"/>
              <a:gd name="connsiteX888" fmla="*/ 2731244 w 5602166"/>
              <a:gd name="connsiteY888" fmla="*/ 3353365 h 6858000"/>
              <a:gd name="connsiteX889" fmla="*/ 2740287 w 5602166"/>
              <a:gd name="connsiteY889" fmla="*/ 3354871 h 6858000"/>
              <a:gd name="connsiteX890" fmla="*/ 2749331 w 5602166"/>
              <a:gd name="connsiteY890" fmla="*/ 3356379 h 6858000"/>
              <a:gd name="connsiteX891" fmla="*/ 2757620 w 5602166"/>
              <a:gd name="connsiteY891" fmla="*/ 3357132 h 6858000"/>
              <a:gd name="connsiteX892" fmla="*/ 2766285 w 5602166"/>
              <a:gd name="connsiteY892" fmla="*/ 3358263 h 6858000"/>
              <a:gd name="connsiteX893" fmla="*/ 2775329 w 5602166"/>
              <a:gd name="connsiteY893" fmla="*/ 3358265 h 6858000"/>
              <a:gd name="connsiteX894" fmla="*/ 2783618 w 5602166"/>
              <a:gd name="connsiteY894" fmla="*/ 3358265 h 6858000"/>
              <a:gd name="connsiteX895" fmla="*/ 2788517 w 5602166"/>
              <a:gd name="connsiteY895" fmla="*/ 3358642 h 6858000"/>
              <a:gd name="connsiteX896" fmla="*/ 2792285 w 5602166"/>
              <a:gd name="connsiteY896" fmla="*/ 3358642 h 6858000"/>
              <a:gd name="connsiteX897" fmla="*/ 2818661 w 5602166"/>
              <a:gd name="connsiteY897" fmla="*/ 3358642 h 6858000"/>
              <a:gd name="connsiteX898" fmla="*/ 2853327 w 5602166"/>
              <a:gd name="connsiteY898" fmla="*/ 3358643 h 6858000"/>
              <a:gd name="connsiteX899" fmla="*/ 2887616 w 5602166"/>
              <a:gd name="connsiteY899" fmla="*/ 3359021 h 6858000"/>
              <a:gd name="connsiteX900" fmla="*/ 2922659 w 5602166"/>
              <a:gd name="connsiteY900" fmla="*/ 3358646 h 6858000"/>
              <a:gd name="connsiteX901" fmla="*/ 2956947 w 5602166"/>
              <a:gd name="connsiteY901" fmla="*/ 3358272 h 6858000"/>
              <a:gd name="connsiteX902" fmla="*/ 2991990 w 5602166"/>
              <a:gd name="connsiteY902" fmla="*/ 3358647 h 6858000"/>
              <a:gd name="connsiteX903" fmla="*/ 3026656 w 5602166"/>
              <a:gd name="connsiteY903" fmla="*/ 3358648 h 6858000"/>
              <a:gd name="connsiteX904" fmla="*/ 3061321 w 5602166"/>
              <a:gd name="connsiteY904" fmla="*/ 3358651 h 6858000"/>
              <a:gd name="connsiteX905" fmla="*/ 3095611 w 5602166"/>
              <a:gd name="connsiteY905" fmla="*/ 3359028 h 6858000"/>
              <a:gd name="connsiteX906" fmla="*/ 3130652 w 5602166"/>
              <a:gd name="connsiteY906" fmla="*/ 3358652 h 6858000"/>
              <a:gd name="connsiteX907" fmla="*/ 3164942 w 5602166"/>
              <a:gd name="connsiteY907" fmla="*/ 3358278 h 6858000"/>
              <a:gd name="connsiteX908" fmla="*/ 3199984 w 5602166"/>
              <a:gd name="connsiteY908" fmla="*/ 3358656 h 6858000"/>
              <a:gd name="connsiteX909" fmla="*/ 3234649 w 5602166"/>
              <a:gd name="connsiteY909" fmla="*/ 3358658 h 6858000"/>
              <a:gd name="connsiteX910" fmla="*/ 3269690 w 5602166"/>
              <a:gd name="connsiteY910" fmla="*/ 3358281 h 6858000"/>
              <a:gd name="connsiteX911" fmla="*/ 3303980 w 5602166"/>
              <a:gd name="connsiteY911" fmla="*/ 3358658 h 6858000"/>
              <a:gd name="connsiteX912" fmla="*/ 3339023 w 5602166"/>
              <a:gd name="connsiteY912" fmla="*/ 3359038 h 6858000"/>
              <a:gd name="connsiteX913" fmla="*/ 3373311 w 5602166"/>
              <a:gd name="connsiteY913" fmla="*/ 3358663 h 6858000"/>
              <a:gd name="connsiteX914" fmla="*/ 3407978 w 5602166"/>
              <a:gd name="connsiteY914" fmla="*/ 3358663 h 6858000"/>
              <a:gd name="connsiteX915" fmla="*/ 3442642 w 5602166"/>
              <a:gd name="connsiteY915" fmla="*/ 3358663 h 6858000"/>
              <a:gd name="connsiteX916" fmla="*/ 3477685 w 5602166"/>
              <a:gd name="connsiteY916" fmla="*/ 3358288 h 6858000"/>
              <a:gd name="connsiteX917" fmla="*/ 3512351 w 5602166"/>
              <a:gd name="connsiteY917" fmla="*/ 3359044 h 6858000"/>
              <a:gd name="connsiteX918" fmla="*/ 3547015 w 5602166"/>
              <a:gd name="connsiteY918" fmla="*/ 3359044 h 6858000"/>
              <a:gd name="connsiteX919" fmla="*/ 3581306 w 5602166"/>
              <a:gd name="connsiteY919" fmla="*/ 3358669 h 6858000"/>
              <a:gd name="connsiteX920" fmla="*/ 3615971 w 5602166"/>
              <a:gd name="connsiteY920" fmla="*/ 3358669 h 6858000"/>
              <a:gd name="connsiteX921" fmla="*/ 3651013 w 5602166"/>
              <a:gd name="connsiteY921" fmla="*/ 3358294 h 6858000"/>
              <a:gd name="connsiteX922" fmla="*/ 3686055 w 5602166"/>
              <a:gd name="connsiteY922" fmla="*/ 3358671 h 6858000"/>
              <a:gd name="connsiteX923" fmla="*/ 3720344 w 5602166"/>
              <a:gd name="connsiteY923" fmla="*/ 3359051 h 6858000"/>
              <a:gd name="connsiteX924" fmla="*/ 3754635 w 5602166"/>
              <a:gd name="connsiteY924" fmla="*/ 3358674 h 6858000"/>
              <a:gd name="connsiteX925" fmla="*/ 3789298 w 5602166"/>
              <a:gd name="connsiteY925" fmla="*/ 3358676 h 6858000"/>
              <a:gd name="connsiteX926" fmla="*/ 3823963 w 5602166"/>
              <a:gd name="connsiteY926" fmla="*/ 3358677 h 6858000"/>
              <a:gd name="connsiteX927" fmla="*/ 3859382 w 5602166"/>
              <a:gd name="connsiteY927" fmla="*/ 3358679 h 6858000"/>
              <a:gd name="connsiteX928" fmla="*/ 3893673 w 5602166"/>
              <a:gd name="connsiteY928" fmla="*/ 3359056 h 6858000"/>
              <a:gd name="connsiteX929" fmla="*/ 3928339 w 5602166"/>
              <a:gd name="connsiteY929" fmla="*/ 3359058 h 6858000"/>
              <a:gd name="connsiteX930" fmla="*/ 3962626 w 5602166"/>
              <a:gd name="connsiteY930" fmla="*/ 3358682 h 6858000"/>
              <a:gd name="connsiteX931" fmla="*/ 3997292 w 5602166"/>
              <a:gd name="connsiteY931" fmla="*/ 3358684 h 6858000"/>
              <a:gd name="connsiteX932" fmla="*/ 4032334 w 5602166"/>
              <a:gd name="connsiteY932" fmla="*/ 3358308 h 6858000"/>
              <a:gd name="connsiteX933" fmla="*/ 4067377 w 5602166"/>
              <a:gd name="connsiteY933" fmla="*/ 3358686 h 6858000"/>
              <a:gd name="connsiteX934" fmla="*/ 4101665 w 5602166"/>
              <a:gd name="connsiteY934" fmla="*/ 3359064 h 6858000"/>
              <a:gd name="connsiteX935" fmla="*/ 4136331 w 5602166"/>
              <a:gd name="connsiteY935" fmla="*/ 3359066 h 6858000"/>
              <a:gd name="connsiteX936" fmla="*/ 4170620 w 5602166"/>
              <a:gd name="connsiteY936" fmla="*/ 3358689 h 6858000"/>
              <a:gd name="connsiteX937" fmla="*/ 4205286 w 5602166"/>
              <a:gd name="connsiteY937" fmla="*/ 3358692 h 6858000"/>
              <a:gd name="connsiteX938" fmla="*/ 4240705 w 5602166"/>
              <a:gd name="connsiteY938" fmla="*/ 3358693 h 6858000"/>
              <a:gd name="connsiteX939" fmla="*/ 4275371 w 5602166"/>
              <a:gd name="connsiteY939" fmla="*/ 3358693 h 6858000"/>
              <a:gd name="connsiteX940" fmla="*/ 4309660 w 5602166"/>
              <a:gd name="connsiteY940" fmla="*/ 3359071 h 6858000"/>
              <a:gd name="connsiteX941" fmla="*/ 4344324 w 5602166"/>
              <a:gd name="connsiteY941" fmla="*/ 3359072 h 6858000"/>
              <a:gd name="connsiteX942" fmla="*/ 4378616 w 5602166"/>
              <a:gd name="connsiteY942" fmla="*/ 3358696 h 6858000"/>
              <a:gd name="connsiteX943" fmla="*/ 4414034 w 5602166"/>
              <a:gd name="connsiteY943" fmla="*/ 3358698 h 6858000"/>
              <a:gd name="connsiteX944" fmla="*/ 4448700 w 5602166"/>
              <a:gd name="connsiteY944" fmla="*/ 3358699 h 6858000"/>
              <a:gd name="connsiteX945" fmla="*/ 4483365 w 5602166"/>
              <a:gd name="connsiteY945" fmla="*/ 3358700 h 6858000"/>
              <a:gd name="connsiteX946" fmla="*/ 4517654 w 5602166"/>
              <a:gd name="connsiteY946" fmla="*/ 3359077 h 6858000"/>
              <a:gd name="connsiteX947" fmla="*/ 4552696 w 5602166"/>
              <a:gd name="connsiteY947" fmla="*/ 3359458 h 6858000"/>
              <a:gd name="connsiteX948" fmla="*/ 4586985 w 5602166"/>
              <a:gd name="connsiteY948" fmla="*/ 3359081 h 6858000"/>
              <a:gd name="connsiteX949" fmla="*/ 4622027 w 5602166"/>
              <a:gd name="connsiteY949" fmla="*/ 3358706 h 6858000"/>
              <a:gd name="connsiteX950" fmla="*/ 4656693 w 5602166"/>
              <a:gd name="connsiteY950" fmla="*/ 3358708 h 6858000"/>
              <a:gd name="connsiteX951" fmla="*/ 4690983 w 5602166"/>
              <a:gd name="connsiteY951" fmla="*/ 3359084 h 6858000"/>
              <a:gd name="connsiteX952" fmla="*/ 4726024 w 5602166"/>
              <a:gd name="connsiteY952" fmla="*/ 3359463 h 6858000"/>
              <a:gd name="connsiteX953" fmla="*/ 4760313 w 5602166"/>
              <a:gd name="connsiteY953" fmla="*/ 3359086 h 6858000"/>
              <a:gd name="connsiteX954" fmla="*/ 4795355 w 5602166"/>
              <a:gd name="connsiteY954" fmla="*/ 3358712 h 6858000"/>
              <a:gd name="connsiteX955" fmla="*/ 4830022 w 5602166"/>
              <a:gd name="connsiteY955" fmla="*/ 3358713 h 6858000"/>
              <a:gd name="connsiteX956" fmla="*/ 4864686 w 5602166"/>
              <a:gd name="connsiteY956" fmla="*/ 3358714 h 6858000"/>
              <a:gd name="connsiteX957" fmla="*/ 4898975 w 5602166"/>
              <a:gd name="connsiteY957" fmla="*/ 3359093 h 6858000"/>
              <a:gd name="connsiteX958" fmla="*/ 4934018 w 5602166"/>
              <a:gd name="connsiteY958" fmla="*/ 3359469 h 6858000"/>
              <a:gd name="connsiteX959" fmla="*/ 4968306 w 5602166"/>
              <a:gd name="connsiteY959" fmla="*/ 3359094 h 6858000"/>
              <a:gd name="connsiteX960" fmla="*/ 5003349 w 5602166"/>
              <a:gd name="connsiteY960" fmla="*/ 3358719 h 6858000"/>
              <a:gd name="connsiteX961" fmla="*/ 5038014 w 5602166"/>
              <a:gd name="connsiteY961" fmla="*/ 3358719 h 6858000"/>
              <a:gd name="connsiteX962" fmla="*/ 5072680 w 5602166"/>
              <a:gd name="connsiteY962" fmla="*/ 3358721 h 6858000"/>
              <a:gd name="connsiteX963" fmla="*/ 5107345 w 5602166"/>
              <a:gd name="connsiteY963" fmla="*/ 3359474 h 6858000"/>
              <a:gd name="connsiteX964" fmla="*/ 5142010 w 5602166"/>
              <a:gd name="connsiteY964" fmla="*/ 3359477 h 6858000"/>
              <a:gd name="connsiteX965" fmla="*/ 5154069 w 5602166"/>
              <a:gd name="connsiteY965" fmla="*/ 3358724 h 6858000"/>
              <a:gd name="connsiteX966" fmla="*/ 5165750 w 5602166"/>
              <a:gd name="connsiteY966" fmla="*/ 3359100 h 6858000"/>
              <a:gd name="connsiteX967" fmla="*/ 5176302 w 5602166"/>
              <a:gd name="connsiteY967" fmla="*/ 3359854 h 6858000"/>
              <a:gd name="connsiteX968" fmla="*/ 5185721 w 5602166"/>
              <a:gd name="connsiteY968" fmla="*/ 3360233 h 6858000"/>
              <a:gd name="connsiteX969" fmla="*/ 5194010 w 5602166"/>
              <a:gd name="connsiteY969" fmla="*/ 3360986 h 6858000"/>
              <a:gd name="connsiteX970" fmla="*/ 5203053 w 5602166"/>
              <a:gd name="connsiteY970" fmla="*/ 3362494 h 6858000"/>
              <a:gd name="connsiteX971" fmla="*/ 5211342 w 5602166"/>
              <a:gd name="connsiteY971" fmla="*/ 3363247 h 6858000"/>
              <a:gd name="connsiteX972" fmla="*/ 5220387 w 5602166"/>
              <a:gd name="connsiteY972" fmla="*/ 3364755 h 6858000"/>
              <a:gd name="connsiteX973" fmla="*/ 5228676 w 5602166"/>
              <a:gd name="connsiteY973" fmla="*/ 3367015 h 6858000"/>
              <a:gd name="connsiteX974" fmla="*/ 5237720 w 5602166"/>
              <a:gd name="connsiteY974" fmla="*/ 3369278 h 6858000"/>
              <a:gd name="connsiteX975" fmla="*/ 5246386 w 5602166"/>
              <a:gd name="connsiteY975" fmla="*/ 3371162 h 6858000"/>
              <a:gd name="connsiteX976" fmla="*/ 5254676 w 5602166"/>
              <a:gd name="connsiteY976" fmla="*/ 3374176 h 6858000"/>
              <a:gd name="connsiteX977" fmla="*/ 5263718 w 5602166"/>
              <a:gd name="connsiteY977" fmla="*/ 3376438 h 6858000"/>
              <a:gd name="connsiteX978" fmla="*/ 5272761 w 5602166"/>
              <a:gd name="connsiteY978" fmla="*/ 3379453 h 6858000"/>
              <a:gd name="connsiteX979" fmla="*/ 5280674 w 5602166"/>
              <a:gd name="connsiteY979" fmla="*/ 3382843 h 6858000"/>
              <a:gd name="connsiteX980" fmla="*/ 5289342 w 5602166"/>
              <a:gd name="connsiteY980" fmla="*/ 3386237 h 6858000"/>
              <a:gd name="connsiteX981" fmla="*/ 5298383 w 5602166"/>
              <a:gd name="connsiteY981" fmla="*/ 3390756 h 6858000"/>
              <a:gd name="connsiteX982" fmla="*/ 5307051 w 5602166"/>
              <a:gd name="connsiteY982" fmla="*/ 3394149 h 6858000"/>
              <a:gd name="connsiteX983" fmla="*/ 5315718 w 5602166"/>
              <a:gd name="connsiteY983" fmla="*/ 3398293 h 6858000"/>
              <a:gd name="connsiteX984" fmla="*/ 5324385 w 5602166"/>
              <a:gd name="connsiteY984" fmla="*/ 3403192 h 6858000"/>
              <a:gd name="connsiteX985" fmla="*/ 5333428 w 5602166"/>
              <a:gd name="connsiteY985" fmla="*/ 3408467 h 6858000"/>
              <a:gd name="connsiteX986" fmla="*/ 5341718 w 5602166"/>
              <a:gd name="connsiteY986" fmla="*/ 3413743 h 6858000"/>
              <a:gd name="connsiteX987" fmla="*/ 5349631 w 5602166"/>
              <a:gd name="connsiteY987" fmla="*/ 3419396 h 6858000"/>
              <a:gd name="connsiteX988" fmla="*/ 5359051 w 5602166"/>
              <a:gd name="connsiteY988" fmla="*/ 3425802 h 6858000"/>
              <a:gd name="connsiteX989" fmla="*/ 5368095 w 5602166"/>
              <a:gd name="connsiteY989" fmla="*/ 3431831 h 6858000"/>
              <a:gd name="connsiteX990" fmla="*/ 5376006 w 5602166"/>
              <a:gd name="connsiteY990" fmla="*/ 3438990 h 6858000"/>
              <a:gd name="connsiteX991" fmla="*/ 5385051 w 5602166"/>
              <a:gd name="connsiteY991" fmla="*/ 3445773 h 6858000"/>
              <a:gd name="connsiteX992" fmla="*/ 5394094 w 5602166"/>
              <a:gd name="connsiteY992" fmla="*/ 3454062 h 6858000"/>
              <a:gd name="connsiteX993" fmla="*/ 5403138 w 5602166"/>
              <a:gd name="connsiteY993" fmla="*/ 3463106 h 6858000"/>
              <a:gd name="connsiteX994" fmla="*/ 5411051 w 5602166"/>
              <a:gd name="connsiteY994" fmla="*/ 3471772 h 6858000"/>
              <a:gd name="connsiteX995" fmla="*/ 5419341 w 5602166"/>
              <a:gd name="connsiteY995" fmla="*/ 3481570 h 6858000"/>
              <a:gd name="connsiteX996" fmla="*/ 5428762 w 5602166"/>
              <a:gd name="connsiteY996" fmla="*/ 3492497 h 6858000"/>
              <a:gd name="connsiteX997" fmla="*/ 5437806 w 5602166"/>
              <a:gd name="connsiteY997" fmla="*/ 3504557 h 6858000"/>
              <a:gd name="connsiteX998" fmla="*/ 5446095 w 5602166"/>
              <a:gd name="connsiteY998" fmla="*/ 3516613 h 6858000"/>
              <a:gd name="connsiteX999" fmla="*/ 5454385 w 5602166"/>
              <a:gd name="connsiteY999" fmla="*/ 3529424 h 6858000"/>
              <a:gd name="connsiteX1000" fmla="*/ 5464182 w 5602166"/>
              <a:gd name="connsiteY1000" fmla="*/ 3547513 h 6858000"/>
              <a:gd name="connsiteX1001" fmla="*/ 5473981 w 5602166"/>
              <a:gd name="connsiteY1001" fmla="*/ 3567105 h 6858000"/>
              <a:gd name="connsiteX1002" fmla="*/ 5478502 w 5602166"/>
              <a:gd name="connsiteY1002" fmla="*/ 3576902 h 6858000"/>
              <a:gd name="connsiteX1003" fmla="*/ 5481518 w 5602166"/>
              <a:gd name="connsiteY1003" fmla="*/ 3586700 h 6858000"/>
              <a:gd name="connsiteX1004" fmla="*/ 5485285 w 5602166"/>
              <a:gd name="connsiteY1004" fmla="*/ 3597251 h 6858000"/>
              <a:gd name="connsiteX1005" fmla="*/ 5488677 w 5602166"/>
              <a:gd name="connsiteY1005" fmla="*/ 3606670 h 6858000"/>
              <a:gd name="connsiteX1006" fmla="*/ 5492446 w 5602166"/>
              <a:gd name="connsiteY1006" fmla="*/ 3619482 h 6858000"/>
              <a:gd name="connsiteX1007" fmla="*/ 5495460 w 5602166"/>
              <a:gd name="connsiteY1007" fmla="*/ 3631540 h 6858000"/>
              <a:gd name="connsiteX1008" fmla="*/ 5497721 w 5602166"/>
              <a:gd name="connsiteY1008" fmla="*/ 3644351 h 6858000"/>
              <a:gd name="connsiteX1009" fmla="*/ 5499981 w 5602166"/>
              <a:gd name="connsiteY1009" fmla="*/ 3657162 h 6858000"/>
              <a:gd name="connsiteX1010" fmla="*/ 5501114 w 5602166"/>
              <a:gd name="connsiteY1010" fmla="*/ 3669597 h 6858000"/>
              <a:gd name="connsiteX1011" fmla="*/ 5502620 w 5602166"/>
              <a:gd name="connsiteY1011" fmla="*/ 3682407 h 6858000"/>
              <a:gd name="connsiteX1012" fmla="*/ 5503751 w 5602166"/>
              <a:gd name="connsiteY1012" fmla="*/ 3695596 h 6858000"/>
              <a:gd name="connsiteX1013" fmla="*/ 5503752 w 5602166"/>
              <a:gd name="connsiteY1013" fmla="*/ 3708405 h 6858000"/>
              <a:gd name="connsiteX1014" fmla="*/ 5503753 w 5602166"/>
              <a:gd name="connsiteY1014" fmla="*/ 3721972 h 6858000"/>
              <a:gd name="connsiteX1015" fmla="*/ 5502623 w 5602166"/>
              <a:gd name="connsiteY1015" fmla="*/ 3735159 h 6858000"/>
              <a:gd name="connsiteX1016" fmla="*/ 5501870 w 5602166"/>
              <a:gd name="connsiteY1016" fmla="*/ 3747969 h 6858000"/>
              <a:gd name="connsiteX1017" fmla="*/ 5500362 w 5602166"/>
              <a:gd name="connsiteY1017" fmla="*/ 3760782 h 6858000"/>
              <a:gd name="connsiteX1018" fmla="*/ 5498103 w 5602166"/>
              <a:gd name="connsiteY1018" fmla="*/ 3773593 h 6858000"/>
              <a:gd name="connsiteX1019" fmla="*/ 5495465 w 5602166"/>
              <a:gd name="connsiteY1019" fmla="*/ 3786027 h 6858000"/>
              <a:gd name="connsiteX1020" fmla="*/ 5492450 w 5602166"/>
              <a:gd name="connsiteY1020" fmla="*/ 3798084 h 6858000"/>
              <a:gd name="connsiteX1021" fmla="*/ 5488683 w 5602166"/>
              <a:gd name="connsiteY1021" fmla="*/ 3810142 h 6858000"/>
              <a:gd name="connsiteX1022" fmla="*/ 5485670 w 5602166"/>
              <a:gd name="connsiteY1022" fmla="*/ 3820694 h 6858000"/>
              <a:gd name="connsiteX1023" fmla="*/ 5481902 w 5602166"/>
              <a:gd name="connsiteY1023" fmla="*/ 3831244 h 6858000"/>
              <a:gd name="connsiteX1024" fmla="*/ 5478135 w 5602166"/>
              <a:gd name="connsiteY1024" fmla="*/ 3841039 h 6858000"/>
              <a:gd name="connsiteX1025" fmla="*/ 5473614 w 5602166"/>
              <a:gd name="connsiteY1025" fmla="*/ 3850837 h 6858000"/>
              <a:gd name="connsiteX1026" fmla="*/ 5464570 w 5602166"/>
              <a:gd name="connsiteY1026" fmla="*/ 3870430 h 6858000"/>
              <a:gd name="connsiteX1027" fmla="*/ 5454398 w 5602166"/>
              <a:gd name="connsiteY1027" fmla="*/ 3888892 h 6858000"/>
              <a:gd name="connsiteX1028" fmla="*/ 5446108 w 5602166"/>
              <a:gd name="connsiteY1028" fmla="*/ 3901703 h 6858000"/>
              <a:gd name="connsiteX1029" fmla="*/ 5437819 w 5602166"/>
              <a:gd name="connsiteY1029" fmla="*/ 3913760 h 6858000"/>
              <a:gd name="connsiteX1030" fmla="*/ 5428775 w 5602166"/>
              <a:gd name="connsiteY1030" fmla="*/ 3925819 h 6858000"/>
              <a:gd name="connsiteX1031" fmla="*/ 5419735 w 5602166"/>
              <a:gd name="connsiteY1031" fmla="*/ 3937121 h 6858000"/>
              <a:gd name="connsiteX1032" fmla="*/ 5411445 w 5602166"/>
              <a:gd name="connsiteY1032" fmla="*/ 3946163 h 6858000"/>
              <a:gd name="connsiteX1033" fmla="*/ 5402778 w 5602166"/>
              <a:gd name="connsiteY1033" fmla="*/ 3954830 h 6858000"/>
              <a:gd name="connsiteX1034" fmla="*/ 5394111 w 5602166"/>
              <a:gd name="connsiteY1034" fmla="*/ 3963496 h 6858000"/>
              <a:gd name="connsiteX1035" fmla="*/ 5384693 w 5602166"/>
              <a:gd name="connsiteY1035" fmla="*/ 3972163 h 6858000"/>
              <a:gd name="connsiteX1036" fmla="*/ 5376403 w 5602166"/>
              <a:gd name="connsiteY1036" fmla="*/ 3978945 h 6858000"/>
              <a:gd name="connsiteX1037" fmla="*/ 5367737 w 5602166"/>
              <a:gd name="connsiteY1037" fmla="*/ 3986104 h 6858000"/>
              <a:gd name="connsiteX1038" fmla="*/ 5359070 w 5602166"/>
              <a:gd name="connsiteY1038" fmla="*/ 3992509 h 6858000"/>
              <a:gd name="connsiteX1039" fmla="*/ 5350405 w 5602166"/>
              <a:gd name="connsiteY1039" fmla="*/ 3998915 h 6858000"/>
              <a:gd name="connsiteX1040" fmla="*/ 5341738 w 5602166"/>
              <a:gd name="connsiteY1040" fmla="*/ 4004566 h 6858000"/>
              <a:gd name="connsiteX1041" fmla="*/ 5333073 w 5602166"/>
              <a:gd name="connsiteY1041" fmla="*/ 4009464 h 6858000"/>
              <a:gd name="connsiteX1042" fmla="*/ 5324404 w 5602166"/>
              <a:gd name="connsiteY1042" fmla="*/ 4014363 h 6858000"/>
              <a:gd name="connsiteX1043" fmla="*/ 5315362 w 5602166"/>
              <a:gd name="connsiteY1043" fmla="*/ 4019637 h 6858000"/>
              <a:gd name="connsiteX1044" fmla="*/ 5307450 w 5602166"/>
              <a:gd name="connsiteY1044" fmla="*/ 4023782 h 6858000"/>
              <a:gd name="connsiteX1045" fmla="*/ 5298783 w 5602166"/>
              <a:gd name="connsiteY1045" fmla="*/ 4027925 h 6858000"/>
              <a:gd name="connsiteX1046" fmla="*/ 5289363 w 5602166"/>
              <a:gd name="connsiteY1046" fmla="*/ 4031316 h 6858000"/>
              <a:gd name="connsiteX1047" fmla="*/ 5281076 w 5602166"/>
              <a:gd name="connsiteY1047" fmla="*/ 4035083 h 6858000"/>
              <a:gd name="connsiteX1048" fmla="*/ 5272033 w 5602166"/>
              <a:gd name="connsiteY1048" fmla="*/ 4038099 h 6858000"/>
              <a:gd name="connsiteX1049" fmla="*/ 5263743 w 5602166"/>
              <a:gd name="connsiteY1049" fmla="*/ 4041112 h 6858000"/>
              <a:gd name="connsiteX1050" fmla="*/ 5255076 w 5602166"/>
              <a:gd name="connsiteY1050" fmla="*/ 4043749 h 6858000"/>
              <a:gd name="connsiteX1051" fmla="*/ 5246410 w 5602166"/>
              <a:gd name="connsiteY1051" fmla="*/ 4046388 h 6858000"/>
              <a:gd name="connsiteX1052" fmla="*/ 5237366 w 5602166"/>
              <a:gd name="connsiteY1052" fmla="*/ 4048648 h 6858000"/>
              <a:gd name="connsiteX1053" fmla="*/ 5228700 w 5602166"/>
              <a:gd name="connsiteY1053" fmla="*/ 4050532 h 6858000"/>
              <a:gd name="connsiteX1054" fmla="*/ 5220035 w 5602166"/>
              <a:gd name="connsiteY1054" fmla="*/ 4052416 h 6858000"/>
              <a:gd name="connsiteX1055" fmla="*/ 5211366 w 5602166"/>
              <a:gd name="connsiteY1055" fmla="*/ 4053545 h 6858000"/>
              <a:gd name="connsiteX1056" fmla="*/ 5203078 w 5602166"/>
              <a:gd name="connsiteY1056" fmla="*/ 4055806 h 6858000"/>
              <a:gd name="connsiteX1057" fmla="*/ 5194787 w 5602166"/>
              <a:gd name="connsiteY1057" fmla="*/ 4056560 h 6858000"/>
              <a:gd name="connsiteX1058" fmla="*/ 5185369 w 5602166"/>
              <a:gd name="connsiteY1058" fmla="*/ 4056936 h 6858000"/>
              <a:gd name="connsiteX1059" fmla="*/ 5177079 w 5602166"/>
              <a:gd name="connsiteY1059" fmla="*/ 4057689 h 6858000"/>
              <a:gd name="connsiteX1060" fmla="*/ 5165021 w 5602166"/>
              <a:gd name="connsiteY1060" fmla="*/ 4058443 h 6858000"/>
              <a:gd name="connsiteX1061" fmla="*/ 5153715 w 5602166"/>
              <a:gd name="connsiteY1061" fmla="*/ 4058442 h 6858000"/>
              <a:gd name="connsiteX1062" fmla="*/ 5142036 w 5602166"/>
              <a:gd name="connsiteY1062" fmla="*/ 4058818 h 6858000"/>
              <a:gd name="connsiteX1063" fmla="*/ 5107371 w 5602166"/>
              <a:gd name="connsiteY1063" fmla="*/ 4058817 h 6858000"/>
              <a:gd name="connsiteX1064" fmla="*/ 5072705 w 5602166"/>
              <a:gd name="connsiteY1064" fmla="*/ 4058816 h 6858000"/>
              <a:gd name="connsiteX1065" fmla="*/ 5038416 w 5602166"/>
              <a:gd name="connsiteY1065" fmla="*/ 4058438 h 6858000"/>
              <a:gd name="connsiteX1066" fmla="*/ 5003374 w 5602166"/>
              <a:gd name="connsiteY1066" fmla="*/ 4058813 h 6858000"/>
              <a:gd name="connsiteX1067" fmla="*/ 4969085 w 5602166"/>
              <a:gd name="connsiteY1067" fmla="*/ 4059190 h 6858000"/>
              <a:gd name="connsiteX1068" fmla="*/ 4934043 w 5602166"/>
              <a:gd name="connsiteY1068" fmla="*/ 4058812 h 6858000"/>
              <a:gd name="connsiteX1069" fmla="*/ 4899376 w 5602166"/>
              <a:gd name="connsiteY1069" fmla="*/ 4058811 h 6858000"/>
              <a:gd name="connsiteX1070" fmla="*/ 4865087 w 5602166"/>
              <a:gd name="connsiteY1070" fmla="*/ 4058433 h 6858000"/>
              <a:gd name="connsiteX1071" fmla="*/ 4830421 w 5602166"/>
              <a:gd name="connsiteY1071" fmla="*/ 4058431 h 6858000"/>
              <a:gd name="connsiteX1072" fmla="*/ 4795003 w 5602166"/>
              <a:gd name="connsiteY1072" fmla="*/ 4058429 h 6858000"/>
              <a:gd name="connsiteX1073" fmla="*/ 4760716 w 5602166"/>
              <a:gd name="connsiteY1073" fmla="*/ 4058804 h 6858000"/>
              <a:gd name="connsiteX1074" fmla="*/ 4726049 w 5602166"/>
              <a:gd name="connsiteY1074" fmla="*/ 4058803 h 6858000"/>
              <a:gd name="connsiteX1075" fmla="*/ 4691383 w 5602166"/>
              <a:gd name="connsiteY1075" fmla="*/ 4058802 h 6858000"/>
              <a:gd name="connsiteX1076" fmla="*/ 4657094 w 5602166"/>
              <a:gd name="connsiteY1076" fmla="*/ 4058424 h 6858000"/>
              <a:gd name="connsiteX1077" fmla="*/ 4621674 w 5602166"/>
              <a:gd name="connsiteY1077" fmla="*/ 4058424 h 6858000"/>
              <a:gd name="connsiteX1078" fmla="*/ 4587009 w 5602166"/>
              <a:gd name="connsiteY1078" fmla="*/ 4058422 h 6858000"/>
              <a:gd name="connsiteX1079" fmla="*/ 4552720 w 5602166"/>
              <a:gd name="connsiteY1079" fmla="*/ 4058797 h 6858000"/>
              <a:gd name="connsiteX1080" fmla="*/ 4518055 w 5602166"/>
              <a:gd name="connsiteY1080" fmla="*/ 4058796 h 6858000"/>
              <a:gd name="connsiteX1081" fmla="*/ 4483012 w 5602166"/>
              <a:gd name="connsiteY1081" fmla="*/ 4059171 h 6858000"/>
              <a:gd name="connsiteX1082" fmla="*/ 4448724 w 5602166"/>
              <a:gd name="connsiteY1082" fmla="*/ 4058040 h 6858000"/>
              <a:gd name="connsiteX1083" fmla="*/ 4413681 w 5602166"/>
              <a:gd name="connsiteY1083" fmla="*/ 4058416 h 6858000"/>
              <a:gd name="connsiteX1084" fmla="*/ 4379016 w 5602166"/>
              <a:gd name="connsiteY1084" fmla="*/ 4058414 h 6858000"/>
              <a:gd name="connsiteX1085" fmla="*/ 4344727 w 5602166"/>
              <a:gd name="connsiteY1085" fmla="*/ 4058790 h 6858000"/>
              <a:gd name="connsiteX1086" fmla="*/ 4310060 w 5602166"/>
              <a:gd name="connsiteY1086" fmla="*/ 4058789 h 6858000"/>
              <a:gd name="connsiteX1087" fmla="*/ 4274641 w 5602166"/>
              <a:gd name="connsiteY1087" fmla="*/ 4058789 h 6858000"/>
              <a:gd name="connsiteX1088" fmla="*/ 4240352 w 5602166"/>
              <a:gd name="connsiteY1088" fmla="*/ 4058410 h 6858000"/>
              <a:gd name="connsiteX1089" fmla="*/ 4205687 w 5602166"/>
              <a:gd name="connsiteY1089" fmla="*/ 4058408 h 6858000"/>
              <a:gd name="connsiteX1090" fmla="*/ 4171398 w 5602166"/>
              <a:gd name="connsiteY1090" fmla="*/ 4058785 h 6858000"/>
              <a:gd name="connsiteX1091" fmla="*/ 4136731 w 5602166"/>
              <a:gd name="connsiteY1091" fmla="*/ 4058783 h 6858000"/>
              <a:gd name="connsiteX1092" fmla="*/ 4101690 w 5602166"/>
              <a:gd name="connsiteY1092" fmla="*/ 4059159 h 6858000"/>
              <a:gd name="connsiteX1093" fmla="*/ 4066649 w 5602166"/>
              <a:gd name="connsiteY1093" fmla="*/ 4058780 h 6858000"/>
              <a:gd name="connsiteX1094" fmla="*/ 4032358 w 5602166"/>
              <a:gd name="connsiteY1094" fmla="*/ 4058402 h 6858000"/>
              <a:gd name="connsiteX1095" fmla="*/ 3997694 w 5602166"/>
              <a:gd name="connsiteY1095" fmla="*/ 4058400 h 6858000"/>
              <a:gd name="connsiteX1096" fmla="*/ 3963404 w 5602166"/>
              <a:gd name="connsiteY1096" fmla="*/ 4058775 h 6858000"/>
              <a:gd name="connsiteX1097" fmla="*/ 3928740 w 5602166"/>
              <a:gd name="connsiteY1097" fmla="*/ 4058776 h 6858000"/>
              <a:gd name="connsiteX1098" fmla="*/ 3893318 w 5602166"/>
              <a:gd name="connsiteY1098" fmla="*/ 4058775 h 6858000"/>
              <a:gd name="connsiteX1099" fmla="*/ 3859030 w 5602166"/>
              <a:gd name="connsiteY1099" fmla="*/ 4058398 h 6858000"/>
              <a:gd name="connsiteX1100" fmla="*/ 3824366 w 5602166"/>
              <a:gd name="connsiteY1100" fmla="*/ 4058396 h 6858000"/>
              <a:gd name="connsiteX1101" fmla="*/ 3789700 w 5602166"/>
              <a:gd name="connsiteY1101" fmla="*/ 4058394 h 6858000"/>
              <a:gd name="connsiteX1102" fmla="*/ 3755411 w 5602166"/>
              <a:gd name="connsiteY1102" fmla="*/ 4058770 h 6858000"/>
              <a:gd name="connsiteX1103" fmla="*/ 3719992 w 5602166"/>
              <a:gd name="connsiteY1103" fmla="*/ 4058768 h 6858000"/>
              <a:gd name="connsiteX1104" fmla="*/ 3685327 w 5602166"/>
              <a:gd name="connsiteY1104" fmla="*/ 4058768 h 6858000"/>
              <a:gd name="connsiteX1105" fmla="*/ 3651038 w 5602166"/>
              <a:gd name="connsiteY1105" fmla="*/ 4058390 h 6858000"/>
              <a:gd name="connsiteX1106" fmla="*/ 3616372 w 5602166"/>
              <a:gd name="connsiteY1106" fmla="*/ 4058388 h 6858000"/>
              <a:gd name="connsiteX1107" fmla="*/ 3581330 w 5602166"/>
              <a:gd name="connsiteY1107" fmla="*/ 4058010 h 6858000"/>
              <a:gd name="connsiteX1108" fmla="*/ 3547041 w 5602166"/>
              <a:gd name="connsiteY1108" fmla="*/ 4058385 h 6858000"/>
              <a:gd name="connsiteX1109" fmla="*/ 3511999 w 5602166"/>
              <a:gd name="connsiteY1109" fmla="*/ 4058762 h 6858000"/>
              <a:gd name="connsiteX1110" fmla="*/ 3477332 w 5602166"/>
              <a:gd name="connsiteY1110" fmla="*/ 4058761 h 6858000"/>
              <a:gd name="connsiteX1111" fmla="*/ 3443044 w 5602166"/>
              <a:gd name="connsiteY1111" fmla="*/ 4058382 h 6858000"/>
              <a:gd name="connsiteX1112" fmla="*/ 3408001 w 5602166"/>
              <a:gd name="connsiteY1112" fmla="*/ 4058005 h 6858000"/>
              <a:gd name="connsiteX1113" fmla="*/ 3373336 w 5602166"/>
              <a:gd name="connsiteY1113" fmla="*/ 4058001 h 6858000"/>
              <a:gd name="connsiteX1114" fmla="*/ 3338671 w 5602166"/>
              <a:gd name="connsiteY1114" fmla="*/ 4058757 h 6858000"/>
              <a:gd name="connsiteX1115" fmla="*/ 3304005 w 5602166"/>
              <a:gd name="connsiteY1115" fmla="*/ 4058754 h 6858000"/>
              <a:gd name="connsiteX1116" fmla="*/ 3269338 w 5602166"/>
              <a:gd name="connsiteY1116" fmla="*/ 4058752 h 6858000"/>
              <a:gd name="connsiteX1117" fmla="*/ 3235051 w 5602166"/>
              <a:gd name="connsiteY1117" fmla="*/ 4058374 h 6858000"/>
              <a:gd name="connsiteX1118" fmla="*/ 3229776 w 5602166"/>
              <a:gd name="connsiteY1118" fmla="*/ 4058375 h 6858000"/>
              <a:gd name="connsiteX1119" fmla="*/ 3222239 w 5602166"/>
              <a:gd name="connsiteY1119" fmla="*/ 4058374 h 6858000"/>
              <a:gd name="connsiteX1120" fmla="*/ 3214704 w 5602166"/>
              <a:gd name="connsiteY1120" fmla="*/ 4058374 h 6858000"/>
              <a:gd name="connsiteX1121" fmla="*/ 3207919 w 5602166"/>
              <a:gd name="connsiteY1121" fmla="*/ 4059128 h 6858000"/>
              <a:gd name="connsiteX1122" fmla="*/ 3200008 w 5602166"/>
              <a:gd name="connsiteY1122" fmla="*/ 4060258 h 6858000"/>
              <a:gd name="connsiteX1123" fmla="*/ 3191342 w 5602166"/>
              <a:gd name="connsiteY1123" fmla="*/ 4060634 h 6858000"/>
              <a:gd name="connsiteX1124" fmla="*/ 3182674 w 5602166"/>
              <a:gd name="connsiteY1124" fmla="*/ 4061764 h 6858000"/>
              <a:gd name="connsiteX1125" fmla="*/ 3174009 w 5602166"/>
              <a:gd name="connsiteY1125" fmla="*/ 4062893 h 6858000"/>
              <a:gd name="connsiteX1126" fmla="*/ 3165719 w 5602166"/>
              <a:gd name="connsiteY1126" fmla="*/ 4064401 h 6858000"/>
              <a:gd name="connsiteX1127" fmla="*/ 3156299 w 5602166"/>
              <a:gd name="connsiteY1127" fmla="*/ 4066285 h 6858000"/>
              <a:gd name="connsiteX1128" fmla="*/ 3147633 w 5602166"/>
              <a:gd name="connsiteY1128" fmla="*/ 4068169 h 6858000"/>
              <a:gd name="connsiteX1129" fmla="*/ 3139344 w 5602166"/>
              <a:gd name="connsiteY1129" fmla="*/ 4069676 h 6858000"/>
              <a:gd name="connsiteX1130" fmla="*/ 3131053 w 5602166"/>
              <a:gd name="connsiteY1130" fmla="*/ 4072689 h 6858000"/>
              <a:gd name="connsiteX1131" fmla="*/ 3122010 w 5602166"/>
              <a:gd name="connsiteY1131" fmla="*/ 4074950 h 6858000"/>
              <a:gd name="connsiteX1132" fmla="*/ 3112968 w 5602166"/>
              <a:gd name="connsiteY1132" fmla="*/ 4078718 h 6858000"/>
              <a:gd name="connsiteX1133" fmla="*/ 3104301 w 5602166"/>
              <a:gd name="connsiteY1133" fmla="*/ 4081355 h 6858000"/>
              <a:gd name="connsiteX1134" fmla="*/ 3096012 w 5602166"/>
              <a:gd name="connsiteY1134" fmla="*/ 4085123 h 6858000"/>
              <a:gd name="connsiteX1135" fmla="*/ 3087723 w 5602166"/>
              <a:gd name="connsiteY1135" fmla="*/ 4088890 h 6858000"/>
              <a:gd name="connsiteX1136" fmla="*/ 3078301 w 5602166"/>
              <a:gd name="connsiteY1136" fmla="*/ 4093035 h 6858000"/>
              <a:gd name="connsiteX1137" fmla="*/ 3069637 w 5602166"/>
              <a:gd name="connsiteY1137" fmla="*/ 4097179 h 6858000"/>
              <a:gd name="connsiteX1138" fmla="*/ 3061724 w 5602166"/>
              <a:gd name="connsiteY1138" fmla="*/ 4101324 h 6858000"/>
              <a:gd name="connsiteX1139" fmla="*/ 3052679 w 5602166"/>
              <a:gd name="connsiteY1139" fmla="*/ 4106598 h 6858000"/>
              <a:gd name="connsiteX1140" fmla="*/ 3043639 w 5602166"/>
              <a:gd name="connsiteY1140" fmla="*/ 4111874 h 6858000"/>
              <a:gd name="connsiteX1141" fmla="*/ 3034972 w 5602166"/>
              <a:gd name="connsiteY1141" fmla="*/ 4117526 h 6858000"/>
              <a:gd name="connsiteX1142" fmla="*/ 3027058 w 5602166"/>
              <a:gd name="connsiteY1142" fmla="*/ 4123178 h 6858000"/>
              <a:gd name="connsiteX1143" fmla="*/ 3018016 w 5602166"/>
              <a:gd name="connsiteY1143" fmla="*/ 4129959 h 6858000"/>
              <a:gd name="connsiteX1144" fmla="*/ 3008972 w 5602166"/>
              <a:gd name="connsiteY1144" fmla="*/ 4137495 h 6858000"/>
              <a:gd name="connsiteX1145" fmla="*/ 3000307 w 5602166"/>
              <a:gd name="connsiteY1145" fmla="*/ 4143901 h 6858000"/>
              <a:gd name="connsiteX1146" fmla="*/ 2992017 w 5602166"/>
              <a:gd name="connsiteY1146" fmla="*/ 4151437 h 6858000"/>
              <a:gd name="connsiteX1147" fmla="*/ 2982975 w 5602166"/>
              <a:gd name="connsiteY1147" fmla="*/ 4160478 h 6858000"/>
              <a:gd name="connsiteX1148" fmla="*/ 2974309 w 5602166"/>
              <a:gd name="connsiteY1148" fmla="*/ 4169145 h 6858000"/>
              <a:gd name="connsiteX1149" fmla="*/ 2965642 w 5602166"/>
              <a:gd name="connsiteY1149" fmla="*/ 4178565 h 6858000"/>
              <a:gd name="connsiteX1150" fmla="*/ 2957730 w 5602166"/>
              <a:gd name="connsiteY1150" fmla="*/ 4188737 h 6858000"/>
              <a:gd name="connsiteX1151" fmla="*/ 2947556 w 5602166"/>
              <a:gd name="connsiteY1151" fmla="*/ 4201173 h 6858000"/>
              <a:gd name="connsiteX1152" fmla="*/ 2938514 w 5602166"/>
              <a:gd name="connsiteY1152" fmla="*/ 4213985 h 6858000"/>
              <a:gd name="connsiteX1153" fmla="*/ 2930602 w 5602166"/>
              <a:gd name="connsiteY1153" fmla="*/ 4227171 h 6858000"/>
              <a:gd name="connsiteX1154" fmla="*/ 2922690 w 5602166"/>
              <a:gd name="connsiteY1154" fmla="*/ 4240359 h 6858000"/>
              <a:gd name="connsiteX1155" fmla="*/ 2917414 w 5602166"/>
              <a:gd name="connsiteY1155" fmla="*/ 4251662 h 6858000"/>
              <a:gd name="connsiteX1156" fmla="*/ 2911763 w 5602166"/>
              <a:gd name="connsiteY1156" fmla="*/ 4262589 h 6858000"/>
              <a:gd name="connsiteX1157" fmla="*/ 2906864 w 5602166"/>
              <a:gd name="connsiteY1157" fmla="*/ 4274271 h 6858000"/>
              <a:gd name="connsiteX1158" fmla="*/ 2902344 w 5602166"/>
              <a:gd name="connsiteY1158" fmla="*/ 4285574 h 6858000"/>
              <a:gd name="connsiteX1159" fmla="*/ 2897822 w 5602166"/>
              <a:gd name="connsiteY1159" fmla="*/ 4297632 h 6858000"/>
              <a:gd name="connsiteX1160" fmla="*/ 2894431 w 5602166"/>
              <a:gd name="connsiteY1160" fmla="*/ 4309312 h 6858000"/>
              <a:gd name="connsiteX1161" fmla="*/ 2890664 w 5602166"/>
              <a:gd name="connsiteY1161" fmla="*/ 4321370 h 6858000"/>
              <a:gd name="connsiteX1162" fmla="*/ 2888027 w 5602166"/>
              <a:gd name="connsiteY1162" fmla="*/ 4333804 h 6858000"/>
              <a:gd name="connsiteX1163" fmla="*/ 2884636 w 5602166"/>
              <a:gd name="connsiteY1163" fmla="*/ 4352266 h 6858000"/>
              <a:gd name="connsiteX1164" fmla="*/ 2882376 w 5602166"/>
              <a:gd name="connsiteY1164" fmla="*/ 4370353 h 6858000"/>
              <a:gd name="connsiteX1165" fmla="*/ 2880492 w 5602166"/>
              <a:gd name="connsiteY1165" fmla="*/ 4388816 h 6858000"/>
              <a:gd name="connsiteX1166" fmla="*/ 2879740 w 5602166"/>
              <a:gd name="connsiteY1166" fmla="*/ 4408410 h 6858000"/>
              <a:gd name="connsiteX1167" fmla="*/ 2880493 w 5602166"/>
              <a:gd name="connsiteY1167" fmla="*/ 4428003 h 6858000"/>
              <a:gd name="connsiteX1168" fmla="*/ 2882002 w 5602166"/>
              <a:gd name="connsiteY1168" fmla="*/ 4446089 h 6858000"/>
              <a:gd name="connsiteX1169" fmla="*/ 2884640 w 5602166"/>
              <a:gd name="connsiteY1169" fmla="*/ 4464553 h 6858000"/>
              <a:gd name="connsiteX1170" fmla="*/ 2888032 w 5602166"/>
              <a:gd name="connsiteY1170" fmla="*/ 4483018 h 6858000"/>
              <a:gd name="connsiteX1171" fmla="*/ 2890670 w 5602166"/>
              <a:gd name="connsiteY1171" fmla="*/ 4495451 h 6858000"/>
              <a:gd name="connsiteX1172" fmla="*/ 2894060 w 5602166"/>
              <a:gd name="connsiteY1172" fmla="*/ 4507132 h 6858000"/>
              <a:gd name="connsiteX1173" fmla="*/ 2897831 w 5602166"/>
              <a:gd name="connsiteY1173" fmla="*/ 4519191 h 6858000"/>
              <a:gd name="connsiteX1174" fmla="*/ 2902352 w 5602166"/>
              <a:gd name="connsiteY1174" fmla="*/ 4531249 h 6858000"/>
              <a:gd name="connsiteX1175" fmla="*/ 2906874 w 5602166"/>
              <a:gd name="connsiteY1175" fmla="*/ 4542553 h 6858000"/>
              <a:gd name="connsiteX1176" fmla="*/ 2911396 w 5602166"/>
              <a:gd name="connsiteY1176" fmla="*/ 4553855 h 6858000"/>
              <a:gd name="connsiteX1177" fmla="*/ 2917426 w 5602166"/>
              <a:gd name="connsiteY1177" fmla="*/ 4565161 h 6858000"/>
              <a:gd name="connsiteX1178" fmla="*/ 2922701 w 5602166"/>
              <a:gd name="connsiteY1178" fmla="*/ 4575711 h 6858000"/>
              <a:gd name="connsiteX1179" fmla="*/ 2930992 w 5602166"/>
              <a:gd name="connsiteY1179" fmla="*/ 4589277 h 6858000"/>
              <a:gd name="connsiteX1180" fmla="*/ 2938528 w 5602166"/>
              <a:gd name="connsiteY1180" fmla="*/ 4602841 h 6858000"/>
              <a:gd name="connsiteX1181" fmla="*/ 2947569 w 5602166"/>
              <a:gd name="connsiteY1181" fmla="*/ 4615653 h 6858000"/>
              <a:gd name="connsiteX1182" fmla="*/ 2957369 w 5602166"/>
              <a:gd name="connsiteY1182" fmla="*/ 4627711 h 6858000"/>
              <a:gd name="connsiteX1183" fmla="*/ 2965659 w 5602166"/>
              <a:gd name="connsiteY1183" fmla="*/ 4637508 h 6858000"/>
              <a:gd name="connsiteX1184" fmla="*/ 2973948 w 5602166"/>
              <a:gd name="connsiteY1184" fmla="*/ 4646551 h 6858000"/>
              <a:gd name="connsiteX1185" fmla="*/ 2982615 w 5602166"/>
              <a:gd name="connsiteY1185" fmla="*/ 4655972 h 6858000"/>
              <a:gd name="connsiteX1186" fmla="*/ 2992035 w 5602166"/>
              <a:gd name="connsiteY1186" fmla="*/ 4664638 h 6858000"/>
              <a:gd name="connsiteX1187" fmla="*/ 3000325 w 5602166"/>
              <a:gd name="connsiteY1187" fmla="*/ 4672174 h 6858000"/>
              <a:gd name="connsiteX1188" fmla="*/ 3008992 w 5602166"/>
              <a:gd name="connsiteY1188" fmla="*/ 4679334 h 6858000"/>
              <a:gd name="connsiteX1189" fmla="*/ 3018035 w 5602166"/>
              <a:gd name="connsiteY1189" fmla="*/ 4686871 h 6858000"/>
              <a:gd name="connsiteX1190" fmla="*/ 3027079 w 5602166"/>
              <a:gd name="connsiteY1190" fmla="*/ 4692899 h 6858000"/>
              <a:gd name="connsiteX1191" fmla="*/ 3034615 w 5602166"/>
              <a:gd name="connsiteY1191" fmla="*/ 4698928 h 6858000"/>
              <a:gd name="connsiteX1192" fmla="*/ 3043657 w 5602166"/>
              <a:gd name="connsiteY1192" fmla="*/ 4704204 h 6858000"/>
              <a:gd name="connsiteX1193" fmla="*/ 3052325 w 5602166"/>
              <a:gd name="connsiteY1193" fmla="*/ 4709858 h 6858000"/>
              <a:gd name="connsiteX1194" fmla="*/ 3061368 w 5602166"/>
              <a:gd name="connsiteY1194" fmla="*/ 4715133 h 6858000"/>
              <a:gd name="connsiteX1195" fmla="*/ 3069659 w 5602166"/>
              <a:gd name="connsiteY1195" fmla="*/ 4719653 h 6858000"/>
              <a:gd name="connsiteX1196" fmla="*/ 3078701 w 5602166"/>
              <a:gd name="connsiteY1196" fmla="*/ 4724176 h 6858000"/>
              <a:gd name="connsiteX1197" fmla="*/ 3087367 w 5602166"/>
              <a:gd name="connsiteY1197" fmla="*/ 4727568 h 6858000"/>
              <a:gd name="connsiteX1198" fmla="*/ 3096034 w 5602166"/>
              <a:gd name="connsiteY1198" fmla="*/ 4731712 h 6858000"/>
              <a:gd name="connsiteX1199" fmla="*/ 3104323 w 5602166"/>
              <a:gd name="connsiteY1199" fmla="*/ 4734727 h 6858000"/>
              <a:gd name="connsiteX1200" fmla="*/ 3113745 w 5602166"/>
              <a:gd name="connsiteY1200" fmla="*/ 4738119 h 6858000"/>
              <a:gd name="connsiteX1201" fmla="*/ 3122034 w 5602166"/>
              <a:gd name="connsiteY1201" fmla="*/ 4741134 h 6858000"/>
              <a:gd name="connsiteX1202" fmla="*/ 3131076 w 5602166"/>
              <a:gd name="connsiteY1202" fmla="*/ 4744147 h 6858000"/>
              <a:gd name="connsiteX1203" fmla="*/ 3139744 w 5602166"/>
              <a:gd name="connsiteY1203" fmla="*/ 4746032 h 6858000"/>
              <a:gd name="connsiteX1204" fmla="*/ 3148411 w 5602166"/>
              <a:gd name="connsiteY1204" fmla="*/ 4748671 h 6858000"/>
              <a:gd name="connsiteX1205" fmla="*/ 3156700 w 5602166"/>
              <a:gd name="connsiteY1205" fmla="*/ 4750178 h 6858000"/>
              <a:gd name="connsiteX1206" fmla="*/ 3165367 w 5602166"/>
              <a:gd name="connsiteY1206" fmla="*/ 4752063 h 6858000"/>
              <a:gd name="connsiteX1207" fmla="*/ 3174409 w 5602166"/>
              <a:gd name="connsiteY1207" fmla="*/ 4753569 h 6858000"/>
              <a:gd name="connsiteX1208" fmla="*/ 3183453 w 5602166"/>
              <a:gd name="connsiteY1208" fmla="*/ 4755077 h 6858000"/>
              <a:gd name="connsiteX1209" fmla="*/ 3191743 w 5602166"/>
              <a:gd name="connsiteY1209" fmla="*/ 4755830 h 6858000"/>
              <a:gd name="connsiteX1210" fmla="*/ 3200409 w 5602166"/>
              <a:gd name="connsiteY1210" fmla="*/ 4756962 h 6858000"/>
              <a:gd name="connsiteX1211" fmla="*/ 3207944 w 5602166"/>
              <a:gd name="connsiteY1211" fmla="*/ 4757716 h 6858000"/>
              <a:gd name="connsiteX1212" fmla="*/ 3215481 w 5602166"/>
              <a:gd name="connsiteY1212" fmla="*/ 4757714 h 6858000"/>
              <a:gd name="connsiteX1213" fmla="*/ 3222263 w 5602166"/>
              <a:gd name="connsiteY1213" fmla="*/ 4758470 h 6858000"/>
              <a:gd name="connsiteX1214" fmla="*/ 3229799 w 5602166"/>
              <a:gd name="connsiteY1214" fmla="*/ 4758470 h 6858000"/>
              <a:gd name="connsiteX1215" fmla="*/ 3235073 w 5602166"/>
              <a:gd name="connsiteY1215" fmla="*/ 4757716 h 6858000"/>
              <a:gd name="connsiteX1216" fmla="*/ 3269364 w 5602166"/>
              <a:gd name="connsiteY1216" fmla="*/ 4758094 h 6858000"/>
              <a:gd name="connsiteX1217" fmla="*/ 3304406 w 5602166"/>
              <a:gd name="connsiteY1217" fmla="*/ 4758474 h 6858000"/>
              <a:gd name="connsiteX1218" fmla="*/ 3339070 w 5602166"/>
              <a:gd name="connsiteY1218" fmla="*/ 4758473 h 6858000"/>
              <a:gd name="connsiteX1219" fmla="*/ 3373737 w 5602166"/>
              <a:gd name="connsiteY1219" fmla="*/ 4758475 h 6858000"/>
              <a:gd name="connsiteX1220" fmla="*/ 3408403 w 5602166"/>
              <a:gd name="connsiteY1220" fmla="*/ 4757722 h 6858000"/>
              <a:gd name="connsiteX1221" fmla="*/ 3443068 w 5602166"/>
              <a:gd name="connsiteY1221" fmla="*/ 4757724 h 6858000"/>
              <a:gd name="connsiteX1222" fmla="*/ 3477357 w 5602166"/>
              <a:gd name="connsiteY1222" fmla="*/ 4758102 h 6858000"/>
              <a:gd name="connsiteX1223" fmla="*/ 3512400 w 5602166"/>
              <a:gd name="connsiteY1223" fmla="*/ 4758479 h 6858000"/>
              <a:gd name="connsiteX1224" fmla="*/ 3547063 w 5602166"/>
              <a:gd name="connsiteY1224" fmla="*/ 4758481 h 6858000"/>
              <a:gd name="connsiteX1225" fmla="*/ 3582108 w 5602166"/>
              <a:gd name="connsiteY1225" fmla="*/ 4758104 h 6858000"/>
              <a:gd name="connsiteX1226" fmla="*/ 3616396 w 5602166"/>
              <a:gd name="connsiteY1226" fmla="*/ 4757731 h 6858000"/>
              <a:gd name="connsiteX1227" fmla="*/ 3650686 w 5602166"/>
              <a:gd name="connsiteY1227" fmla="*/ 4758107 h 6858000"/>
              <a:gd name="connsiteX1228" fmla="*/ 3685728 w 5602166"/>
              <a:gd name="connsiteY1228" fmla="*/ 4758484 h 6858000"/>
              <a:gd name="connsiteX1229" fmla="*/ 3720392 w 5602166"/>
              <a:gd name="connsiteY1229" fmla="*/ 4758487 h 6858000"/>
              <a:gd name="connsiteX1230" fmla="*/ 3755058 w 5602166"/>
              <a:gd name="connsiteY1230" fmla="*/ 4758489 h 6858000"/>
              <a:gd name="connsiteX1231" fmla="*/ 3790101 w 5602166"/>
              <a:gd name="connsiteY1231" fmla="*/ 4758114 h 6858000"/>
              <a:gd name="connsiteX1232" fmla="*/ 3824390 w 5602166"/>
              <a:gd name="connsiteY1232" fmla="*/ 4757737 h 6858000"/>
              <a:gd name="connsiteX1233" fmla="*/ 3859055 w 5602166"/>
              <a:gd name="connsiteY1233" fmla="*/ 4758493 h 6858000"/>
              <a:gd name="connsiteX1234" fmla="*/ 3893721 w 5602166"/>
              <a:gd name="connsiteY1234" fmla="*/ 4758493 h 6858000"/>
              <a:gd name="connsiteX1235" fmla="*/ 3928387 w 5602166"/>
              <a:gd name="connsiteY1235" fmla="*/ 4758495 h 6858000"/>
              <a:gd name="connsiteX1236" fmla="*/ 3963430 w 5602166"/>
              <a:gd name="connsiteY1236" fmla="*/ 4758119 h 6858000"/>
              <a:gd name="connsiteX1237" fmla="*/ 3997719 w 5602166"/>
              <a:gd name="connsiteY1237" fmla="*/ 4757743 h 6858000"/>
              <a:gd name="connsiteX1238" fmla="*/ 4032760 w 5602166"/>
              <a:gd name="connsiteY1238" fmla="*/ 4758121 h 6858000"/>
              <a:gd name="connsiteX1239" fmla="*/ 4067050 w 5602166"/>
              <a:gd name="connsiteY1239" fmla="*/ 4758499 h 6858000"/>
              <a:gd name="connsiteX1240" fmla="*/ 4101715 w 5602166"/>
              <a:gd name="connsiteY1240" fmla="*/ 4758500 h 6858000"/>
              <a:gd name="connsiteX1241" fmla="*/ 4136382 w 5602166"/>
              <a:gd name="connsiteY1241" fmla="*/ 4758502 h 6858000"/>
              <a:gd name="connsiteX1242" fmla="*/ 4171800 w 5602166"/>
              <a:gd name="connsiteY1242" fmla="*/ 4758502 h 6858000"/>
              <a:gd name="connsiteX1243" fmla="*/ 4206090 w 5602166"/>
              <a:gd name="connsiteY1243" fmla="*/ 4758125 h 6858000"/>
              <a:gd name="connsiteX1244" fmla="*/ 4240754 w 5602166"/>
              <a:gd name="connsiteY1244" fmla="*/ 4758128 h 6858000"/>
              <a:gd name="connsiteX1245" fmla="*/ 4275044 w 5602166"/>
              <a:gd name="connsiteY1245" fmla="*/ 4758507 h 6858000"/>
              <a:gd name="connsiteX1246" fmla="*/ 4309709 w 5602166"/>
              <a:gd name="connsiteY1246" fmla="*/ 4758508 h 6858000"/>
              <a:gd name="connsiteX1247" fmla="*/ 4344751 w 5602166"/>
              <a:gd name="connsiteY1247" fmla="*/ 4758131 h 6858000"/>
              <a:gd name="connsiteX1248" fmla="*/ 4379793 w 5602166"/>
              <a:gd name="connsiteY1248" fmla="*/ 4758510 h 6858000"/>
              <a:gd name="connsiteX1249" fmla="*/ 4414082 w 5602166"/>
              <a:gd name="connsiteY1249" fmla="*/ 4758134 h 6858000"/>
              <a:gd name="connsiteX1250" fmla="*/ 4448749 w 5602166"/>
              <a:gd name="connsiteY1250" fmla="*/ 4758136 h 6858000"/>
              <a:gd name="connsiteX1251" fmla="*/ 4454400 w 5602166"/>
              <a:gd name="connsiteY1251" fmla="*/ 4757758 h 6858000"/>
              <a:gd name="connsiteX1252" fmla="*/ 4461182 w 5602166"/>
              <a:gd name="connsiteY1252" fmla="*/ 4758513 h 6858000"/>
              <a:gd name="connsiteX1253" fmla="*/ 4468718 w 5602166"/>
              <a:gd name="connsiteY1253" fmla="*/ 4758513 h 6858000"/>
              <a:gd name="connsiteX1254" fmla="*/ 4475877 w 5602166"/>
              <a:gd name="connsiteY1254" fmla="*/ 4758891 h 6858000"/>
              <a:gd name="connsiteX1255" fmla="*/ 4483037 w 5602166"/>
              <a:gd name="connsiteY1255" fmla="*/ 4759267 h 6858000"/>
              <a:gd name="connsiteX1256" fmla="*/ 4492457 w 5602166"/>
              <a:gd name="connsiteY1256" fmla="*/ 4760399 h 6858000"/>
              <a:gd name="connsiteX1257" fmla="*/ 4501124 w 5602166"/>
              <a:gd name="connsiteY1257" fmla="*/ 4761528 h 6858000"/>
              <a:gd name="connsiteX1258" fmla="*/ 4509035 w 5602166"/>
              <a:gd name="connsiteY1258" fmla="*/ 4762660 h 6858000"/>
              <a:gd name="connsiteX1259" fmla="*/ 4518079 w 5602166"/>
              <a:gd name="connsiteY1259" fmla="*/ 4764168 h 6858000"/>
              <a:gd name="connsiteX1260" fmla="*/ 4527122 w 5602166"/>
              <a:gd name="connsiteY1260" fmla="*/ 4765675 h 6858000"/>
              <a:gd name="connsiteX1261" fmla="*/ 4536166 w 5602166"/>
              <a:gd name="connsiteY1261" fmla="*/ 4767935 h 6858000"/>
              <a:gd name="connsiteX1262" fmla="*/ 4544079 w 5602166"/>
              <a:gd name="connsiteY1262" fmla="*/ 4769820 h 6858000"/>
              <a:gd name="connsiteX1263" fmla="*/ 4552745 w 5602166"/>
              <a:gd name="connsiteY1263" fmla="*/ 4772457 h 6858000"/>
              <a:gd name="connsiteX1264" fmla="*/ 4561788 w 5602166"/>
              <a:gd name="connsiteY1264" fmla="*/ 4774719 h 6858000"/>
              <a:gd name="connsiteX1265" fmla="*/ 4570079 w 5602166"/>
              <a:gd name="connsiteY1265" fmla="*/ 4777732 h 6858000"/>
              <a:gd name="connsiteX1266" fmla="*/ 4579499 w 5602166"/>
              <a:gd name="connsiteY1266" fmla="*/ 4781125 h 6858000"/>
              <a:gd name="connsiteX1267" fmla="*/ 4587412 w 5602166"/>
              <a:gd name="connsiteY1267" fmla="*/ 4784516 h 6858000"/>
              <a:gd name="connsiteX1268" fmla="*/ 4596079 w 5602166"/>
              <a:gd name="connsiteY1268" fmla="*/ 4788663 h 6858000"/>
              <a:gd name="connsiteX1269" fmla="*/ 4604366 w 5602166"/>
              <a:gd name="connsiteY1269" fmla="*/ 4792430 h 6858000"/>
              <a:gd name="connsiteX1270" fmla="*/ 4613788 w 5602166"/>
              <a:gd name="connsiteY1270" fmla="*/ 4796574 h 6858000"/>
              <a:gd name="connsiteX1271" fmla="*/ 4622077 w 5602166"/>
              <a:gd name="connsiteY1271" fmla="*/ 4801097 h 6858000"/>
              <a:gd name="connsiteX1272" fmla="*/ 4631121 w 5602166"/>
              <a:gd name="connsiteY1272" fmla="*/ 4806373 h 6858000"/>
              <a:gd name="connsiteX1273" fmla="*/ 4639788 w 5602166"/>
              <a:gd name="connsiteY1273" fmla="*/ 4811269 h 6858000"/>
              <a:gd name="connsiteX1274" fmla="*/ 4647701 w 5602166"/>
              <a:gd name="connsiteY1274" fmla="*/ 4816923 h 6858000"/>
              <a:gd name="connsiteX1275" fmla="*/ 4656745 w 5602166"/>
              <a:gd name="connsiteY1275" fmla="*/ 4822952 h 6858000"/>
              <a:gd name="connsiteX1276" fmla="*/ 4665788 w 5602166"/>
              <a:gd name="connsiteY1276" fmla="*/ 4828982 h 6858000"/>
              <a:gd name="connsiteX1277" fmla="*/ 4674829 w 5602166"/>
              <a:gd name="connsiteY1277" fmla="*/ 4836518 h 6858000"/>
              <a:gd name="connsiteX1278" fmla="*/ 4683498 w 5602166"/>
              <a:gd name="connsiteY1278" fmla="*/ 4843679 h 6858000"/>
              <a:gd name="connsiteX1279" fmla="*/ 4691411 w 5602166"/>
              <a:gd name="connsiteY1279" fmla="*/ 4850836 h 6858000"/>
              <a:gd name="connsiteX1280" fmla="*/ 4700830 w 5602166"/>
              <a:gd name="connsiteY1280" fmla="*/ 4859504 h 6858000"/>
              <a:gd name="connsiteX1281" fmla="*/ 4709122 w 5602166"/>
              <a:gd name="connsiteY1281" fmla="*/ 4868546 h 6858000"/>
              <a:gd name="connsiteX1282" fmla="*/ 4717787 w 5602166"/>
              <a:gd name="connsiteY1282" fmla="*/ 4877968 h 6858000"/>
              <a:gd name="connsiteX1283" fmla="*/ 4726077 w 5602166"/>
              <a:gd name="connsiteY1283" fmla="*/ 4887765 h 6858000"/>
              <a:gd name="connsiteX1284" fmla="*/ 4735874 w 5602166"/>
              <a:gd name="connsiteY1284" fmla="*/ 4899822 h 6858000"/>
              <a:gd name="connsiteX1285" fmla="*/ 4744541 w 5602166"/>
              <a:gd name="connsiteY1285" fmla="*/ 4912257 h 6858000"/>
              <a:gd name="connsiteX1286" fmla="*/ 4752832 w 5602166"/>
              <a:gd name="connsiteY1286" fmla="*/ 4925821 h 6858000"/>
              <a:gd name="connsiteX1287" fmla="*/ 4761122 w 5602166"/>
              <a:gd name="connsiteY1287" fmla="*/ 4939388 h 6858000"/>
              <a:gd name="connsiteX1288" fmla="*/ 4766775 w 5602166"/>
              <a:gd name="connsiteY1288" fmla="*/ 4949560 h 6858000"/>
              <a:gd name="connsiteX1289" fmla="*/ 4771671 w 5602166"/>
              <a:gd name="connsiteY1289" fmla="*/ 4960488 h 6858000"/>
              <a:gd name="connsiteX1290" fmla="*/ 4776572 w 5602166"/>
              <a:gd name="connsiteY1290" fmla="*/ 4972169 h 6858000"/>
              <a:gd name="connsiteX1291" fmla="*/ 4781470 w 5602166"/>
              <a:gd name="connsiteY1291" fmla="*/ 4983097 h 6858000"/>
              <a:gd name="connsiteX1292" fmla="*/ 4785615 w 5602166"/>
              <a:gd name="connsiteY1292" fmla="*/ 4994024 h 6858000"/>
              <a:gd name="connsiteX1293" fmla="*/ 4789385 w 5602166"/>
              <a:gd name="connsiteY1293" fmla="*/ 5006081 h 6858000"/>
              <a:gd name="connsiteX1294" fmla="*/ 4792398 w 5602166"/>
              <a:gd name="connsiteY1294" fmla="*/ 5018139 h 6858000"/>
              <a:gd name="connsiteX1295" fmla="*/ 4795414 w 5602166"/>
              <a:gd name="connsiteY1295" fmla="*/ 5029444 h 6858000"/>
              <a:gd name="connsiteX1296" fmla="*/ 4799558 w 5602166"/>
              <a:gd name="connsiteY1296" fmla="*/ 5048662 h 6858000"/>
              <a:gd name="connsiteX1297" fmla="*/ 4802573 w 5602166"/>
              <a:gd name="connsiteY1297" fmla="*/ 5068254 h 6858000"/>
              <a:gd name="connsiteX1298" fmla="*/ 4803707 w 5602166"/>
              <a:gd name="connsiteY1298" fmla="*/ 5088226 h 6858000"/>
              <a:gd name="connsiteX1299" fmla="*/ 4804837 w 5602166"/>
              <a:gd name="connsiteY1299" fmla="*/ 5108196 h 6858000"/>
              <a:gd name="connsiteX1300" fmla="*/ 4803706 w 5602166"/>
              <a:gd name="connsiteY1300" fmla="*/ 5128167 h 6858000"/>
              <a:gd name="connsiteX1301" fmla="*/ 4802201 w 5602166"/>
              <a:gd name="connsiteY1301" fmla="*/ 5148512 h 6858000"/>
              <a:gd name="connsiteX1302" fmla="*/ 4799186 w 5602166"/>
              <a:gd name="connsiteY1302" fmla="*/ 5167353 h 6858000"/>
              <a:gd name="connsiteX1303" fmla="*/ 4796173 w 5602166"/>
              <a:gd name="connsiteY1303" fmla="*/ 5186947 h 6858000"/>
              <a:gd name="connsiteX1304" fmla="*/ 4792783 w 5602166"/>
              <a:gd name="connsiteY1304" fmla="*/ 5198627 h 6858000"/>
              <a:gd name="connsiteX1305" fmla="*/ 4789393 w 5602166"/>
              <a:gd name="connsiteY1305" fmla="*/ 5210307 h 6858000"/>
              <a:gd name="connsiteX1306" fmla="*/ 4784870 w 5602166"/>
              <a:gd name="connsiteY1306" fmla="*/ 5222365 h 6858000"/>
              <a:gd name="connsiteX1307" fmla="*/ 4781102 w 5602166"/>
              <a:gd name="connsiteY1307" fmla="*/ 5233669 h 6858000"/>
              <a:gd name="connsiteX1308" fmla="*/ 4776580 w 5602166"/>
              <a:gd name="connsiteY1308" fmla="*/ 5244973 h 6858000"/>
              <a:gd name="connsiteX1309" fmla="*/ 4772060 w 5602166"/>
              <a:gd name="connsiteY1309" fmla="*/ 5256276 h 6858000"/>
              <a:gd name="connsiteX1310" fmla="*/ 4766785 w 5602166"/>
              <a:gd name="connsiteY1310" fmla="*/ 5266827 h 6858000"/>
              <a:gd name="connsiteX1311" fmla="*/ 4760757 w 5602166"/>
              <a:gd name="connsiteY1311" fmla="*/ 5277377 h 6858000"/>
              <a:gd name="connsiteX1312" fmla="*/ 4753221 w 5602166"/>
              <a:gd name="connsiteY1312" fmla="*/ 5290942 h 6858000"/>
              <a:gd name="connsiteX1313" fmla="*/ 4744554 w 5602166"/>
              <a:gd name="connsiteY1313" fmla="*/ 5304130 h 6858000"/>
              <a:gd name="connsiteX1314" fmla="*/ 4735512 w 5602166"/>
              <a:gd name="connsiteY1314" fmla="*/ 5316940 h 6858000"/>
              <a:gd name="connsiteX1315" fmla="*/ 4726092 w 5602166"/>
              <a:gd name="connsiteY1315" fmla="*/ 5329375 h 6858000"/>
              <a:gd name="connsiteX1316" fmla="*/ 4717804 w 5602166"/>
              <a:gd name="connsiteY1316" fmla="*/ 5338417 h 6858000"/>
              <a:gd name="connsiteX1317" fmla="*/ 4709138 w 5602166"/>
              <a:gd name="connsiteY1317" fmla="*/ 5347838 h 6858000"/>
              <a:gd name="connsiteX1318" fmla="*/ 4700096 w 5602166"/>
              <a:gd name="connsiteY1318" fmla="*/ 5356881 h 6858000"/>
              <a:gd name="connsiteX1319" fmla="*/ 4691052 w 5602166"/>
              <a:gd name="connsiteY1319" fmla="*/ 5365924 h 6858000"/>
              <a:gd name="connsiteX1320" fmla="*/ 4683139 w 5602166"/>
              <a:gd name="connsiteY1320" fmla="*/ 5373083 h 6858000"/>
              <a:gd name="connsiteX1321" fmla="*/ 4674849 w 5602166"/>
              <a:gd name="connsiteY1321" fmla="*/ 5380617 h 6858000"/>
              <a:gd name="connsiteX1322" fmla="*/ 4665807 w 5602166"/>
              <a:gd name="connsiteY1322" fmla="*/ 5387400 h 6858000"/>
              <a:gd name="connsiteX1323" fmla="*/ 4657141 w 5602166"/>
              <a:gd name="connsiteY1323" fmla="*/ 5393804 h 6858000"/>
              <a:gd name="connsiteX1324" fmla="*/ 4648474 w 5602166"/>
              <a:gd name="connsiteY1324" fmla="*/ 5399456 h 6858000"/>
              <a:gd name="connsiteX1325" fmla="*/ 4640187 w 5602166"/>
              <a:gd name="connsiteY1325" fmla="*/ 5404732 h 6858000"/>
              <a:gd name="connsiteX1326" fmla="*/ 4631141 w 5602166"/>
              <a:gd name="connsiteY1326" fmla="*/ 5410006 h 6858000"/>
              <a:gd name="connsiteX1327" fmla="*/ 4622099 w 5602166"/>
              <a:gd name="connsiteY1327" fmla="*/ 5415283 h 6858000"/>
              <a:gd name="connsiteX1328" fmla="*/ 4613810 w 5602166"/>
              <a:gd name="connsiteY1328" fmla="*/ 5419803 h 6858000"/>
              <a:gd name="connsiteX1329" fmla="*/ 4604766 w 5602166"/>
              <a:gd name="connsiteY1329" fmla="*/ 5424324 h 6858000"/>
              <a:gd name="connsiteX1330" fmla="*/ 4596477 w 5602166"/>
              <a:gd name="connsiteY1330" fmla="*/ 5428091 h 6858000"/>
              <a:gd name="connsiteX1331" fmla="*/ 4587812 w 5602166"/>
              <a:gd name="connsiteY1331" fmla="*/ 5431482 h 6858000"/>
              <a:gd name="connsiteX1332" fmla="*/ 4578768 w 5602166"/>
              <a:gd name="connsiteY1332" fmla="*/ 5435250 h 6858000"/>
              <a:gd name="connsiteX1333" fmla="*/ 4570479 w 5602166"/>
              <a:gd name="connsiteY1333" fmla="*/ 5439019 h 6858000"/>
              <a:gd name="connsiteX1334" fmla="*/ 4561435 w 5602166"/>
              <a:gd name="connsiteY1334" fmla="*/ 5441279 h 6858000"/>
              <a:gd name="connsiteX1335" fmla="*/ 4552769 w 5602166"/>
              <a:gd name="connsiteY1335" fmla="*/ 5443915 h 6858000"/>
              <a:gd name="connsiteX1336" fmla="*/ 4544102 w 5602166"/>
              <a:gd name="connsiteY1336" fmla="*/ 5446553 h 6858000"/>
              <a:gd name="connsiteX1337" fmla="*/ 4535813 w 5602166"/>
              <a:gd name="connsiteY1337" fmla="*/ 5448814 h 6858000"/>
              <a:gd name="connsiteX1338" fmla="*/ 4526392 w 5602166"/>
              <a:gd name="connsiteY1338" fmla="*/ 5450697 h 6858000"/>
              <a:gd name="connsiteX1339" fmla="*/ 4518104 w 5602166"/>
              <a:gd name="connsiteY1339" fmla="*/ 5452203 h 6858000"/>
              <a:gd name="connsiteX1340" fmla="*/ 4509436 w 5602166"/>
              <a:gd name="connsiteY1340" fmla="*/ 5453335 h 6858000"/>
              <a:gd name="connsiteX1341" fmla="*/ 4500395 w 5602166"/>
              <a:gd name="connsiteY1341" fmla="*/ 5454841 h 6858000"/>
              <a:gd name="connsiteX1342" fmla="*/ 4492103 w 5602166"/>
              <a:gd name="connsiteY1342" fmla="*/ 5455595 h 6858000"/>
              <a:gd name="connsiteX1343" fmla="*/ 4483061 w 5602166"/>
              <a:gd name="connsiteY1343" fmla="*/ 5457101 h 6858000"/>
              <a:gd name="connsiteX1344" fmla="*/ 4476279 w 5602166"/>
              <a:gd name="connsiteY1344" fmla="*/ 5457855 h 6858000"/>
              <a:gd name="connsiteX1345" fmla="*/ 4469121 w 5602166"/>
              <a:gd name="connsiteY1345" fmla="*/ 5458232 h 6858000"/>
              <a:gd name="connsiteX1346" fmla="*/ 4461583 w 5602166"/>
              <a:gd name="connsiteY1346" fmla="*/ 5458230 h 6858000"/>
              <a:gd name="connsiteX1347" fmla="*/ 4454802 w 5602166"/>
              <a:gd name="connsiteY1347" fmla="*/ 5458230 h 6858000"/>
              <a:gd name="connsiteX1348" fmla="*/ 4448772 w 5602166"/>
              <a:gd name="connsiteY1348" fmla="*/ 5458229 h 6858000"/>
              <a:gd name="connsiteX1349" fmla="*/ 4414861 w 5602166"/>
              <a:gd name="connsiteY1349" fmla="*/ 5458229 h 6858000"/>
              <a:gd name="connsiteX1350" fmla="*/ 4379442 w 5602166"/>
              <a:gd name="connsiteY1350" fmla="*/ 5458228 h 6858000"/>
              <a:gd name="connsiteX1351" fmla="*/ 4344775 w 5602166"/>
              <a:gd name="connsiteY1351" fmla="*/ 5458226 h 6858000"/>
              <a:gd name="connsiteX1352" fmla="*/ 4310109 w 5602166"/>
              <a:gd name="connsiteY1352" fmla="*/ 5458225 h 6858000"/>
              <a:gd name="connsiteX1353" fmla="*/ 4275443 w 5602166"/>
              <a:gd name="connsiteY1353" fmla="*/ 5458224 h 6858000"/>
              <a:gd name="connsiteX1354" fmla="*/ 4240402 w 5602166"/>
              <a:gd name="connsiteY1354" fmla="*/ 5457848 h 6858000"/>
              <a:gd name="connsiteX1355" fmla="*/ 4206491 w 5602166"/>
              <a:gd name="connsiteY1355" fmla="*/ 5457846 h 6858000"/>
              <a:gd name="connsiteX1356" fmla="*/ 4171448 w 5602166"/>
              <a:gd name="connsiteY1356" fmla="*/ 5458221 h 6858000"/>
              <a:gd name="connsiteX1357" fmla="*/ 4136781 w 5602166"/>
              <a:gd name="connsiteY1357" fmla="*/ 5458219 h 6858000"/>
              <a:gd name="connsiteX1358" fmla="*/ 4102116 w 5602166"/>
              <a:gd name="connsiteY1358" fmla="*/ 5458218 h 6858000"/>
              <a:gd name="connsiteX1359" fmla="*/ 4067073 w 5602166"/>
              <a:gd name="connsiteY1359" fmla="*/ 5457841 h 6858000"/>
              <a:gd name="connsiteX1360" fmla="*/ 4032031 w 5602166"/>
              <a:gd name="connsiteY1360" fmla="*/ 5458216 h 6858000"/>
              <a:gd name="connsiteX1361" fmla="*/ 3998118 w 5602166"/>
              <a:gd name="connsiteY1361" fmla="*/ 5458214 h 6858000"/>
              <a:gd name="connsiteX1362" fmla="*/ 3963453 w 5602166"/>
              <a:gd name="connsiteY1362" fmla="*/ 5458213 h 6858000"/>
              <a:gd name="connsiteX1363" fmla="*/ 3928787 w 5602166"/>
              <a:gd name="connsiteY1363" fmla="*/ 5458212 h 6858000"/>
              <a:gd name="connsiteX1364" fmla="*/ 3893746 w 5602166"/>
              <a:gd name="connsiteY1364" fmla="*/ 5457833 h 6858000"/>
              <a:gd name="connsiteX1365" fmla="*/ 3859079 w 5602166"/>
              <a:gd name="connsiteY1365" fmla="*/ 5457832 h 6858000"/>
              <a:gd name="connsiteX1366" fmla="*/ 3824792 w 5602166"/>
              <a:gd name="connsiteY1366" fmla="*/ 5457454 h 6858000"/>
              <a:gd name="connsiteX1367" fmla="*/ 3790125 w 5602166"/>
              <a:gd name="connsiteY1367" fmla="*/ 5458208 h 6858000"/>
              <a:gd name="connsiteX1368" fmla="*/ 3755459 w 5602166"/>
              <a:gd name="connsiteY1368" fmla="*/ 5458208 h 6858000"/>
              <a:gd name="connsiteX1369" fmla="*/ 3720417 w 5602166"/>
              <a:gd name="connsiteY1369" fmla="*/ 5457827 h 6858000"/>
              <a:gd name="connsiteX1370" fmla="*/ 3685752 w 5602166"/>
              <a:gd name="connsiteY1370" fmla="*/ 5457826 h 6858000"/>
              <a:gd name="connsiteX1371" fmla="*/ 3650710 w 5602166"/>
              <a:gd name="connsiteY1371" fmla="*/ 5458203 h 6858000"/>
              <a:gd name="connsiteX1372" fmla="*/ 3616420 w 5602166"/>
              <a:gd name="connsiteY1372" fmla="*/ 5457824 h 6858000"/>
              <a:gd name="connsiteX1373" fmla="*/ 3582133 w 5602166"/>
              <a:gd name="connsiteY1373" fmla="*/ 5458200 h 6858000"/>
              <a:gd name="connsiteX1374" fmla="*/ 3547466 w 5602166"/>
              <a:gd name="connsiteY1374" fmla="*/ 5458199 h 6858000"/>
              <a:gd name="connsiteX1375" fmla="*/ 3512423 w 5602166"/>
              <a:gd name="connsiteY1375" fmla="*/ 5457821 h 6858000"/>
              <a:gd name="connsiteX1376" fmla="*/ 3477759 w 5602166"/>
              <a:gd name="connsiteY1376" fmla="*/ 5457821 h 6858000"/>
              <a:gd name="connsiteX1377" fmla="*/ 3442715 w 5602166"/>
              <a:gd name="connsiteY1377" fmla="*/ 5458196 h 6858000"/>
              <a:gd name="connsiteX1378" fmla="*/ 3408805 w 5602166"/>
              <a:gd name="connsiteY1378" fmla="*/ 5458195 h 6858000"/>
              <a:gd name="connsiteX1379" fmla="*/ 3374139 w 5602166"/>
              <a:gd name="connsiteY1379" fmla="*/ 5458194 h 6858000"/>
              <a:gd name="connsiteX1380" fmla="*/ 3339097 w 5602166"/>
              <a:gd name="connsiteY1380" fmla="*/ 5457816 h 6858000"/>
              <a:gd name="connsiteX1381" fmla="*/ 3304430 w 5602166"/>
              <a:gd name="connsiteY1381" fmla="*/ 5457815 h 6858000"/>
              <a:gd name="connsiteX1382" fmla="*/ 3269388 w 5602166"/>
              <a:gd name="connsiteY1382" fmla="*/ 5458190 h 6858000"/>
              <a:gd name="connsiteX1383" fmla="*/ 3234722 w 5602166"/>
              <a:gd name="connsiteY1383" fmla="*/ 5458190 h 6858000"/>
              <a:gd name="connsiteX1384" fmla="*/ 3200810 w 5602166"/>
              <a:gd name="connsiteY1384" fmla="*/ 5458188 h 6858000"/>
              <a:gd name="connsiteX1385" fmla="*/ 3165767 w 5602166"/>
              <a:gd name="connsiteY1385" fmla="*/ 5457808 h 6858000"/>
              <a:gd name="connsiteX1386" fmla="*/ 3131102 w 5602166"/>
              <a:gd name="connsiteY1386" fmla="*/ 5457807 h 6858000"/>
              <a:gd name="connsiteX1387" fmla="*/ 3096436 w 5602166"/>
              <a:gd name="connsiteY1387" fmla="*/ 5457806 h 6858000"/>
              <a:gd name="connsiteX1388" fmla="*/ 3061395 w 5602166"/>
              <a:gd name="connsiteY1388" fmla="*/ 5458181 h 6858000"/>
              <a:gd name="connsiteX1389" fmla="*/ 3026353 w 5602166"/>
              <a:gd name="connsiteY1389" fmla="*/ 5457803 h 6858000"/>
              <a:gd name="connsiteX1390" fmla="*/ 2992440 w 5602166"/>
              <a:gd name="connsiteY1390" fmla="*/ 5457803 h 6858000"/>
              <a:gd name="connsiteX1391" fmla="*/ 2957774 w 5602166"/>
              <a:gd name="connsiteY1391" fmla="*/ 5457801 h 6858000"/>
              <a:gd name="connsiteX1392" fmla="*/ 2923109 w 5602166"/>
              <a:gd name="connsiteY1392" fmla="*/ 5457801 h 6858000"/>
              <a:gd name="connsiteX1393" fmla="*/ 2888066 w 5602166"/>
              <a:gd name="connsiteY1393" fmla="*/ 5458175 h 6858000"/>
              <a:gd name="connsiteX1394" fmla="*/ 2853024 w 5602166"/>
              <a:gd name="connsiteY1394" fmla="*/ 5457799 h 6858000"/>
              <a:gd name="connsiteX1395" fmla="*/ 2818735 w 5602166"/>
              <a:gd name="connsiteY1395" fmla="*/ 5457420 h 6858000"/>
              <a:gd name="connsiteX1396" fmla="*/ 2784446 w 5602166"/>
              <a:gd name="connsiteY1396" fmla="*/ 5457796 h 6858000"/>
              <a:gd name="connsiteX1397" fmla="*/ 2749780 w 5602166"/>
              <a:gd name="connsiteY1397" fmla="*/ 5457795 h 6858000"/>
              <a:gd name="connsiteX1398" fmla="*/ 2715114 w 5602166"/>
              <a:gd name="connsiteY1398" fmla="*/ 5457794 h 6858000"/>
              <a:gd name="connsiteX1399" fmla="*/ 2680071 w 5602166"/>
              <a:gd name="connsiteY1399" fmla="*/ 5458169 h 6858000"/>
              <a:gd name="connsiteX1400" fmla="*/ 2645030 w 5602166"/>
              <a:gd name="connsiteY1400" fmla="*/ 5457792 h 6858000"/>
              <a:gd name="connsiteX1401" fmla="*/ 2610741 w 5602166"/>
              <a:gd name="connsiteY1401" fmla="*/ 5457413 h 6858000"/>
              <a:gd name="connsiteX1402" fmla="*/ 2576452 w 5602166"/>
              <a:gd name="connsiteY1402" fmla="*/ 5457790 h 6858000"/>
              <a:gd name="connsiteX1403" fmla="*/ 2541784 w 5602166"/>
              <a:gd name="connsiteY1403" fmla="*/ 5457788 h 6858000"/>
              <a:gd name="connsiteX1404" fmla="*/ 2506744 w 5602166"/>
              <a:gd name="connsiteY1404" fmla="*/ 5458161 h 6858000"/>
              <a:gd name="connsiteX1405" fmla="*/ 2486774 w 5602166"/>
              <a:gd name="connsiteY1405" fmla="*/ 5457784 h 6858000"/>
              <a:gd name="connsiteX1406" fmla="*/ 2479239 w 5602166"/>
              <a:gd name="connsiteY1406" fmla="*/ 5457784 h 6858000"/>
              <a:gd name="connsiteX1407" fmla="*/ 2471701 w 5602166"/>
              <a:gd name="connsiteY1407" fmla="*/ 5457784 h 6858000"/>
              <a:gd name="connsiteX1408" fmla="*/ 2463412 w 5602166"/>
              <a:gd name="connsiteY1408" fmla="*/ 5458538 h 6858000"/>
              <a:gd name="connsiteX1409" fmla="*/ 2454367 w 5602166"/>
              <a:gd name="connsiteY1409" fmla="*/ 5459292 h 6858000"/>
              <a:gd name="connsiteX1410" fmla="*/ 2446079 w 5602166"/>
              <a:gd name="connsiteY1410" fmla="*/ 5460043 h 6858000"/>
              <a:gd name="connsiteX1411" fmla="*/ 2437414 w 5602166"/>
              <a:gd name="connsiteY1411" fmla="*/ 5461174 h 6858000"/>
              <a:gd name="connsiteX1412" fmla="*/ 2428746 w 5602166"/>
              <a:gd name="connsiteY1412" fmla="*/ 5462305 h 6858000"/>
              <a:gd name="connsiteX1413" fmla="*/ 2420080 w 5602166"/>
              <a:gd name="connsiteY1413" fmla="*/ 5464187 h 6858000"/>
              <a:gd name="connsiteX1414" fmla="*/ 2411036 w 5602166"/>
              <a:gd name="connsiteY1414" fmla="*/ 5465695 h 6858000"/>
              <a:gd name="connsiteX1415" fmla="*/ 2402747 w 5602166"/>
              <a:gd name="connsiteY1415" fmla="*/ 5467956 h 6858000"/>
              <a:gd name="connsiteX1416" fmla="*/ 2393704 w 5602166"/>
              <a:gd name="connsiteY1416" fmla="*/ 5470215 h 6858000"/>
              <a:gd name="connsiteX1417" fmla="*/ 2385038 w 5602166"/>
              <a:gd name="connsiteY1417" fmla="*/ 5472853 h 6858000"/>
              <a:gd name="connsiteX1418" fmla="*/ 2376373 w 5602166"/>
              <a:gd name="connsiteY1418" fmla="*/ 5475491 h 6858000"/>
              <a:gd name="connsiteX1419" fmla="*/ 2368083 w 5602166"/>
              <a:gd name="connsiteY1419" fmla="*/ 5478505 h 6858000"/>
              <a:gd name="connsiteX1420" fmla="*/ 2359416 w 5602166"/>
              <a:gd name="connsiteY1420" fmla="*/ 5481896 h 6858000"/>
              <a:gd name="connsiteX1421" fmla="*/ 2350373 w 5602166"/>
              <a:gd name="connsiteY1421" fmla="*/ 5484909 h 6858000"/>
              <a:gd name="connsiteX1422" fmla="*/ 2342084 w 5602166"/>
              <a:gd name="connsiteY1422" fmla="*/ 5488678 h 6858000"/>
              <a:gd name="connsiteX1423" fmla="*/ 2333417 w 5602166"/>
              <a:gd name="connsiteY1423" fmla="*/ 5492821 h 6858000"/>
              <a:gd name="connsiteX1424" fmla="*/ 2324750 w 5602166"/>
              <a:gd name="connsiteY1424" fmla="*/ 5497721 h 6858000"/>
              <a:gd name="connsiteX1425" fmla="*/ 2315707 w 5602166"/>
              <a:gd name="connsiteY1425" fmla="*/ 5502240 h 6858000"/>
              <a:gd name="connsiteX1426" fmla="*/ 2307795 w 5602166"/>
              <a:gd name="connsiteY1426" fmla="*/ 5507139 h 6858000"/>
              <a:gd name="connsiteX1427" fmla="*/ 2298753 w 5602166"/>
              <a:gd name="connsiteY1427" fmla="*/ 5512415 h 6858000"/>
              <a:gd name="connsiteX1428" fmla="*/ 2289709 w 5602166"/>
              <a:gd name="connsiteY1428" fmla="*/ 5518442 h 6858000"/>
              <a:gd name="connsiteX1429" fmla="*/ 2280666 w 5602166"/>
              <a:gd name="connsiteY1429" fmla="*/ 5524470 h 6858000"/>
              <a:gd name="connsiteX1430" fmla="*/ 2272376 w 5602166"/>
              <a:gd name="connsiteY1430" fmla="*/ 5531254 h 6858000"/>
              <a:gd name="connsiteX1431" fmla="*/ 2263710 w 5602166"/>
              <a:gd name="connsiteY1431" fmla="*/ 5537660 h 6858000"/>
              <a:gd name="connsiteX1432" fmla="*/ 2255421 w 5602166"/>
              <a:gd name="connsiteY1432" fmla="*/ 5545195 h 6858000"/>
              <a:gd name="connsiteX1433" fmla="*/ 2246377 w 5602166"/>
              <a:gd name="connsiteY1433" fmla="*/ 5553484 h 6858000"/>
              <a:gd name="connsiteX1434" fmla="*/ 2238089 w 5602166"/>
              <a:gd name="connsiteY1434" fmla="*/ 5561772 h 6858000"/>
              <a:gd name="connsiteX1435" fmla="*/ 2229422 w 5602166"/>
              <a:gd name="connsiteY1435" fmla="*/ 5570439 h 6858000"/>
              <a:gd name="connsiteX1436" fmla="*/ 2220003 w 5602166"/>
              <a:gd name="connsiteY1436" fmla="*/ 5580611 h 6858000"/>
              <a:gd name="connsiteX1437" fmla="*/ 2211713 w 5602166"/>
              <a:gd name="connsiteY1437" fmla="*/ 5591915 h 6858000"/>
              <a:gd name="connsiteX1438" fmla="*/ 2202672 w 5602166"/>
              <a:gd name="connsiteY1438" fmla="*/ 5602465 h 6858000"/>
              <a:gd name="connsiteX1439" fmla="*/ 2194383 w 5602166"/>
              <a:gd name="connsiteY1439" fmla="*/ 5614523 h 6858000"/>
              <a:gd name="connsiteX1440" fmla="*/ 2184587 w 5602166"/>
              <a:gd name="connsiteY1440" fmla="*/ 5631102 h 6858000"/>
              <a:gd name="connsiteX1441" fmla="*/ 2175920 w 5602166"/>
              <a:gd name="connsiteY1441" fmla="*/ 5647304 h 6858000"/>
              <a:gd name="connsiteX1442" fmla="*/ 2167253 w 5602166"/>
              <a:gd name="connsiteY1442" fmla="*/ 5664260 h 6858000"/>
              <a:gd name="connsiteX1443" fmla="*/ 2160096 w 5602166"/>
              <a:gd name="connsiteY1443" fmla="*/ 5681969 h 6858000"/>
              <a:gd name="connsiteX1444" fmla="*/ 2154822 w 5602166"/>
              <a:gd name="connsiteY1444" fmla="*/ 5697042 h 6858000"/>
              <a:gd name="connsiteX1445" fmla="*/ 2149923 w 5602166"/>
              <a:gd name="connsiteY1445" fmla="*/ 5711737 h 6858000"/>
              <a:gd name="connsiteX1446" fmla="*/ 2146156 w 5602166"/>
              <a:gd name="connsiteY1446" fmla="*/ 5726809 h 6858000"/>
              <a:gd name="connsiteX1447" fmla="*/ 2143142 w 5602166"/>
              <a:gd name="connsiteY1447" fmla="*/ 5742634 h 6858000"/>
              <a:gd name="connsiteX1448" fmla="*/ 2140128 w 5602166"/>
              <a:gd name="connsiteY1448" fmla="*/ 5758459 h 6858000"/>
              <a:gd name="connsiteX1449" fmla="*/ 2138243 w 5602166"/>
              <a:gd name="connsiteY1449" fmla="*/ 5774662 h 6858000"/>
              <a:gd name="connsiteX1450" fmla="*/ 2137114 w 5602166"/>
              <a:gd name="connsiteY1450" fmla="*/ 5790864 h 6858000"/>
              <a:gd name="connsiteX1451" fmla="*/ 2137115 w 5602166"/>
              <a:gd name="connsiteY1451" fmla="*/ 5807444 h 6858000"/>
              <a:gd name="connsiteX1452" fmla="*/ 2137115 w 5602166"/>
              <a:gd name="connsiteY1452" fmla="*/ 5824775 h 6858000"/>
              <a:gd name="connsiteX1453" fmla="*/ 2137870 w 5602166"/>
              <a:gd name="connsiteY1453" fmla="*/ 5840602 h 6858000"/>
              <a:gd name="connsiteX1454" fmla="*/ 2140131 w 5602166"/>
              <a:gd name="connsiteY1454" fmla="*/ 5856427 h 6858000"/>
              <a:gd name="connsiteX1455" fmla="*/ 2142770 w 5602166"/>
              <a:gd name="connsiteY1455" fmla="*/ 5872631 h 6858000"/>
              <a:gd name="connsiteX1456" fmla="*/ 2146161 w 5602166"/>
              <a:gd name="connsiteY1456" fmla="*/ 5888079 h 6858000"/>
              <a:gd name="connsiteX1457" fmla="*/ 2149929 w 5602166"/>
              <a:gd name="connsiteY1457" fmla="*/ 5903152 h 6858000"/>
              <a:gd name="connsiteX1458" fmla="*/ 2154452 w 5602166"/>
              <a:gd name="connsiteY1458" fmla="*/ 5918223 h 6858000"/>
              <a:gd name="connsiteX1459" fmla="*/ 2160482 w 5602166"/>
              <a:gd name="connsiteY1459" fmla="*/ 5933296 h 6858000"/>
              <a:gd name="connsiteX1460" fmla="*/ 2167265 w 5602166"/>
              <a:gd name="connsiteY1460" fmla="*/ 5950628 h 6858000"/>
              <a:gd name="connsiteX1461" fmla="*/ 2175930 w 5602166"/>
              <a:gd name="connsiteY1461" fmla="*/ 5967585 h 6858000"/>
              <a:gd name="connsiteX1462" fmla="*/ 2184975 w 5602166"/>
              <a:gd name="connsiteY1462" fmla="*/ 5984164 h 6858000"/>
              <a:gd name="connsiteX1463" fmla="*/ 2194771 w 5602166"/>
              <a:gd name="connsiteY1463" fmla="*/ 6000743 h 6858000"/>
              <a:gd name="connsiteX1464" fmla="*/ 2203061 w 5602166"/>
              <a:gd name="connsiteY1464" fmla="*/ 6012048 h 6858000"/>
              <a:gd name="connsiteX1465" fmla="*/ 2211728 w 5602166"/>
              <a:gd name="connsiteY1465" fmla="*/ 6022976 h 6858000"/>
              <a:gd name="connsiteX1466" fmla="*/ 2220019 w 5602166"/>
              <a:gd name="connsiteY1466" fmla="*/ 6034281 h 6858000"/>
              <a:gd name="connsiteX1467" fmla="*/ 2229816 w 5602166"/>
              <a:gd name="connsiteY1467" fmla="*/ 6044831 h 6858000"/>
              <a:gd name="connsiteX1468" fmla="*/ 2238107 w 5602166"/>
              <a:gd name="connsiteY1468" fmla="*/ 6053121 h 6858000"/>
              <a:gd name="connsiteX1469" fmla="*/ 2246772 w 5602166"/>
              <a:gd name="connsiteY1469" fmla="*/ 6061787 h 6858000"/>
              <a:gd name="connsiteX1470" fmla="*/ 2255439 w 5602166"/>
              <a:gd name="connsiteY1470" fmla="*/ 6069701 h 6858000"/>
              <a:gd name="connsiteX1471" fmla="*/ 2263728 w 5602166"/>
              <a:gd name="connsiteY1471" fmla="*/ 6077236 h 6858000"/>
              <a:gd name="connsiteX1472" fmla="*/ 2272395 w 5602166"/>
              <a:gd name="connsiteY1472" fmla="*/ 6083643 h 6858000"/>
              <a:gd name="connsiteX1473" fmla="*/ 2280685 w 5602166"/>
              <a:gd name="connsiteY1473" fmla="*/ 6090426 h 6858000"/>
              <a:gd name="connsiteX1474" fmla="*/ 2289730 w 5602166"/>
              <a:gd name="connsiteY1474" fmla="*/ 6096455 h 6858000"/>
              <a:gd name="connsiteX1475" fmla="*/ 2298773 w 5602166"/>
              <a:gd name="connsiteY1475" fmla="*/ 6102483 h 6858000"/>
              <a:gd name="connsiteX1476" fmla="*/ 2307815 w 5602166"/>
              <a:gd name="connsiteY1476" fmla="*/ 6107760 h 6858000"/>
              <a:gd name="connsiteX1477" fmla="*/ 2315729 w 5602166"/>
              <a:gd name="connsiteY1477" fmla="*/ 6113411 h 6858000"/>
              <a:gd name="connsiteX1478" fmla="*/ 2324772 w 5602166"/>
              <a:gd name="connsiteY1478" fmla="*/ 6117180 h 6858000"/>
              <a:gd name="connsiteX1479" fmla="*/ 2333437 w 5602166"/>
              <a:gd name="connsiteY1479" fmla="*/ 6122078 h 6858000"/>
              <a:gd name="connsiteX1480" fmla="*/ 2342105 w 5602166"/>
              <a:gd name="connsiteY1480" fmla="*/ 6126224 h 6858000"/>
              <a:gd name="connsiteX1481" fmla="*/ 2350395 w 5602166"/>
              <a:gd name="connsiteY1481" fmla="*/ 6129993 h 6858000"/>
              <a:gd name="connsiteX1482" fmla="*/ 2359814 w 5602166"/>
              <a:gd name="connsiteY1482" fmla="*/ 6133384 h 6858000"/>
              <a:gd name="connsiteX1483" fmla="*/ 2368483 w 5602166"/>
              <a:gd name="connsiteY1483" fmla="*/ 6136774 h 6858000"/>
              <a:gd name="connsiteX1484" fmla="*/ 2377148 w 5602166"/>
              <a:gd name="connsiteY1484" fmla="*/ 6139413 h 6858000"/>
              <a:gd name="connsiteX1485" fmla="*/ 2385438 w 5602166"/>
              <a:gd name="connsiteY1485" fmla="*/ 6142427 h 6858000"/>
              <a:gd name="connsiteX1486" fmla="*/ 2394105 w 5602166"/>
              <a:gd name="connsiteY1486" fmla="*/ 6145065 h 6858000"/>
              <a:gd name="connsiteX1487" fmla="*/ 2402770 w 5602166"/>
              <a:gd name="connsiteY1487" fmla="*/ 6147703 h 6858000"/>
              <a:gd name="connsiteX1488" fmla="*/ 2411438 w 5602166"/>
              <a:gd name="connsiteY1488" fmla="*/ 6149587 h 6858000"/>
              <a:gd name="connsiteX1489" fmla="*/ 2420105 w 5602166"/>
              <a:gd name="connsiteY1489" fmla="*/ 6150718 h 6858000"/>
              <a:gd name="connsiteX1490" fmla="*/ 2428770 w 5602166"/>
              <a:gd name="connsiteY1490" fmla="*/ 6152602 h 6858000"/>
              <a:gd name="connsiteX1491" fmla="*/ 2437814 w 5602166"/>
              <a:gd name="connsiteY1491" fmla="*/ 6154110 h 6858000"/>
              <a:gd name="connsiteX1492" fmla="*/ 2446103 w 5602166"/>
              <a:gd name="connsiteY1492" fmla="*/ 6154863 h 6858000"/>
              <a:gd name="connsiteX1493" fmla="*/ 2454769 w 5602166"/>
              <a:gd name="connsiteY1493" fmla="*/ 6155995 h 6858000"/>
              <a:gd name="connsiteX1494" fmla="*/ 2463437 w 5602166"/>
              <a:gd name="connsiteY1494" fmla="*/ 6156371 h 6858000"/>
              <a:gd name="connsiteX1495" fmla="*/ 2472479 w 5602166"/>
              <a:gd name="connsiteY1495" fmla="*/ 6157127 h 6858000"/>
              <a:gd name="connsiteX1496" fmla="*/ 2479638 w 5602166"/>
              <a:gd name="connsiteY1496" fmla="*/ 6157503 h 6858000"/>
              <a:gd name="connsiteX1497" fmla="*/ 2487174 w 5602166"/>
              <a:gd name="connsiteY1497" fmla="*/ 6157504 h 6858000"/>
              <a:gd name="connsiteX1498" fmla="*/ 2506768 w 5602166"/>
              <a:gd name="connsiteY1498" fmla="*/ 6157505 h 6858000"/>
              <a:gd name="connsiteX1499" fmla="*/ 2541434 w 5602166"/>
              <a:gd name="connsiteY1499" fmla="*/ 6157505 h 6858000"/>
              <a:gd name="connsiteX1500" fmla="*/ 2576854 w 5602166"/>
              <a:gd name="connsiteY1500" fmla="*/ 6157507 h 6858000"/>
              <a:gd name="connsiteX1501" fmla="*/ 2611143 w 5602166"/>
              <a:gd name="connsiteY1501" fmla="*/ 6157885 h 6858000"/>
              <a:gd name="connsiteX1502" fmla="*/ 2645432 w 5602166"/>
              <a:gd name="connsiteY1502" fmla="*/ 6157509 h 6858000"/>
              <a:gd name="connsiteX1503" fmla="*/ 2680096 w 5602166"/>
              <a:gd name="connsiteY1503" fmla="*/ 6157512 h 6858000"/>
              <a:gd name="connsiteX1504" fmla="*/ 2714762 w 5602166"/>
              <a:gd name="connsiteY1504" fmla="*/ 6157511 h 6858000"/>
              <a:gd name="connsiteX1505" fmla="*/ 2750183 w 5602166"/>
              <a:gd name="connsiteY1505" fmla="*/ 6157512 h 6858000"/>
              <a:gd name="connsiteX1506" fmla="*/ 2784847 w 5602166"/>
              <a:gd name="connsiteY1506" fmla="*/ 6157515 h 6858000"/>
              <a:gd name="connsiteX1507" fmla="*/ 2819135 w 5602166"/>
              <a:gd name="connsiteY1507" fmla="*/ 6157891 h 6858000"/>
              <a:gd name="connsiteX1508" fmla="*/ 2853425 w 5602166"/>
              <a:gd name="connsiteY1508" fmla="*/ 6157517 h 6858000"/>
              <a:gd name="connsiteX1509" fmla="*/ 2888089 w 5602166"/>
              <a:gd name="connsiteY1509" fmla="*/ 6157517 h 6858000"/>
              <a:gd name="connsiteX1510" fmla="*/ 2922756 w 5602166"/>
              <a:gd name="connsiteY1510" fmla="*/ 6157519 h 6858000"/>
              <a:gd name="connsiteX1511" fmla="*/ 2958174 w 5602166"/>
              <a:gd name="connsiteY1511" fmla="*/ 6157520 h 6858000"/>
              <a:gd name="connsiteX1512" fmla="*/ 2992841 w 5602166"/>
              <a:gd name="connsiteY1512" fmla="*/ 6157521 h 6858000"/>
              <a:gd name="connsiteX1513" fmla="*/ 3026753 w 5602166"/>
              <a:gd name="connsiteY1513" fmla="*/ 6157523 h 6858000"/>
              <a:gd name="connsiteX1514" fmla="*/ 3061418 w 5602166"/>
              <a:gd name="connsiteY1514" fmla="*/ 6157523 h 6858000"/>
              <a:gd name="connsiteX1515" fmla="*/ 3096084 w 5602166"/>
              <a:gd name="connsiteY1515" fmla="*/ 6157524 h 6858000"/>
              <a:gd name="connsiteX1516" fmla="*/ 3131502 w 5602166"/>
              <a:gd name="connsiteY1516" fmla="*/ 6157526 h 6858000"/>
              <a:gd name="connsiteX1517" fmla="*/ 3166169 w 5602166"/>
              <a:gd name="connsiteY1517" fmla="*/ 6157526 h 6858000"/>
              <a:gd name="connsiteX1518" fmla="*/ 3200835 w 5602166"/>
              <a:gd name="connsiteY1518" fmla="*/ 6157528 h 6858000"/>
              <a:gd name="connsiteX1519" fmla="*/ 3234746 w 5602166"/>
              <a:gd name="connsiteY1519" fmla="*/ 6157529 h 6858000"/>
              <a:gd name="connsiteX1520" fmla="*/ 3269413 w 5602166"/>
              <a:gd name="connsiteY1520" fmla="*/ 6157530 h 6858000"/>
              <a:gd name="connsiteX1521" fmla="*/ 3304454 w 5602166"/>
              <a:gd name="connsiteY1521" fmla="*/ 6157910 h 6858000"/>
              <a:gd name="connsiteX1522" fmla="*/ 3339498 w 5602166"/>
              <a:gd name="connsiteY1522" fmla="*/ 6157533 h 6858000"/>
              <a:gd name="connsiteX1523" fmla="*/ 3374163 w 5602166"/>
              <a:gd name="connsiteY1523" fmla="*/ 6157534 h 6858000"/>
              <a:gd name="connsiteX1524" fmla="*/ 3408829 w 5602166"/>
              <a:gd name="connsiteY1524" fmla="*/ 6157536 h 6858000"/>
              <a:gd name="connsiteX1525" fmla="*/ 3442740 w 5602166"/>
              <a:gd name="connsiteY1525" fmla="*/ 6157538 h 6858000"/>
              <a:gd name="connsiteX1526" fmla="*/ 3477782 w 5602166"/>
              <a:gd name="connsiteY1526" fmla="*/ 6157915 h 6858000"/>
              <a:gd name="connsiteX1527" fmla="*/ 3512826 w 5602166"/>
              <a:gd name="connsiteY1527" fmla="*/ 6157538 h 6858000"/>
              <a:gd name="connsiteX1528" fmla="*/ 3547490 w 5602166"/>
              <a:gd name="connsiteY1528" fmla="*/ 6157541 h 6858000"/>
              <a:gd name="connsiteX1529" fmla="*/ 3582156 w 5602166"/>
              <a:gd name="connsiteY1529" fmla="*/ 6157543 h 6858000"/>
              <a:gd name="connsiteX1530" fmla="*/ 3617199 w 5602166"/>
              <a:gd name="connsiteY1530" fmla="*/ 6157920 h 6858000"/>
              <a:gd name="connsiteX1531" fmla="*/ 3651111 w 5602166"/>
              <a:gd name="connsiteY1531" fmla="*/ 6157921 h 6858000"/>
              <a:gd name="connsiteX1532" fmla="*/ 3685777 w 5602166"/>
              <a:gd name="connsiteY1532" fmla="*/ 6157922 h 6858000"/>
              <a:gd name="connsiteX1533" fmla="*/ 3720819 w 5602166"/>
              <a:gd name="connsiteY1533" fmla="*/ 6157548 h 6858000"/>
              <a:gd name="connsiteX1534" fmla="*/ 3755484 w 5602166"/>
              <a:gd name="connsiteY1534" fmla="*/ 6157548 h 6858000"/>
              <a:gd name="connsiteX1535" fmla="*/ 3790150 w 5602166"/>
              <a:gd name="connsiteY1535" fmla="*/ 6157549 h 6858000"/>
              <a:gd name="connsiteX1536" fmla="*/ 3824062 w 5602166"/>
              <a:gd name="connsiteY1536" fmla="*/ 6157550 h 6858000"/>
              <a:gd name="connsiteX1537" fmla="*/ 3859104 w 5602166"/>
              <a:gd name="connsiteY1537" fmla="*/ 6157927 h 6858000"/>
              <a:gd name="connsiteX1538" fmla="*/ 3894147 w 5602166"/>
              <a:gd name="connsiteY1538" fmla="*/ 6157552 h 6858000"/>
              <a:gd name="connsiteX1539" fmla="*/ 3928813 w 5602166"/>
              <a:gd name="connsiteY1539" fmla="*/ 6157554 h 6858000"/>
              <a:gd name="connsiteX1540" fmla="*/ 3963478 w 5602166"/>
              <a:gd name="connsiteY1540" fmla="*/ 6157554 h 6858000"/>
              <a:gd name="connsiteX1541" fmla="*/ 3998520 w 5602166"/>
              <a:gd name="connsiteY1541" fmla="*/ 6157933 h 6858000"/>
              <a:gd name="connsiteX1542" fmla="*/ 4017360 w 5602166"/>
              <a:gd name="connsiteY1542" fmla="*/ 6157933 h 6858000"/>
              <a:gd name="connsiteX1543" fmla="*/ 4024896 w 5602166"/>
              <a:gd name="connsiteY1543" fmla="*/ 6157935 h 6858000"/>
              <a:gd name="connsiteX1544" fmla="*/ 4032809 w 5602166"/>
              <a:gd name="connsiteY1544" fmla="*/ 6158310 h 6858000"/>
              <a:gd name="connsiteX1545" fmla="*/ 4041476 w 5602166"/>
              <a:gd name="connsiteY1545" fmla="*/ 6158689 h 6858000"/>
              <a:gd name="connsiteX1546" fmla="*/ 4050142 w 5602166"/>
              <a:gd name="connsiteY1546" fmla="*/ 6159819 h 6858000"/>
              <a:gd name="connsiteX1547" fmla="*/ 4059186 w 5602166"/>
              <a:gd name="connsiteY1547" fmla="*/ 6159818 h 6858000"/>
              <a:gd name="connsiteX1548" fmla="*/ 4067098 w 5602166"/>
              <a:gd name="connsiteY1548" fmla="*/ 6161702 h 6858000"/>
              <a:gd name="connsiteX1549" fmla="*/ 4076142 w 5602166"/>
              <a:gd name="connsiteY1549" fmla="*/ 6163211 h 6858000"/>
              <a:gd name="connsiteX1550" fmla="*/ 4084808 w 5602166"/>
              <a:gd name="connsiteY1550" fmla="*/ 6164342 h 6858000"/>
              <a:gd name="connsiteX1551" fmla="*/ 4093475 w 5602166"/>
              <a:gd name="connsiteY1551" fmla="*/ 6166226 h 6858000"/>
              <a:gd name="connsiteX1552" fmla="*/ 4102141 w 5602166"/>
              <a:gd name="connsiteY1552" fmla="*/ 6168110 h 6858000"/>
              <a:gd name="connsiteX1553" fmla="*/ 4111184 w 5602166"/>
              <a:gd name="connsiteY1553" fmla="*/ 6170372 h 6858000"/>
              <a:gd name="connsiteX1554" fmla="*/ 4119850 w 5602166"/>
              <a:gd name="connsiteY1554" fmla="*/ 6173008 h 6858000"/>
              <a:gd name="connsiteX1555" fmla="*/ 4128517 w 5602166"/>
              <a:gd name="connsiteY1555" fmla="*/ 6175647 h 6858000"/>
              <a:gd name="connsiteX1556" fmla="*/ 4136807 w 5602166"/>
              <a:gd name="connsiteY1556" fmla="*/ 6178661 h 6858000"/>
              <a:gd name="connsiteX1557" fmla="*/ 4145850 w 5602166"/>
              <a:gd name="connsiteY1557" fmla="*/ 6181676 h 6858000"/>
              <a:gd name="connsiteX1558" fmla="*/ 4154140 w 5602166"/>
              <a:gd name="connsiteY1558" fmla="*/ 6185445 h 6858000"/>
              <a:gd name="connsiteX1559" fmla="*/ 4162806 w 5602166"/>
              <a:gd name="connsiteY1559" fmla="*/ 6189591 h 6858000"/>
              <a:gd name="connsiteX1560" fmla="*/ 4171849 w 5602166"/>
              <a:gd name="connsiteY1560" fmla="*/ 6193358 h 6858000"/>
              <a:gd name="connsiteX1561" fmla="*/ 4180516 w 5602166"/>
              <a:gd name="connsiteY1561" fmla="*/ 6198258 h 6858000"/>
              <a:gd name="connsiteX1562" fmla="*/ 4189183 w 5602166"/>
              <a:gd name="connsiteY1562" fmla="*/ 6202402 h 6858000"/>
              <a:gd name="connsiteX1563" fmla="*/ 4198226 w 5602166"/>
              <a:gd name="connsiteY1563" fmla="*/ 6207678 h 6858000"/>
              <a:gd name="connsiteX1564" fmla="*/ 4206139 w 5602166"/>
              <a:gd name="connsiteY1564" fmla="*/ 6212575 h 6858000"/>
              <a:gd name="connsiteX1565" fmla="*/ 4214806 w 5602166"/>
              <a:gd name="connsiteY1565" fmla="*/ 6218982 h 6858000"/>
              <a:gd name="connsiteX1566" fmla="*/ 4223849 w 5602166"/>
              <a:gd name="connsiteY1566" fmla="*/ 6225011 h 6858000"/>
              <a:gd name="connsiteX1567" fmla="*/ 4232516 w 5602166"/>
              <a:gd name="connsiteY1567" fmla="*/ 6231418 h 6858000"/>
              <a:gd name="connsiteX1568" fmla="*/ 4240804 w 5602166"/>
              <a:gd name="connsiteY1568" fmla="*/ 6238200 h 6858000"/>
              <a:gd name="connsiteX1569" fmla="*/ 4249850 w 5602166"/>
              <a:gd name="connsiteY1569" fmla="*/ 6246490 h 6858000"/>
              <a:gd name="connsiteX1570" fmla="*/ 4258894 w 5602166"/>
              <a:gd name="connsiteY1570" fmla="*/ 6254026 h 6858000"/>
              <a:gd name="connsiteX1571" fmla="*/ 4267560 w 5602166"/>
              <a:gd name="connsiteY1571" fmla="*/ 6262693 h 6858000"/>
              <a:gd name="connsiteX1572" fmla="*/ 4275096 w 5602166"/>
              <a:gd name="connsiteY1572" fmla="*/ 6271737 h 6858000"/>
              <a:gd name="connsiteX1573" fmla="*/ 4284891 w 5602166"/>
              <a:gd name="connsiteY1573" fmla="*/ 6282287 h 6858000"/>
              <a:gd name="connsiteX1574" fmla="*/ 4293936 w 5602166"/>
              <a:gd name="connsiteY1574" fmla="*/ 6292837 h 6858000"/>
              <a:gd name="connsiteX1575" fmla="*/ 4302225 w 5602166"/>
              <a:gd name="connsiteY1575" fmla="*/ 6304141 h 6858000"/>
              <a:gd name="connsiteX1576" fmla="*/ 4310139 w 5602166"/>
              <a:gd name="connsiteY1576" fmla="*/ 6315822 h 6858000"/>
              <a:gd name="connsiteX1577" fmla="*/ 4319936 w 5602166"/>
              <a:gd name="connsiteY1577" fmla="*/ 6332403 h 6858000"/>
              <a:gd name="connsiteX1578" fmla="*/ 4329358 w 5602166"/>
              <a:gd name="connsiteY1578" fmla="*/ 6349358 h 6858000"/>
              <a:gd name="connsiteX1579" fmla="*/ 4337647 w 5602166"/>
              <a:gd name="connsiteY1579" fmla="*/ 6366692 h 6858000"/>
              <a:gd name="connsiteX1580" fmla="*/ 4345185 w 5602166"/>
              <a:gd name="connsiteY1580" fmla="*/ 6384780 h 6858000"/>
              <a:gd name="connsiteX1581" fmla="*/ 4349707 w 5602166"/>
              <a:gd name="connsiteY1581" fmla="*/ 6399097 h 6858000"/>
              <a:gd name="connsiteX1582" fmla="*/ 4354605 w 5602166"/>
              <a:gd name="connsiteY1582" fmla="*/ 6413792 h 6858000"/>
              <a:gd name="connsiteX1583" fmla="*/ 4358374 w 5602166"/>
              <a:gd name="connsiteY1583" fmla="*/ 6428865 h 6858000"/>
              <a:gd name="connsiteX1584" fmla="*/ 4361389 w 5602166"/>
              <a:gd name="connsiteY1584" fmla="*/ 6444690 h 6858000"/>
              <a:gd name="connsiteX1585" fmla="*/ 4364404 w 5602166"/>
              <a:gd name="connsiteY1585" fmla="*/ 6459763 h 6858000"/>
              <a:gd name="connsiteX1586" fmla="*/ 4365534 w 5602166"/>
              <a:gd name="connsiteY1586" fmla="*/ 6475212 h 6858000"/>
              <a:gd name="connsiteX1587" fmla="*/ 4367043 w 5602166"/>
              <a:gd name="connsiteY1587" fmla="*/ 6491791 h 6858000"/>
              <a:gd name="connsiteX1588" fmla="*/ 4367043 w 5602166"/>
              <a:gd name="connsiteY1588" fmla="*/ 6507617 h 6858000"/>
              <a:gd name="connsiteX1589" fmla="*/ 4366669 w 5602166"/>
              <a:gd name="connsiteY1589" fmla="*/ 6523819 h 6858000"/>
              <a:gd name="connsiteX1590" fmla="*/ 4365536 w 5602166"/>
              <a:gd name="connsiteY1590" fmla="*/ 6540021 h 6858000"/>
              <a:gd name="connsiteX1591" fmla="*/ 4364408 w 5602166"/>
              <a:gd name="connsiteY1591" fmla="*/ 6555470 h 6858000"/>
              <a:gd name="connsiteX1592" fmla="*/ 4361770 w 5602166"/>
              <a:gd name="connsiteY1592" fmla="*/ 6571672 h 6858000"/>
              <a:gd name="connsiteX1593" fmla="*/ 4358379 w 5602166"/>
              <a:gd name="connsiteY1593" fmla="*/ 6586367 h 6858000"/>
              <a:gd name="connsiteX1594" fmla="*/ 4354612 w 5602166"/>
              <a:gd name="connsiteY1594" fmla="*/ 6601439 h 6858000"/>
              <a:gd name="connsiteX1595" fmla="*/ 4349713 w 5602166"/>
              <a:gd name="connsiteY1595" fmla="*/ 6616133 h 6858000"/>
              <a:gd name="connsiteX1596" fmla="*/ 4344815 w 5602166"/>
              <a:gd name="connsiteY1596" fmla="*/ 6630830 h 6858000"/>
              <a:gd name="connsiteX1597" fmla="*/ 4338035 w 5602166"/>
              <a:gd name="connsiteY1597" fmla="*/ 6648917 h 6858000"/>
              <a:gd name="connsiteX1598" fmla="*/ 4329369 w 5602166"/>
              <a:gd name="connsiteY1598" fmla="*/ 6665870 h 6858000"/>
              <a:gd name="connsiteX1599" fmla="*/ 4319949 w 5602166"/>
              <a:gd name="connsiteY1599" fmla="*/ 6682827 h 6858000"/>
              <a:gd name="connsiteX1600" fmla="*/ 4310154 w 5602166"/>
              <a:gd name="connsiteY1600" fmla="*/ 6699406 h 6858000"/>
              <a:gd name="connsiteX1601" fmla="*/ 4302240 w 5602166"/>
              <a:gd name="connsiteY1601" fmla="*/ 6711087 h 6858000"/>
              <a:gd name="connsiteX1602" fmla="*/ 4293952 w 5602166"/>
              <a:gd name="connsiteY1602" fmla="*/ 6722390 h 6858000"/>
              <a:gd name="connsiteX1603" fmla="*/ 4284909 w 5602166"/>
              <a:gd name="connsiteY1603" fmla="*/ 6732941 h 6858000"/>
              <a:gd name="connsiteX1604" fmla="*/ 4275865 w 5602166"/>
              <a:gd name="connsiteY1604" fmla="*/ 6744244 h 6858000"/>
              <a:gd name="connsiteX1605" fmla="*/ 4267576 w 5602166"/>
              <a:gd name="connsiteY1605" fmla="*/ 6752533 h 6858000"/>
              <a:gd name="connsiteX1606" fmla="*/ 4258910 w 5602166"/>
              <a:gd name="connsiteY1606" fmla="*/ 6761200 h 6858000"/>
              <a:gd name="connsiteX1607" fmla="*/ 4249867 w 5602166"/>
              <a:gd name="connsiteY1607" fmla="*/ 6768735 h 6858000"/>
              <a:gd name="connsiteX1608" fmla="*/ 4240826 w 5602166"/>
              <a:gd name="connsiteY1608" fmla="*/ 6777025 h 6858000"/>
              <a:gd name="connsiteX1609" fmla="*/ 4232536 w 5602166"/>
              <a:gd name="connsiteY1609" fmla="*/ 6783806 h 6858000"/>
              <a:gd name="connsiteX1610" fmla="*/ 4223869 w 5602166"/>
              <a:gd name="connsiteY1610" fmla="*/ 6790212 h 6858000"/>
              <a:gd name="connsiteX1611" fmla="*/ 4214827 w 5602166"/>
              <a:gd name="connsiteY1611" fmla="*/ 6796240 h 6858000"/>
              <a:gd name="connsiteX1612" fmla="*/ 4206161 w 5602166"/>
              <a:gd name="connsiteY1612" fmla="*/ 6802645 h 6858000"/>
              <a:gd name="connsiteX1613" fmla="*/ 4198247 w 5602166"/>
              <a:gd name="connsiteY1613" fmla="*/ 6807543 h 6858000"/>
              <a:gd name="connsiteX1614" fmla="*/ 4189203 w 5602166"/>
              <a:gd name="connsiteY1614" fmla="*/ 6812819 h 6858000"/>
              <a:gd name="connsiteX1615" fmla="*/ 4180916 w 5602166"/>
              <a:gd name="connsiteY1615" fmla="*/ 6817340 h 6858000"/>
              <a:gd name="connsiteX1616" fmla="*/ 4171871 w 5602166"/>
              <a:gd name="connsiteY1616" fmla="*/ 6821861 h 6858000"/>
              <a:gd name="connsiteX1617" fmla="*/ 4162828 w 5602166"/>
              <a:gd name="connsiteY1617" fmla="*/ 6825630 h 6858000"/>
              <a:gd name="connsiteX1618" fmla="*/ 4154539 w 5602166"/>
              <a:gd name="connsiteY1618" fmla="*/ 6829395 h 6858000"/>
              <a:gd name="connsiteX1619" fmla="*/ 4145872 w 5602166"/>
              <a:gd name="connsiteY1619" fmla="*/ 6833540 h 6858000"/>
              <a:gd name="connsiteX1620" fmla="*/ 4136831 w 5602166"/>
              <a:gd name="connsiteY1620" fmla="*/ 6836555 h 6858000"/>
              <a:gd name="connsiteX1621" fmla="*/ 4128540 w 5602166"/>
              <a:gd name="connsiteY1621" fmla="*/ 6839569 h 6858000"/>
              <a:gd name="connsiteX1622" fmla="*/ 4119874 w 5602166"/>
              <a:gd name="connsiteY1622" fmla="*/ 6842207 h 6858000"/>
              <a:gd name="connsiteX1623" fmla="*/ 4111209 w 5602166"/>
              <a:gd name="connsiteY1623" fmla="*/ 6844843 h 6858000"/>
              <a:gd name="connsiteX1624" fmla="*/ 4102165 w 5602166"/>
              <a:gd name="connsiteY1624" fmla="*/ 6847105 h 6858000"/>
              <a:gd name="connsiteX1625" fmla="*/ 4093498 w 5602166"/>
              <a:gd name="connsiteY1625" fmla="*/ 6848989 h 6858000"/>
              <a:gd name="connsiteX1626" fmla="*/ 4085208 w 5602166"/>
              <a:gd name="connsiteY1626" fmla="*/ 6850495 h 6858000"/>
              <a:gd name="connsiteX1627" fmla="*/ 4076166 w 5602166"/>
              <a:gd name="connsiteY1627" fmla="*/ 6852002 h 6858000"/>
              <a:gd name="connsiteX1628" fmla="*/ 4067875 w 5602166"/>
              <a:gd name="connsiteY1628" fmla="*/ 6854263 h 6858000"/>
              <a:gd name="connsiteX1629" fmla="*/ 4059586 w 5602166"/>
              <a:gd name="connsiteY1629" fmla="*/ 6855016 h 6858000"/>
              <a:gd name="connsiteX1630" fmla="*/ 4050165 w 5602166"/>
              <a:gd name="connsiteY1630" fmla="*/ 6855392 h 6858000"/>
              <a:gd name="connsiteX1631" fmla="*/ 4041876 w 5602166"/>
              <a:gd name="connsiteY1631" fmla="*/ 6856146 h 6858000"/>
              <a:gd name="connsiteX1632" fmla="*/ 4032834 w 5602166"/>
              <a:gd name="connsiteY1632" fmla="*/ 6856899 h 6858000"/>
              <a:gd name="connsiteX1633" fmla="*/ 4024921 w 5602166"/>
              <a:gd name="connsiteY1633" fmla="*/ 6857276 h 6858000"/>
              <a:gd name="connsiteX1634" fmla="*/ 4017384 w 5602166"/>
              <a:gd name="connsiteY1634" fmla="*/ 6857275 h 6858000"/>
              <a:gd name="connsiteX1635" fmla="*/ 3998545 w 5602166"/>
              <a:gd name="connsiteY1635" fmla="*/ 6857275 h 6858000"/>
              <a:gd name="connsiteX1636" fmla="*/ 3963877 w 5602166"/>
              <a:gd name="connsiteY1636" fmla="*/ 6857274 h 6858000"/>
              <a:gd name="connsiteX1637" fmla="*/ 3928837 w 5602166"/>
              <a:gd name="connsiteY1637" fmla="*/ 6857648 h 6858000"/>
              <a:gd name="connsiteX1638" fmla="*/ 3894170 w 5602166"/>
              <a:gd name="connsiteY1638" fmla="*/ 6857647 h 6858000"/>
              <a:gd name="connsiteX1639" fmla="*/ 3859127 w 5602166"/>
              <a:gd name="connsiteY1639" fmla="*/ 6857270 h 6858000"/>
              <a:gd name="connsiteX1640" fmla="*/ 3824839 w 5602166"/>
              <a:gd name="connsiteY1640" fmla="*/ 6857647 h 6858000"/>
              <a:gd name="connsiteX1641" fmla="*/ 3790550 w 5602166"/>
              <a:gd name="connsiteY1641" fmla="*/ 6857267 h 6858000"/>
              <a:gd name="connsiteX1642" fmla="*/ 3755884 w 5602166"/>
              <a:gd name="connsiteY1642" fmla="*/ 6857266 h 6858000"/>
              <a:gd name="connsiteX1643" fmla="*/ 3720843 w 5602166"/>
              <a:gd name="connsiteY1643" fmla="*/ 6857642 h 6858000"/>
              <a:gd name="connsiteX1644" fmla="*/ 3685799 w 5602166"/>
              <a:gd name="connsiteY1644" fmla="*/ 6857264 h 6858000"/>
              <a:gd name="connsiteX1645" fmla="*/ 3651135 w 5602166"/>
              <a:gd name="connsiteY1645" fmla="*/ 6857261 h 6858000"/>
              <a:gd name="connsiteX1646" fmla="*/ 3616847 w 5602166"/>
              <a:gd name="connsiteY1646" fmla="*/ 6857637 h 6858000"/>
              <a:gd name="connsiteX1647" fmla="*/ 3582556 w 5602166"/>
              <a:gd name="connsiteY1647" fmla="*/ 6857260 h 6858000"/>
              <a:gd name="connsiteX1648" fmla="*/ 3547515 w 5602166"/>
              <a:gd name="connsiteY1648" fmla="*/ 6857636 h 6858000"/>
              <a:gd name="connsiteX1649" fmla="*/ 3512473 w 5602166"/>
              <a:gd name="connsiteY1649" fmla="*/ 6857258 h 6858000"/>
              <a:gd name="connsiteX1650" fmla="*/ 3477807 w 5602166"/>
              <a:gd name="connsiteY1650" fmla="*/ 6857255 h 6858000"/>
              <a:gd name="connsiteX1651" fmla="*/ 3443518 w 5602166"/>
              <a:gd name="connsiteY1651" fmla="*/ 6857632 h 6858000"/>
              <a:gd name="connsiteX1652" fmla="*/ 3408851 w 5602166"/>
              <a:gd name="connsiteY1652" fmla="*/ 6857630 h 6858000"/>
              <a:gd name="connsiteX1653" fmla="*/ 3374565 w 5602166"/>
              <a:gd name="connsiteY1653" fmla="*/ 6857253 h 6858000"/>
              <a:gd name="connsiteX1654" fmla="*/ 3339145 w 5602166"/>
              <a:gd name="connsiteY1654" fmla="*/ 6857250 h 6858000"/>
              <a:gd name="connsiteX1655" fmla="*/ 3304479 w 5602166"/>
              <a:gd name="connsiteY1655" fmla="*/ 6857250 h 6858000"/>
              <a:gd name="connsiteX1656" fmla="*/ 3269813 w 5602166"/>
              <a:gd name="connsiteY1656" fmla="*/ 6857250 h 6858000"/>
              <a:gd name="connsiteX1657" fmla="*/ 3235524 w 5602166"/>
              <a:gd name="connsiteY1657" fmla="*/ 6857625 h 6858000"/>
              <a:gd name="connsiteX1658" fmla="*/ 3200482 w 5602166"/>
              <a:gd name="connsiteY1658" fmla="*/ 6858000 h 6858000"/>
              <a:gd name="connsiteX1659" fmla="*/ 3165816 w 5602166"/>
              <a:gd name="connsiteY1659" fmla="*/ 6857245 h 6858000"/>
              <a:gd name="connsiteX1660" fmla="*/ 3131151 w 5602166"/>
              <a:gd name="connsiteY1660" fmla="*/ 6857245 h 6858000"/>
              <a:gd name="connsiteX1661" fmla="*/ 3096485 w 5602166"/>
              <a:gd name="connsiteY1661" fmla="*/ 6857244 h 6858000"/>
              <a:gd name="connsiteX1662" fmla="*/ 3061819 w 5602166"/>
              <a:gd name="connsiteY1662" fmla="*/ 6857242 h 6858000"/>
              <a:gd name="connsiteX1663" fmla="*/ 3027529 w 5602166"/>
              <a:gd name="connsiteY1663" fmla="*/ 6857619 h 6858000"/>
              <a:gd name="connsiteX1664" fmla="*/ 2993241 w 5602166"/>
              <a:gd name="connsiteY1664" fmla="*/ 6857239 h 6858000"/>
              <a:gd name="connsiteX1665" fmla="*/ 2957823 w 5602166"/>
              <a:gd name="connsiteY1665" fmla="*/ 6857239 h 6858000"/>
              <a:gd name="connsiteX1666" fmla="*/ 2923157 w 5602166"/>
              <a:gd name="connsiteY1666" fmla="*/ 6857237 h 6858000"/>
              <a:gd name="connsiteX1667" fmla="*/ 2888491 w 5602166"/>
              <a:gd name="connsiteY1667" fmla="*/ 6857237 h 6858000"/>
              <a:gd name="connsiteX1668" fmla="*/ 2853826 w 5602166"/>
              <a:gd name="connsiteY1668" fmla="*/ 6857234 h 6858000"/>
              <a:gd name="connsiteX1669" fmla="*/ 2819159 w 5602166"/>
              <a:gd name="connsiteY1669" fmla="*/ 6857988 h 6858000"/>
              <a:gd name="connsiteX1670" fmla="*/ 2784494 w 5602166"/>
              <a:gd name="connsiteY1670" fmla="*/ 6857232 h 6858000"/>
              <a:gd name="connsiteX1671" fmla="*/ 2749829 w 5602166"/>
              <a:gd name="connsiteY1671" fmla="*/ 6857232 h 6858000"/>
              <a:gd name="connsiteX1672" fmla="*/ 2715163 w 5602166"/>
              <a:gd name="connsiteY1672" fmla="*/ 6857229 h 6858000"/>
              <a:gd name="connsiteX1673" fmla="*/ 2680497 w 5602166"/>
              <a:gd name="connsiteY1673" fmla="*/ 6857227 h 6858000"/>
              <a:gd name="connsiteX1674" fmla="*/ 2645455 w 5602166"/>
              <a:gd name="connsiteY1674" fmla="*/ 6856851 h 6858000"/>
              <a:gd name="connsiteX1675" fmla="*/ 2610790 w 5602166"/>
              <a:gd name="connsiteY1675" fmla="*/ 6857603 h 6858000"/>
              <a:gd name="connsiteX1676" fmla="*/ 2576499 w 5602166"/>
              <a:gd name="connsiteY1676" fmla="*/ 6857225 h 6858000"/>
              <a:gd name="connsiteX1677" fmla="*/ 2541835 w 5602166"/>
              <a:gd name="connsiteY1677" fmla="*/ 6857224 h 6858000"/>
              <a:gd name="connsiteX1678" fmla="*/ 2507169 w 5602166"/>
              <a:gd name="connsiteY1678" fmla="*/ 6857222 h 6858000"/>
              <a:gd name="connsiteX1679" fmla="*/ 2472125 w 5602166"/>
              <a:gd name="connsiteY1679" fmla="*/ 6856844 h 6858000"/>
              <a:gd name="connsiteX1680" fmla="*/ 2437085 w 5602166"/>
              <a:gd name="connsiteY1680" fmla="*/ 6857219 h 6858000"/>
              <a:gd name="connsiteX1681" fmla="*/ 2402795 w 5602166"/>
              <a:gd name="connsiteY1681" fmla="*/ 6857596 h 6858000"/>
              <a:gd name="connsiteX1682" fmla="*/ 2368507 w 5602166"/>
              <a:gd name="connsiteY1682" fmla="*/ 6857216 h 6858000"/>
              <a:gd name="connsiteX1683" fmla="*/ 2333840 w 5602166"/>
              <a:gd name="connsiteY1683" fmla="*/ 6857216 h 6858000"/>
              <a:gd name="connsiteX1684" fmla="*/ 2298798 w 5602166"/>
              <a:gd name="connsiteY1684" fmla="*/ 6856838 h 6858000"/>
              <a:gd name="connsiteX1685" fmla="*/ 2264132 w 5602166"/>
              <a:gd name="connsiteY1685" fmla="*/ 6856837 h 6858000"/>
              <a:gd name="connsiteX1686" fmla="*/ 2229467 w 5602166"/>
              <a:gd name="connsiteY1686" fmla="*/ 6857590 h 6858000"/>
              <a:gd name="connsiteX1687" fmla="*/ 2195179 w 5602166"/>
              <a:gd name="connsiteY1687" fmla="*/ 6857210 h 6858000"/>
              <a:gd name="connsiteX1688" fmla="*/ 2160512 w 5602166"/>
              <a:gd name="connsiteY1688" fmla="*/ 6857210 h 6858000"/>
              <a:gd name="connsiteX1689" fmla="*/ 2125846 w 5602166"/>
              <a:gd name="connsiteY1689" fmla="*/ 6857210 h 6858000"/>
              <a:gd name="connsiteX1690" fmla="*/ 2090805 w 5602166"/>
              <a:gd name="connsiteY1690" fmla="*/ 6856830 h 6858000"/>
              <a:gd name="connsiteX1691" fmla="*/ 2055763 w 5602166"/>
              <a:gd name="connsiteY1691" fmla="*/ 6857208 h 6858000"/>
              <a:gd name="connsiteX1692" fmla="*/ 2021473 w 5602166"/>
              <a:gd name="connsiteY1692" fmla="*/ 6857581 h 6858000"/>
              <a:gd name="connsiteX1693" fmla="*/ 1987183 w 5602166"/>
              <a:gd name="connsiteY1693" fmla="*/ 6857204 h 6858000"/>
              <a:gd name="connsiteX1694" fmla="*/ 1952520 w 5602166"/>
              <a:gd name="connsiteY1694" fmla="*/ 6857203 h 6858000"/>
              <a:gd name="connsiteX1695" fmla="*/ 1917476 w 5602166"/>
              <a:gd name="connsiteY1695" fmla="*/ 6856825 h 6858000"/>
              <a:gd name="connsiteX1696" fmla="*/ 1882812 w 5602166"/>
              <a:gd name="connsiteY1696" fmla="*/ 6856825 h 6858000"/>
              <a:gd name="connsiteX1697" fmla="*/ 1847768 w 5602166"/>
              <a:gd name="connsiteY1697" fmla="*/ 6857199 h 6858000"/>
              <a:gd name="connsiteX1698" fmla="*/ 1813480 w 5602166"/>
              <a:gd name="connsiteY1698" fmla="*/ 6857576 h 6858000"/>
              <a:gd name="connsiteX1699" fmla="*/ 1779192 w 5602166"/>
              <a:gd name="connsiteY1699" fmla="*/ 6857197 h 6858000"/>
              <a:gd name="connsiteX1700" fmla="*/ 1744147 w 5602166"/>
              <a:gd name="connsiteY1700" fmla="*/ 6856818 h 6858000"/>
              <a:gd name="connsiteX1701" fmla="*/ 1709482 w 5602166"/>
              <a:gd name="connsiteY1701" fmla="*/ 6856817 h 6858000"/>
              <a:gd name="connsiteX1702" fmla="*/ 1674441 w 5602166"/>
              <a:gd name="connsiteY1702" fmla="*/ 6857194 h 6858000"/>
              <a:gd name="connsiteX1703" fmla="*/ 1639775 w 5602166"/>
              <a:gd name="connsiteY1703" fmla="*/ 6857192 h 6858000"/>
              <a:gd name="connsiteX1704" fmla="*/ 1605486 w 5602166"/>
              <a:gd name="connsiteY1704" fmla="*/ 6857568 h 6858000"/>
              <a:gd name="connsiteX1705" fmla="*/ 1570820 w 5602166"/>
              <a:gd name="connsiteY1705" fmla="*/ 6856812 h 6858000"/>
              <a:gd name="connsiteX1706" fmla="*/ 1536155 w 5602166"/>
              <a:gd name="connsiteY1706" fmla="*/ 6856812 h 6858000"/>
              <a:gd name="connsiteX1707" fmla="*/ 1501489 w 5602166"/>
              <a:gd name="connsiteY1707" fmla="*/ 6856811 h 6858000"/>
              <a:gd name="connsiteX1708" fmla="*/ 1466446 w 5602166"/>
              <a:gd name="connsiteY1708" fmla="*/ 6857186 h 6858000"/>
              <a:gd name="connsiteX1709" fmla="*/ 1431404 w 5602166"/>
              <a:gd name="connsiteY1709" fmla="*/ 6856809 h 6858000"/>
              <a:gd name="connsiteX1710" fmla="*/ 1397115 w 5602166"/>
              <a:gd name="connsiteY1710" fmla="*/ 6857183 h 6858000"/>
              <a:gd name="connsiteX1711" fmla="*/ 1362826 w 5602166"/>
              <a:gd name="connsiteY1711" fmla="*/ 6856806 h 6858000"/>
              <a:gd name="connsiteX1712" fmla="*/ 1328162 w 5602166"/>
              <a:gd name="connsiteY1712" fmla="*/ 6856804 h 6858000"/>
              <a:gd name="connsiteX1713" fmla="*/ 1293117 w 5602166"/>
              <a:gd name="connsiteY1713" fmla="*/ 6857181 h 6858000"/>
              <a:gd name="connsiteX1714" fmla="*/ 1258453 w 5602166"/>
              <a:gd name="connsiteY1714" fmla="*/ 6857179 h 6858000"/>
              <a:gd name="connsiteX1715" fmla="*/ 1224164 w 5602166"/>
              <a:gd name="connsiteY1715" fmla="*/ 6857555 h 6858000"/>
              <a:gd name="connsiteX1716" fmla="*/ 1189499 w 5602166"/>
              <a:gd name="connsiteY1716" fmla="*/ 6856799 h 6858000"/>
              <a:gd name="connsiteX1717" fmla="*/ 1154833 w 5602166"/>
              <a:gd name="connsiteY1717" fmla="*/ 6856799 h 6858000"/>
              <a:gd name="connsiteX1718" fmla="*/ 1120167 w 5602166"/>
              <a:gd name="connsiteY1718" fmla="*/ 6856797 h 6858000"/>
              <a:gd name="connsiteX1719" fmla="*/ 1085124 w 5602166"/>
              <a:gd name="connsiteY1719" fmla="*/ 6857172 h 6858000"/>
              <a:gd name="connsiteX1720" fmla="*/ 1050082 w 5602166"/>
              <a:gd name="connsiteY1720" fmla="*/ 6856795 h 6858000"/>
              <a:gd name="connsiteX1721" fmla="*/ 1015794 w 5602166"/>
              <a:gd name="connsiteY1721" fmla="*/ 6857171 h 6858000"/>
              <a:gd name="connsiteX1722" fmla="*/ 981504 w 5602166"/>
              <a:gd name="connsiteY1722" fmla="*/ 6856792 h 6858000"/>
              <a:gd name="connsiteX1723" fmla="*/ 946838 w 5602166"/>
              <a:gd name="connsiteY1723" fmla="*/ 6856792 h 6858000"/>
              <a:gd name="connsiteX1724" fmla="*/ 911797 w 5602166"/>
              <a:gd name="connsiteY1724" fmla="*/ 6857166 h 6858000"/>
              <a:gd name="connsiteX1725" fmla="*/ 876754 w 5602166"/>
              <a:gd name="connsiteY1725" fmla="*/ 6856788 h 6858000"/>
              <a:gd name="connsiteX1726" fmla="*/ 842088 w 5602166"/>
              <a:gd name="connsiteY1726" fmla="*/ 6856787 h 6858000"/>
              <a:gd name="connsiteX1727" fmla="*/ 807800 w 5602166"/>
              <a:gd name="connsiteY1727" fmla="*/ 6857162 h 6858000"/>
              <a:gd name="connsiteX1728" fmla="*/ 773510 w 5602166"/>
              <a:gd name="connsiteY1728" fmla="*/ 6856785 h 6858000"/>
              <a:gd name="connsiteX1729" fmla="*/ 738845 w 5602166"/>
              <a:gd name="connsiteY1729" fmla="*/ 6856783 h 6858000"/>
              <a:gd name="connsiteX1730" fmla="*/ 703426 w 5602166"/>
              <a:gd name="connsiteY1730" fmla="*/ 6856783 h 6858000"/>
              <a:gd name="connsiteX1731" fmla="*/ 668759 w 5602166"/>
              <a:gd name="connsiteY1731" fmla="*/ 6856782 h 6858000"/>
              <a:gd name="connsiteX1732" fmla="*/ 634096 w 5602166"/>
              <a:gd name="connsiteY1732" fmla="*/ 6856781 h 6858000"/>
              <a:gd name="connsiteX1733" fmla="*/ 599806 w 5602166"/>
              <a:gd name="connsiteY1733" fmla="*/ 6857156 h 6858000"/>
              <a:gd name="connsiteX1734" fmla="*/ 565517 w 5602166"/>
              <a:gd name="connsiteY1734" fmla="*/ 6856777 h 6858000"/>
              <a:gd name="connsiteX1735" fmla="*/ 530097 w 5602166"/>
              <a:gd name="connsiteY1735" fmla="*/ 6856777 h 6858000"/>
              <a:gd name="connsiteX1736" fmla="*/ 495432 w 5602166"/>
              <a:gd name="connsiteY1736" fmla="*/ 6856775 h 6858000"/>
              <a:gd name="connsiteX1737" fmla="*/ 460767 w 5602166"/>
              <a:gd name="connsiteY1737" fmla="*/ 6856775 h 6858000"/>
              <a:gd name="connsiteX1738" fmla="*/ 426100 w 5602166"/>
              <a:gd name="connsiteY1738" fmla="*/ 6856774 h 6858000"/>
              <a:gd name="connsiteX1739" fmla="*/ 392189 w 5602166"/>
              <a:gd name="connsiteY1739" fmla="*/ 6856772 h 6858000"/>
              <a:gd name="connsiteX1740" fmla="*/ 357524 w 5602166"/>
              <a:gd name="connsiteY1740" fmla="*/ 6856771 h 6858000"/>
              <a:gd name="connsiteX1741" fmla="*/ 322103 w 5602166"/>
              <a:gd name="connsiteY1741" fmla="*/ 6856769 h 6858000"/>
              <a:gd name="connsiteX1742" fmla="*/ 287439 w 5602166"/>
              <a:gd name="connsiteY1742" fmla="*/ 6856768 h 6858000"/>
              <a:gd name="connsiteX1743" fmla="*/ 252773 w 5602166"/>
              <a:gd name="connsiteY1743" fmla="*/ 6856767 h 6858000"/>
              <a:gd name="connsiteX1744" fmla="*/ 218484 w 5602166"/>
              <a:gd name="connsiteY1744" fmla="*/ 6857143 h 6858000"/>
              <a:gd name="connsiteX1745" fmla="*/ 184196 w 5602166"/>
              <a:gd name="connsiteY1745" fmla="*/ 6856764 h 6858000"/>
              <a:gd name="connsiteX1746" fmla="*/ 148776 w 5602166"/>
              <a:gd name="connsiteY1746" fmla="*/ 6856762 h 6858000"/>
              <a:gd name="connsiteX1747" fmla="*/ 114110 w 5602166"/>
              <a:gd name="connsiteY1747" fmla="*/ 6856762 h 6858000"/>
              <a:gd name="connsiteX1748" fmla="*/ 79444 w 5602166"/>
              <a:gd name="connsiteY1748" fmla="*/ 6856761 h 6858000"/>
              <a:gd name="connsiteX1749" fmla="*/ 44780 w 5602166"/>
              <a:gd name="connsiteY1749" fmla="*/ 6856759 h 6858000"/>
              <a:gd name="connsiteX1750" fmla="*/ 10490 w 5602166"/>
              <a:gd name="connsiteY1750" fmla="*/ 6857135 h 6858000"/>
              <a:gd name="connsiteX1751" fmla="*/ 0 w 5602166"/>
              <a:gd name="connsiteY1751" fmla="*/ 6856906 h 6858000"/>
              <a:gd name="connsiteX1752" fmla="*/ 0 w 5602166"/>
              <a:gd name="connsiteY1752" fmla="*/ 6157416 h 6858000"/>
              <a:gd name="connsiteX1753" fmla="*/ 10088 w 5602166"/>
              <a:gd name="connsiteY1753" fmla="*/ 6157417 h 6858000"/>
              <a:gd name="connsiteX1754" fmla="*/ 44755 w 5602166"/>
              <a:gd name="connsiteY1754" fmla="*/ 6157419 h 6858000"/>
              <a:gd name="connsiteX1755" fmla="*/ 79419 w 5602166"/>
              <a:gd name="connsiteY1755" fmla="*/ 6158174 h 6858000"/>
              <a:gd name="connsiteX1756" fmla="*/ 114085 w 5602166"/>
              <a:gd name="connsiteY1756" fmla="*/ 6158174 h 6858000"/>
              <a:gd name="connsiteX1757" fmla="*/ 148750 w 5602166"/>
              <a:gd name="connsiteY1757" fmla="*/ 6157422 h 6858000"/>
              <a:gd name="connsiteX1758" fmla="*/ 183417 w 5602166"/>
              <a:gd name="connsiteY1758" fmla="*/ 6157424 h 6858000"/>
              <a:gd name="connsiteX1759" fmla="*/ 218083 w 5602166"/>
              <a:gd name="connsiteY1759" fmla="*/ 6157424 h 6858000"/>
              <a:gd name="connsiteX1760" fmla="*/ 253125 w 5602166"/>
              <a:gd name="connsiteY1760" fmla="*/ 6157802 h 6858000"/>
              <a:gd name="connsiteX1761" fmla="*/ 287414 w 5602166"/>
              <a:gd name="connsiteY1761" fmla="*/ 6158180 h 6858000"/>
              <a:gd name="connsiteX1762" fmla="*/ 322080 w 5602166"/>
              <a:gd name="connsiteY1762" fmla="*/ 6158181 h 6858000"/>
              <a:gd name="connsiteX1763" fmla="*/ 356745 w 5602166"/>
              <a:gd name="connsiteY1763" fmla="*/ 6157429 h 6858000"/>
              <a:gd name="connsiteX1764" fmla="*/ 391411 w 5602166"/>
              <a:gd name="connsiteY1764" fmla="*/ 6157430 h 6858000"/>
              <a:gd name="connsiteX1765" fmla="*/ 426077 w 5602166"/>
              <a:gd name="connsiteY1765" fmla="*/ 6157431 h 6858000"/>
              <a:gd name="connsiteX1766" fmla="*/ 461118 w 5602166"/>
              <a:gd name="connsiteY1766" fmla="*/ 6157810 h 6858000"/>
              <a:gd name="connsiteX1767" fmla="*/ 495408 w 5602166"/>
              <a:gd name="connsiteY1767" fmla="*/ 6158188 h 6858000"/>
              <a:gd name="connsiteX1768" fmla="*/ 530451 w 5602166"/>
              <a:gd name="connsiteY1768" fmla="*/ 6157812 h 6858000"/>
              <a:gd name="connsiteX1769" fmla="*/ 564739 w 5602166"/>
              <a:gd name="connsiteY1769" fmla="*/ 6157436 h 6858000"/>
              <a:gd name="connsiteX1770" fmla="*/ 599406 w 5602166"/>
              <a:gd name="connsiteY1770" fmla="*/ 6157437 h 6858000"/>
              <a:gd name="connsiteX1771" fmla="*/ 634446 w 5602166"/>
              <a:gd name="connsiteY1771" fmla="*/ 6157816 h 6858000"/>
              <a:gd name="connsiteX1772" fmla="*/ 668737 w 5602166"/>
              <a:gd name="connsiteY1772" fmla="*/ 6158194 h 6858000"/>
              <a:gd name="connsiteX1773" fmla="*/ 703402 w 5602166"/>
              <a:gd name="connsiteY1773" fmla="*/ 6158196 h 6858000"/>
              <a:gd name="connsiteX1774" fmla="*/ 738444 w 5602166"/>
              <a:gd name="connsiteY1774" fmla="*/ 6157819 h 6858000"/>
              <a:gd name="connsiteX1775" fmla="*/ 772733 w 5602166"/>
              <a:gd name="connsiteY1775" fmla="*/ 6157444 h 6858000"/>
              <a:gd name="connsiteX1776" fmla="*/ 785920 w 5602166"/>
              <a:gd name="connsiteY1776" fmla="*/ 6157821 h 6858000"/>
              <a:gd name="connsiteX1777" fmla="*/ 797224 w 5602166"/>
              <a:gd name="connsiteY1777" fmla="*/ 6157821 h 6858000"/>
              <a:gd name="connsiteX1778" fmla="*/ 807022 w 5602166"/>
              <a:gd name="connsiteY1778" fmla="*/ 6157068 h 6858000"/>
              <a:gd name="connsiteX1779" fmla="*/ 816441 w 5602166"/>
              <a:gd name="connsiteY1779" fmla="*/ 6156691 h 6858000"/>
              <a:gd name="connsiteX1780" fmla="*/ 825109 w 5602166"/>
              <a:gd name="connsiteY1780" fmla="*/ 6155562 h 6858000"/>
              <a:gd name="connsiteX1781" fmla="*/ 833774 w 5602166"/>
              <a:gd name="connsiteY1781" fmla="*/ 6154431 h 6858000"/>
              <a:gd name="connsiteX1782" fmla="*/ 842064 w 5602166"/>
              <a:gd name="connsiteY1782" fmla="*/ 6153676 h 6858000"/>
              <a:gd name="connsiteX1783" fmla="*/ 851107 w 5602166"/>
              <a:gd name="connsiteY1783" fmla="*/ 6152171 h 6858000"/>
              <a:gd name="connsiteX1784" fmla="*/ 859396 w 5602166"/>
              <a:gd name="connsiteY1784" fmla="*/ 6149911 h 6858000"/>
              <a:gd name="connsiteX1785" fmla="*/ 868440 w 5602166"/>
              <a:gd name="connsiteY1785" fmla="*/ 6147650 h 6858000"/>
              <a:gd name="connsiteX1786" fmla="*/ 877106 w 5602166"/>
              <a:gd name="connsiteY1786" fmla="*/ 6145767 h 6858000"/>
              <a:gd name="connsiteX1787" fmla="*/ 886150 w 5602166"/>
              <a:gd name="connsiteY1787" fmla="*/ 6143506 h 6858000"/>
              <a:gd name="connsiteX1788" fmla="*/ 894061 w 5602166"/>
              <a:gd name="connsiteY1788" fmla="*/ 6140867 h 6858000"/>
              <a:gd name="connsiteX1789" fmla="*/ 903482 w 5602166"/>
              <a:gd name="connsiteY1789" fmla="*/ 6137477 h 6858000"/>
              <a:gd name="connsiteX1790" fmla="*/ 911771 w 5602166"/>
              <a:gd name="connsiteY1790" fmla="*/ 6134464 h 6858000"/>
              <a:gd name="connsiteX1791" fmla="*/ 920814 w 5602166"/>
              <a:gd name="connsiteY1791" fmla="*/ 6131450 h 6858000"/>
              <a:gd name="connsiteX1792" fmla="*/ 929104 w 5602166"/>
              <a:gd name="connsiteY1792" fmla="*/ 6127682 h 6858000"/>
              <a:gd name="connsiteX1793" fmla="*/ 938146 w 5602166"/>
              <a:gd name="connsiteY1793" fmla="*/ 6123160 h 6858000"/>
              <a:gd name="connsiteX1794" fmla="*/ 946061 w 5602166"/>
              <a:gd name="connsiteY1794" fmla="*/ 6119016 h 6858000"/>
              <a:gd name="connsiteX1795" fmla="*/ 955478 w 5602166"/>
              <a:gd name="connsiteY1795" fmla="*/ 6114119 h 6858000"/>
              <a:gd name="connsiteX1796" fmla="*/ 963768 w 5602166"/>
              <a:gd name="connsiteY1796" fmla="*/ 6109597 h 6858000"/>
              <a:gd name="connsiteX1797" fmla="*/ 972434 w 5602166"/>
              <a:gd name="connsiteY1797" fmla="*/ 6103945 h 6858000"/>
              <a:gd name="connsiteX1798" fmla="*/ 981101 w 5602166"/>
              <a:gd name="connsiteY1798" fmla="*/ 6098292 h 6858000"/>
              <a:gd name="connsiteX1799" fmla="*/ 990144 w 5602166"/>
              <a:gd name="connsiteY1799" fmla="*/ 6092264 h 6858000"/>
              <a:gd name="connsiteX1800" fmla="*/ 998811 w 5602166"/>
              <a:gd name="connsiteY1800" fmla="*/ 6085860 h 6858000"/>
              <a:gd name="connsiteX1801" fmla="*/ 1007853 w 5602166"/>
              <a:gd name="connsiteY1801" fmla="*/ 6079078 h 6858000"/>
              <a:gd name="connsiteX1802" fmla="*/ 1015766 w 5602166"/>
              <a:gd name="connsiteY1802" fmla="*/ 6071918 h 6858000"/>
              <a:gd name="connsiteX1803" fmla="*/ 1024432 w 5602166"/>
              <a:gd name="connsiteY1803" fmla="*/ 6064006 h 6858000"/>
              <a:gd name="connsiteX1804" fmla="*/ 1033475 w 5602166"/>
              <a:gd name="connsiteY1804" fmla="*/ 6054964 h 6858000"/>
              <a:gd name="connsiteX1805" fmla="*/ 1042141 w 5602166"/>
              <a:gd name="connsiteY1805" fmla="*/ 6046297 h 6858000"/>
              <a:gd name="connsiteX1806" fmla="*/ 1050429 w 5602166"/>
              <a:gd name="connsiteY1806" fmla="*/ 6037254 h 6858000"/>
              <a:gd name="connsiteX1807" fmla="*/ 1060226 w 5602166"/>
              <a:gd name="connsiteY1807" fmla="*/ 6025950 h 6858000"/>
              <a:gd name="connsiteX1808" fmla="*/ 1068893 w 5602166"/>
              <a:gd name="connsiteY1808" fmla="*/ 6014270 h 6858000"/>
              <a:gd name="connsiteX1809" fmla="*/ 1077183 w 5602166"/>
              <a:gd name="connsiteY1809" fmla="*/ 6002212 h 6858000"/>
              <a:gd name="connsiteX1810" fmla="*/ 1085095 w 5602166"/>
              <a:gd name="connsiteY1810" fmla="*/ 5989778 h 6858000"/>
              <a:gd name="connsiteX1811" fmla="*/ 1095645 w 5602166"/>
              <a:gd name="connsiteY1811" fmla="*/ 5971693 h 6858000"/>
              <a:gd name="connsiteX1812" fmla="*/ 1104687 w 5602166"/>
              <a:gd name="connsiteY1812" fmla="*/ 5952853 h 6858000"/>
              <a:gd name="connsiteX1813" fmla="*/ 1112598 w 5602166"/>
              <a:gd name="connsiteY1813" fmla="*/ 5932883 h 6858000"/>
              <a:gd name="connsiteX1814" fmla="*/ 1119758 w 5602166"/>
              <a:gd name="connsiteY1814" fmla="*/ 5913665 h 6858000"/>
              <a:gd name="connsiteX1815" fmla="*/ 1123147 w 5602166"/>
              <a:gd name="connsiteY1815" fmla="*/ 5900478 h 6858000"/>
              <a:gd name="connsiteX1816" fmla="*/ 1126539 w 5602166"/>
              <a:gd name="connsiteY1816" fmla="*/ 5888043 h 6858000"/>
              <a:gd name="connsiteX1817" fmla="*/ 1129176 w 5602166"/>
              <a:gd name="connsiteY1817" fmla="*/ 5874855 h 6858000"/>
              <a:gd name="connsiteX1818" fmla="*/ 1131437 w 5602166"/>
              <a:gd name="connsiteY1818" fmla="*/ 5862045 h 6858000"/>
              <a:gd name="connsiteX1819" fmla="*/ 1133319 w 5602166"/>
              <a:gd name="connsiteY1819" fmla="*/ 5848858 h 6858000"/>
              <a:gd name="connsiteX1820" fmla="*/ 1134449 w 5602166"/>
              <a:gd name="connsiteY1820" fmla="*/ 5835668 h 6858000"/>
              <a:gd name="connsiteX1821" fmla="*/ 1135957 w 5602166"/>
              <a:gd name="connsiteY1821" fmla="*/ 5822105 h 6858000"/>
              <a:gd name="connsiteX1822" fmla="*/ 1135201 w 5602166"/>
              <a:gd name="connsiteY1822" fmla="*/ 5808539 h 6858000"/>
              <a:gd name="connsiteX1823" fmla="*/ 1135203 w 5602166"/>
              <a:gd name="connsiteY1823" fmla="*/ 5794974 h 6858000"/>
              <a:gd name="connsiteX1824" fmla="*/ 1134824 w 5602166"/>
              <a:gd name="connsiteY1824" fmla="*/ 5781787 h 6858000"/>
              <a:gd name="connsiteX1825" fmla="*/ 1133694 w 5602166"/>
              <a:gd name="connsiteY1825" fmla="*/ 5767844 h 6858000"/>
              <a:gd name="connsiteX1826" fmla="*/ 1131809 w 5602166"/>
              <a:gd name="connsiteY1826" fmla="*/ 5754656 h 6858000"/>
              <a:gd name="connsiteX1827" fmla="*/ 1129173 w 5602166"/>
              <a:gd name="connsiteY1827" fmla="*/ 5742221 h 6858000"/>
              <a:gd name="connsiteX1828" fmla="*/ 1126158 w 5602166"/>
              <a:gd name="connsiteY1828" fmla="*/ 5728657 h 6858000"/>
              <a:gd name="connsiteX1829" fmla="*/ 1123519 w 5602166"/>
              <a:gd name="connsiteY1829" fmla="*/ 5716222 h 6858000"/>
              <a:gd name="connsiteX1830" fmla="*/ 1119373 w 5602166"/>
              <a:gd name="connsiteY1830" fmla="*/ 5703789 h 6858000"/>
              <a:gd name="connsiteX1831" fmla="*/ 1112590 w 5602166"/>
              <a:gd name="connsiteY1831" fmla="*/ 5684194 h 6858000"/>
              <a:gd name="connsiteX1832" fmla="*/ 1103924 w 5602166"/>
              <a:gd name="connsiteY1832" fmla="*/ 5664223 h 6858000"/>
              <a:gd name="connsiteX1833" fmla="*/ 1095632 w 5602166"/>
              <a:gd name="connsiteY1833" fmla="*/ 5645383 h 6858000"/>
              <a:gd name="connsiteX1834" fmla="*/ 1084705 w 5602166"/>
              <a:gd name="connsiteY1834" fmla="*/ 5626919 h 6858000"/>
              <a:gd name="connsiteX1835" fmla="*/ 1077167 w 5602166"/>
              <a:gd name="connsiteY1835" fmla="*/ 5614862 h 6858000"/>
              <a:gd name="connsiteX1836" fmla="*/ 1068880 w 5602166"/>
              <a:gd name="connsiteY1836" fmla="*/ 5602803 h 6858000"/>
              <a:gd name="connsiteX1837" fmla="*/ 1059835 w 5602166"/>
              <a:gd name="connsiteY1837" fmla="*/ 5590746 h 6858000"/>
              <a:gd name="connsiteX1838" fmla="*/ 1050790 w 5602166"/>
              <a:gd name="connsiteY1838" fmla="*/ 5579442 h 6858000"/>
              <a:gd name="connsiteX1839" fmla="*/ 1042124 w 5602166"/>
              <a:gd name="connsiteY1839" fmla="*/ 5570021 h 6858000"/>
              <a:gd name="connsiteX1840" fmla="*/ 1033458 w 5602166"/>
              <a:gd name="connsiteY1840" fmla="*/ 5561355 h 6858000"/>
              <a:gd name="connsiteX1841" fmla="*/ 1025168 w 5602166"/>
              <a:gd name="connsiteY1841" fmla="*/ 5553064 h 6858000"/>
              <a:gd name="connsiteX1842" fmla="*/ 1015747 w 5602166"/>
              <a:gd name="connsiteY1842" fmla="*/ 5544399 h 6858000"/>
              <a:gd name="connsiteX1843" fmla="*/ 1007080 w 5602166"/>
              <a:gd name="connsiteY1843" fmla="*/ 5537992 h 6858000"/>
              <a:gd name="connsiteX1844" fmla="*/ 998791 w 5602166"/>
              <a:gd name="connsiteY1844" fmla="*/ 5530456 h 6858000"/>
              <a:gd name="connsiteX1845" fmla="*/ 989747 w 5602166"/>
              <a:gd name="connsiteY1845" fmla="*/ 5524427 h 6858000"/>
              <a:gd name="connsiteX1846" fmla="*/ 980703 w 5602166"/>
              <a:gd name="connsiteY1846" fmla="*/ 5518398 h 6858000"/>
              <a:gd name="connsiteX1847" fmla="*/ 972415 w 5602166"/>
              <a:gd name="connsiteY1847" fmla="*/ 5512368 h 6858000"/>
              <a:gd name="connsiteX1848" fmla="*/ 964502 w 5602166"/>
              <a:gd name="connsiteY1848" fmla="*/ 5507469 h 6858000"/>
              <a:gd name="connsiteX1849" fmla="*/ 955459 w 5602166"/>
              <a:gd name="connsiteY1849" fmla="*/ 5502195 h 6858000"/>
              <a:gd name="connsiteX1850" fmla="*/ 946037 w 5602166"/>
              <a:gd name="connsiteY1850" fmla="*/ 5497295 h 6858000"/>
              <a:gd name="connsiteX1851" fmla="*/ 938124 w 5602166"/>
              <a:gd name="connsiteY1851" fmla="*/ 5493152 h 6858000"/>
              <a:gd name="connsiteX1852" fmla="*/ 929459 w 5602166"/>
              <a:gd name="connsiteY1852" fmla="*/ 5489758 h 6858000"/>
              <a:gd name="connsiteX1853" fmla="*/ 920416 w 5602166"/>
              <a:gd name="connsiteY1853" fmla="*/ 5485238 h 6858000"/>
              <a:gd name="connsiteX1854" fmla="*/ 911749 w 5602166"/>
              <a:gd name="connsiteY1854" fmla="*/ 5481846 h 6858000"/>
              <a:gd name="connsiteX1855" fmla="*/ 903082 w 5602166"/>
              <a:gd name="connsiteY1855" fmla="*/ 5479208 h 6858000"/>
              <a:gd name="connsiteX1856" fmla="*/ 894415 w 5602166"/>
              <a:gd name="connsiteY1856" fmla="*/ 5475815 h 6858000"/>
              <a:gd name="connsiteX1857" fmla="*/ 885750 w 5602166"/>
              <a:gd name="connsiteY1857" fmla="*/ 5473178 h 6858000"/>
              <a:gd name="connsiteX1858" fmla="*/ 876704 w 5602166"/>
              <a:gd name="connsiteY1858" fmla="*/ 5470917 h 6858000"/>
              <a:gd name="connsiteX1859" fmla="*/ 868415 w 5602166"/>
              <a:gd name="connsiteY1859" fmla="*/ 5468655 h 6858000"/>
              <a:gd name="connsiteX1860" fmla="*/ 859751 w 5602166"/>
              <a:gd name="connsiteY1860" fmla="*/ 5466771 h 6858000"/>
              <a:gd name="connsiteX1861" fmla="*/ 850707 w 5602166"/>
              <a:gd name="connsiteY1861" fmla="*/ 5464511 h 6858000"/>
              <a:gd name="connsiteX1862" fmla="*/ 842417 w 5602166"/>
              <a:gd name="connsiteY1862" fmla="*/ 5463756 h 6858000"/>
              <a:gd name="connsiteX1863" fmla="*/ 833374 w 5602166"/>
              <a:gd name="connsiteY1863" fmla="*/ 5462249 h 6858000"/>
              <a:gd name="connsiteX1864" fmla="*/ 825084 w 5602166"/>
              <a:gd name="connsiteY1864" fmla="*/ 5461494 h 6858000"/>
              <a:gd name="connsiteX1865" fmla="*/ 816417 w 5602166"/>
              <a:gd name="connsiteY1865" fmla="*/ 5460365 h 6858000"/>
              <a:gd name="connsiteX1866" fmla="*/ 807751 w 5602166"/>
              <a:gd name="connsiteY1866" fmla="*/ 5459988 h 6858000"/>
              <a:gd name="connsiteX1867" fmla="*/ 797201 w 5602166"/>
              <a:gd name="connsiteY1867" fmla="*/ 5459234 h 6858000"/>
              <a:gd name="connsiteX1868" fmla="*/ 785896 w 5602166"/>
              <a:gd name="connsiteY1868" fmla="*/ 5459234 h 6858000"/>
              <a:gd name="connsiteX1869" fmla="*/ 772708 w 5602166"/>
              <a:gd name="connsiteY1869" fmla="*/ 5458856 h 6858000"/>
              <a:gd name="connsiteX1870" fmla="*/ 738419 w 5602166"/>
              <a:gd name="connsiteY1870" fmla="*/ 5458478 h 6858000"/>
              <a:gd name="connsiteX1871" fmla="*/ 703752 w 5602166"/>
              <a:gd name="connsiteY1871" fmla="*/ 5458476 h 6858000"/>
              <a:gd name="connsiteX1872" fmla="*/ 668334 w 5602166"/>
              <a:gd name="connsiteY1872" fmla="*/ 5458475 h 6858000"/>
              <a:gd name="connsiteX1873" fmla="*/ 633668 w 5602166"/>
              <a:gd name="connsiteY1873" fmla="*/ 5458474 h 6858000"/>
              <a:gd name="connsiteX1874" fmla="*/ 599381 w 5602166"/>
              <a:gd name="connsiteY1874" fmla="*/ 5458097 h 6858000"/>
              <a:gd name="connsiteX1875" fmla="*/ 564714 w 5602166"/>
              <a:gd name="connsiteY1875" fmla="*/ 5458096 h 6858000"/>
              <a:gd name="connsiteX1876" fmla="*/ 530425 w 5602166"/>
              <a:gd name="connsiteY1876" fmla="*/ 5458470 h 6858000"/>
              <a:gd name="connsiteX1877" fmla="*/ 495383 w 5602166"/>
              <a:gd name="connsiteY1877" fmla="*/ 5458092 h 6858000"/>
              <a:gd name="connsiteX1878" fmla="*/ 461094 w 5602166"/>
              <a:gd name="connsiteY1878" fmla="*/ 5457714 h 6858000"/>
              <a:gd name="connsiteX1879" fmla="*/ 426053 w 5602166"/>
              <a:gd name="connsiteY1879" fmla="*/ 5458091 h 6858000"/>
              <a:gd name="connsiteX1880" fmla="*/ 391386 w 5602166"/>
              <a:gd name="connsiteY1880" fmla="*/ 5458089 h 6858000"/>
              <a:gd name="connsiteX1881" fmla="*/ 356721 w 5602166"/>
              <a:gd name="connsiteY1881" fmla="*/ 5457333 h 6858000"/>
              <a:gd name="connsiteX1882" fmla="*/ 322055 w 5602166"/>
              <a:gd name="connsiteY1882" fmla="*/ 5457333 h 6858000"/>
              <a:gd name="connsiteX1883" fmla="*/ 287390 w 5602166"/>
              <a:gd name="connsiteY1883" fmla="*/ 5457332 h 6858000"/>
              <a:gd name="connsiteX1884" fmla="*/ 256115 w 5602166"/>
              <a:gd name="connsiteY1884" fmla="*/ 5457707 h 6858000"/>
              <a:gd name="connsiteX1885" fmla="*/ 252346 w 5602166"/>
              <a:gd name="connsiteY1885" fmla="*/ 5457707 h 6858000"/>
              <a:gd name="connsiteX1886" fmla="*/ 243682 w 5602166"/>
              <a:gd name="connsiteY1886" fmla="*/ 5457331 h 6858000"/>
              <a:gd name="connsiteX1887" fmla="*/ 235014 w 5602166"/>
              <a:gd name="connsiteY1887" fmla="*/ 5456953 h 6858000"/>
              <a:gd name="connsiteX1888" fmla="*/ 226348 w 5602166"/>
              <a:gd name="connsiteY1888" fmla="*/ 5455822 h 6858000"/>
              <a:gd name="connsiteX1889" fmla="*/ 218059 w 5602166"/>
              <a:gd name="connsiteY1889" fmla="*/ 5455069 h 6858000"/>
              <a:gd name="connsiteX1890" fmla="*/ 209393 w 5602166"/>
              <a:gd name="connsiteY1890" fmla="*/ 5453938 h 6858000"/>
              <a:gd name="connsiteX1891" fmla="*/ 200725 w 5602166"/>
              <a:gd name="connsiteY1891" fmla="*/ 5452808 h 6858000"/>
              <a:gd name="connsiteX1892" fmla="*/ 191682 w 5602166"/>
              <a:gd name="connsiteY1892" fmla="*/ 5451300 h 6858000"/>
              <a:gd name="connsiteX1893" fmla="*/ 183017 w 5602166"/>
              <a:gd name="connsiteY1893" fmla="*/ 5449415 h 6858000"/>
              <a:gd name="connsiteX1894" fmla="*/ 174725 w 5602166"/>
              <a:gd name="connsiteY1894" fmla="*/ 5447155 h 6858000"/>
              <a:gd name="connsiteX1895" fmla="*/ 166060 w 5602166"/>
              <a:gd name="connsiteY1895" fmla="*/ 5445270 h 6858000"/>
              <a:gd name="connsiteX1896" fmla="*/ 157393 w 5602166"/>
              <a:gd name="connsiteY1896" fmla="*/ 5443386 h 6858000"/>
              <a:gd name="connsiteX1897" fmla="*/ 149102 w 5602166"/>
              <a:gd name="connsiteY1897" fmla="*/ 5440372 h 6858000"/>
              <a:gd name="connsiteX1898" fmla="*/ 140060 w 5602166"/>
              <a:gd name="connsiteY1898" fmla="*/ 5437356 h 6858000"/>
              <a:gd name="connsiteX1899" fmla="*/ 131771 w 5602166"/>
              <a:gd name="connsiteY1899" fmla="*/ 5434341 h 6858000"/>
              <a:gd name="connsiteX1900" fmla="*/ 122352 w 5602166"/>
              <a:gd name="connsiteY1900" fmla="*/ 5430948 h 6858000"/>
              <a:gd name="connsiteX1901" fmla="*/ 114059 w 5602166"/>
              <a:gd name="connsiteY1901" fmla="*/ 5427181 h 6858000"/>
              <a:gd name="connsiteX1902" fmla="*/ 105392 w 5602166"/>
              <a:gd name="connsiteY1902" fmla="*/ 5423037 h 6858000"/>
              <a:gd name="connsiteX1903" fmla="*/ 95974 w 5602166"/>
              <a:gd name="connsiteY1903" fmla="*/ 5418891 h 6858000"/>
              <a:gd name="connsiteX1904" fmla="*/ 87682 w 5602166"/>
              <a:gd name="connsiteY1904" fmla="*/ 5414369 h 6858000"/>
              <a:gd name="connsiteX1905" fmla="*/ 79018 w 5602166"/>
              <a:gd name="connsiteY1905" fmla="*/ 5409471 h 6858000"/>
              <a:gd name="connsiteX1906" fmla="*/ 69974 w 5602166"/>
              <a:gd name="connsiteY1906" fmla="*/ 5404195 h 6858000"/>
              <a:gd name="connsiteX1907" fmla="*/ 61307 w 5602166"/>
              <a:gd name="connsiteY1907" fmla="*/ 5397791 h 6858000"/>
              <a:gd name="connsiteX1908" fmla="*/ 53017 w 5602166"/>
              <a:gd name="connsiteY1908" fmla="*/ 5392514 h 6858000"/>
              <a:gd name="connsiteX1909" fmla="*/ 44351 w 5602166"/>
              <a:gd name="connsiteY1909" fmla="*/ 5386107 h 6858000"/>
              <a:gd name="connsiteX1910" fmla="*/ 35308 w 5602166"/>
              <a:gd name="connsiteY1910" fmla="*/ 5378570 h 6858000"/>
              <a:gd name="connsiteX1911" fmla="*/ 27017 w 5602166"/>
              <a:gd name="connsiteY1911" fmla="*/ 5371035 h 6858000"/>
              <a:gd name="connsiteX1912" fmla="*/ 18351 w 5602166"/>
              <a:gd name="connsiteY1912" fmla="*/ 5363877 h 6858000"/>
              <a:gd name="connsiteX1913" fmla="*/ 10060 w 5602166"/>
              <a:gd name="connsiteY1913" fmla="*/ 5356339 h 6858000"/>
              <a:gd name="connsiteX1914" fmla="*/ 1017 w 5602166"/>
              <a:gd name="connsiteY1914" fmla="*/ 5346543 h 6858000"/>
              <a:gd name="connsiteX1915" fmla="*/ 0 w 5602166"/>
              <a:gd name="connsiteY1915" fmla="*/ 5345350 h 6858000"/>
              <a:gd name="connsiteX1916" fmla="*/ 0 w 5602166"/>
              <a:gd name="connsiteY1916" fmla="*/ 4869058 h 6858000"/>
              <a:gd name="connsiteX1917" fmla="*/ 624 w 5602166"/>
              <a:gd name="connsiteY1917" fmla="*/ 4868382 h 6858000"/>
              <a:gd name="connsiteX1918" fmla="*/ 10044 w 5602166"/>
              <a:gd name="connsiteY1918" fmla="*/ 4858962 h 6858000"/>
              <a:gd name="connsiteX1919" fmla="*/ 17956 w 5602166"/>
              <a:gd name="connsiteY1919" fmla="*/ 4851050 h 6858000"/>
              <a:gd name="connsiteX1920" fmla="*/ 26246 w 5602166"/>
              <a:gd name="connsiteY1920" fmla="*/ 4843513 h 6858000"/>
              <a:gd name="connsiteX1921" fmla="*/ 35664 w 5602166"/>
              <a:gd name="connsiteY1921" fmla="*/ 4835602 h 6858000"/>
              <a:gd name="connsiteX1922" fmla="*/ 44709 w 5602166"/>
              <a:gd name="connsiteY1922" fmla="*/ 4828821 h 6858000"/>
              <a:gd name="connsiteX1923" fmla="*/ 52621 w 5602166"/>
              <a:gd name="connsiteY1923" fmla="*/ 4822416 h 6858000"/>
              <a:gd name="connsiteX1924" fmla="*/ 61663 w 5602166"/>
              <a:gd name="connsiteY1924" fmla="*/ 4816387 h 6858000"/>
              <a:gd name="connsiteX1925" fmla="*/ 69954 w 5602166"/>
              <a:gd name="connsiteY1925" fmla="*/ 4811111 h 6858000"/>
              <a:gd name="connsiteX1926" fmla="*/ 78997 w 5602166"/>
              <a:gd name="connsiteY1926" fmla="*/ 4805836 h 6858000"/>
              <a:gd name="connsiteX1927" fmla="*/ 87662 w 5602166"/>
              <a:gd name="connsiteY1927" fmla="*/ 4800938 h 6858000"/>
              <a:gd name="connsiteX1928" fmla="*/ 95952 w 5602166"/>
              <a:gd name="connsiteY1928" fmla="*/ 4796416 h 6858000"/>
              <a:gd name="connsiteX1929" fmla="*/ 104994 w 5602166"/>
              <a:gd name="connsiteY1929" fmla="*/ 4791895 h 6858000"/>
              <a:gd name="connsiteX1930" fmla="*/ 113661 w 5602166"/>
              <a:gd name="connsiteY1930" fmla="*/ 4787751 h 6858000"/>
              <a:gd name="connsiteX1931" fmla="*/ 122328 w 5602166"/>
              <a:gd name="connsiteY1931" fmla="*/ 4784360 h 6858000"/>
              <a:gd name="connsiteX1932" fmla="*/ 130994 w 5602166"/>
              <a:gd name="connsiteY1932" fmla="*/ 4780216 h 6858000"/>
              <a:gd name="connsiteX1933" fmla="*/ 139283 w 5602166"/>
              <a:gd name="connsiteY1933" fmla="*/ 4777201 h 6858000"/>
              <a:gd name="connsiteX1934" fmla="*/ 148702 w 5602166"/>
              <a:gd name="connsiteY1934" fmla="*/ 4774564 h 6858000"/>
              <a:gd name="connsiteX1935" fmla="*/ 157371 w 5602166"/>
              <a:gd name="connsiteY1935" fmla="*/ 4771926 h 6858000"/>
              <a:gd name="connsiteX1936" fmla="*/ 165659 w 5602166"/>
              <a:gd name="connsiteY1936" fmla="*/ 4768914 h 6858000"/>
              <a:gd name="connsiteX1937" fmla="*/ 174325 w 5602166"/>
              <a:gd name="connsiteY1937" fmla="*/ 4767029 h 6858000"/>
              <a:gd name="connsiteX1938" fmla="*/ 183746 w 5602166"/>
              <a:gd name="connsiteY1938" fmla="*/ 4765147 h 6858000"/>
              <a:gd name="connsiteX1939" fmla="*/ 192034 w 5602166"/>
              <a:gd name="connsiteY1939" fmla="*/ 4763638 h 6858000"/>
              <a:gd name="connsiteX1940" fmla="*/ 199948 w 5602166"/>
              <a:gd name="connsiteY1940" fmla="*/ 4761754 h 6858000"/>
              <a:gd name="connsiteX1941" fmla="*/ 208990 w 5602166"/>
              <a:gd name="connsiteY1941" fmla="*/ 4760248 h 6858000"/>
              <a:gd name="connsiteX1942" fmla="*/ 217281 w 5602166"/>
              <a:gd name="connsiteY1942" fmla="*/ 4759495 h 6858000"/>
              <a:gd name="connsiteX1943" fmla="*/ 218034 w 5602166"/>
              <a:gd name="connsiteY1943" fmla="*/ 4760249 h 6858000"/>
              <a:gd name="connsiteX1944" fmla="*/ 252322 w 5602166"/>
              <a:gd name="connsiteY1944" fmla="*/ 4759872 h 6858000"/>
              <a:gd name="connsiteX1945" fmla="*/ 286989 w 5602166"/>
              <a:gd name="connsiteY1945" fmla="*/ 4759874 h 6858000"/>
              <a:gd name="connsiteX1946" fmla="*/ 322030 w 5602166"/>
              <a:gd name="connsiteY1946" fmla="*/ 4759497 h 6858000"/>
              <a:gd name="connsiteX1947" fmla="*/ 356697 w 5602166"/>
              <a:gd name="connsiteY1947" fmla="*/ 4759499 h 6858000"/>
              <a:gd name="connsiteX1948" fmla="*/ 391362 w 5602166"/>
              <a:gd name="connsiteY1948" fmla="*/ 4760255 h 6858000"/>
              <a:gd name="connsiteX1949" fmla="*/ 425651 w 5602166"/>
              <a:gd name="connsiteY1949" fmla="*/ 4759879 h 6858000"/>
              <a:gd name="connsiteX1950" fmla="*/ 460318 w 5602166"/>
              <a:gd name="connsiteY1950" fmla="*/ 4759880 h 6858000"/>
              <a:gd name="connsiteX1951" fmla="*/ 495360 w 5602166"/>
              <a:gd name="connsiteY1951" fmla="*/ 4759505 h 6858000"/>
              <a:gd name="connsiteX1952" fmla="*/ 530025 w 5602166"/>
              <a:gd name="connsiteY1952" fmla="*/ 4759505 h 6858000"/>
              <a:gd name="connsiteX1953" fmla="*/ 565067 w 5602166"/>
              <a:gd name="connsiteY1953" fmla="*/ 4759884 h 6858000"/>
              <a:gd name="connsiteX1954" fmla="*/ 599358 w 5602166"/>
              <a:gd name="connsiteY1954" fmla="*/ 4760261 h 6858000"/>
              <a:gd name="connsiteX1955" fmla="*/ 633645 w 5602166"/>
              <a:gd name="connsiteY1955" fmla="*/ 4759887 h 6858000"/>
              <a:gd name="connsiteX1956" fmla="*/ 668311 w 5602166"/>
              <a:gd name="connsiteY1956" fmla="*/ 4759889 h 6858000"/>
              <a:gd name="connsiteX1957" fmla="*/ 703353 w 5602166"/>
              <a:gd name="connsiteY1957" fmla="*/ 4759512 h 6858000"/>
              <a:gd name="connsiteX1958" fmla="*/ 738396 w 5602166"/>
              <a:gd name="connsiteY1958" fmla="*/ 4759890 h 6858000"/>
              <a:gd name="connsiteX1959" fmla="*/ 773060 w 5602166"/>
              <a:gd name="connsiteY1959" fmla="*/ 4759890 h 6858000"/>
              <a:gd name="connsiteX1960" fmla="*/ 807349 w 5602166"/>
              <a:gd name="connsiteY1960" fmla="*/ 4760268 h 6858000"/>
              <a:gd name="connsiteX1961" fmla="*/ 841639 w 5602166"/>
              <a:gd name="connsiteY1961" fmla="*/ 4759894 h 6858000"/>
              <a:gd name="connsiteX1962" fmla="*/ 876680 w 5602166"/>
              <a:gd name="connsiteY1962" fmla="*/ 4759518 h 6858000"/>
              <a:gd name="connsiteX1963" fmla="*/ 911346 w 5602166"/>
              <a:gd name="connsiteY1963" fmla="*/ 4759518 h 6858000"/>
              <a:gd name="connsiteX1964" fmla="*/ 946388 w 5602166"/>
              <a:gd name="connsiteY1964" fmla="*/ 4759896 h 6858000"/>
              <a:gd name="connsiteX1965" fmla="*/ 981055 w 5602166"/>
              <a:gd name="connsiteY1965" fmla="*/ 4759898 h 6858000"/>
              <a:gd name="connsiteX1966" fmla="*/ 1015344 w 5602166"/>
              <a:gd name="connsiteY1966" fmla="*/ 4760276 h 6858000"/>
              <a:gd name="connsiteX1967" fmla="*/ 1049632 w 5602166"/>
              <a:gd name="connsiteY1967" fmla="*/ 4759900 h 6858000"/>
              <a:gd name="connsiteX1968" fmla="*/ 1084675 w 5602166"/>
              <a:gd name="connsiteY1968" fmla="*/ 4759525 h 6858000"/>
              <a:gd name="connsiteX1969" fmla="*/ 1119718 w 5602166"/>
              <a:gd name="connsiteY1969" fmla="*/ 4759902 h 6858000"/>
              <a:gd name="connsiteX1970" fmla="*/ 1154383 w 5602166"/>
              <a:gd name="connsiteY1970" fmla="*/ 4759905 h 6858000"/>
              <a:gd name="connsiteX1971" fmla="*/ 1189048 w 5602166"/>
              <a:gd name="connsiteY1971" fmla="*/ 4759906 h 6858000"/>
              <a:gd name="connsiteX1972" fmla="*/ 1222961 w 5602166"/>
              <a:gd name="connsiteY1972" fmla="*/ 4759906 h 6858000"/>
              <a:gd name="connsiteX1973" fmla="*/ 1258004 w 5602166"/>
              <a:gd name="connsiteY1973" fmla="*/ 4759530 h 6858000"/>
              <a:gd name="connsiteX1974" fmla="*/ 1293046 w 5602166"/>
              <a:gd name="connsiteY1974" fmla="*/ 4759908 h 6858000"/>
              <a:gd name="connsiteX1975" fmla="*/ 1327712 w 5602166"/>
              <a:gd name="connsiteY1975" fmla="*/ 4759911 h 6858000"/>
              <a:gd name="connsiteX1976" fmla="*/ 1362377 w 5602166"/>
              <a:gd name="connsiteY1976" fmla="*/ 4759912 h 6858000"/>
              <a:gd name="connsiteX1977" fmla="*/ 1396667 w 5602166"/>
              <a:gd name="connsiteY1977" fmla="*/ 4760289 h 6858000"/>
              <a:gd name="connsiteX1978" fmla="*/ 1397043 w 5602166"/>
              <a:gd name="connsiteY1978" fmla="*/ 4759914 h 6858000"/>
              <a:gd name="connsiteX1979" fmla="*/ 1406085 w 5602166"/>
              <a:gd name="connsiteY1979" fmla="*/ 4759914 h 6858000"/>
              <a:gd name="connsiteX1980" fmla="*/ 1414752 w 5602166"/>
              <a:gd name="connsiteY1980" fmla="*/ 4759537 h 6858000"/>
              <a:gd name="connsiteX1981" fmla="*/ 1423042 w 5602166"/>
              <a:gd name="connsiteY1981" fmla="*/ 4759537 h 6858000"/>
              <a:gd name="connsiteX1982" fmla="*/ 1431708 w 5602166"/>
              <a:gd name="connsiteY1982" fmla="*/ 4758405 h 6858000"/>
              <a:gd name="connsiteX1983" fmla="*/ 1439998 w 5602166"/>
              <a:gd name="connsiteY1983" fmla="*/ 4757654 h 6858000"/>
              <a:gd name="connsiteX1984" fmla="*/ 1449041 w 5602166"/>
              <a:gd name="connsiteY1984" fmla="*/ 4756147 h 6858000"/>
              <a:gd name="connsiteX1985" fmla="*/ 1458084 w 5602166"/>
              <a:gd name="connsiteY1985" fmla="*/ 4754640 h 6858000"/>
              <a:gd name="connsiteX1986" fmla="*/ 1465996 w 5602166"/>
              <a:gd name="connsiteY1986" fmla="*/ 4753509 h 6858000"/>
              <a:gd name="connsiteX1987" fmla="*/ 1475039 w 5602166"/>
              <a:gd name="connsiteY1987" fmla="*/ 4751249 h 6858000"/>
              <a:gd name="connsiteX1988" fmla="*/ 1483330 w 5602166"/>
              <a:gd name="connsiteY1988" fmla="*/ 4748989 h 6858000"/>
              <a:gd name="connsiteX1989" fmla="*/ 1492372 w 5602166"/>
              <a:gd name="connsiteY1989" fmla="*/ 4746727 h 6858000"/>
              <a:gd name="connsiteX1990" fmla="*/ 1501039 w 5602166"/>
              <a:gd name="connsiteY1990" fmla="*/ 4744844 h 6858000"/>
              <a:gd name="connsiteX1991" fmla="*/ 1509705 w 5602166"/>
              <a:gd name="connsiteY1991" fmla="*/ 4741453 h 6858000"/>
              <a:gd name="connsiteX1992" fmla="*/ 1518372 w 5602166"/>
              <a:gd name="connsiteY1992" fmla="*/ 4738815 h 6858000"/>
              <a:gd name="connsiteX1993" fmla="*/ 1527037 w 5602166"/>
              <a:gd name="connsiteY1993" fmla="*/ 4735425 h 6858000"/>
              <a:gd name="connsiteX1994" fmla="*/ 1536081 w 5602166"/>
              <a:gd name="connsiteY1994" fmla="*/ 4731658 h 6858000"/>
              <a:gd name="connsiteX1995" fmla="*/ 1544747 w 5602166"/>
              <a:gd name="connsiteY1995" fmla="*/ 4727512 h 6858000"/>
              <a:gd name="connsiteX1996" fmla="*/ 1553036 w 5602166"/>
              <a:gd name="connsiteY1996" fmla="*/ 4723745 h 6858000"/>
              <a:gd name="connsiteX1997" fmla="*/ 1561702 w 5602166"/>
              <a:gd name="connsiteY1997" fmla="*/ 4718847 h 6858000"/>
              <a:gd name="connsiteX1998" fmla="*/ 1569993 w 5602166"/>
              <a:gd name="connsiteY1998" fmla="*/ 4714325 h 6858000"/>
              <a:gd name="connsiteX1999" fmla="*/ 1579035 w 5602166"/>
              <a:gd name="connsiteY1999" fmla="*/ 4709050 h 6858000"/>
              <a:gd name="connsiteX2000" fmla="*/ 1588079 w 5602166"/>
              <a:gd name="connsiteY2000" fmla="*/ 4703776 h 6858000"/>
              <a:gd name="connsiteX2001" fmla="*/ 1597121 w 5602166"/>
              <a:gd name="connsiteY2001" fmla="*/ 4697748 h 6858000"/>
              <a:gd name="connsiteX2002" fmla="*/ 1605034 w 5602166"/>
              <a:gd name="connsiteY2002" fmla="*/ 4691342 h 6858000"/>
              <a:gd name="connsiteX2003" fmla="*/ 1614078 w 5602166"/>
              <a:gd name="connsiteY2003" fmla="*/ 4684559 h 6858000"/>
              <a:gd name="connsiteX2004" fmla="*/ 1622743 w 5602166"/>
              <a:gd name="connsiteY2004" fmla="*/ 4677401 h 6858000"/>
              <a:gd name="connsiteX2005" fmla="*/ 1631409 w 5602166"/>
              <a:gd name="connsiteY2005" fmla="*/ 4670242 h 6858000"/>
              <a:gd name="connsiteX2006" fmla="*/ 1640076 w 5602166"/>
              <a:gd name="connsiteY2006" fmla="*/ 4662330 h 6858000"/>
              <a:gd name="connsiteX2007" fmla="*/ 1648741 w 5602166"/>
              <a:gd name="connsiteY2007" fmla="*/ 4653666 h 6858000"/>
              <a:gd name="connsiteX2008" fmla="*/ 1657784 w 5602166"/>
              <a:gd name="connsiteY2008" fmla="*/ 4643868 h 6858000"/>
              <a:gd name="connsiteX2009" fmla="*/ 1666074 w 5602166"/>
              <a:gd name="connsiteY2009" fmla="*/ 4634071 h 6858000"/>
              <a:gd name="connsiteX2010" fmla="*/ 1674739 w 5602166"/>
              <a:gd name="connsiteY2010" fmla="*/ 4623897 h 6858000"/>
              <a:gd name="connsiteX2011" fmla="*/ 1684159 w 5602166"/>
              <a:gd name="connsiteY2011" fmla="*/ 4610709 h 6858000"/>
              <a:gd name="connsiteX2012" fmla="*/ 1692824 w 5602166"/>
              <a:gd name="connsiteY2012" fmla="*/ 4597522 h 6858000"/>
              <a:gd name="connsiteX2013" fmla="*/ 1701114 w 5602166"/>
              <a:gd name="connsiteY2013" fmla="*/ 4583204 h 6858000"/>
              <a:gd name="connsiteX2014" fmla="*/ 1708272 w 5602166"/>
              <a:gd name="connsiteY2014" fmla="*/ 4569263 h 6858000"/>
              <a:gd name="connsiteX2015" fmla="*/ 1715432 w 5602166"/>
              <a:gd name="connsiteY2015" fmla="*/ 4556076 h 6858000"/>
              <a:gd name="connsiteX2016" fmla="*/ 1721460 w 5602166"/>
              <a:gd name="connsiteY2016" fmla="*/ 4543263 h 6858000"/>
              <a:gd name="connsiteX2017" fmla="*/ 1726735 w 5602166"/>
              <a:gd name="connsiteY2017" fmla="*/ 4529700 h 6858000"/>
              <a:gd name="connsiteX2018" fmla="*/ 1730503 w 5602166"/>
              <a:gd name="connsiteY2018" fmla="*/ 4516134 h 6858000"/>
              <a:gd name="connsiteX2019" fmla="*/ 1735023 w 5602166"/>
              <a:gd name="connsiteY2019" fmla="*/ 4502570 h 6858000"/>
              <a:gd name="connsiteX2020" fmla="*/ 1738791 w 5602166"/>
              <a:gd name="connsiteY2020" fmla="*/ 4488251 h 6858000"/>
              <a:gd name="connsiteX2021" fmla="*/ 1741051 w 5602166"/>
              <a:gd name="connsiteY2021" fmla="*/ 4473933 h 6858000"/>
              <a:gd name="connsiteX2022" fmla="*/ 1743312 w 5602166"/>
              <a:gd name="connsiteY2022" fmla="*/ 4458861 h 6858000"/>
              <a:gd name="connsiteX2023" fmla="*/ 1745572 w 5602166"/>
              <a:gd name="connsiteY2023" fmla="*/ 4446803 h 6858000"/>
              <a:gd name="connsiteX2024" fmla="*/ 1746327 w 5602166"/>
              <a:gd name="connsiteY2024" fmla="*/ 4434745 h 6858000"/>
              <a:gd name="connsiteX2025" fmla="*/ 1746701 w 5602166"/>
              <a:gd name="connsiteY2025" fmla="*/ 4423065 h 6858000"/>
              <a:gd name="connsiteX2026" fmla="*/ 1747078 w 5602166"/>
              <a:gd name="connsiteY2026" fmla="*/ 4409878 h 6858000"/>
              <a:gd name="connsiteX2027" fmla="*/ 1746701 w 5602166"/>
              <a:gd name="connsiteY2027" fmla="*/ 4398196 h 6858000"/>
              <a:gd name="connsiteX2028" fmla="*/ 1746324 w 5602166"/>
              <a:gd name="connsiteY2028" fmla="*/ 4385762 h 6858000"/>
              <a:gd name="connsiteX2029" fmla="*/ 1744815 w 5602166"/>
              <a:gd name="connsiteY2029" fmla="*/ 4373704 h 6858000"/>
              <a:gd name="connsiteX2030" fmla="*/ 1744062 w 5602166"/>
              <a:gd name="connsiteY2030" fmla="*/ 4361646 h 6858000"/>
              <a:gd name="connsiteX2031" fmla="*/ 1741423 w 5602166"/>
              <a:gd name="connsiteY2031" fmla="*/ 4346952 h 6858000"/>
              <a:gd name="connsiteX2032" fmla="*/ 1738786 w 5602166"/>
              <a:gd name="connsiteY2032" fmla="*/ 4333011 h 6858000"/>
              <a:gd name="connsiteX2033" fmla="*/ 1735017 w 5602166"/>
              <a:gd name="connsiteY2033" fmla="*/ 4318692 h 6858000"/>
              <a:gd name="connsiteX2034" fmla="*/ 1730495 w 5602166"/>
              <a:gd name="connsiteY2034" fmla="*/ 4305126 h 6858000"/>
              <a:gd name="connsiteX2035" fmla="*/ 1725972 w 5602166"/>
              <a:gd name="connsiteY2035" fmla="*/ 4290808 h 6858000"/>
              <a:gd name="connsiteX2036" fmla="*/ 1721074 w 5602166"/>
              <a:gd name="connsiteY2036" fmla="*/ 4277619 h 6858000"/>
              <a:gd name="connsiteX2037" fmla="*/ 1715421 w 5602166"/>
              <a:gd name="connsiteY2037" fmla="*/ 4264431 h 6858000"/>
              <a:gd name="connsiteX2038" fmla="*/ 1709016 w 5602166"/>
              <a:gd name="connsiteY2038" fmla="*/ 4251243 h 6858000"/>
              <a:gd name="connsiteX2039" fmla="*/ 1701103 w 5602166"/>
              <a:gd name="connsiteY2039" fmla="*/ 4237301 h 6858000"/>
              <a:gd name="connsiteX2040" fmla="*/ 1692812 w 5602166"/>
              <a:gd name="connsiteY2040" fmla="*/ 4222982 h 6858000"/>
              <a:gd name="connsiteX2041" fmla="*/ 1683392 w 5602166"/>
              <a:gd name="connsiteY2041" fmla="*/ 4209794 h 6858000"/>
              <a:gd name="connsiteX2042" fmla="*/ 1673971 w 5602166"/>
              <a:gd name="connsiteY2042" fmla="*/ 4196606 h 6858000"/>
              <a:gd name="connsiteX2043" fmla="*/ 1666057 w 5602166"/>
              <a:gd name="connsiteY2043" fmla="*/ 4187186 h 6858000"/>
              <a:gd name="connsiteX2044" fmla="*/ 1657768 w 5602166"/>
              <a:gd name="connsiteY2044" fmla="*/ 4177390 h 6858000"/>
              <a:gd name="connsiteX2045" fmla="*/ 1648724 w 5602166"/>
              <a:gd name="connsiteY2045" fmla="*/ 4167592 h 6858000"/>
              <a:gd name="connsiteX2046" fmla="*/ 1639681 w 5602166"/>
              <a:gd name="connsiteY2046" fmla="*/ 4158548 h 6858000"/>
              <a:gd name="connsiteX2047" fmla="*/ 1631768 w 5602166"/>
              <a:gd name="connsiteY2047" fmla="*/ 4150635 h 6858000"/>
              <a:gd name="connsiteX2048" fmla="*/ 1622725 w 5602166"/>
              <a:gd name="connsiteY2048" fmla="*/ 4143853 h 6858000"/>
              <a:gd name="connsiteX2049" fmla="*/ 1614058 w 5602166"/>
              <a:gd name="connsiteY2049" fmla="*/ 4135939 h 6858000"/>
              <a:gd name="connsiteX2050" fmla="*/ 1604637 w 5602166"/>
              <a:gd name="connsiteY2050" fmla="*/ 4129533 h 6858000"/>
              <a:gd name="connsiteX2051" fmla="*/ 1596348 w 5602166"/>
              <a:gd name="connsiteY2051" fmla="*/ 4122751 h 6858000"/>
              <a:gd name="connsiteX2052" fmla="*/ 1587681 w 5602166"/>
              <a:gd name="connsiteY2052" fmla="*/ 4117097 h 6858000"/>
              <a:gd name="connsiteX2053" fmla="*/ 1579014 w 5602166"/>
              <a:gd name="connsiteY2053" fmla="*/ 4112200 h 6858000"/>
              <a:gd name="connsiteX2054" fmla="*/ 1570348 w 5602166"/>
              <a:gd name="connsiteY2054" fmla="*/ 4106547 h 6858000"/>
              <a:gd name="connsiteX2055" fmla="*/ 1561306 w 5602166"/>
              <a:gd name="connsiteY2055" fmla="*/ 4102026 h 6858000"/>
              <a:gd name="connsiteX2056" fmla="*/ 1553015 w 5602166"/>
              <a:gd name="connsiteY2056" fmla="*/ 4097504 h 6858000"/>
              <a:gd name="connsiteX2057" fmla="*/ 1543972 w 5602166"/>
              <a:gd name="connsiteY2057" fmla="*/ 4092982 h 6858000"/>
              <a:gd name="connsiteX2058" fmla="*/ 1535681 w 5602166"/>
              <a:gd name="connsiteY2058" fmla="*/ 4089214 h 6858000"/>
              <a:gd name="connsiteX2059" fmla="*/ 1527014 w 5602166"/>
              <a:gd name="connsiteY2059" fmla="*/ 4085823 h 6858000"/>
              <a:gd name="connsiteX2060" fmla="*/ 1518349 w 5602166"/>
              <a:gd name="connsiteY2060" fmla="*/ 4082430 h 6858000"/>
              <a:gd name="connsiteX2061" fmla="*/ 1509683 w 5602166"/>
              <a:gd name="connsiteY2061" fmla="*/ 4079792 h 6858000"/>
              <a:gd name="connsiteX2062" fmla="*/ 1501015 w 5602166"/>
              <a:gd name="connsiteY2062" fmla="*/ 4076401 h 6858000"/>
              <a:gd name="connsiteX2063" fmla="*/ 1492349 w 5602166"/>
              <a:gd name="connsiteY2063" fmla="*/ 4074517 h 6858000"/>
              <a:gd name="connsiteX2064" fmla="*/ 1484060 w 5602166"/>
              <a:gd name="connsiteY2064" fmla="*/ 4071502 h 6858000"/>
              <a:gd name="connsiteX2065" fmla="*/ 1475016 w 5602166"/>
              <a:gd name="connsiteY2065" fmla="*/ 4069242 h 6858000"/>
              <a:gd name="connsiteX2066" fmla="*/ 1465972 w 5602166"/>
              <a:gd name="connsiteY2066" fmla="*/ 4067733 h 6858000"/>
              <a:gd name="connsiteX2067" fmla="*/ 1457305 w 5602166"/>
              <a:gd name="connsiteY2067" fmla="*/ 4065848 h 6858000"/>
              <a:gd name="connsiteX2068" fmla="*/ 1449017 w 5602166"/>
              <a:gd name="connsiteY2068" fmla="*/ 4065094 h 6858000"/>
              <a:gd name="connsiteX2069" fmla="*/ 1439973 w 5602166"/>
              <a:gd name="connsiteY2069" fmla="*/ 4063587 h 6858000"/>
              <a:gd name="connsiteX2070" fmla="*/ 1431685 w 5602166"/>
              <a:gd name="connsiteY2070" fmla="*/ 4062833 h 6858000"/>
              <a:gd name="connsiteX2071" fmla="*/ 1423018 w 5602166"/>
              <a:gd name="connsiteY2071" fmla="*/ 4061702 h 6858000"/>
              <a:gd name="connsiteX2072" fmla="*/ 1414728 w 5602166"/>
              <a:gd name="connsiteY2072" fmla="*/ 4061702 h 6858000"/>
              <a:gd name="connsiteX2073" fmla="*/ 1406062 w 5602166"/>
              <a:gd name="connsiteY2073" fmla="*/ 4060572 h 6858000"/>
              <a:gd name="connsiteX2074" fmla="*/ 1397771 w 5602166"/>
              <a:gd name="connsiteY2074" fmla="*/ 4060572 h 6858000"/>
              <a:gd name="connsiteX2075" fmla="*/ 1397019 w 5602166"/>
              <a:gd name="connsiteY2075" fmla="*/ 4060572 h 6858000"/>
              <a:gd name="connsiteX2076" fmla="*/ 1361975 w 5602166"/>
              <a:gd name="connsiteY2076" fmla="*/ 4060947 h 6858000"/>
              <a:gd name="connsiteX2077" fmla="*/ 1327689 w 5602166"/>
              <a:gd name="connsiteY2077" fmla="*/ 4061323 h 6858000"/>
              <a:gd name="connsiteX2078" fmla="*/ 1292644 w 5602166"/>
              <a:gd name="connsiteY2078" fmla="*/ 4060944 h 6858000"/>
              <a:gd name="connsiteX2079" fmla="*/ 1258356 w 5602166"/>
              <a:gd name="connsiteY2079" fmla="*/ 4060566 h 6858000"/>
              <a:gd name="connsiteX2080" fmla="*/ 1223692 w 5602166"/>
              <a:gd name="connsiteY2080" fmla="*/ 4060566 h 6858000"/>
              <a:gd name="connsiteX2081" fmla="*/ 1188647 w 5602166"/>
              <a:gd name="connsiteY2081" fmla="*/ 4060941 h 6858000"/>
              <a:gd name="connsiteX2082" fmla="*/ 1153605 w 5602166"/>
              <a:gd name="connsiteY2082" fmla="*/ 4060562 h 6858000"/>
              <a:gd name="connsiteX2083" fmla="*/ 1119316 w 5602166"/>
              <a:gd name="connsiteY2083" fmla="*/ 4060939 h 6858000"/>
              <a:gd name="connsiteX2084" fmla="*/ 1084650 w 5602166"/>
              <a:gd name="connsiteY2084" fmla="*/ 4060937 h 6858000"/>
              <a:gd name="connsiteX2085" fmla="*/ 1050362 w 5602166"/>
              <a:gd name="connsiteY2085" fmla="*/ 4060559 h 6858000"/>
              <a:gd name="connsiteX2086" fmla="*/ 1015696 w 5602166"/>
              <a:gd name="connsiteY2086" fmla="*/ 4060559 h 6858000"/>
              <a:gd name="connsiteX2087" fmla="*/ 980276 w 5602166"/>
              <a:gd name="connsiteY2087" fmla="*/ 4060556 h 6858000"/>
              <a:gd name="connsiteX2088" fmla="*/ 945612 w 5602166"/>
              <a:gd name="connsiteY2088" fmla="*/ 4060556 h 6858000"/>
              <a:gd name="connsiteX2089" fmla="*/ 911322 w 5602166"/>
              <a:gd name="connsiteY2089" fmla="*/ 4060932 h 6858000"/>
              <a:gd name="connsiteX2090" fmla="*/ 876655 w 5602166"/>
              <a:gd name="connsiteY2090" fmla="*/ 4060930 h 6858000"/>
              <a:gd name="connsiteX2091" fmla="*/ 842368 w 5602166"/>
              <a:gd name="connsiteY2091" fmla="*/ 4060552 h 6858000"/>
              <a:gd name="connsiteX2092" fmla="*/ 806948 w 5602166"/>
              <a:gd name="connsiteY2092" fmla="*/ 4060550 h 6858000"/>
              <a:gd name="connsiteX2093" fmla="*/ 772284 w 5602166"/>
              <a:gd name="connsiteY2093" fmla="*/ 4060550 h 6858000"/>
              <a:gd name="connsiteX2094" fmla="*/ 737994 w 5602166"/>
              <a:gd name="connsiteY2094" fmla="*/ 4060925 h 6858000"/>
              <a:gd name="connsiteX2095" fmla="*/ 703329 w 5602166"/>
              <a:gd name="connsiteY2095" fmla="*/ 4060923 h 6858000"/>
              <a:gd name="connsiteX2096" fmla="*/ 668664 w 5602166"/>
              <a:gd name="connsiteY2096" fmla="*/ 4060922 h 6858000"/>
              <a:gd name="connsiteX2097" fmla="*/ 634375 w 5602166"/>
              <a:gd name="connsiteY2097" fmla="*/ 4060543 h 6858000"/>
              <a:gd name="connsiteX2098" fmla="*/ 598955 w 5602166"/>
              <a:gd name="connsiteY2098" fmla="*/ 4060544 h 6858000"/>
              <a:gd name="connsiteX2099" fmla="*/ 564290 w 5602166"/>
              <a:gd name="connsiteY2099" fmla="*/ 4060542 h 6858000"/>
              <a:gd name="connsiteX2100" fmla="*/ 530002 w 5602166"/>
              <a:gd name="connsiteY2100" fmla="*/ 4060917 h 6858000"/>
              <a:gd name="connsiteX2101" fmla="*/ 495335 w 5602166"/>
              <a:gd name="connsiteY2101" fmla="*/ 4060916 h 6858000"/>
              <a:gd name="connsiteX2102" fmla="*/ 460293 w 5602166"/>
              <a:gd name="connsiteY2102" fmla="*/ 4061292 h 6858000"/>
              <a:gd name="connsiteX2103" fmla="*/ 425626 w 5602166"/>
              <a:gd name="connsiteY2103" fmla="*/ 4060539 h 6858000"/>
              <a:gd name="connsiteX2104" fmla="*/ 390961 w 5602166"/>
              <a:gd name="connsiteY2104" fmla="*/ 4060537 h 6858000"/>
              <a:gd name="connsiteX2105" fmla="*/ 356295 w 5602166"/>
              <a:gd name="connsiteY2105" fmla="*/ 4060535 h 6858000"/>
              <a:gd name="connsiteX2106" fmla="*/ 322006 w 5602166"/>
              <a:gd name="connsiteY2106" fmla="*/ 4060911 h 6858000"/>
              <a:gd name="connsiteX2107" fmla="*/ 287341 w 5602166"/>
              <a:gd name="connsiteY2107" fmla="*/ 4060911 h 6858000"/>
              <a:gd name="connsiteX2108" fmla="*/ 252675 w 5602166"/>
              <a:gd name="connsiteY2108" fmla="*/ 4060155 h 6858000"/>
              <a:gd name="connsiteX2109" fmla="*/ 217633 w 5602166"/>
              <a:gd name="connsiteY2109" fmla="*/ 4060530 h 6858000"/>
              <a:gd name="connsiteX2110" fmla="*/ 182967 w 5602166"/>
              <a:gd name="connsiteY2110" fmla="*/ 4060529 h 6858000"/>
              <a:gd name="connsiteX2111" fmla="*/ 148301 w 5602166"/>
              <a:gd name="connsiteY2111" fmla="*/ 4060527 h 6858000"/>
              <a:gd name="connsiteX2112" fmla="*/ 114013 w 5602166"/>
              <a:gd name="connsiteY2112" fmla="*/ 4060904 h 6858000"/>
              <a:gd name="connsiteX2113" fmla="*/ 78593 w 5602166"/>
              <a:gd name="connsiteY2113" fmla="*/ 4060902 h 6858000"/>
              <a:gd name="connsiteX2114" fmla="*/ 44305 w 5602166"/>
              <a:gd name="connsiteY2114" fmla="*/ 4060524 h 6858000"/>
              <a:gd name="connsiteX2115" fmla="*/ 9639 w 5602166"/>
              <a:gd name="connsiteY2115" fmla="*/ 4060522 h 6858000"/>
              <a:gd name="connsiteX2116" fmla="*/ 0 w 5602166"/>
              <a:gd name="connsiteY2116" fmla="*/ 4060522 h 6858000"/>
              <a:gd name="connsiteX2117" fmla="*/ 0 w 5602166"/>
              <a:gd name="connsiteY2117" fmla="*/ 3361832 h 6858000"/>
              <a:gd name="connsiteX2118" fmla="*/ 9615 w 5602166"/>
              <a:gd name="connsiteY2118" fmla="*/ 3361936 h 6858000"/>
              <a:gd name="connsiteX2119" fmla="*/ 44280 w 5602166"/>
              <a:gd name="connsiteY2119" fmla="*/ 3361936 h 6858000"/>
              <a:gd name="connsiteX2120" fmla="*/ 78946 w 5602166"/>
              <a:gd name="connsiteY2120" fmla="*/ 3361186 h 6858000"/>
              <a:gd name="connsiteX2121" fmla="*/ 113612 w 5602166"/>
              <a:gd name="connsiteY2121" fmla="*/ 3361185 h 6858000"/>
              <a:gd name="connsiteX2122" fmla="*/ 147900 w 5602166"/>
              <a:gd name="connsiteY2122" fmla="*/ 3361563 h 6858000"/>
              <a:gd name="connsiteX2123" fmla="*/ 174276 w 5602166"/>
              <a:gd name="connsiteY2123" fmla="*/ 3361564 h 6858000"/>
              <a:gd name="connsiteX2124" fmla="*/ 178045 w 5602166"/>
              <a:gd name="connsiteY2124" fmla="*/ 3361566 h 6858000"/>
              <a:gd name="connsiteX2125" fmla="*/ 182943 w 5602166"/>
              <a:gd name="connsiteY2125" fmla="*/ 3361941 h 6858000"/>
              <a:gd name="connsiteX2126" fmla="*/ 191985 w 5602166"/>
              <a:gd name="connsiteY2126" fmla="*/ 3361187 h 6858000"/>
              <a:gd name="connsiteX2127" fmla="*/ 200275 w 5602166"/>
              <a:gd name="connsiteY2127" fmla="*/ 3360436 h 6858000"/>
              <a:gd name="connsiteX2128" fmla="*/ 209320 w 5602166"/>
              <a:gd name="connsiteY2128" fmla="*/ 3359681 h 6858000"/>
              <a:gd name="connsiteX2129" fmla="*/ 217609 w 5602166"/>
              <a:gd name="connsiteY2129" fmla="*/ 3358928 h 6858000"/>
              <a:gd name="connsiteX2130" fmla="*/ 226275 w 5602166"/>
              <a:gd name="connsiteY2130" fmla="*/ 3357797 h 6858000"/>
              <a:gd name="connsiteX2131" fmla="*/ 234941 w 5602166"/>
              <a:gd name="connsiteY2131" fmla="*/ 3356668 h 6858000"/>
              <a:gd name="connsiteX2132" fmla="*/ 243609 w 5602166"/>
              <a:gd name="connsiteY2132" fmla="*/ 3354784 h 6858000"/>
              <a:gd name="connsiteX2133" fmla="*/ 252274 w 5602166"/>
              <a:gd name="connsiteY2133" fmla="*/ 3352901 h 6858000"/>
              <a:gd name="connsiteX2134" fmla="*/ 260941 w 5602166"/>
              <a:gd name="connsiteY2134" fmla="*/ 3350264 h 6858000"/>
              <a:gd name="connsiteX2135" fmla="*/ 269983 w 5602166"/>
              <a:gd name="connsiteY2135" fmla="*/ 3348003 h 6858000"/>
              <a:gd name="connsiteX2136" fmla="*/ 278651 w 5602166"/>
              <a:gd name="connsiteY2136" fmla="*/ 3346120 h 6858000"/>
              <a:gd name="connsiteX2137" fmla="*/ 286939 w 5602166"/>
              <a:gd name="connsiteY2137" fmla="*/ 3343104 h 6858000"/>
              <a:gd name="connsiteX2138" fmla="*/ 295983 w 5602166"/>
              <a:gd name="connsiteY2138" fmla="*/ 3340090 h 6858000"/>
              <a:gd name="connsiteX2139" fmla="*/ 304272 w 5602166"/>
              <a:gd name="connsiteY2139" fmla="*/ 3336323 h 6858000"/>
              <a:gd name="connsiteX2140" fmla="*/ 313313 w 5602166"/>
              <a:gd name="connsiteY2140" fmla="*/ 3333309 h 6858000"/>
              <a:gd name="connsiteX2141" fmla="*/ 321982 w 5602166"/>
              <a:gd name="connsiteY2141" fmla="*/ 3329164 h 6858000"/>
              <a:gd name="connsiteX2142" fmla="*/ 330270 w 5602166"/>
              <a:gd name="connsiteY2142" fmla="*/ 3324642 h 6858000"/>
              <a:gd name="connsiteX2143" fmla="*/ 338937 w 5602166"/>
              <a:gd name="connsiteY2143" fmla="*/ 3320497 h 6858000"/>
              <a:gd name="connsiteX2144" fmla="*/ 347603 w 5602166"/>
              <a:gd name="connsiteY2144" fmla="*/ 3315601 h 6858000"/>
              <a:gd name="connsiteX2145" fmla="*/ 356647 w 5602166"/>
              <a:gd name="connsiteY2145" fmla="*/ 3310325 h 6858000"/>
              <a:gd name="connsiteX2146" fmla="*/ 364937 w 5602166"/>
              <a:gd name="connsiteY2146" fmla="*/ 3305051 h 6858000"/>
              <a:gd name="connsiteX2147" fmla="*/ 373978 w 5602166"/>
              <a:gd name="connsiteY2147" fmla="*/ 3299023 h 6858000"/>
              <a:gd name="connsiteX2148" fmla="*/ 382646 w 5602166"/>
              <a:gd name="connsiteY2148" fmla="*/ 3292618 h 6858000"/>
              <a:gd name="connsiteX2149" fmla="*/ 390933 w 5602166"/>
              <a:gd name="connsiteY2149" fmla="*/ 3286588 h 6858000"/>
              <a:gd name="connsiteX2150" fmla="*/ 399977 w 5602166"/>
              <a:gd name="connsiteY2150" fmla="*/ 3278300 h 6858000"/>
              <a:gd name="connsiteX2151" fmla="*/ 409020 w 5602166"/>
              <a:gd name="connsiteY2151" fmla="*/ 3271517 h 6858000"/>
              <a:gd name="connsiteX2152" fmla="*/ 417310 w 5602166"/>
              <a:gd name="connsiteY2152" fmla="*/ 3263228 h 6858000"/>
              <a:gd name="connsiteX2153" fmla="*/ 425975 w 5602166"/>
              <a:gd name="connsiteY2153" fmla="*/ 3254562 h 6858000"/>
              <a:gd name="connsiteX2154" fmla="*/ 434641 w 5602166"/>
              <a:gd name="connsiteY2154" fmla="*/ 3244388 h 6858000"/>
              <a:gd name="connsiteX2155" fmla="*/ 443684 w 5602166"/>
              <a:gd name="connsiteY2155" fmla="*/ 3234592 h 6858000"/>
              <a:gd name="connsiteX2156" fmla="*/ 451974 w 5602166"/>
              <a:gd name="connsiteY2156" fmla="*/ 3223288 h 6858000"/>
              <a:gd name="connsiteX2157" fmla="*/ 460263 w 5602166"/>
              <a:gd name="connsiteY2157" fmla="*/ 3212738 h 6858000"/>
              <a:gd name="connsiteX2158" fmla="*/ 470059 w 5602166"/>
              <a:gd name="connsiteY2158" fmla="*/ 3197666 h 6858000"/>
              <a:gd name="connsiteX2159" fmla="*/ 479101 w 5602166"/>
              <a:gd name="connsiteY2159" fmla="*/ 3182595 h 6858000"/>
              <a:gd name="connsiteX2160" fmla="*/ 488144 w 5602166"/>
              <a:gd name="connsiteY2160" fmla="*/ 3166769 h 6858000"/>
              <a:gd name="connsiteX2161" fmla="*/ 494925 w 5602166"/>
              <a:gd name="connsiteY2161" fmla="*/ 3150190 h 6858000"/>
              <a:gd name="connsiteX2162" fmla="*/ 501708 w 5602166"/>
              <a:gd name="connsiteY2162" fmla="*/ 3134366 h 6858000"/>
              <a:gd name="connsiteX2163" fmla="*/ 506982 w 5602166"/>
              <a:gd name="connsiteY2163" fmla="*/ 3118539 h 6858000"/>
              <a:gd name="connsiteX2164" fmla="*/ 512259 w 5602166"/>
              <a:gd name="connsiteY2164" fmla="*/ 3101207 h 6858000"/>
              <a:gd name="connsiteX2165" fmla="*/ 516024 w 5602166"/>
              <a:gd name="connsiteY2165" fmla="*/ 3083874 h 6858000"/>
              <a:gd name="connsiteX2166" fmla="*/ 519415 w 5602166"/>
              <a:gd name="connsiteY2166" fmla="*/ 3066918 h 6858000"/>
              <a:gd name="connsiteX2167" fmla="*/ 521298 w 5602166"/>
              <a:gd name="connsiteY2167" fmla="*/ 3048454 h 6858000"/>
              <a:gd name="connsiteX2168" fmla="*/ 522805 w 5602166"/>
              <a:gd name="connsiteY2168" fmla="*/ 3030367 h 6858000"/>
              <a:gd name="connsiteX2169" fmla="*/ 523557 w 5602166"/>
              <a:gd name="connsiteY2169" fmla="*/ 3012284 h 6858000"/>
              <a:gd name="connsiteX2170" fmla="*/ 523181 w 5602166"/>
              <a:gd name="connsiteY2170" fmla="*/ 2993819 h 6858000"/>
              <a:gd name="connsiteX2171" fmla="*/ 521673 w 5602166"/>
              <a:gd name="connsiteY2171" fmla="*/ 2975734 h 6858000"/>
              <a:gd name="connsiteX2172" fmla="*/ 519035 w 5602166"/>
              <a:gd name="connsiteY2172" fmla="*/ 2958022 h 6858000"/>
              <a:gd name="connsiteX2173" fmla="*/ 515643 w 5602166"/>
              <a:gd name="connsiteY2173" fmla="*/ 2940315 h 6858000"/>
              <a:gd name="connsiteX2174" fmla="*/ 511873 w 5602166"/>
              <a:gd name="connsiteY2174" fmla="*/ 2923733 h 6858000"/>
              <a:gd name="connsiteX2175" fmla="*/ 507352 w 5602166"/>
              <a:gd name="connsiteY2175" fmla="*/ 2906402 h 6858000"/>
              <a:gd name="connsiteX2176" fmla="*/ 501700 w 5602166"/>
              <a:gd name="connsiteY2176" fmla="*/ 2889445 h 6858000"/>
              <a:gd name="connsiteX2177" fmla="*/ 494917 w 5602166"/>
              <a:gd name="connsiteY2177" fmla="*/ 2873618 h 6858000"/>
              <a:gd name="connsiteX2178" fmla="*/ 487381 w 5602166"/>
              <a:gd name="connsiteY2178" fmla="*/ 2857792 h 6858000"/>
              <a:gd name="connsiteX2179" fmla="*/ 478714 w 5602166"/>
              <a:gd name="connsiteY2179" fmla="*/ 2841589 h 6858000"/>
              <a:gd name="connsiteX2180" fmla="*/ 470422 w 5602166"/>
              <a:gd name="connsiteY2180" fmla="*/ 2826518 h 6858000"/>
              <a:gd name="connsiteX2181" fmla="*/ 460249 w 5602166"/>
              <a:gd name="connsiteY2181" fmla="*/ 2811821 h 6858000"/>
              <a:gd name="connsiteX2182" fmla="*/ 451958 w 5602166"/>
              <a:gd name="connsiteY2182" fmla="*/ 2800518 h 6858000"/>
              <a:gd name="connsiteX2183" fmla="*/ 443669 w 5602166"/>
              <a:gd name="connsiteY2183" fmla="*/ 2789967 h 6858000"/>
              <a:gd name="connsiteX2184" fmla="*/ 434625 w 5602166"/>
              <a:gd name="connsiteY2184" fmla="*/ 2779417 h 6858000"/>
              <a:gd name="connsiteX2185" fmla="*/ 425583 w 5602166"/>
              <a:gd name="connsiteY2185" fmla="*/ 2769620 h 6858000"/>
              <a:gd name="connsiteX2186" fmla="*/ 416915 w 5602166"/>
              <a:gd name="connsiteY2186" fmla="*/ 2760952 h 6858000"/>
              <a:gd name="connsiteX2187" fmla="*/ 408625 w 5602166"/>
              <a:gd name="connsiteY2187" fmla="*/ 2753417 h 6858000"/>
              <a:gd name="connsiteX2188" fmla="*/ 399959 w 5602166"/>
              <a:gd name="connsiteY2188" fmla="*/ 2745504 h 6858000"/>
              <a:gd name="connsiteX2189" fmla="*/ 390538 w 5602166"/>
              <a:gd name="connsiteY2189" fmla="*/ 2738343 h 6858000"/>
              <a:gd name="connsiteX2190" fmla="*/ 382249 w 5602166"/>
              <a:gd name="connsiteY2190" fmla="*/ 2731561 h 6858000"/>
              <a:gd name="connsiteX2191" fmla="*/ 373583 w 5602166"/>
              <a:gd name="connsiteY2191" fmla="*/ 2725155 h 6858000"/>
              <a:gd name="connsiteX2192" fmla="*/ 365669 w 5602166"/>
              <a:gd name="connsiteY2192" fmla="*/ 2719504 h 6858000"/>
              <a:gd name="connsiteX2193" fmla="*/ 356249 w 5602166"/>
              <a:gd name="connsiteY2193" fmla="*/ 2713852 h 6858000"/>
              <a:gd name="connsiteX2194" fmla="*/ 347958 w 5602166"/>
              <a:gd name="connsiteY2194" fmla="*/ 2708575 h 6858000"/>
              <a:gd name="connsiteX2195" fmla="*/ 339670 w 5602166"/>
              <a:gd name="connsiteY2195" fmla="*/ 2704053 h 6858000"/>
              <a:gd name="connsiteX2196" fmla="*/ 330626 w 5602166"/>
              <a:gd name="connsiteY2196" fmla="*/ 2699531 h 6858000"/>
              <a:gd name="connsiteX2197" fmla="*/ 321582 w 5602166"/>
              <a:gd name="connsiteY2197" fmla="*/ 2695763 h 6858000"/>
              <a:gd name="connsiteX2198" fmla="*/ 312540 w 5602166"/>
              <a:gd name="connsiteY2198" fmla="*/ 2691241 h 6858000"/>
              <a:gd name="connsiteX2199" fmla="*/ 304627 w 5602166"/>
              <a:gd name="connsiteY2199" fmla="*/ 2687850 h 6858000"/>
              <a:gd name="connsiteX2200" fmla="*/ 295582 w 5602166"/>
              <a:gd name="connsiteY2200" fmla="*/ 2684836 h 6858000"/>
              <a:gd name="connsiteX2201" fmla="*/ 286916 w 5602166"/>
              <a:gd name="connsiteY2201" fmla="*/ 2681443 h 6858000"/>
              <a:gd name="connsiteX2202" fmla="*/ 278250 w 5602166"/>
              <a:gd name="connsiteY2202" fmla="*/ 2678804 h 6858000"/>
              <a:gd name="connsiteX2203" fmla="*/ 269960 w 5602166"/>
              <a:gd name="connsiteY2203" fmla="*/ 2675792 h 6858000"/>
              <a:gd name="connsiteX2204" fmla="*/ 260917 w 5602166"/>
              <a:gd name="connsiteY2204" fmla="*/ 2673529 h 6858000"/>
              <a:gd name="connsiteX2205" fmla="*/ 252251 w 5602166"/>
              <a:gd name="connsiteY2205" fmla="*/ 2671646 h 6858000"/>
              <a:gd name="connsiteX2206" fmla="*/ 243961 w 5602166"/>
              <a:gd name="connsiteY2206" fmla="*/ 2669384 h 6858000"/>
              <a:gd name="connsiteX2207" fmla="*/ 235294 w 5602166"/>
              <a:gd name="connsiteY2207" fmla="*/ 2668254 h 6858000"/>
              <a:gd name="connsiteX2208" fmla="*/ 226628 w 5602166"/>
              <a:gd name="connsiteY2208" fmla="*/ 2666370 h 6858000"/>
              <a:gd name="connsiteX2209" fmla="*/ 217208 w 5602166"/>
              <a:gd name="connsiteY2209" fmla="*/ 2665240 h 6858000"/>
              <a:gd name="connsiteX2210" fmla="*/ 208919 w 5602166"/>
              <a:gd name="connsiteY2210" fmla="*/ 2664487 h 6858000"/>
              <a:gd name="connsiteX2211" fmla="*/ 200252 w 5602166"/>
              <a:gd name="connsiteY2211" fmla="*/ 2663355 h 6858000"/>
              <a:gd name="connsiteX2212" fmla="*/ 191209 w 5602166"/>
              <a:gd name="connsiteY2212" fmla="*/ 2663353 h 6858000"/>
              <a:gd name="connsiteX2213" fmla="*/ 182543 w 5602166"/>
              <a:gd name="connsiteY2213" fmla="*/ 2662978 h 6858000"/>
              <a:gd name="connsiteX2214" fmla="*/ 178397 w 5602166"/>
              <a:gd name="connsiteY2214" fmla="*/ 2662600 h 6858000"/>
              <a:gd name="connsiteX2215" fmla="*/ 173874 w 5602166"/>
              <a:gd name="connsiteY2215" fmla="*/ 2662600 h 6858000"/>
              <a:gd name="connsiteX2216" fmla="*/ 147877 w 5602166"/>
              <a:gd name="connsiteY2216" fmla="*/ 2662223 h 6858000"/>
              <a:gd name="connsiteX2217" fmla="*/ 113589 w 5602166"/>
              <a:gd name="connsiteY2217" fmla="*/ 2661845 h 6858000"/>
              <a:gd name="connsiteX2218" fmla="*/ 78545 w 5602166"/>
              <a:gd name="connsiteY2218" fmla="*/ 2660713 h 6858000"/>
              <a:gd name="connsiteX2219" fmla="*/ 44257 w 5602166"/>
              <a:gd name="connsiteY2219" fmla="*/ 2660334 h 6858000"/>
              <a:gd name="connsiteX2220" fmla="*/ 9213 w 5602166"/>
              <a:gd name="connsiteY2220" fmla="*/ 2659202 h 6858000"/>
              <a:gd name="connsiteX2221" fmla="*/ 0 w 5602166"/>
              <a:gd name="connsiteY2221" fmla="*/ 2659100 h 6858000"/>
              <a:gd name="connsiteX2222" fmla="*/ 0 w 5602166"/>
              <a:gd name="connsiteY2222" fmla="*/ 1963357 h 6858000"/>
              <a:gd name="connsiteX2223" fmla="*/ 9567 w 5602166"/>
              <a:gd name="connsiteY2223" fmla="*/ 1963255 h 6858000"/>
              <a:gd name="connsiteX2224" fmla="*/ 44232 w 5602166"/>
              <a:gd name="connsiteY2224" fmla="*/ 1963255 h 6858000"/>
              <a:gd name="connsiteX2225" fmla="*/ 78520 w 5602166"/>
              <a:gd name="connsiteY2225" fmla="*/ 1963632 h 6858000"/>
              <a:gd name="connsiteX2226" fmla="*/ 86434 w 5602166"/>
              <a:gd name="connsiteY2226" fmla="*/ 1963256 h 6858000"/>
              <a:gd name="connsiteX2227" fmla="*/ 99997 w 5602166"/>
              <a:gd name="connsiteY2227" fmla="*/ 1963256 h 6858000"/>
              <a:gd name="connsiteX2228" fmla="*/ 113188 w 5602166"/>
              <a:gd name="connsiteY2228" fmla="*/ 1962880 h 6858000"/>
              <a:gd name="connsiteX2229" fmla="*/ 121852 w 5602166"/>
              <a:gd name="connsiteY2229" fmla="*/ 1961749 h 6858000"/>
              <a:gd name="connsiteX2230" fmla="*/ 130519 w 5602166"/>
              <a:gd name="connsiteY2230" fmla="*/ 1960620 h 6858000"/>
              <a:gd name="connsiteX2231" fmla="*/ 139187 w 5602166"/>
              <a:gd name="connsiteY2231" fmla="*/ 1959490 h 6858000"/>
              <a:gd name="connsiteX2232" fmla="*/ 148228 w 5602166"/>
              <a:gd name="connsiteY2232" fmla="*/ 1957982 h 6858000"/>
              <a:gd name="connsiteX2233" fmla="*/ 156519 w 5602166"/>
              <a:gd name="connsiteY2233" fmla="*/ 1956475 h 6858000"/>
              <a:gd name="connsiteX2234" fmla="*/ 165561 w 5602166"/>
              <a:gd name="connsiteY2234" fmla="*/ 1954967 h 6858000"/>
              <a:gd name="connsiteX2235" fmla="*/ 174228 w 5602166"/>
              <a:gd name="connsiteY2235" fmla="*/ 1952332 h 6858000"/>
              <a:gd name="connsiteX2236" fmla="*/ 182517 w 5602166"/>
              <a:gd name="connsiteY2236" fmla="*/ 1950072 h 6858000"/>
              <a:gd name="connsiteX2237" fmla="*/ 191560 w 5602166"/>
              <a:gd name="connsiteY2237" fmla="*/ 1947810 h 6858000"/>
              <a:gd name="connsiteX2238" fmla="*/ 200604 w 5602166"/>
              <a:gd name="connsiteY2238" fmla="*/ 1944796 h 6858000"/>
              <a:gd name="connsiteX2239" fmla="*/ 208893 w 5602166"/>
              <a:gd name="connsiteY2239" fmla="*/ 1941782 h 6858000"/>
              <a:gd name="connsiteX2240" fmla="*/ 217182 w 5602166"/>
              <a:gd name="connsiteY2240" fmla="*/ 1938015 h 6858000"/>
              <a:gd name="connsiteX2241" fmla="*/ 226602 w 5602166"/>
              <a:gd name="connsiteY2241" fmla="*/ 1934624 h 6858000"/>
              <a:gd name="connsiteX2242" fmla="*/ 234893 w 5602166"/>
              <a:gd name="connsiteY2242" fmla="*/ 1930857 h 6858000"/>
              <a:gd name="connsiteX2243" fmla="*/ 243182 w 5602166"/>
              <a:gd name="connsiteY2243" fmla="*/ 1926334 h 6858000"/>
              <a:gd name="connsiteX2244" fmla="*/ 252225 w 5602166"/>
              <a:gd name="connsiteY2244" fmla="*/ 1921814 h 6858000"/>
              <a:gd name="connsiteX2245" fmla="*/ 261267 w 5602166"/>
              <a:gd name="connsiteY2245" fmla="*/ 1916538 h 6858000"/>
              <a:gd name="connsiteX2246" fmla="*/ 269557 w 5602166"/>
              <a:gd name="connsiteY2246" fmla="*/ 1912016 h 6858000"/>
              <a:gd name="connsiteX2247" fmla="*/ 278224 w 5602166"/>
              <a:gd name="connsiteY2247" fmla="*/ 1906365 h 6858000"/>
              <a:gd name="connsiteX2248" fmla="*/ 286889 w 5602166"/>
              <a:gd name="connsiteY2248" fmla="*/ 1900714 h 6858000"/>
              <a:gd name="connsiteX2249" fmla="*/ 295554 w 5602166"/>
              <a:gd name="connsiteY2249" fmla="*/ 1893554 h 6858000"/>
              <a:gd name="connsiteX2250" fmla="*/ 304600 w 5602166"/>
              <a:gd name="connsiteY2250" fmla="*/ 1887526 h 6858000"/>
              <a:gd name="connsiteX2251" fmla="*/ 312889 w 5602166"/>
              <a:gd name="connsiteY2251" fmla="*/ 1879990 h 6858000"/>
              <a:gd name="connsiteX2252" fmla="*/ 321177 w 5602166"/>
              <a:gd name="connsiteY2252" fmla="*/ 1872457 h 6858000"/>
              <a:gd name="connsiteX2253" fmla="*/ 330598 w 5602166"/>
              <a:gd name="connsiteY2253" fmla="*/ 1864544 h 6858000"/>
              <a:gd name="connsiteX2254" fmla="*/ 339641 w 5602166"/>
              <a:gd name="connsiteY2254" fmla="*/ 1855501 h 6858000"/>
              <a:gd name="connsiteX2255" fmla="*/ 347554 w 5602166"/>
              <a:gd name="connsiteY2255" fmla="*/ 1846080 h 6858000"/>
              <a:gd name="connsiteX2256" fmla="*/ 355842 w 5602166"/>
              <a:gd name="connsiteY2256" fmla="*/ 1836284 h 6858000"/>
              <a:gd name="connsiteX2257" fmla="*/ 365637 w 5602166"/>
              <a:gd name="connsiteY2257" fmla="*/ 1824226 h 6858000"/>
              <a:gd name="connsiteX2258" fmla="*/ 373927 w 5602166"/>
              <a:gd name="connsiteY2258" fmla="*/ 1812168 h 6858000"/>
              <a:gd name="connsiteX2259" fmla="*/ 382594 w 5602166"/>
              <a:gd name="connsiteY2259" fmla="*/ 1798981 h 6858000"/>
              <a:gd name="connsiteX2260" fmla="*/ 390507 w 5602166"/>
              <a:gd name="connsiteY2260" fmla="*/ 1786547 h 6858000"/>
              <a:gd name="connsiteX2261" fmla="*/ 396533 w 5602166"/>
              <a:gd name="connsiteY2261" fmla="*/ 1775996 h 6858000"/>
              <a:gd name="connsiteX2262" fmla="*/ 401431 w 5602166"/>
              <a:gd name="connsiteY2262" fmla="*/ 1765070 h 6858000"/>
              <a:gd name="connsiteX2263" fmla="*/ 406329 w 5602166"/>
              <a:gd name="connsiteY2263" fmla="*/ 1754896 h 6858000"/>
              <a:gd name="connsiteX2264" fmla="*/ 410851 w 5602166"/>
              <a:gd name="connsiteY2264" fmla="*/ 1744345 h 6858000"/>
              <a:gd name="connsiteX2265" fmla="*/ 414620 w 5602166"/>
              <a:gd name="connsiteY2265" fmla="*/ 1733042 h 6858000"/>
              <a:gd name="connsiteX2266" fmla="*/ 419139 w 5602166"/>
              <a:gd name="connsiteY2266" fmla="*/ 1722492 h 6858000"/>
              <a:gd name="connsiteX2267" fmla="*/ 422154 w 5602166"/>
              <a:gd name="connsiteY2267" fmla="*/ 1710434 h 6858000"/>
              <a:gd name="connsiteX2268" fmla="*/ 425169 w 5602166"/>
              <a:gd name="connsiteY2268" fmla="*/ 1699130 h 6858000"/>
              <a:gd name="connsiteX2269" fmla="*/ 429690 w 5602166"/>
              <a:gd name="connsiteY2269" fmla="*/ 1678783 h 6858000"/>
              <a:gd name="connsiteX2270" fmla="*/ 433080 w 5602166"/>
              <a:gd name="connsiteY2270" fmla="*/ 1657305 h 6858000"/>
              <a:gd name="connsiteX2271" fmla="*/ 434586 w 5602166"/>
              <a:gd name="connsiteY2271" fmla="*/ 1646755 h 6858000"/>
              <a:gd name="connsiteX2272" fmla="*/ 435339 w 5602166"/>
              <a:gd name="connsiteY2272" fmla="*/ 1636205 h 6858000"/>
              <a:gd name="connsiteX2273" fmla="*/ 435716 w 5602166"/>
              <a:gd name="connsiteY2273" fmla="*/ 1625279 h 6858000"/>
              <a:gd name="connsiteX2274" fmla="*/ 435716 w 5602166"/>
              <a:gd name="connsiteY2274" fmla="*/ 1613973 h 6858000"/>
              <a:gd name="connsiteX2275" fmla="*/ 435339 w 5602166"/>
              <a:gd name="connsiteY2275" fmla="*/ 1603048 h 6858000"/>
              <a:gd name="connsiteX2276" fmla="*/ 434960 w 5602166"/>
              <a:gd name="connsiteY2276" fmla="*/ 1592118 h 6858000"/>
              <a:gd name="connsiteX2277" fmla="*/ 434207 w 5602166"/>
              <a:gd name="connsiteY2277" fmla="*/ 1581571 h 6858000"/>
              <a:gd name="connsiteX2278" fmla="*/ 433077 w 5602166"/>
              <a:gd name="connsiteY2278" fmla="*/ 1570643 h 6858000"/>
              <a:gd name="connsiteX2279" fmla="*/ 430061 w 5602166"/>
              <a:gd name="connsiteY2279" fmla="*/ 1549541 h 6858000"/>
              <a:gd name="connsiteX2280" fmla="*/ 425162 w 5602166"/>
              <a:gd name="connsiteY2280" fmla="*/ 1528818 h 6858000"/>
              <a:gd name="connsiteX2281" fmla="*/ 422148 w 5602166"/>
              <a:gd name="connsiteY2281" fmla="*/ 1517513 h 6858000"/>
              <a:gd name="connsiteX2282" fmla="*/ 418756 w 5602166"/>
              <a:gd name="connsiteY2282" fmla="*/ 1505831 h 6858000"/>
              <a:gd name="connsiteX2283" fmla="*/ 414609 w 5602166"/>
              <a:gd name="connsiteY2283" fmla="*/ 1494904 h 6858000"/>
              <a:gd name="connsiteX2284" fmla="*/ 410466 w 5602166"/>
              <a:gd name="connsiteY2284" fmla="*/ 1483977 h 6858000"/>
              <a:gd name="connsiteX2285" fmla="*/ 405943 w 5602166"/>
              <a:gd name="connsiteY2285" fmla="*/ 1473427 h 6858000"/>
              <a:gd name="connsiteX2286" fmla="*/ 401421 w 5602166"/>
              <a:gd name="connsiteY2286" fmla="*/ 1462876 h 6858000"/>
              <a:gd name="connsiteX2287" fmla="*/ 396146 w 5602166"/>
              <a:gd name="connsiteY2287" fmla="*/ 1452326 h 6858000"/>
              <a:gd name="connsiteX2288" fmla="*/ 391247 w 5602166"/>
              <a:gd name="connsiteY2288" fmla="*/ 1442152 h 6858000"/>
              <a:gd name="connsiteX2289" fmla="*/ 382581 w 5602166"/>
              <a:gd name="connsiteY2289" fmla="*/ 1428963 h 6858000"/>
              <a:gd name="connsiteX2290" fmla="*/ 374668 w 5602166"/>
              <a:gd name="connsiteY2290" fmla="*/ 1416529 h 6858000"/>
              <a:gd name="connsiteX2291" fmla="*/ 365623 w 5602166"/>
              <a:gd name="connsiteY2291" fmla="*/ 1403716 h 6858000"/>
              <a:gd name="connsiteX2292" fmla="*/ 355827 w 5602166"/>
              <a:gd name="connsiteY2292" fmla="*/ 1391659 h 6858000"/>
              <a:gd name="connsiteX2293" fmla="*/ 347537 w 5602166"/>
              <a:gd name="connsiteY2293" fmla="*/ 1381862 h 6858000"/>
              <a:gd name="connsiteX2294" fmla="*/ 339246 w 5602166"/>
              <a:gd name="connsiteY2294" fmla="*/ 1372819 h 6858000"/>
              <a:gd name="connsiteX2295" fmla="*/ 330579 w 5602166"/>
              <a:gd name="connsiteY2295" fmla="*/ 1364152 h 6858000"/>
              <a:gd name="connsiteX2296" fmla="*/ 321159 w 5602166"/>
              <a:gd name="connsiteY2296" fmla="*/ 1355485 h 6858000"/>
              <a:gd name="connsiteX2297" fmla="*/ 312869 w 5602166"/>
              <a:gd name="connsiteY2297" fmla="*/ 1347951 h 6858000"/>
              <a:gd name="connsiteX2298" fmla="*/ 303826 w 5602166"/>
              <a:gd name="connsiteY2298" fmla="*/ 1341166 h 6858000"/>
              <a:gd name="connsiteX2299" fmla="*/ 295536 w 5602166"/>
              <a:gd name="connsiteY2299" fmla="*/ 1334382 h 6858000"/>
              <a:gd name="connsiteX2300" fmla="*/ 286492 w 5602166"/>
              <a:gd name="connsiteY2300" fmla="*/ 1327600 h 6858000"/>
              <a:gd name="connsiteX2301" fmla="*/ 278204 w 5602166"/>
              <a:gd name="connsiteY2301" fmla="*/ 1321572 h 6858000"/>
              <a:gd name="connsiteX2302" fmla="*/ 269160 w 5602166"/>
              <a:gd name="connsiteY2302" fmla="*/ 1316297 h 6858000"/>
              <a:gd name="connsiteX2303" fmla="*/ 261247 w 5602166"/>
              <a:gd name="connsiteY2303" fmla="*/ 1311397 h 6858000"/>
              <a:gd name="connsiteX2304" fmla="*/ 252203 w 5602166"/>
              <a:gd name="connsiteY2304" fmla="*/ 1306123 h 6858000"/>
              <a:gd name="connsiteX2305" fmla="*/ 243159 w 5602166"/>
              <a:gd name="connsiteY2305" fmla="*/ 1301600 h 6858000"/>
              <a:gd name="connsiteX2306" fmla="*/ 235247 w 5602166"/>
              <a:gd name="connsiteY2306" fmla="*/ 1297454 h 6858000"/>
              <a:gd name="connsiteX2307" fmla="*/ 226204 w 5602166"/>
              <a:gd name="connsiteY2307" fmla="*/ 1293687 h 6858000"/>
              <a:gd name="connsiteX2308" fmla="*/ 217161 w 5602166"/>
              <a:gd name="connsiteY2308" fmla="*/ 1289918 h 6858000"/>
              <a:gd name="connsiteX2309" fmla="*/ 208870 w 5602166"/>
              <a:gd name="connsiteY2309" fmla="*/ 1286151 h 6858000"/>
              <a:gd name="connsiteX2310" fmla="*/ 200204 w 5602166"/>
              <a:gd name="connsiteY2310" fmla="*/ 1283513 h 6858000"/>
              <a:gd name="connsiteX2311" fmla="*/ 190784 w 5602166"/>
              <a:gd name="connsiteY2311" fmla="*/ 1280874 h 6858000"/>
              <a:gd name="connsiteX2312" fmla="*/ 182493 w 5602166"/>
              <a:gd name="connsiteY2312" fmla="*/ 1277859 h 6858000"/>
              <a:gd name="connsiteX2313" fmla="*/ 173828 w 5602166"/>
              <a:gd name="connsiteY2313" fmla="*/ 1275975 h 6858000"/>
              <a:gd name="connsiteX2314" fmla="*/ 165161 w 5602166"/>
              <a:gd name="connsiteY2314" fmla="*/ 1273337 h 6858000"/>
              <a:gd name="connsiteX2315" fmla="*/ 156495 w 5602166"/>
              <a:gd name="connsiteY2315" fmla="*/ 1271452 h 6858000"/>
              <a:gd name="connsiteX2316" fmla="*/ 148204 w 5602166"/>
              <a:gd name="connsiteY2316" fmla="*/ 1269946 h 6858000"/>
              <a:gd name="connsiteX2317" fmla="*/ 139163 w 5602166"/>
              <a:gd name="connsiteY2317" fmla="*/ 1268438 h 6858000"/>
              <a:gd name="connsiteX2318" fmla="*/ 130496 w 5602166"/>
              <a:gd name="connsiteY2318" fmla="*/ 1267307 h 6858000"/>
              <a:gd name="connsiteX2319" fmla="*/ 122204 w 5602166"/>
              <a:gd name="connsiteY2319" fmla="*/ 1266554 h 6858000"/>
              <a:gd name="connsiteX2320" fmla="*/ 112787 w 5602166"/>
              <a:gd name="connsiteY2320" fmla="*/ 1265423 h 6858000"/>
              <a:gd name="connsiteX2321" fmla="*/ 99597 w 5602166"/>
              <a:gd name="connsiteY2321" fmla="*/ 1264291 h 6858000"/>
              <a:gd name="connsiteX2322" fmla="*/ 86409 w 5602166"/>
              <a:gd name="connsiteY2322" fmla="*/ 1264667 h 6858000"/>
              <a:gd name="connsiteX2323" fmla="*/ 78496 w 5602166"/>
              <a:gd name="connsiteY2323" fmla="*/ 1264291 h 6858000"/>
              <a:gd name="connsiteX2324" fmla="*/ 44208 w 5602166"/>
              <a:gd name="connsiteY2324" fmla="*/ 1264667 h 6858000"/>
              <a:gd name="connsiteX2325" fmla="*/ 9541 w 5602166"/>
              <a:gd name="connsiteY2325" fmla="*/ 1264665 h 6858000"/>
              <a:gd name="connsiteX2326" fmla="*/ 0 w 5602166"/>
              <a:gd name="connsiteY2326" fmla="*/ 1264665 h 6858000"/>
            </a:gdLst>
            <a:ahLst/>
            <a:cxnLst/>
            <a:rect l="l" t="t" r="r" b="b"/>
            <a:pathLst>
              <a:path w="5602166" h="6858000">
                <a:moveTo>
                  <a:pt x="5247416" y="4770281"/>
                </a:moveTo>
                <a:lnTo>
                  <a:pt x="5250049" y="4770659"/>
                </a:lnTo>
                <a:lnTo>
                  <a:pt x="5253058" y="4770659"/>
                </a:lnTo>
                <a:lnTo>
                  <a:pt x="5257572" y="4770658"/>
                </a:lnTo>
                <a:lnTo>
                  <a:pt x="5262464" y="4770283"/>
                </a:lnTo>
                <a:lnTo>
                  <a:pt x="5269235" y="4771035"/>
                </a:lnTo>
                <a:lnTo>
                  <a:pt x="5276758" y="4771035"/>
                </a:lnTo>
                <a:lnTo>
                  <a:pt x="5284281" y="4771787"/>
                </a:lnTo>
                <a:lnTo>
                  <a:pt x="5292557" y="4772540"/>
                </a:lnTo>
                <a:lnTo>
                  <a:pt x="5300457" y="4773668"/>
                </a:lnTo>
                <a:lnTo>
                  <a:pt x="5308736" y="4775173"/>
                </a:lnTo>
                <a:lnTo>
                  <a:pt x="5317011" y="4775925"/>
                </a:lnTo>
                <a:lnTo>
                  <a:pt x="5325287" y="4778183"/>
                </a:lnTo>
                <a:lnTo>
                  <a:pt x="5333939" y="4780063"/>
                </a:lnTo>
                <a:lnTo>
                  <a:pt x="5342215" y="4781568"/>
                </a:lnTo>
                <a:lnTo>
                  <a:pt x="5351997" y="4784577"/>
                </a:lnTo>
                <a:lnTo>
                  <a:pt x="5361026" y="4787587"/>
                </a:lnTo>
                <a:lnTo>
                  <a:pt x="5370054" y="4790596"/>
                </a:lnTo>
                <a:lnTo>
                  <a:pt x="5380588" y="4794359"/>
                </a:lnTo>
                <a:lnTo>
                  <a:pt x="5385102" y="4796616"/>
                </a:lnTo>
                <a:lnTo>
                  <a:pt x="5390368" y="4798874"/>
                </a:lnTo>
                <a:lnTo>
                  <a:pt x="5395635" y="4801130"/>
                </a:lnTo>
                <a:lnTo>
                  <a:pt x="5400901" y="4803387"/>
                </a:lnTo>
                <a:lnTo>
                  <a:pt x="5406920" y="4805644"/>
                </a:lnTo>
                <a:lnTo>
                  <a:pt x="5412188" y="4808655"/>
                </a:lnTo>
                <a:lnTo>
                  <a:pt x="5418207" y="4812417"/>
                </a:lnTo>
                <a:lnTo>
                  <a:pt x="5423850" y="4815050"/>
                </a:lnTo>
                <a:lnTo>
                  <a:pt x="5430246" y="4819186"/>
                </a:lnTo>
                <a:lnTo>
                  <a:pt x="5436639" y="4822574"/>
                </a:lnTo>
                <a:lnTo>
                  <a:pt x="5443036" y="4826712"/>
                </a:lnTo>
                <a:lnTo>
                  <a:pt x="5449431" y="4830850"/>
                </a:lnTo>
                <a:lnTo>
                  <a:pt x="5457707" y="4836868"/>
                </a:lnTo>
                <a:lnTo>
                  <a:pt x="5465230" y="4842887"/>
                </a:lnTo>
                <a:lnTo>
                  <a:pt x="5473509" y="4848906"/>
                </a:lnTo>
                <a:lnTo>
                  <a:pt x="5481030" y="4855679"/>
                </a:lnTo>
                <a:lnTo>
                  <a:pt x="5496831" y="4869221"/>
                </a:lnTo>
                <a:lnTo>
                  <a:pt x="5511126" y="4885021"/>
                </a:lnTo>
                <a:lnTo>
                  <a:pt x="5525423" y="4900821"/>
                </a:lnTo>
                <a:lnTo>
                  <a:pt x="5538214" y="4918126"/>
                </a:lnTo>
                <a:lnTo>
                  <a:pt x="5549497" y="4935431"/>
                </a:lnTo>
                <a:lnTo>
                  <a:pt x="5560031" y="4954241"/>
                </a:lnTo>
                <a:lnTo>
                  <a:pt x="5565675" y="4963646"/>
                </a:lnTo>
                <a:lnTo>
                  <a:pt x="5569811" y="4973803"/>
                </a:lnTo>
                <a:lnTo>
                  <a:pt x="5574327" y="4983583"/>
                </a:lnTo>
                <a:lnTo>
                  <a:pt x="5578089" y="4993365"/>
                </a:lnTo>
                <a:lnTo>
                  <a:pt x="5581851" y="5002393"/>
                </a:lnTo>
                <a:lnTo>
                  <a:pt x="5584860" y="5012176"/>
                </a:lnTo>
                <a:lnTo>
                  <a:pt x="5587493" y="5021580"/>
                </a:lnTo>
                <a:lnTo>
                  <a:pt x="5590879" y="5030984"/>
                </a:lnTo>
                <a:lnTo>
                  <a:pt x="5592383" y="5038508"/>
                </a:lnTo>
                <a:lnTo>
                  <a:pt x="5593888" y="5045279"/>
                </a:lnTo>
                <a:lnTo>
                  <a:pt x="5595770" y="5053180"/>
                </a:lnTo>
                <a:lnTo>
                  <a:pt x="5596523" y="5060703"/>
                </a:lnTo>
                <a:lnTo>
                  <a:pt x="5598027" y="5066721"/>
                </a:lnTo>
                <a:lnTo>
                  <a:pt x="5599155" y="5073117"/>
                </a:lnTo>
                <a:lnTo>
                  <a:pt x="5599532" y="5079513"/>
                </a:lnTo>
                <a:lnTo>
                  <a:pt x="5600659" y="5085908"/>
                </a:lnTo>
                <a:lnTo>
                  <a:pt x="5601037" y="5096818"/>
                </a:lnTo>
                <a:lnTo>
                  <a:pt x="5601789" y="5108103"/>
                </a:lnTo>
                <a:lnTo>
                  <a:pt x="5602165" y="5113746"/>
                </a:lnTo>
                <a:lnTo>
                  <a:pt x="5601789" y="5119389"/>
                </a:lnTo>
                <a:lnTo>
                  <a:pt x="5601789" y="5123903"/>
                </a:lnTo>
                <a:lnTo>
                  <a:pt x="5602166" y="5128792"/>
                </a:lnTo>
                <a:lnTo>
                  <a:pt x="5601413" y="5138576"/>
                </a:lnTo>
                <a:lnTo>
                  <a:pt x="5600284" y="5147980"/>
                </a:lnTo>
                <a:lnTo>
                  <a:pt x="5600284" y="5157008"/>
                </a:lnTo>
                <a:lnTo>
                  <a:pt x="5598778" y="5166038"/>
                </a:lnTo>
                <a:lnTo>
                  <a:pt x="5597652" y="5174689"/>
                </a:lnTo>
                <a:lnTo>
                  <a:pt x="5596145" y="5182213"/>
                </a:lnTo>
                <a:lnTo>
                  <a:pt x="5594642" y="5190490"/>
                </a:lnTo>
                <a:lnTo>
                  <a:pt x="5593137" y="5198766"/>
                </a:lnTo>
                <a:lnTo>
                  <a:pt x="5590879" y="5206291"/>
                </a:lnTo>
                <a:lnTo>
                  <a:pt x="5588622" y="5213062"/>
                </a:lnTo>
                <a:lnTo>
                  <a:pt x="5586741" y="5220962"/>
                </a:lnTo>
                <a:lnTo>
                  <a:pt x="5584860" y="5227356"/>
                </a:lnTo>
                <a:lnTo>
                  <a:pt x="5582603" y="5234127"/>
                </a:lnTo>
                <a:lnTo>
                  <a:pt x="5580344" y="5241652"/>
                </a:lnTo>
                <a:lnTo>
                  <a:pt x="5577712" y="5248047"/>
                </a:lnTo>
                <a:lnTo>
                  <a:pt x="5574702" y="5254819"/>
                </a:lnTo>
                <a:lnTo>
                  <a:pt x="5572446" y="5260839"/>
                </a:lnTo>
                <a:lnTo>
                  <a:pt x="5568684" y="5266857"/>
                </a:lnTo>
                <a:lnTo>
                  <a:pt x="5566052" y="5273252"/>
                </a:lnTo>
                <a:lnTo>
                  <a:pt x="5563419" y="5278895"/>
                </a:lnTo>
                <a:lnTo>
                  <a:pt x="5560031" y="5285291"/>
                </a:lnTo>
                <a:lnTo>
                  <a:pt x="5557398" y="5290933"/>
                </a:lnTo>
                <a:lnTo>
                  <a:pt x="5553260" y="5296577"/>
                </a:lnTo>
                <a:lnTo>
                  <a:pt x="5550627" y="5302218"/>
                </a:lnTo>
                <a:lnTo>
                  <a:pt x="5547241" y="5307109"/>
                </a:lnTo>
                <a:lnTo>
                  <a:pt x="5543479" y="5313128"/>
                </a:lnTo>
                <a:lnTo>
                  <a:pt x="5539717" y="5317642"/>
                </a:lnTo>
                <a:lnTo>
                  <a:pt x="5536707" y="5322910"/>
                </a:lnTo>
                <a:lnTo>
                  <a:pt x="5532194" y="5328175"/>
                </a:lnTo>
                <a:lnTo>
                  <a:pt x="5528807" y="5333066"/>
                </a:lnTo>
                <a:lnTo>
                  <a:pt x="5525423" y="5337955"/>
                </a:lnTo>
                <a:lnTo>
                  <a:pt x="5521659" y="5342471"/>
                </a:lnTo>
                <a:lnTo>
                  <a:pt x="5517145" y="5346985"/>
                </a:lnTo>
                <a:lnTo>
                  <a:pt x="5513007" y="5351876"/>
                </a:lnTo>
                <a:lnTo>
                  <a:pt x="5508869" y="5356013"/>
                </a:lnTo>
                <a:lnTo>
                  <a:pt x="5504732" y="5360903"/>
                </a:lnTo>
                <a:lnTo>
                  <a:pt x="5500593" y="5365042"/>
                </a:lnTo>
                <a:lnTo>
                  <a:pt x="5496454" y="5369181"/>
                </a:lnTo>
                <a:lnTo>
                  <a:pt x="5492316" y="5373319"/>
                </a:lnTo>
                <a:lnTo>
                  <a:pt x="5487426" y="5377457"/>
                </a:lnTo>
                <a:lnTo>
                  <a:pt x="5483288" y="5381594"/>
                </a:lnTo>
                <a:lnTo>
                  <a:pt x="5478774" y="5385355"/>
                </a:lnTo>
                <a:lnTo>
                  <a:pt x="5474635" y="5388743"/>
                </a:lnTo>
                <a:lnTo>
                  <a:pt x="5469744" y="5392128"/>
                </a:lnTo>
                <a:lnTo>
                  <a:pt x="5464854" y="5396267"/>
                </a:lnTo>
                <a:lnTo>
                  <a:pt x="5460340" y="5400029"/>
                </a:lnTo>
                <a:lnTo>
                  <a:pt x="5455826" y="5403790"/>
                </a:lnTo>
                <a:lnTo>
                  <a:pt x="5450559" y="5406801"/>
                </a:lnTo>
                <a:lnTo>
                  <a:pt x="5446045" y="5409811"/>
                </a:lnTo>
                <a:lnTo>
                  <a:pt x="5440778" y="5413573"/>
                </a:lnTo>
                <a:lnTo>
                  <a:pt x="5435888" y="5416957"/>
                </a:lnTo>
                <a:lnTo>
                  <a:pt x="5430997" y="5419591"/>
                </a:lnTo>
                <a:lnTo>
                  <a:pt x="5425732" y="5422600"/>
                </a:lnTo>
                <a:lnTo>
                  <a:pt x="5420464" y="5425611"/>
                </a:lnTo>
                <a:lnTo>
                  <a:pt x="5415197" y="5427869"/>
                </a:lnTo>
                <a:lnTo>
                  <a:pt x="5410308" y="5431253"/>
                </a:lnTo>
                <a:lnTo>
                  <a:pt x="5405041" y="5433511"/>
                </a:lnTo>
                <a:lnTo>
                  <a:pt x="5399022" y="5436520"/>
                </a:lnTo>
                <a:lnTo>
                  <a:pt x="5393379" y="5438400"/>
                </a:lnTo>
                <a:lnTo>
                  <a:pt x="5388111" y="5441411"/>
                </a:lnTo>
                <a:lnTo>
                  <a:pt x="5382844" y="5443668"/>
                </a:lnTo>
                <a:lnTo>
                  <a:pt x="5377201" y="5445548"/>
                </a:lnTo>
                <a:lnTo>
                  <a:pt x="5371183" y="5447805"/>
                </a:lnTo>
                <a:lnTo>
                  <a:pt x="5365538" y="5449687"/>
                </a:lnTo>
                <a:lnTo>
                  <a:pt x="5359896" y="5451568"/>
                </a:lnTo>
                <a:lnTo>
                  <a:pt x="5353502" y="5453448"/>
                </a:lnTo>
                <a:lnTo>
                  <a:pt x="5347858" y="5455330"/>
                </a:lnTo>
                <a:lnTo>
                  <a:pt x="5341464" y="5456459"/>
                </a:lnTo>
                <a:lnTo>
                  <a:pt x="5335445" y="5457962"/>
                </a:lnTo>
                <a:lnTo>
                  <a:pt x="5329426" y="5459468"/>
                </a:lnTo>
                <a:lnTo>
                  <a:pt x="5322654" y="5461725"/>
                </a:lnTo>
                <a:lnTo>
                  <a:pt x="5316634" y="5463229"/>
                </a:lnTo>
                <a:lnTo>
                  <a:pt x="5309863" y="5463982"/>
                </a:lnTo>
                <a:lnTo>
                  <a:pt x="5303468" y="5465110"/>
                </a:lnTo>
                <a:lnTo>
                  <a:pt x="5296697" y="5465863"/>
                </a:lnTo>
                <a:lnTo>
                  <a:pt x="5290302" y="5466990"/>
                </a:lnTo>
                <a:lnTo>
                  <a:pt x="5283154" y="5467367"/>
                </a:lnTo>
                <a:lnTo>
                  <a:pt x="5276758" y="5466992"/>
                </a:lnTo>
                <a:lnTo>
                  <a:pt x="5269610" y="5467367"/>
                </a:lnTo>
                <a:lnTo>
                  <a:pt x="5262838" y="5468120"/>
                </a:lnTo>
                <a:lnTo>
                  <a:pt x="5257572" y="5468120"/>
                </a:lnTo>
                <a:lnTo>
                  <a:pt x="5253059" y="5468120"/>
                </a:lnTo>
                <a:lnTo>
                  <a:pt x="5250802" y="5468871"/>
                </a:lnTo>
                <a:lnTo>
                  <a:pt x="5248543" y="5468120"/>
                </a:lnTo>
                <a:lnTo>
                  <a:pt x="5241021" y="5468120"/>
                </a:lnTo>
                <a:lnTo>
                  <a:pt x="5233497" y="5468120"/>
                </a:lnTo>
                <a:lnTo>
                  <a:pt x="5225972" y="5467368"/>
                </a:lnTo>
                <a:lnTo>
                  <a:pt x="5217695" y="5466615"/>
                </a:lnTo>
                <a:lnTo>
                  <a:pt x="5210172" y="5465862"/>
                </a:lnTo>
                <a:lnTo>
                  <a:pt x="5202649" y="5464357"/>
                </a:lnTo>
                <a:lnTo>
                  <a:pt x="5193996" y="5463229"/>
                </a:lnTo>
                <a:lnTo>
                  <a:pt x="5186097" y="5462101"/>
                </a:lnTo>
                <a:lnTo>
                  <a:pt x="5177442" y="5460220"/>
                </a:lnTo>
                <a:lnTo>
                  <a:pt x="5168790" y="5458339"/>
                </a:lnTo>
                <a:lnTo>
                  <a:pt x="5159763" y="5455329"/>
                </a:lnTo>
                <a:lnTo>
                  <a:pt x="5150734" y="5453072"/>
                </a:lnTo>
                <a:lnTo>
                  <a:pt x="5141329" y="5450438"/>
                </a:lnTo>
                <a:lnTo>
                  <a:pt x="5131925" y="5446300"/>
                </a:lnTo>
                <a:lnTo>
                  <a:pt x="5126658" y="5444796"/>
                </a:lnTo>
                <a:lnTo>
                  <a:pt x="5121391" y="5442538"/>
                </a:lnTo>
                <a:lnTo>
                  <a:pt x="5116125" y="5440281"/>
                </a:lnTo>
                <a:lnTo>
                  <a:pt x="5111609" y="5438779"/>
                </a:lnTo>
                <a:lnTo>
                  <a:pt x="5105965" y="5435391"/>
                </a:lnTo>
                <a:lnTo>
                  <a:pt x="5100324" y="5432757"/>
                </a:lnTo>
                <a:lnTo>
                  <a:pt x="5095057" y="5430500"/>
                </a:lnTo>
                <a:lnTo>
                  <a:pt x="5089414" y="5427868"/>
                </a:lnTo>
                <a:lnTo>
                  <a:pt x="5083019" y="5423730"/>
                </a:lnTo>
                <a:lnTo>
                  <a:pt x="5076999" y="5420720"/>
                </a:lnTo>
                <a:lnTo>
                  <a:pt x="5070605" y="5417334"/>
                </a:lnTo>
                <a:lnTo>
                  <a:pt x="5064586" y="5412819"/>
                </a:lnTo>
                <a:lnTo>
                  <a:pt x="5057062" y="5408305"/>
                </a:lnTo>
                <a:lnTo>
                  <a:pt x="5050290" y="5403038"/>
                </a:lnTo>
                <a:lnTo>
                  <a:pt x="5042390" y="5397395"/>
                </a:lnTo>
                <a:lnTo>
                  <a:pt x="5035619" y="5392128"/>
                </a:lnTo>
                <a:lnTo>
                  <a:pt x="5023580" y="5382347"/>
                </a:lnTo>
                <a:lnTo>
                  <a:pt x="5012671" y="5372191"/>
                </a:lnTo>
                <a:lnTo>
                  <a:pt x="5001761" y="5361282"/>
                </a:lnTo>
                <a:lnTo>
                  <a:pt x="4991228" y="5349995"/>
                </a:lnTo>
                <a:lnTo>
                  <a:pt x="4979190" y="5335700"/>
                </a:lnTo>
                <a:lnTo>
                  <a:pt x="4967903" y="5319899"/>
                </a:lnTo>
                <a:lnTo>
                  <a:pt x="4956994" y="5304476"/>
                </a:lnTo>
                <a:lnTo>
                  <a:pt x="4947589" y="5288300"/>
                </a:lnTo>
                <a:lnTo>
                  <a:pt x="4940441" y="5275133"/>
                </a:lnTo>
                <a:lnTo>
                  <a:pt x="4934046" y="5261215"/>
                </a:lnTo>
                <a:lnTo>
                  <a:pt x="4927652" y="5247295"/>
                </a:lnTo>
                <a:lnTo>
                  <a:pt x="4923137" y="5232999"/>
                </a:lnTo>
                <a:lnTo>
                  <a:pt x="4920128" y="5224723"/>
                </a:lnTo>
                <a:lnTo>
                  <a:pt x="4917494" y="5216071"/>
                </a:lnTo>
                <a:lnTo>
                  <a:pt x="4915236" y="5207042"/>
                </a:lnTo>
                <a:lnTo>
                  <a:pt x="4912603" y="5198390"/>
                </a:lnTo>
                <a:lnTo>
                  <a:pt x="4911474" y="5191241"/>
                </a:lnTo>
                <a:lnTo>
                  <a:pt x="4909593" y="5184095"/>
                </a:lnTo>
                <a:lnTo>
                  <a:pt x="4908843" y="5177323"/>
                </a:lnTo>
                <a:lnTo>
                  <a:pt x="4907336" y="5170551"/>
                </a:lnTo>
                <a:lnTo>
                  <a:pt x="4905832" y="5157761"/>
                </a:lnTo>
                <a:lnTo>
                  <a:pt x="4904703" y="5146099"/>
                </a:lnTo>
                <a:lnTo>
                  <a:pt x="4904328" y="5135190"/>
                </a:lnTo>
                <a:lnTo>
                  <a:pt x="4904328" y="5123903"/>
                </a:lnTo>
                <a:lnTo>
                  <a:pt x="4903575" y="5121645"/>
                </a:lnTo>
                <a:lnTo>
                  <a:pt x="4904328" y="5119388"/>
                </a:lnTo>
                <a:lnTo>
                  <a:pt x="4904328" y="5111865"/>
                </a:lnTo>
                <a:lnTo>
                  <a:pt x="4904328" y="5104342"/>
                </a:lnTo>
                <a:lnTo>
                  <a:pt x="4905079" y="5094561"/>
                </a:lnTo>
                <a:lnTo>
                  <a:pt x="4905079" y="5085532"/>
                </a:lnTo>
                <a:lnTo>
                  <a:pt x="4906584" y="5076502"/>
                </a:lnTo>
                <a:lnTo>
                  <a:pt x="4907712" y="5067850"/>
                </a:lnTo>
                <a:lnTo>
                  <a:pt x="4909217" y="5059575"/>
                </a:lnTo>
                <a:lnTo>
                  <a:pt x="4910723" y="5051297"/>
                </a:lnTo>
                <a:lnTo>
                  <a:pt x="4912228" y="5043774"/>
                </a:lnTo>
                <a:lnTo>
                  <a:pt x="4914109" y="5035875"/>
                </a:lnTo>
                <a:lnTo>
                  <a:pt x="4915989" y="5028727"/>
                </a:lnTo>
                <a:lnTo>
                  <a:pt x="4917871" y="5020828"/>
                </a:lnTo>
                <a:lnTo>
                  <a:pt x="4920127" y="5014055"/>
                </a:lnTo>
                <a:lnTo>
                  <a:pt x="4922760" y="5006908"/>
                </a:lnTo>
                <a:lnTo>
                  <a:pt x="4925017" y="5000136"/>
                </a:lnTo>
                <a:lnTo>
                  <a:pt x="4928026" y="4993364"/>
                </a:lnTo>
                <a:lnTo>
                  <a:pt x="4930284" y="4987347"/>
                </a:lnTo>
                <a:lnTo>
                  <a:pt x="4933295" y="4980573"/>
                </a:lnTo>
                <a:lnTo>
                  <a:pt x="4935929" y="4974178"/>
                </a:lnTo>
                <a:lnTo>
                  <a:pt x="4938185" y="4968159"/>
                </a:lnTo>
                <a:lnTo>
                  <a:pt x="4941570" y="4961765"/>
                </a:lnTo>
                <a:lnTo>
                  <a:pt x="4944204" y="4956121"/>
                </a:lnTo>
                <a:lnTo>
                  <a:pt x="4947589" y="4949727"/>
                </a:lnTo>
                <a:lnTo>
                  <a:pt x="4950976" y="4944835"/>
                </a:lnTo>
                <a:lnTo>
                  <a:pt x="4953987" y="4938816"/>
                </a:lnTo>
                <a:lnTo>
                  <a:pt x="4957748" y="4933550"/>
                </a:lnTo>
                <a:lnTo>
                  <a:pt x="4961132" y="4927907"/>
                </a:lnTo>
                <a:lnTo>
                  <a:pt x="4964517" y="4923016"/>
                </a:lnTo>
                <a:lnTo>
                  <a:pt x="4967903" y="4918125"/>
                </a:lnTo>
                <a:lnTo>
                  <a:pt x="4972042" y="4912483"/>
                </a:lnTo>
                <a:lnTo>
                  <a:pt x="4975804" y="4907968"/>
                </a:lnTo>
                <a:lnTo>
                  <a:pt x="4979189" y="4903077"/>
                </a:lnTo>
                <a:lnTo>
                  <a:pt x="4983327" y="4898187"/>
                </a:lnTo>
                <a:lnTo>
                  <a:pt x="4987089" y="4893672"/>
                </a:lnTo>
                <a:lnTo>
                  <a:pt x="4990852" y="4889158"/>
                </a:lnTo>
                <a:lnTo>
                  <a:pt x="4995742" y="4884268"/>
                </a:lnTo>
                <a:lnTo>
                  <a:pt x="4999127" y="4879377"/>
                </a:lnTo>
                <a:lnTo>
                  <a:pt x="5003266" y="4875240"/>
                </a:lnTo>
                <a:lnTo>
                  <a:pt x="5007403" y="4871101"/>
                </a:lnTo>
                <a:lnTo>
                  <a:pt x="5011918" y="4866587"/>
                </a:lnTo>
                <a:lnTo>
                  <a:pt x="5016056" y="4862448"/>
                </a:lnTo>
                <a:lnTo>
                  <a:pt x="5020946" y="4859062"/>
                </a:lnTo>
                <a:lnTo>
                  <a:pt x="5025461" y="4855300"/>
                </a:lnTo>
                <a:lnTo>
                  <a:pt x="5029975" y="4850787"/>
                </a:lnTo>
                <a:lnTo>
                  <a:pt x="5034113" y="4847402"/>
                </a:lnTo>
                <a:lnTo>
                  <a:pt x="5038627" y="4843640"/>
                </a:lnTo>
                <a:lnTo>
                  <a:pt x="5043518" y="4840254"/>
                </a:lnTo>
                <a:lnTo>
                  <a:pt x="5048409" y="4836868"/>
                </a:lnTo>
                <a:lnTo>
                  <a:pt x="5053300" y="4832730"/>
                </a:lnTo>
                <a:lnTo>
                  <a:pt x="5058190" y="4830096"/>
                </a:lnTo>
                <a:lnTo>
                  <a:pt x="5063080" y="4826711"/>
                </a:lnTo>
                <a:lnTo>
                  <a:pt x="5067973" y="4823325"/>
                </a:lnTo>
                <a:lnTo>
                  <a:pt x="5072862" y="4820692"/>
                </a:lnTo>
                <a:lnTo>
                  <a:pt x="5078129" y="4817683"/>
                </a:lnTo>
                <a:lnTo>
                  <a:pt x="5083395" y="4813921"/>
                </a:lnTo>
                <a:lnTo>
                  <a:pt x="5088661" y="4811664"/>
                </a:lnTo>
                <a:lnTo>
                  <a:pt x="5093930" y="4808653"/>
                </a:lnTo>
                <a:lnTo>
                  <a:pt x="5098819" y="4806020"/>
                </a:lnTo>
                <a:lnTo>
                  <a:pt x="5104462" y="4803387"/>
                </a:lnTo>
                <a:lnTo>
                  <a:pt x="5109729" y="4801130"/>
                </a:lnTo>
                <a:lnTo>
                  <a:pt x="5115747" y="4798873"/>
                </a:lnTo>
                <a:lnTo>
                  <a:pt x="5121014" y="4796615"/>
                </a:lnTo>
                <a:lnTo>
                  <a:pt x="5127409" y="4793981"/>
                </a:lnTo>
                <a:lnTo>
                  <a:pt x="5132301" y="4791348"/>
                </a:lnTo>
                <a:lnTo>
                  <a:pt x="5137943" y="4789467"/>
                </a:lnTo>
                <a:lnTo>
                  <a:pt x="5143963" y="4787210"/>
                </a:lnTo>
                <a:lnTo>
                  <a:pt x="5149981" y="4785705"/>
                </a:lnTo>
                <a:lnTo>
                  <a:pt x="5155624" y="4783826"/>
                </a:lnTo>
                <a:lnTo>
                  <a:pt x="5162020" y="4782696"/>
                </a:lnTo>
                <a:lnTo>
                  <a:pt x="5168416" y="4780816"/>
                </a:lnTo>
                <a:lnTo>
                  <a:pt x="5174434" y="4779310"/>
                </a:lnTo>
                <a:lnTo>
                  <a:pt x="5180452" y="4777806"/>
                </a:lnTo>
                <a:lnTo>
                  <a:pt x="5186849" y="4776678"/>
                </a:lnTo>
                <a:lnTo>
                  <a:pt x="5193243" y="4775549"/>
                </a:lnTo>
                <a:lnTo>
                  <a:pt x="5200015" y="4774796"/>
                </a:lnTo>
                <a:lnTo>
                  <a:pt x="5206033" y="4773291"/>
                </a:lnTo>
                <a:lnTo>
                  <a:pt x="5213182" y="4772916"/>
                </a:lnTo>
                <a:lnTo>
                  <a:pt x="5219577" y="4771788"/>
                </a:lnTo>
                <a:lnTo>
                  <a:pt x="5226724" y="4771410"/>
                </a:lnTo>
                <a:lnTo>
                  <a:pt x="5233872" y="4771035"/>
                </a:lnTo>
                <a:lnTo>
                  <a:pt x="5240267" y="4770659"/>
                </a:lnTo>
                <a:close/>
                <a:moveTo>
                  <a:pt x="0" y="0"/>
                </a:moveTo>
                <a:lnTo>
                  <a:pt x="980772" y="0"/>
                </a:lnTo>
                <a:lnTo>
                  <a:pt x="979759" y="1288"/>
                </a:lnTo>
                <a:lnTo>
                  <a:pt x="970339" y="15230"/>
                </a:lnTo>
                <a:lnTo>
                  <a:pt x="960920" y="29170"/>
                </a:lnTo>
                <a:lnTo>
                  <a:pt x="953008" y="43864"/>
                </a:lnTo>
                <a:lnTo>
                  <a:pt x="945472" y="58936"/>
                </a:lnTo>
                <a:lnTo>
                  <a:pt x="937559" y="76646"/>
                </a:lnTo>
                <a:lnTo>
                  <a:pt x="931154" y="94356"/>
                </a:lnTo>
                <a:lnTo>
                  <a:pt x="925126" y="112443"/>
                </a:lnTo>
                <a:lnTo>
                  <a:pt x="919852" y="130529"/>
                </a:lnTo>
                <a:lnTo>
                  <a:pt x="916461" y="150500"/>
                </a:lnTo>
                <a:lnTo>
                  <a:pt x="913447" y="169338"/>
                </a:lnTo>
                <a:lnTo>
                  <a:pt x="912318" y="189308"/>
                </a:lnTo>
                <a:lnTo>
                  <a:pt x="911189" y="209278"/>
                </a:lnTo>
                <a:lnTo>
                  <a:pt x="911567" y="229249"/>
                </a:lnTo>
                <a:lnTo>
                  <a:pt x="913451" y="249219"/>
                </a:lnTo>
                <a:lnTo>
                  <a:pt x="916466" y="268814"/>
                </a:lnTo>
                <a:lnTo>
                  <a:pt x="920235" y="287654"/>
                </a:lnTo>
                <a:lnTo>
                  <a:pt x="924756" y="306493"/>
                </a:lnTo>
                <a:lnTo>
                  <a:pt x="931163" y="324957"/>
                </a:lnTo>
                <a:lnTo>
                  <a:pt x="937568" y="342666"/>
                </a:lnTo>
                <a:lnTo>
                  <a:pt x="945105" y="360000"/>
                </a:lnTo>
                <a:lnTo>
                  <a:pt x="953020" y="375451"/>
                </a:lnTo>
                <a:lnTo>
                  <a:pt x="960932" y="390145"/>
                </a:lnTo>
                <a:lnTo>
                  <a:pt x="970353" y="404086"/>
                </a:lnTo>
                <a:lnTo>
                  <a:pt x="979773" y="417276"/>
                </a:lnTo>
                <a:lnTo>
                  <a:pt x="987686" y="428201"/>
                </a:lnTo>
                <a:lnTo>
                  <a:pt x="996354" y="438376"/>
                </a:lnTo>
                <a:lnTo>
                  <a:pt x="1005398" y="448174"/>
                </a:lnTo>
                <a:lnTo>
                  <a:pt x="1014817" y="457595"/>
                </a:lnTo>
                <a:lnTo>
                  <a:pt x="1022730" y="465506"/>
                </a:lnTo>
                <a:lnTo>
                  <a:pt x="1031397" y="473419"/>
                </a:lnTo>
                <a:lnTo>
                  <a:pt x="1040441" y="480956"/>
                </a:lnTo>
                <a:lnTo>
                  <a:pt x="1049484" y="487739"/>
                </a:lnTo>
                <a:lnTo>
                  <a:pt x="1057397" y="494147"/>
                </a:lnTo>
                <a:lnTo>
                  <a:pt x="1066441" y="500173"/>
                </a:lnTo>
                <a:lnTo>
                  <a:pt x="1075107" y="505826"/>
                </a:lnTo>
                <a:lnTo>
                  <a:pt x="1084151" y="511102"/>
                </a:lnTo>
                <a:lnTo>
                  <a:pt x="1092439" y="515626"/>
                </a:lnTo>
                <a:lnTo>
                  <a:pt x="1101107" y="520525"/>
                </a:lnTo>
                <a:lnTo>
                  <a:pt x="1109774" y="524669"/>
                </a:lnTo>
                <a:lnTo>
                  <a:pt x="1118816" y="529188"/>
                </a:lnTo>
                <a:lnTo>
                  <a:pt x="1127483" y="532581"/>
                </a:lnTo>
                <a:lnTo>
                  <a:pt x="1135774" y="536351"/>
                </a:lnTo>
                <a:lnTo>
                  <a:pt x="1144063" y="539364"/>
                </a:lnTo>
                <a:lnTo>
                  <a:pt x="1153106" y="542380"/>
                </a:lnTo>
                <a:lnTo>
                  <a:pt x="1162150" y="544639"/>
                </a:lnTo>
                <a:lnTo>
                  <a:pt x="1170439" y="547655"/>
                </a:lnTo>
                <a:lnTo>
                  <a:pt x="1179106" y="549539"/>
                </a:lnTo>
                <a:lnTo>
                  <a:pt x="1188147" y="551800"/>
                </a:lnTo>
                <a:lnTo>
                  <a:pt x="1197193" y="553307"/>
                </a:lnTo>
                <a:lnTo>
                  <a:pt x="1204728" y="554814"/>
                </a:lnTo>
                <a:lnTo>
                  <a:pt x="1213770" y="556322"/>
                </a:lnTo>
                <a:lnTo>
                  <a:pt x="1222438" y="557454"/>
                </a:lnTo>
                <a:lnTo>
                  <a:pt x="1231480" y="557454"/>
                </a:lnTo>
                <a:lnTo>
                  <a:pt x="1240147" y="558583"/>
                </a:lnTo>
                <a:lnTo>
                  <a:pt x="1248814" y="558963"/>
                </a:lnTo>
                <a:lnTo>
                  <a:pt x="1257105" y="558962"/>
                </a:lnTo>
                <a:lnTo>
                  <a:pt x="1261624" y="559715"/>
                </a:lnTo>
                <a:lnTo>
                  <a:pt x="1292147" y="559339"/>
                </a:lnTo>
                <a:lnTo>
                  <a:pt x="1327188" y="558965"/>
                </a:lnTo>
                <a:lnTo>
                  <a:pt x="1361100" y="559721"/>
                </a:lnTo>
                <a:lnTo>
                  <a:pt x="1396142" y="559343"/>
                </a:lnTo>
                <a:lnTo>
                  <a:pt x="1431186" y="559722"/>
                </a:lnTo>
                <a:lnTo>
                  <a:pt x="1465474" y="559345"/>
                </a:lnTo>
                <a:lnTo>
                  <a:pt x="1500139" y="559348"/>
                </a:lnTo>
                <a:lnTo>
                  <a:pt x="1535181" y="558972"/>
                </a:lnTo>
                <a:lnTo>
                  <a:pt x="1569471" y="559349"/>
                </a:lnTo>
                <a:lnTo>
                  <a:pt x="1604514" y="559727"/>
                </a:lnTo>
                <a:lnTo>
                  <a:pt x="1639178" y="559729"/>
                </a:lnTo>
                <a:lnTo>
                  <a:pt x="1673468" y="559354"/>
                </a:lnTo>
                <a:lnTo>
                  <a:pt x="1708511" y="558978"/>
                </a:lnTo>
                <a:lnTo>
                  <a:pt x="1742422" y="559732"/>
                </a:lnTo>
                <a:lnTo>
                  <a:pt x="1777464" y="559357"/>
                </a:lnTo>
                <a:lnTo>
                  <a:pt x="1812506" y="559734"/>
                </a:lnTo>
                <a:lnTo>
                  <a:pt x="1847173" y="559736"/>
                </a:lnTo>
                <a:lnTo>
                  <a:pt x="1881462" y="559359"/>
                </a:lnTo>
                <a:lnTo>
                  <a:pt x="1916503" y="558984"/>
                </a:lnTo>
                <a:lnTo>
                  <a:pt x="1950793" y="559363"/>
                </a:lnTo>
                <a:lnTo>
                  <a:pt x="1985834" y="559741"/>
                </a:lnTo>
                <a:lnTo>
                  <a:pt x="2020501" y="559743"/>
                </a:lnTo>
                <a:lnTo>
                  <a:pt x="2055166" y="559743"/>
                </a:lnTo>
                <a:lnTo>
                  <a:pt x="2089832" y="558991"/>
                </a:lnTo>
                <a:lnTo>
                  <a:pt x="2124497" y="558991"/>
                </a:lnTo>
                <a:lnTo>
                  <a:pt x="2159163" y="559747"/>
                </a:lnTo>
                <a:lnTo>
                  <a:pt x="2193830" y="559747"/>
                </a:lnTo>
                <a:lnTo>
                  <a:pt x="2228494" y="559750"/>
                </a:lnTo>
                <a:lnTo>
                  <a:pt x="2263161" y="559750"/>
                </a:lnTo>
                <a:lnTo>
                  <a:pt x="2297825" y="558999"/>
                </a:lnTo>
                <a:lnTo>
                  <a:pt x="2332868" y="559376"/>
                </a:lnTo>
                <a:lnTo>
                  <a:pt x="2367157" y="559754"/>
                </a:lnTo>
                <a:lnTo>
                  <a:pt x="2398056" y="559754"/>
                </a:lnTo>
                <a:lnTo>
                  <a:pt x="2401821" y="559754"/>
                </a:lnTo>
                <a:lnTo>
                  <a:pt x="2436488" y="559755"/>
                </a:lnTo>
                <a:lnTo>
                  <a:pt x="2471153" y="559758"/>
                </a:lnTo>
                <a:lnTo>
                  <a:pt x="2505819" y="559004"/>
                </a:lnTo>
                <a:lnTo>
                  <a:pt x="2540486" y="559761"/>
                </a:lnTo>
                <a:lnTo>
                  <a:pt x="2575150" y="559760"/>
                </a:lnTo>
                <a:lnTo>
                  <a:pt x="2609816" y="559763"/>
                </a:lnTo>
                <a:lnTo>
                  <a:pt x="2644481" y="559764"/>
                </a:lnTo>
                <a:lnTo>
                  <a:pt x="2679147" y="559011"/>
                </a:lnTo>
                <a:lnTo>
                  <a:pt x="2714190" y="559389"/>
                </a:lnTo>
                <a:lnTo>
                  <a:pt x="2748478" y="559767"/>
                </a:lnTo>
                <a:lnTo>
                  <a:pt x="2783144" y="559769"/>
                </a:lnTo>
                <a:lnTo>
                  <a:pt x="2817810" y="559769"/>
                </a:lnTo>
                <a:lnTo>
                  <a:pt x="2852851" y="560147"/>
                </a:lnTo>
                <a:lnTo>
                  <a:pt x="2887520" y="559396"/>
                </a:lnTo>
                <a:lnTo>
                  <a:pt x="2922182" y="559397"/>
                </a:lnTo>
                <a:lnTo>
                  <a:pt x="2956472" y="559774"/>
                </a:lnTo>
                <a:lnTo>
                  <a:pt x="2991137" y="559775"/>
                </a:lnTo>
                <a:lnTo>
                  <a:pt x="3026180" y="560153"/>
                </a:lnTo>
                <a:lnTo>
                  <a:pt x="3061223" y="559778"/>
                </a:lnTo>
                <a:lnTo>
                  <a:pt x="3095512" y="559402"/>
                </a:lnTo>
                <a:lnTo>
                  <a:pt x="3130178" y="559403"/>
                </a:lnTo>
                <a:lnTo>
                  <a:pt x="3164466" y="559782"/>
                </a:lnTo>
                <a:lnTo>
                  <a:pt x="3199509" y="560159"/>
                </a:lnTo>
                <a:lnTo>
                  <a:pt x="3234175" y="560160"/>
                </a:lnTo>
                <a:lnTo>
                  <a:pt x="3269217" y="559785"/>
                </a:lnTo>
                <a:lnTo>
                  <a:pt x="3303506" y="559410"/>
                </a:lnTo>
                <a:lnTo>
                  <a:pt x="3338172" y="559411"/>
                </a:lnTo>
                <a:lnTo>
                  <a:pt x="3372460" y="559790"/>
                </a:lnTo>
                <a:lnTo>
                  <a:pt x="3407503" y="560166"/>
                </a:lnTo>
                <a:lnTo>
                  <a:pt x="3442545" y="559792"/>
                </a:lnTo>
                <a:lnTo>
                  <a:pt x="3477211" y="559793"/>
                </a:lnTo>
                <a:lnTo>
                  <a:pt x="3511500" y="559417"/>
                </a:lnTo>
                <a:lnTo>
                  <a:pt x="3545789" y="559795"/>
                </a:lnTo>
                <a:lnTo>
                  <a:pt x="3580831" y="560173"/>
                </a:lnTo>
                <a:lnTo>
                  <a:pt x="3615496" y="560174"/>
                </a:lnTo>
                <a:lnTo>
                  <a:pt x="3650538" y="559799"/>
                </a:lnTo>
                <a:lnTo>
                  <a:pt x="3684827" y="559424"/>
                </a:lnTo>
                <a:lnTo>
                  <a:pt x="3719493" y="559426"/>
                </a:lnTo>
                <a:lnTo>
                  <a:pt x="3754158" y="560179"/>
                </a:lnTo>
                <a:lnTo>
                  <a:pt x="3788825" y="560180"/>
                </a:lnTo>
                <a:lnTo>
                  <a:pt x="3823865" y="559805"/>
                </a:lnTo>
                <a:lnTo>
                  <a:pt x="3858532" y="559805"/>
                </a:lnTo>
                <a:lnTo>
                  <a:pt x="3892821" y="559430"/>
                </a:lnTo>
                <a:lnTo>
                  <a:pt x="3927864" y="559807"/>
                </a:lnTo>
                <a:lnTo>
                  <a:pt x="3962153" y="560187"/>
                </a:lnTo>
                <a:lnTo>
                  <a:pt x="3996817" y="560187"/>
                </a:lnTo>
                <a:lnTo>
                  <a:pt x="4031860" y="559812"/>
                </a:lnTo>
                <a:lnTo>
                  <a:pt x="4066903" y="560190"/>
                </a:lnTo>
                <a:lnTo>
                  <a:pt x="4101192" y="559814"/>
                </a:lnTo>
                <a:lnTo>
                  <a:pt x="4135857" y="559817"/>
                </a:lnTo>
                <a:lnTo>
                  <a:pt x="4170146" y="560193"/>
                </a:lnTo>
                <a:lnTo>
                  <a:pt x="4205189" y="559818"/>
                </a:lnTo>
                <a:lnTo>
                  <a:pt x="4239854" y="559820"/>
                </a:lnTo>
                <a:lnTo>
                  <a:pt x="4274897" y="560196"/>
                </a:lnTo>
                <a:lnTo>
                  <a:pt x="4309185" y="559822"/>
                </a:lnTo>
                <a:lnTo>
                  <a:pt x="4343473" y="560199"/>
                </a:lnTo>
                <a:lnTo>
                  <a:pt x="4378139" y="560200"/>
                </a:lnTo>
                <a:lnTo>
                  <a:pt x="4409790" y="559449"/>
                </a:lnTo>
                <a:lnTo>
                  <a:pt x="4413182" y="559825"/>
                </a:lnTo>
                <a:lnTo>
                  <a:pt x="4421849" y="560201"/>
                </a:lnTo>
                <a:lnTo>
                  <a:pt x="4430515" y="560579"/>
                </a:lnTo>
                <a:lnTo>
                  <a:pt x="4439559" y="561333"/>
                </a:lnTo>
                <a:lnTo>
                  <a:pt x="4447848" y="562087"/>
                </a:lnTo>
                <a:lnTo>
                  <a:pt x="4456514" y="563217"/>
                </a:lnTo>
                <a:lnTo>
                  <a:pt x="4465180" y="564349"/>
                </a:lnTo>
                <a:lnTo>
                  <a:pt x="4473848" y="566232"/>
                </a:lnTo>
                <a:lnTo>
                  <a:pt x="4482891" y="567740"/>
                </a:lnTo>
                <a:lnTo>
                  <a:pt x="4491556" y="569625"/>
                </a:lnTo>
                <a:lnTo>
                  <a:pt x="4500600" y="571885"/>
                </a:lnTo>
                <a:lnTo>
                  <a:pt x="4508512" y="573771"/>
                </a:lnTo>
                <a:lnTo>
                  <a:pt x="4517179" y="576408"/>
                </a:lnTo>
                <a:lnTo>
                  <a:pt x="4526222" y="580176"/>
                </a:lnTo>
                <a:lnTo>
                  <a:pt x="4534889" y="582814"/>
                </a:lnTo>
                <a:lnTo>
                  <a:pt x="4543179" y="586583"/>
                </a:lnTo>
                <a:lnTo>
                  <a:pt x="4552224" y="589596"/>
                </a:lnTo>
                <a:lnTo>
                  <a:pt x="4561265" y="594119"/>
                </a:lnTo>
                <a:lnTo>
                  <a:pt x="4569555" y="598640"/>
                </a:lnTo>
                <a:lnTo>
                  <a:pt x="4578599" y="603163"/>
                </a:lnTo>
                <a:lnTo>
                  <a:pt x="4586511" y="608062"/>
                </a:lnTo>
                <a:lnTo>
                  <a:pt x="4595555" y="613336"/>
                </a:lnTo>
                <a:lnTo>
                  <a:pt x="4604600" y="618613"/>
                </a:lnTo>
                <a:lnTo>
                  <a:pt x="4612889" y="625397"/>
                </a:lnTo>
                <a:lnTo>
                  <a:pt x="4621179" y="630670"/>
                </a:lnTo>
                <a:lnTo>
                  <a:pt x="4630599" y="637831"/>
                </a:lnTo>
                <a:lnTo>
                  <a:pt x="4639266" y="645743"/>
                </a:lnTo>
                <a:lnTo>
                  <a:pt x="4647554" y="653279"/>
                </a:lnTo>
                <a:lnTo>
                  <a:pt x="4656223" y="661192"/>
                </a:lnTo>
                <a:lnTo>
                  <a:pt x="4665265" y="670990"/>
                </a:lnTo>
                <a:lnTo>
                  <a:pt x="4674310" y="680786"/>
                </a:lnTo>
                <a:lnTo>
                  <a:pt x="4682599" y="689832"/>
                </a:lnTo>
                <a:lnTo>
                  <a:pt x="4690512" y="700758"/>
                </a:lnTo>
                <a:lnTo>
                  <a:pt x="4700687" y="714699"/>
                </a:lnTo>
                <a:lnTo>
                  <a:pt x="4708977" y="729020"/>
                </a:lnTo>
                <a:lnTo>
                  <a:pt x="4718021" y="743337"/>
                </a:lnTo>
                <a:lnTo>
                  <a:pt x="4725556" y="758410"/>
                </a:lnTo>
                <a:lnTo>
                  <a:pt x="4733471" y="776120"/>
                </a:lnTo>
                <a:lnTo>
                  <a:pt x="4739876" y="793830"/>
                </a:lnTo>
                <a:lnTo>
                  <a:pt x="4746283" y="812294"/>
                </a:lnTo>
                <a:lnTo>
                  <a:pt x="4750804" y="831133"/>
                </a:lnTo>
                <a:lnTo>
                  <a:pt x="4754950" y="850349"/>
                </a:lnTo>
                <a:lnTo>
                  <a:pt x="4757588" y="869568"/>
                </a:lnTo>
                <a:lnTo>
                  <a:pt x="4759097" y="889162"/>
                </a:lnTo>
                <a:lnTo>
                  <a:pt x="4760227" y="909886"/>
                </a:lnTo>
                <a:lnTo>
                  <a:pt x="4759099" y="929856"/>
                </a:lnTo>
                <a:lnTo>
                  <a:pt x="4757968" y="949825"/>
                </a:lnTo>
                <a:lnTo>
                  <a:pt x="4755331" y="969797"/>
                </a:lnTo>
                <a:lnTo>
                  <a:pt x="4751188" y="989012"/>
                </a:lnTo>
                <a:lnTo>
                  <a:pt x="4745913" y="1007852"/>
                </a:lnTo>
                <a:lnTo>
                  <a:pt x="4740262" y="1026316"/>
                </a:lnTo>
                <a:lnTo>
                  <a:pt x="4733480" y="1044402"/>
                </a:lnTo>
                <a:lnTo>
                  <a:pt x="4725567" y="1061357"/>
                </a:lnTo>
                <a:lnTo>
                  <a:pt x="4718031" y="1076429"/>
                </a:lnTo>
                <a:lnTo>
                  <a:pt x="4709742" y="1090747"/>
                </a:lnTo>
                <a:lnTo>
                  <a:pt x="4700323" y="1105443"/>
                </a:lnTo>
                <a:lnTo>
                  <a:pt x="4690527" y="1119006"/>
                </a:lnTo>
                <a:lnTo>
                  <a:pt x="4682615" y="1129180"/>
                </a:lnTo>
                <a:lnTo>
                  <a:pt x="4673948" y="1139353"/>
                </a:lnTo>
                <a:lnTo>
                  <a:pt x="4664906" y="1149150"/>
                </a:lnTo>
                <a:lnTo>
                  <a:pt x="4655485" y="1158568"/>
                </a:lnTo>
                <a:lnTo>
                  <a:pt x="4647572" y="1166481"/>
                </a:lnTo>
                <a:lnTo>
                  <a:pt x="4639284" y="1174018"/>
                </a:lnTo>
                <a:lnTo>
                  <a:pt x="4630994" y="1181552"/>
                </a:lnTo>
                <a:lnTo>
                  <a:pt x="4620822" y="1188711"/>
                </a:lnTo>
                <a:lnTo>
                  <a:pt x="4612909" y="1195117"/>
                </a:lnTo>
                <a:lnTo>
                  <a:pt x="4604619" y="1200391"/>
                </a:lnTo>
                <a:lnTo>
                  <a:pt x="4595576" y="1206421"/>
                </a:lnTo>
                <a:lnTo>
                  <a:pt x="4586532" y="1211696"/>
                </a:lnTo>
                <a:lnTo>
                  <a:pt x="4578244" y="1216216"/>
                </a:lnTo>
                <a:lnTo>
                  <a:pt x="4569578" y="1221116"/>
                </a:lnTo>
                <a:lnTo>
                  <a:pt x="4560912" y="1225261"/>
                </a:lnTo>
                <a:lnTo>
                  <a:pt x="4551867" y="1229781"/>
                </a:lnTo>
                <a:lnTo>
                  <a:pt x="4543203" y="1233173"/>
                </a:lnTo>
                <a:lnTo>
                  <a:pt x="4535289" y="1236563"/>
                </a:lnTo>
                <a:lnTo>
                  <a:pt x="4526624" y="1239955"/>
                </a:lnTo>
                <a:lnTo>
                  <a:pt x="4517202" y="1243345"/>
                </a:lnTo>
                <a:lnTo>
                  <a:pt x="4508912" y="1244851"/>
                </a:lnTo>
                <a:lnTo>
                  <a:pt x="4500625" y="1247866"/>
                </a:lnTo>
                <a:lnTo>
                  <a:pt x="4491582" y="1250126"/>
                </a:lnTo>
                <a:lnTo>
                  <a:pt x="4482915" y="1252011"/>
                </a:lnTo>
                <a:lnTo>
                  <a:pt x="4473872" y="1253515"/>
                </a:lnTo>
                <a:lnTo>
                  <a:pt x="4465581" y="1255778"/>
                </a:lnTo>
                <a:lnTo>
                  <a:pt x="4457292" y="1256530"/>
                </a:lnTo>
                <a:lnTo>
                  <a:pt x="4448248" y="1258037"/>
                </a:lnTo>
                <a:lnTo>
                  <a:pt x="4439206" y="1258037"/>
                </a:lnTo>
                <a:lnTo>
                  <a:pt x="4430540" y="1259168"/>
                </a:lnTo>
                <a:lnTo>
                  <a:pt x="4422251" y="1259167"/>
                </a:lnTo>
                <a:lnTo>
                  <a:pt x="4413208" y="1259920"/>
                </a:lnTo>
                <a:lnTo>
                  <a:pt x="4410569" y="1259544"/>
                </a:lnTo>
                <a:lnTo>
                  <a:pt x="4378542" y="1259919"/>
                </a:lnTo>
                <a:lnTo>
                  <a:pt x="4343875" y="1259919"/>
                </a:lnTo>
                <a:lnTo>
                  <a:pt x="4309210" y="1259163"/>
                </a:lnTo>
                <a:lnTo>
                  <a:pt x="4274922" y="1259540"/>
                </a:lnTo>
                <a:lnTo>
                  <a:pt x="4240256" y="1259538"/>
                </a:lnTo>
                <a:lnTo>
                  <a:pt x="4205214" y="1259913"/>
                </a:lnTo>
                <a:lnTo>
                  <a:pt x="4170547" y="1259912"/>
                </a:lnTo>
                <a:lnTo>
                  <a:pt x="4135505" y="1259534"/>
                </a:lnTo>
                <a:lnTo>
                  <a:pt x="4101593" y="1259533"/>
                </a:lnTo>
                <a:lnTo>
                  <a:pt x="4066927" y="1259532"/>
                </a:lnTo>
                <a:lnTo>
                  <a:pt x="4031885" y="1259907"/>
                </a:lnTo>
                <a:lnTo>
                  <a:pt x="3997218" y="1259905"/>
                </a:lnTo>
                <a:lnTo>
                  <a:pt x="3962176" y="1259528"/>
                </a:lnTo>
                <a:lnTo>
                  <a:pt x="3927511" y="1259526"/>
                </a:lnTo>
                <a:lnTo>
                  <a:pt x="3893598" y="1259526"/>
                </a:lnTo>
                <a:lnTo>
                  <a:pt x="3858934" y="1259524"/>
                </a:lnTo>
                <a:lnTo>
                  <a:pt x="3823891" y="1259899"/>
                </a:lnTo>
                <a:lnTo>
                  <a:pt x="3788849" y="1259522"/>
                </a:lnTo>
                <a:lnTo>
                  <a:pt x="3754182" y="1259521"/>
                </a:lnTo>
                <a:lnTo>
                  <a:pt x="3719894" y="1259141"/>
                </a:lnTo>
                <a:lnTo>
                  <a:pt x="3685606" y="1259519"/>
                </a:lnTo>
                <a:lnTo>
                  <a:pt x="3650563" y="1259894"/>
                </a:lnTo>
                <a:lnTo>
                  <a:pt x="3615521" y="1259515"/>
                </a:lnTo>
                <a:lnTo>
                  <a:pt x="3580856" y="1259514"/>
                </a:lnTo>
                <a:lnTo>
                  <a:pt x="3546189" y="1259513"/>
                </a:lnTo>
                <a:lnTo>
                  <a:pt x="3535639" y="1259514"/>
                </a:lnTo>
                <a:lnTo>
                  <a:pt x="3523581" y="1259512"/>
                </a:lnTo>
                <a:lnTo>
                  <a:pt x="3511899" y="1259889"/>
                </a:lnTo>
                <a:lnTo>
                  <a:pt x="3503236" y="1261018"/>
                </a:lnTo>
                <a:lnTo>
                  <a:pt x="3493815" y="1262149"/>
                </a:lnTo>
                <a:lnTo>
                  <a:pt x="3485524" y="1262903"/>
                </a:lnTo>
                <a:lnTo>
                  <a:pt x="3477236" y="1264408"/>
                </a:lnTo>
                <a:lnTo>
                  <a:pt x="3468569" y="1265539"/>
                </a:lnTo>
                <a:lnTo>
                  <a:pt x="3459525" y="1267799"/>
                </a:lnTo>
                <a:lnTo>
                  <a:pt x="3451237" y="1270060"/>
                </a:lnTo>
                <a:lnTo>
                  <a:pt x="3442570" y="1271944"/>
                </a:lnTo>
                <a:lnTo>
                  <a:pt x="3433525" y="1274205"/>
                </a:lnTo>
                <a:lnTo>
                  <a:pt x="3424860" y="1277595"/>
                </a:lnTo>
                <a:lnTo>
                  <a:pt x="3416194" y="1280233"/>
                </a:lnTo>
                <a:lnTo>
                  <a:pt x="3408281" y="1283623"/>
                </a:lnTo>
                <a:lnTo>
                  <a:pt x="3398485" y="1287391"/>
                </a:lnTo>
                <a:lnTo>
                  <a:pt x="3390194" y="1291158"/>
                </a:lnTo>
                <a:lnTo>
                  <a:pt x="3381529" y="1295302"/>
                </a:lnTo>
                <a:lnTo>
                  <a:pt x="3373239" y="1299825"/>
                </a:lnTo>
                <a:lnTo>
                  <a:pt x="3364197" y="1304346"/>
                </a:lnTo>
                <a:lnTo>
                  <a:pt x="3355529" y="1309244"/>
                </a:lnTo>
                <a:lnTo>
                  <a:pt x="3346862" y="1314896"/>
                </a:lnTo>
                <a:lnTo>
                  <a:pt x="3338574" y="1320171"/>
                </a:lnTo>
                <a:lnTo>
                  <a:pt x="3329532" y="1326199"/>
                </a:lnTo>
                <a:lnTo>
                  <a:pt x="3320489" y="1333734"/>
                </a:lnTo>
                <a:lnTo>
                  <a:pt x="3311822" y="1340140"/>
                </a:lnTo>
                <a:lnTo>
                  <a:pt x="3303534" y="1347676"/>
                </a:lnTo>
                <a:lnTo>
                  <a:pt x="3294867" y="1355588"/>
                </a:lnTo>
                <a:lnTo>
                  <a:pt x="3285825" y="1364631"/>
                </a:lnTo>
                <a:lnTo>
                  <a:pt x="3277535" y="1372920"/>
                </a:lnTo>
                <a:lnTo>
                  <a:pt x="3268869" y="1382340"/>
                </a:lnTo>
                <a:lnTo>
                  <a:pt x="3259826" y="1394398"/>
                </a:lnTo>
                <a:lnTo>
                  <a:pt x="3250782" y="1406455"/>
                </a:lnTo>
                <a:lnTo>
                  <a:pt x="3242117" y="1418889"/>
                </a:lnTo>
                <a:lnTo>
                  <a:pt x="3234582" y="1430947"/>
                </a:lnTo>
                <a:lnTo>
                  <a:pt x="3229306" y="1440742"/>
                </a:lnTo>
                <a:lnTo>
                  <a:pt x="3223655" y="1450163"/>
                </a:lnTo>
                <a:lnTo>
                  <a:pt x="3219510" y="1460337"/>
                </a:lnTo>
                <a:lnTo>
                  <a:pt x="3214612" y="1469757"/>
                </a:lnTo>
                <a:lnTo>
                  <a:pt x="3210467" y="1480683"/>
                </a:lnTo>
                <a:lnTo>
                  <a:pt x="3206323" y="1490103"/>
                </a:lnTo>
                <a:lnTo>
                  <a:pt x="3202932" y="1500275"/>
                </a:lnTo>
                <a:lnTo>
                  <a:pt x="3199542" y="1511204"/>
                </a:lnTo>
                <a:lnTo>
                  <a:pt x="3196151" y="1522884"/>
                </a:lnTo>
                <a:lnTo>
                  <a:pt x="3193513" y="1535319"/>
                </a:lnTo>
                <a:lnTo>
                  <a:pt x="3191254" y="1546623"/>
                </a:lnTo>
                <a:lnTo>
                  <a:pt x="3189369" y="1559057"/>
                </a:lnTo>
                <a:lnTo>
                  <a:pt x="3187863" y="1571867"/>
                </a:lnTo>
                <a:lnTo>
                  <a:pt x="3187109" y="1583926"/>
                </a:lnTo>
                <a:lnTo>
                  <a:pt x="3185980" y="1596359"/>
                </a:lnTo>
                <a:lnTo>
                  <a:pt x="3185981" y="1609172"/>
                </a:lnTo>
                <a:lnTo>
                  <a:pt x="3185227" y="1621983"/>
                </a:lnTo>
                <a:lnTo>
                  <a:pt x="3186735" y="1634795"/>
                </a:lnTo>
                <a:lnTo>
                  <a:pt x="3187865" y="1647227"/>
                </a:lnTo>
                <a:lnTo>
                  <a:pt x="3188997" y="1659663"/>
                </a:lnTo>
                <a:lnTo>
                  <a:pt x="3191257" y="1671720"/>
                </a:lnTo>
                <a:lnTo>
                  <a:pt x="3193519" y="1683777"/>
                </a:lnTo>
                <a:lnTo>
                  <a:pt x="3196534" y="1695835"/>
                </a:lnTo>
                <a:lnTo>
                  <a:pt x="3199549" y="1707894"/>
                </a:lnTo>
                <a:lnTo>
                  <a:pt x="3202941" y="1717313"/>
                </a:lnTo>
                <a:lnTo>
                  <a:pt x="3206332" y="1728240"/>
                </a:lnTo>
                <a:lnTo>
                  <a:pt x="3210476" y="1738416"/>
                </a:lnTo>
                <a:lnTo>
                  <a:pt x="3214246" y="1748965"/>
                </a:lnTo>
                <a:lnTo>
                  <a:pt x="3219521" y="1758762"/>
                </a:lnTo>
                <a:lnTo>
                  <a:pt x="3223665" y="1768183"/>
                </a:lnTo>
                <a:lnTo>
                  <a:pt x="3229318" y="1777601"/>
                </a:lnTo>
                <a:lnTo>
                  <a:pt x="3233840" y="1787399"/>
                </a:lnTo>
                <a:lnTo>
                  <a:pt x="3242131" y="1800210"/>
                </a:lnTo>
                <a:lnTo>
                  <a:pt x="3250420" y="1812269"/>
                </a:lnTo>
                <a:lnTo>
                  <a:pt x="3259840" y="1824704"/>
                </a:lnTo>
                <a:lnTo>
                  <a:pt x="3269260" y="1835631"/>
                </a:lnTo>
                <a:lnTo>
                  <a:pt x="3276800" y="1845429"/>
                </a:lnTo>
                <a:lnTo>
                  <a:pt x="3285841" y="1854470"/>
                </a:lnTo>
                <a:lnTo>
                  <a:pt x="3294509" y="1863138"/>
                </a:lnTo>
                <a:lnTo>
                  <a:pt x="3303928" y="1871052"/>
                </a:lnTo>
                <a:lnTo>
                  <a:pt x="3312219" y="1878588"/>
                </a:lnTo>
                <a:lnTo>
                  <a:pt x="3320507" y="1885371"/>
                </a:lnTo>
                <a:lnTo>
                  <a:pt x="3329552" y="1892154"/>
                </a:lnTo>
                <a:lnTo>
                  <a:pt x="3338593" y="1898182"/>
                </a:lnTo>
                <a:lnTo>
                  <a:pt x="3346884" y="1904212"/>
                </a:lnTo>
                <a:lnTo>
                  <a:pt x="3355175" y="1909487"/>
                </a:lnTo>
                <a:lnTo>
                  <a:pt x="3363841" y="1914386"/>
                </a:lnTo>
                <a:lnTo>
                  <a:pt x="3373261" y="1919286"/>
                </a:lnTo>
                <a:lnTo>
                  <a:pt x="3381174" y="1923429"/>
                </a:lnTo>
                <a:lnTo>
                  <a:pt x="3390594" y="1927576"/>
                </a:lnTo>
                <a:lnTo>
                  <a:pt x="3398884" y="1931345"/>
                </a:lnTo>
                <a:lnTo>
                  <a:pt x="3407550" y="1934734"/>
                </a:lnTo>
                <a:lnTo>
                  <a:pt x="3416594" y="1938502"/>
                </a:lnTo>
                <a:lnTo>
                  <a:pt x="3424883" y="1941517"/>
                </a:lnTo>
                <a:lnTo>
                  <a:pt x="3433549" y="1944155"/>
                </a:lnTo>
                <a:lnTo>
                  <a:pt x="3442594" y="1947170"/>
                </a:lnTo>
                <a:lnTo>
                  <a:pt x="3451260" y="1949054"/>
                </a:lnTo>
                <a:lnTo>
                  <a:pt x="3459550" y="1950562"/>
                </a:lnTo>
                <a:lnTo>
                  <a:pt x="3468215" y="1952446"/>
                </a:lnTo>
                <a:lnTo>
                  <a:pt x="3477636" y="1954330"/>
                </a:lnTo>
                <a:lnTo>
                  <a:pt x="3486303" y="1955460"/>
                </a:lnTo>
                <a:lnTo>
                  <a:pt x="3494215" y="1956594"/>
                </a:lnTo>
                <a:lnTo>
                  <a:pt x="3503259" y="1958099"/>
                </a:lnTo>
                <a:lnTo>
                  <a:pt x="3511548" y="1958853"/>
                </a:lnTo>
                <a:lnTo>
                  <a:pt x="3523607" y="1959608"/>
                </a:lnTo>
                <a:lnTo>
                  <a:pt x="3536040" y="1959232"/>
                </a:lnTo>
                <a:lnTo>
                  <a:pt x="3546214" y="1959609"/>
                </a:lnTo>
                <a:lnTo>
                  <a:pt x="3581256" y="1959233"/>
                </a:lnTo>
                <a:lnTo>
                  <a:pt x="3615922" y="1959234"/>
                </a:lnTo>
                <a:lnTo>
                  <a:pt x="3650587" y="1959234"/>
                </a:lnTo>
                <a:lnTo>
                  <a:pt x="3685253" y="1959235"/>
                </a:lnTo>
                <a:lnTo>
                  <a:pt x="3719165" y="1959237"/>
                </a:lnTo>
                <a:lnTo>
                  <a:pt x="3754584" y="1959239"/>
                </a:lnTo>
                <a:lnTo>
                  <a:pt x="3789251" y="1959240"/>
                </a:lnTo>
                <a:lnTo>
                  <a:pt x="3823915" y="1959241"/>
                </a:lnTo>
                <a:lnTo>
                  <a:pt x="3858581" y="1959241"/>
                </a:lnTo>
                <a:lnTo>
                  <a:pt x="3893622" y="1959620"/>
                </a:lnTo>
                <a:lnTo>
                  <a:pt x="3927537" y="1959621"/>
                </a:lnTo>
                <a:lnTo>
                  <a:pt x="3962578" y="1959246"/>
                </a:lnTo>
                <a:lnTo>
                  <a:pt x="3997242" y="1959249"/>
                </a:lnTo>
                <a:lnTo>
                  <a:pt x="4031908" y="1959249"/>
                </a:lnTo>
                <a:lnTo>
                  <a:pt x="4066951" y="1959626"/>
                </a:lnTo>
                <a:lnTo>
                  <a:pt x="4101995" y="1959250"/>
                </a:lnTo>
                <a:lnTo>
                  <a:pt x="4135905" y="1959253"/>
                </a:lnTo>
                <a:lnTo>
                  <a:pt x="4170571" y="1959253"/>
                </a:lnTo>
                <a:lnTo>
                  <a:pt x="4191297" y="1959630"/>
                </a:lnTo>
                <a:lnTo>
                  <a:pt x="4198832" y="1959632"/>
                </a:lnTo>
                <a:lnTo>
                  <a:pt x="4205237" y="1959254"/>
                </a:lnTo>
                <a:lnTo>
                  <a:pt x="4214280" y="1960009"/>
                </a:lnTo>
                <a:lnTo>
                  <a:pt x="4222570" y="1960763"/>
                </a:lnTo>
                <a:lnTo>
                  <a:pt x="4231238" y="1961894"/>
                </a:lnTo>
                <a:lnTo>
                  <a:pt x="4239525" y="1962648"/>
                </a:lnTo>
                <a:lnTo>
                  <a:pt x="4248571" y="1964155"/>
                </a:lnTo>
                <a:lnTo>
                  <a:pt x="4257611" y="1965662"/>
                </a:lnTo>
                <a:lnTo>
                  <a:pt x="4266281" y="1967546"/>
                </a:lnTo>
                <a:lnTo>
                  <a:pt x="4274570" y="1969055"/>
                </a:lnTo>
                <a:lnTo>
                  <a:pt x="4283236" y="1971693"/>
                </a:lnTo>
                <a:lnTo>
                  <a:pt x="4292279" y="1973953"/>
                </a:lnTo>
                <a:lnTo>
                  <a:pt x="4300945" y="1976591"/>
                </a:lnTo>
                <a:lnTo>
                  <a:pt x="4309235" y="1979606"/>
                </a:lnTo>
                <a:lnTo>
                  <a:pt x="4318655" y="1982997"/>
                </a:lnTo>
                <a:lnTo>
                  <a:pt x="4326945" y="1986765"/>
                </a:lnTo>
                <a:lnTo>
                  <a:pt x="4335234" y="1990533"/>
                </a:lnTo>
                <a:lnTo>
                  <a:pt x="4343524" y="1994302"/>
                </a:lnTo>
                <a:lnTo>
                  <a:pt x="4353320" y="1998824"/>
                </a:lnTo>
                <a:lnTo>
                  <a:pt x="4361988" y="2003722"/>
                </a:lnTo>
                <a:lnTo>
                  <a:pt x="4370278" y="2008245"/>
                </a:lnTo>
                <a:lnTo>
                  <a:pt x="4379320" y="2013521"/>
                </a:lnTo>
                <a:lnTo>
                  <a:pt x="4387988" y="2019926"/>
                </a:lnTo>
                <a:lnTo>
                  <a:pt x="4396654" y="2025577"/>
                </a:lnTo>
                <a:lnTo>
                  <a:pt x="4405321" y="2031983"/>
                </a:lnTo>
                <a:lnTo>
                  <a:pt x="4413612" y="2038767"/>
                </a:lnTo>
                <a:lnTo>
                  <a:pt x="4422278" y="2046680"/>
                </a:lnTo>
                <a:lnTo>
                  <a:pt x="4431321" y="2054216"/>
                </a:lnTo>
                <a:lnTo>
                  <a:pt x="4439987" y="2062882"/>
                </a:lnTo>
                <a:lnTo>
                  <a:pt x="4448277" y="2071173"/>
                </a:lnTo>
                <a:lnTo>
                  <a:pt x="4457697" y="2082099"/>
                </a:lnTo>
                <a:lnTo>
                  <a:pt x="4466740" y="2092651"/>
                </a:lnTo>
                <a:lnTo>
                  <a:pt x="4475031" y="2103954"/>
                </a:lnTo>
                <a:lnTo>
                  <a:pt x="4482568" y="2115259"/>
                </a:lnTo>
                <a:lnTo>
                  <a:pt x="4493119" y="2131087"/>
                </a:lnTo>
                <a:lnTo>
                  <a:pt x="4502161" y="2147665"/>
                </a:lnTo>
                <a:lnTo>
                  <a:pt x="4510453" y="2164997"/>
                </a:lnTo>
                <a:lnTo>
                  <a:pt x="4517613" y="2181954"/>
                </a:lnTo>
                <a:lnTo>
                  <a:pt x="4522511" y="2196650"/>
                </a:lnTo>
                <a:lnTo>
                  <a:pt x="4527785" y="2212478"/>
                </a:lnTo>
                <a:lnTo>
                  <a:pt x="4531933" y="2227924"/>
                </a:lnTo>
                <a:lnTo>
                  <a:pt x="4535323" y="2243375"/>
                </a:lnTo>
                <a:lnTo>
                  <a:pt x="4537963" y="2259575"/>
                </a:lnTo>
                <a:lnTo>
                  <a:pt x="4539848" y="2275779"/>
                </a:lnTo>
                <a:lnTo>
                  <a:pt x="4541354" y="2292359"/>
                </a:lnTo>
                <a:lnTo>
                  <a:pt x="4540979" y="2309313"/>
                </a:lnTo>
                <a:lnTo>
                  <a:pt x="4541356" y="2326270"/>
                </a:lnTo>
                <a:lnTo>
                  <a:pt x="4539851" y="2342849"/>
                </a:lnTo>
                <a:lnTo>
                  <a:pt x="4537589" y="2358674"/>
                </a:lnTo>
                <a:lnTo>
                  <a:pt x="4535329" y="2375254"/>
                </a:lnTo>
                <a:lnTo>
                  <a:pt x="4531937" y="2390702"/>
                </a:lnTo>
                <a:lnTo>
                  <a:pt x="4527794" y="2406150"/>
                </a:lnTo>
                <a:lnTo>
                  <a:pt x="4522896" y="2421600"/>
                </a:lnTo>
                <a:lnTo>
                  <a:pt x="4517621" y="2436673"/>
                </a:lnTo>
                <a:lnTo>
                  <a:pt x="4510086" y="2454004"/>
                </a:lnTo>
                <a:lnTo>
                  <a:pt x="4502173" y="2470959"/>
                </a:lnTo>
                <a:lnTo>
                  <a:pt x="4493131" y="2487540"/>
                </a:lnTo>
                <a:lnTo>
                  <a:pt x="4482581" y="2503364"/>
                </a:lnTo>
                <a:lnTo>
                  <a:pt x="4475044" y="2514668"/>
                </a:lnTo>
                <a:lnTo>
                  <a:pt x="4466756" y="2525970"/>
                </a:lnTo>
                <a:lnTo>
                  <a:pt x="4457713" y="2536520"/>
                </a:lnTo>
                <a:lnTo>
                  <a:pt x="4448670" y="2547071"/>
                </a:lnTo>
                <a:lnTo>
                  <a:pt x="4440003" y="2555737"/>
                </a:lnTo>
                <a:lnTo>
                  <a:pt x="4431715" y="2564026"/>
                </a:lnTo>
                <a:lnTo>
                  <a:pt x="4422296" y="2571938"/>
                </a:lnTo>
                <a:lnTo>
                  <a:pt x="4413631" y="2579852"/>
                </a:lnTo>
                <a:lnTo>
                  <a:pt x="4405340" y="2586635"/>
                </a:lnTo>
                <a:lnTo>
                  <a:pt x="4396674" y="2593040"/>
                </a:lnTo>
                <a:lnTo>
                  <a:pt x="4388007" y="2598691"/>
                </a:lnTo>
                <a:lnTo>
                  <a:pt x="4379341" y="2605096"/>
                </a:lnTo>
                <a:lnTo>
                  <a:pt x="4370299" y="2610373"/>
                </a:lnTo>
                <a:lnTo>
                  <a:pt x="4362009" y="2614894"/>
                </a:lnTo>
                <a:lnTo>
                  <a:pt x="4353341" y="2619792"/>
                </a:lnTo>
                <a:lnTo>
                  <a:pt x="4343924" y="2623935"/>
                </a:lnTo>
                <a:lnTo>
                  <a:pt x="4335634" y="2628457"/>
                </a:lnTo>
                <a:lnTo>
                  <a:pt x="4326968" y="2631846"/>
                </a:lnTo>
                <a:lnTo>
                  <a:pt x="4318678" y="2635615"/>
                </a:lnTo>
                <a:lnTo>
                  <a:pt x="4309635" y="2638630"/>
                </a:lnTo>
                <a:lnTo>
                  <a:pt x="4301346" y="2641643"/>
                </a:lnTo>
                <a:lnTo>
                  <a:pt x="4292679" y="2644279"/>
                </a:lnTo>
                <a:lnTo>
                  <a:pt x="4283637" y="2646541"/>
                </a:lnTo>
                <a:lnTo>
                  <a:pt x="4274969" y="2649178"/>
                </a:lnTo>
                <a:lnTo>
                  <a:pt x="4266303" y="2651061"/>
                </a:lnTo>
                <a:lnTo>
                  <a:pt x="4257637" y="2652946"/>
                </a:lnTo>
                <a:lnTo>
                  <a:pt x="4248593" y="2654454"/>
                </a:lnTo>
                <a:lnTo>
                  <a:pt x="4239928" y="2655583"/>
                </a:lnTo>
                <a:lnTo>
                  <a:pt x="4231261" y="2656712"/>
                </a:lnTo>
                <a:lnTo>
                  <a:pt x="4222971" y="2657466"/>
                </a:lnTo>
                <a:lnTo>
                  <a:pt x="4214304" y="2658599"/>
                </a:lnTo>
                <a:lnTo>
                  <a:pt x="4205639" y="2658973"/>
                </a:lnTo>
                <a:lnTo>
                  <a:pt x="4198856" y="2658973"/>
                </a:lnTo>
                <a:lnTo>
                  <a:pt x="4191319" y="2658973"/>
                </a:lnTo>
                <a:lnTo>
                  <a:pt x="4170973" y="2658971"/>
                </a:lnTo>
                <a:lnTo>
                  <a:pt x="4136307" y="2659723"/>
                </a:lnTo>
                <a:lnTo>
                  <a:pt x="4101264" y="2659346"/>
                </a:lnTo>
                <a:lnTo>
                  <a:pt x="4066975" y="2658969"/>
                </a:lnTo>
                <a:lnTo>
                  <a:pt x="4032311" y="2658966"/>
                </a:lnTo>
                <a:lnTo>
                  <a:pt x="3997644" y="2658966"/>
                </a:lnTo>
                <a:lnTo>
                  <a:pt x="3962226" y="2658964"/>
                </a:lnTo>
                <a:lnTo>
                  <a:pt x="3927935" y="2659339"/>
                </a:lnTo>
                <a:lnTo>
                  <a:pt x="3893649" y="2658962"/>
                </a:lnTo>
                <a:lnTo>
                  <a:pt x="3858983" y="2658961"/>
                </a:lnTo>
                <a:lnTo>
                  <a:pt x="3824317" y="2658959"/>
                </a:lnTo>
                <a:lnTo>
                  <a:pt x="3789651" y="2658957"/>
                </a:lnTo>
                <a:lnTo>
                  <a:pt x="3754232" y="2658958"/>
                </a:lnTo>
                <a:lnTo>
                  <a:pt x="3719945" y="2659333"/>
                </a:lnTo>
                <a:lnTo>
                  <a:pt x="3685654" y="2658954"/>
                </a:lnTo>
                <a:lnTo>
                  <a:pt x="3650987" y="2658954"/>
                </a:lnTo>
                <a:lnTo>
                  <a:pt x="3616323" y="2658950"/>
                </a:lnTo>
                <a:lnTo>
                  <a:pt x="3580904" y="2658951"/>
                </a:lnTo>
                <a:lnTo>
                  <a:pt x="3546237" y="2658950"/>
                </a:lnTo>
                <a:lnTo>
                  <a:pt x="3511949" y="2659324"/>
                </a:lnTo>
                <a:lnTo>
                  <a:pt x="3477661" y="2658946"/>
                </a:lnTo>
                <a:lnTo>
                  <a:pt x="3442995" y="2658945"/>
                </a:lnTo>
                <a:lnTo>
                  <a:pt x="3407953" y="2658568"/>
                </a:lnTo>
                <a:lnTo>
                  <a:pt x="3372910" y="2658942"/>
                </a:lnTo>
                <a:lnTo>
                  <a:pt x="3338245" y="2658942"/>
                </a:lnTo>
                <a:lnTo>
                  <a:pt x="3303956" y="2659318"/>
                </a:lnTo>
                <a:lnTo>
                  <a:pt x="3269667" y="2658938"/>
                </a:lnTo>
                <a:lnTo>
                  <a:pt x="3234625" y="2658563"/>
                </a:lnTo>
                <a:lnTo>
                  <a:pt x="3199583" y="2658937"/>
                </a:lnTo>
                <a:lnTo>
                  <a:pt x="3164916" y="2658937"/>
                </a:lnTo>
                <a:lnTo>
                  <a:pt x="3130627" y="2659311"/>
                </a:lnTo>
                <a:lnTo>
                  <a:pt x="3095961" y="2659309"/>
                </a:lnTo>
                <a:lnTo>
                  <a:pt x="3061296" y="2658556"/>
                </a:lnTo>
                <a:lnTo>
                  <a:pt x="3026631" y="2658553"/>
                </a:lnTo>
                <a:lnTo>
                  <a:pt x="2991589" y="2658931"/>
                </a:lnTo>
                <a:lnTo>
                  <a:pt x="2956924" y="2658929"/>
                </a:lnTo>
                <a:lnTo>
                  <a:pt x="2922634" y="2659303"/>
                </a:lnTo>
                <a:lnTo>
                  <a:pt x="2887968" y="2659303"/>
                </a:lnTo>
                <a:lnTo>
                  <a:pt x="2853303" y="2658547"/>
                </a:lnTo>
                <a:lnTo>
                  <a:pt x="2818261" y="2658926"/>
                </a:lnTo>
                <a:lnTo>
                  <a:pt x="2791884" y="2658924"/>
                </a:lnTo>
                <a:lnTo>
                  <a:pt x="2788117" y="2658922"/>
                </a:lnTo>
                <a:lnTo>
                  <a:pt x="2783595" y="2658923"/>
                </a:lnTo>
                <a:lnTo>
                  <a:pt x="2774928" y="2659299"/>
                </a:lnTo>
                <a:lnTo>
                  <a:pt x="2766262" y="2660428"/>
                </a:lnTo>
                <a:lnTo>
                  <a:pt x="2757220" y="2660428"/>
                </a:lnTo>
                <a:lnTo>
                  <a:pt x="2748553" y="2661559"/>
                </a:lnTo>
                <a:lnTo>
                  <a:pt x="2740262" y="2662313"/>
                </a:lnTo>
                <a:lnTo>
                  <a:pt x="2731220" y="2663820"/>
                </a:lnTo>
                <a:lnTo>
                  <a:pt x="2722931" y="2666081"/>
                </a:lnTo>
                <a:lnTo>
                  <a:pt x="2714264" y="2667965"/>
                </a:lnTo>
                <a:lnTo>
                  <a:pt x="2705974" y="2669470"/>
                </a:lnTo>
                <a:lnTo>
                  <a:pt x="2696931" y="2671732"/>
                </a:lnTo>
                <a:lnTo>
                  <a:pt x="2688642" y="2674745"/>
                </a:lnTo>
                <a:lnTo>
                  <a:pt x="2679598" y="2677007"/>
                </a:lnTo>
                <a:lnTo>
                  <a:pt x="2670933" y="2680396"/>
                </a:lnTo>
                <a:lnTo>
                  <a:pt x="2661890" y="2684164"/>
                </a:lnTo>
                <a:lnTo>
                  <a:pt x="2653223" y="2687555"/>
                </a:lnTo>
                <a:lnTo>
                  <a:pt x="2644933" y="2691324"/>
                </a:lnTo>
                <a:lnTo>
                  <a:pt x="2635514" y="2695468"/>
                </a:lnTo>
                <a:lnTo>
                  <a:pt x="2627223" y="2699989"/>
                </a:lnTo>
                <a:lnTo>
                  <a:pt x="2618558" y="2704889"/>
                </a:lnTo>
                <a:lnTo>
                  <a:pt x="2610269" y="2709409"/>
                </a:lnTo>
                <a:lnTo>
                  <a:pt x="2601602" y="2715814"/>
                </a:lnTo>
                <a:lnTo>
                  <a:pt x="2592935" y="2721465"/>
                </a:lnTo>
                <a:lnTo>
                  <a:pt x="2583894" y="2727493"/>
                </a:lnTo>
                <a:lnTo>
                  <a:pt x="2575604" y="2734276"/>
                </a:lnTo>
                <a:lnTo>
                  <a:pt x="2566560" y="2741056"/>
                </a:lnTo>
                <a:lnTo>
                  <a:pt x="2557517" y="2749349"/>
                </a:lnTo>
                <a:lnTo>
                  <a:pt x="2549606" y="2757259"/>
                </a:lnTo>
                <a:lnTo>
                  <a:pt x="2541315" y="2765550"/>
                </a:lnTo>
                <a:lnTo>
                  <a:pt x="2531896" y="2774969"/>
                </a:lnTo>
                <a:lnTo>
                  <a:pt x="2522477" y="2785896"/>
                </a:lnTo>
                <a:lnTo>
                  <a:pt x="2514187" y="2796445"/>
                </a:lnTo>
                <a:lnTo>
                  <a:pt x="2506275" y="2807375"/>
                </a:lnTo>
                <a:lnTo>
                  <a:pt x="2496479" y="2821691"/>
                </a:lnTo>
                <a:lnTo>
                  <a:pt x="2487435" y="2837516"/>
                </a:lnTo>
                <a:lnTo>
                  <a:pt x="2478771" y="2852211"/>
                </a:lnTo>
                <a:lnTo>
                  <a:pt x="2471988" y="2868790"/>
                </a:lnTo>
                <a:lnTo>
                  <a:pt x="2465207" y="2884616"/>
                </a:lnTo>
                <a:lnTo>
                  <a:pt x="2459178" y="2901194"/>
                </a:lnTo>
                <a:lnTo>
                  <a:pt x="2453905" y="2918526"/>
                </a:lnTo>
                <a:lnTo>
                  <a:pt x="2449760" y="2936235"/>
                </a:lnTo>
                <a:lnTo>
                  <a:pt x="2447122" y="2953946"/>
                </a:lnTo>
                <a:lnTo>
                  <a:pt x="2444109" y="2972033"/>
                </a:lnTo>
                <a:lnTo>
                  <a:pt x="2442601" y="2990117"/>
                </a:lnTo>
                <a:lnTo>
                  <a:pt x="2442227" y="3008582"/>
                </a:lnTo>
                <a:lnTo>
                  <a:pt x="2442981" y="3027423"/>
                </a:lnTo>
                <a:lnTo>
                  <a:pt x="2444864" y="3045884"/>
                </a:lnTo>
                <a:lnTo>
                  <a:pt x="2446748" y="3063594"/>
                </a:lnTo>
                <a:lnTo>
                  <a:pt x="2450517" y="3081681"/>
                </a:lnTo>
                <a:lnTo>
                  <a:pt x="2453909" y="3098638"/>
                </a:lnTo>
                <a:lnTo>
                  <a:pt x="2459186" y="3115970"/>
                </a:lnTo>
                <a:lnTo>
                  <a:pt x="2464839" y="3132927"/>
                </a:lnTo>
                <a:lnTo>
                  <a:pt x="2471622" y="3148753"/>
                </a:lnTo>
                <a:lnTo>
                  <a:pt x="2478781" y="3164954"/>
                </a:lnTo>
                <a:lnTo>
                  <a:pt x="2487447" y="3181157"/>
                </a:lnTo>
                <a:lnTo>
                  <a:pt x="2496492" y="3195477"/>
                </a:lnTo>
                <a:lnTo>
                  <a:pt x="2506289" y="3209795"/>
                </a:lnTo>
                <a:lnTo>
                  <a:pt x="2514203" y="3220723"/>
                </a:lnTo>
                <a:lnTo>
                  <a:pt x="2522869" y="3232403"/>
                </a:lnTo>
                <a:lnTo>
                  <a:pt x="2531912" y="3242202"/>
                </a:lnTo>
                <a:lnTo>
                  <a:pt x="2540957" y="3251998"/>
                </a:lnTo>
                <a:lnTo>
                  <a:pt x="2549246" y="3260289"/>
                </a:lnTo>
                <a:lnTo>
                  <a:pt x="2558290" y="3268578"/>
                </a:lnTo>
                <a:lnTo>
                  <a:pt x="2566580" y="3276113"/>
                </a:lnTo>
                <a:lnTo>
                  <a:pt x="2575999" y="3283274"/>
                </a:lnTo>
                <a:lnTo>
                  <a:pt x="2583912" y="3289680"/>
                </a:lnTo>
                <a:lnTo>
                  <a:pt x="2592580" y="3296086"/>
                </a:lnTo>
                <a:lnTo>
                  <a:pt x="2601246" y="3302492"/>
                </a:lnTo>
                <a:lnTo>
                  <a:pt x="2610290" y="3307768"/>
                </a:lnTo>
                <a:lnTo>
                  <a:pt x="2618579" y="3312289"/>
                </a:lnTo>
                <a:lnTo>
                  <a:pt x="2627245" y="3317188"/>
                </a:lnTo>
                <a:lnTo>
                  <a:pt x="2636290" y="3322462"/>
                </a:lnTo>
                <a:lnTo>
                  <a:pt x="2645332" y="3326231"/>
                </a:lnTo>
                <a:lnTo>
                  <a:pt x="2653622" y="3330000"/>
                </a:lnTo>
                <a:lnTo>
                  <a:pt x="2662288" y="3334145"/>
                </a:lnTo>
                <a:lnTo>
                  <a:pt x="2670955" y="3336783"/>
                </a:lnTo>
                <a:lnTo>
                  <a:pt x="2679622" y="3340175"/>
                </a:lnTo>
                <a:lnTo>
                  <a:pt x="2688289" y="3342813"/>
                </a:lnTo>
                <a:lnTo>
                  <a:pt x="2696954" y="3345450"/>
                </a:lnTo>
                <a:lnTo>
                  <a:pt x="2705621" y="3348087"/>
                </a:lnTo>
                <a:lnTo>
                  <a:pt x="2714664" y="3349594"/>
                </a:lnTo>
                <a:lnTo>
                  <a:pt x="2722953" y="3351104"/>
                </a:lnTo>
                <a:lnTo>
                  <a:pt x="2731244" y="3353365"/>
                </a:lnTo>
                <a:lnTo>
                  <a:pt x="2740287" y="3354871"/>
                </a:lnTo>
                <a:lnTo>
                  <a:pt x="2749331" y="3356379"/>
                </a:lnTo>
                <a:lnTo>
                  <a:pt x="2757620" y="3357132"/>
                </a:lnTo>
                <a:lnTo>
                  <a:pt x="2766285" y="3358263"/>
                </a:lnTo>
                <a:lnTo>
                  <a:pt x="2775329" y="3358265"/>
                </a:lnTo>
                <a:lnTo>
                  <a:pt x="2783618" y="3358265"/>
                </a:lnTo>
                <a:lnTo>
                  <a:pt x="2788517" y="3358642"/>
                </a:lnTo>
                <a:lnTo>
                  <a:pt x="2792285" y="3358642"/>
                </a:lnTo>
                <a:lnTo>
                  <a:pt x="2818661" y="3358642"/>
                </a:lnTo>
                <a:lnTo>
                  <a:pt x="2853327" y="3358643"/>
                </a:lnTo>
                <a:lnTo>
                  <a:pt x="2887616" y="3359021"/>
                </a:lnTo>
                <a:lnTo>
                  <a:pt x="2922659" y="3358646"/>
                </a:lnTo>
                <a:lnTo>
                  <a:pt x="2956947" y="3358272"/>
                </a:lnTo>
                <a:lnTo>
                  <a:pt x="2991990" y="3358647"/>
                </a:lnTo>
                <a:lnTo>
                  <a:pt x="3026656" y="3358648"/>
                </a:lnTo>
                <a:lnTo>
                  <a:pt x="3061321" y="3358651"/>
                </a:lnTo>
                <a:lnTo>
                  <a:pt x="3095611" y="3359028"/>
                </a:lnTo>
                <a:lnTo>
                  <a:pt x="3130652" y="3358652"/>
                </a:lnTo>
                <a:lnTo>
                  <a:pt x="3164942" y="3358278"/>
                </a:lnTo>
                <a:lnTo>
                  <a:pt x="3199984" y="3358656"/>
                </a:lnTo>
                <a:lnTo>
                  <a:pt x="3234649" y="3358658"/>
                </a:lnTo>
                <a:lnTo>
                  <a:pt x="3269690" y="3358281"/>
                </a:lnTo>
                <a:lnTo>
                  <a:pt x="3303980" y="3358658"/>
                </a:lnTo>
                <a:lnTo>
                  <a:pt x="3339023" y="3359038"/>
                </a:lnTo>
                <a:lnTo>
                  <a:pt x="3373311" y="3358663"/>
                </a:lnTo>
                <a:lnTo>
                  <a:pt x="3407978" y="3358663"/>
                </a:lnTo>
                <a:lnTo>
                  <a:pt x="3442642" y="3358663"/>
                </a:lnTo>
                <a:lnTo>
                  <a:pt x="3477685" y="3358288"/>
                </a:lnTo>
                <a:lnTo>
                  <a:pt x="3512351" y="3359044"/>
                </a:lnTo>
                <a:lnTo>
                  <a:pt x="3547015" y="3359044"/>
                </a:lnTo>
                <a:lnTo>
                  <a:pt x="3581306" y="3358669"/>
                </a:lnTo>
                <a:lnTo>
                  <a:pt x="3615971" y="3358669"/>
                </a:lnTo>
                <a:lnTo>
                  <a:pt x="3651013" y="3358294"/>
                </a:lnTo>
                <a:lnTo>
                  <a:pt x="3686055" y="3358671"/>
                </a:lnTo>
                <a:lnTo>
                  <a:pt x="3720344" y="3359051"/>
                </a:lnTo>
                <a:lnTo>
                  <a:pt x="3754635" y="3358674"/>
                </a:lnTo>
                <a:lnTo>
                  <a:pt x="3789298" y="3358676"/>
                </a:lnTo>
                <a:lnTo>
                  <a:pt x="3823963" y="3358677"/>
                </a:lnTo>
                <a:lnTo>
                  <a:pt x="3859382" y="3358679"/>
                </a:lnTo>
                <a:lnTo>
                  <a:pt x="3893673" y="3359056"/>
                </a:lnTo>
                <a:lnTo>
                  <a:pt x="3928339" y="3359058"/>
                </a:lnTo>
                <a:lnTo>
                  <a:pt x="3962626" y="3358682"/>
                </a:lnTo>
                <a:lnTo>
                  <a:pt x="3997292" y="3358684"/>
                </a:lnTo>
                <a:lnTo>
                  <a:pt x="4032334" y="3358308"/>
                </a:lnTo>
                <a:lnTo>
                  <a:pt x="4067377" y="3358686"/>
                </a:lnTo>
                <a:lnTo>
                  <a:pt x="4101665" y="3359064"/>
                </a:lnTo>
                <a:lnTo>
                  <a:pt x="4136331" y="3359066"/>
                </a:lnTo>
                <a:lnTo>
                  <a:pt x="4170620" y="3358689"/>
                </a:lnTo>
                <a:lnTo>
                  <a:pt x="4205286" y="3358692"/>
                </a:lnTo>
                <a:lnTo>
                  <a:pt x="4240705" y="3358693"/>
                </a:lnTo>
                <a:lnTo>
                  <a:pt x="4275371" y="3358693"/>
                </a:lnTo>
                <a:lnTo>
                  <a:pt x="4309660" y="3359071"/>
                </a:lnTo>
                <a:lnTo>
                  <a:pt x="4344324" y="3359072"/>
                </a:lnTo>
                <a:lnTo>
                  <a:pt x="4378616" y="3358696"/>
                </a:lnTo>
                <a:lnTo>
                  <a:pt x="4414034" y="3358698"/>
                </a:lnTo>
                <a:lnTo>
                  <a:pt x="4448700" y="3358699"/>
                </a:lnTo>
                <a:lnTo>
                  <a:pt x="4483365" y="3358700"/>
                </a:lnTo>
                <a:lnTo>
                  <a:pt x="4517654" y="3359077"/>
                </a:lnTo>
                <a:lnTo>
                  <a:pt x="4552696" y="3359458"/>
                </a:lnTo>
                <a:lnTo>
                  <a:pt x="4586985" y="3359081"/>
                </a:lnTo>
                <a:lnTo>
                  <a:pt x="4622027" y="3358706"/>
                </a:lnTo>
                <a:lnTo>
                  <a:pt x="4656693" y="3358708"/>
                </a:lnTo>
                <a:lnTo>
                  <a:pt x="4690983" y="3359084"/>
                </a:lnTo>
                <a:lnTo>
                  <a:pt x="4726024" y="3359463"/>
                </a:lnTo>
                <a:lnTo>
                  <a:pt x="4760313" y="3359086"/>
                </a:lnTo>
                <a:lnTo>
                  <a:pt x="4795355" y="3358712"/>
                </a:lnTo>
                <a:lnTo>
                  <a:pt x="4830022" y="3358713"/>
                </a:lnTo>
                <a:lnTo>
                  <a:pt x="4864686" y="3358714"/>
                </a:lnTo>
                <a:lnTo>
                  <a:pt x="4898975" y="3359093"/>
                </a:lnTo>
                <a:lnTo>
                  <a:pt x="4934018" y="3359469"/>
                </a:lnTo>
                <a:lnTo>
                  <a:pt x="4968306" y="3359094"/>
                </a:lnTo>
                <a:lnTo>
                  <a:pt x="5003349" y="3358719"/>
                </a:lnTo>
                <a:lnTo>
                  <a:pt x="5038014" y="3358719"/>
                </a:lnTo>
                <a:lnTo>
                  <a:pt x="5072680" y="3358721"/>
                </a:lnTo>
                <a:lnTo>
                  <a:pt x="5107345" y="3359474"/>
                </a:lnTo>
                <a:lnTo>
                  <a:pt x="5142010" y="3359477"/>
                </a:lnTo>
                <a:lnTo>
                  <a:pt x="5154069" y="3358724"/>
                </a:lnTo>
                <a:lnTo>
                  <a:pt x="5165750" y="3359100"/>
                </a:lnTo>
                <a:lnTo>
                  <a:pt x="5176302" y="3359854"/>
                </a:lnTo>
                <a:lnTo>
                  <a:pt x="5185721" y="3360233"/>
                </a:lnTo>
                <a:lnTo>
                  <a:pt x="5194010" y="3360986"/>
                </a:lnTo>
                <a:lnTo>
                  <a:pt x="5203053" y="3362494"/>
                </a:lnTo>
                <a:lnTo>
                  <a:pt x="5211342" y="3363247"/>
                </a:lnTo>
                <a:lnTo>
                  <a:pt x="5220387" y="3364755"/>
                </a:lnTo>
                <a:lnTo>
                  <a:pt x="5228676" y="3367015"/>
                </a:lnTo>
                <a:lnTo>
                  <a:pt x="5237720" y="3369278"/>
                </a:lnTo>
                <a:lnTo>
                  <a:pt x="5246386" y="3371162"/>
                </a:lnTo>
                <a:lnTo>
                  <a:pt x="5254676" y="3374176"/>
                </a:lnTo>
                <a:lnTo>
                  <a:pt x="5263718" y="3376438"/>
                </a:lnTo>
                <a:lnTo>
                  <a:pt x="5272761" y="3379453"/>
                </a:lnTo>
                <a:lnTo>
                  <a:pt x="5280674" y="3382843"/>
                </a:lnTo>
                <a:lnTo>
                  <a:pt x="5289342" y="3386237"/>
                </a:lnTo>
                <a:lnTo>
                  <a:pt x="5298383" y="3390756"/>
                </a:lnTo>
                <a:lnTo>
                  <a:pt x="5307051" y="3394149"/>
                </a:lnTo>
                <a:lnTo>
                  <a:pt x="5315718" y="3398293"/>
                </a:lnTo>
                <a:lnTo>
                  <a:pt x="5324385" y="3403192"/>
                </a:lnTo>
                <a:lnTo>
                  <a:pt x="5333428" y="3408467"/>
                </a:lnTo>
                <a:lnTo>
                  <a:pt x="5341718" y="3413743"/>
                </a:lnTo>
                <a:lnTo>
                  <a:pt x="5349631" y="3419396"/>
                </a:lnTo>
                <a:lnTo>
                  <a:pt x="5359051" y="3425802"/>
                </a:lnTo>
                <a:lnTo>
                  <a:pt x="5368095" y="3431831"/>
                </a:lnTo>
                <a:lnTo>
                  <a:pt x="5376006" y="3438990"/>
                </a:lnTo>
                <a:lnTo>
                  <a:pt x="5385051" y="3445773"/>
                </a:lnTo>
                <a:lnTo>
                  <a:pt x="5394094" y="3454062"/>
                </a:lnTo>
                <a:lnTo>
                  <a:pt x="5403138" y="3463106"/>
                </a:lnTo>
                <a:lnTo>
                  <a:pt x="5411051" y="3471772"/>
                </a:lnTo>
                <a:lnTo>
                  <a:pt x="5419341" y="3481570"/>
                </a:lnTo>
                <a:lnTo>
                  <a:pt x="5428762" y="3492497"/>
                </a:lnTo>
                <a:lnTo>
                  <a:pt x="5437806" y="3504557"/>
                </a:lnTo>
                <a:lnTo>
                  <a:pt x="5446095" y="3516613"/>
                </a:lnTo>
                <a:lnTo>
                  <a:pt x="5454385" y="3529424"/>
                </a:lnTo>
                <a:lnTo>
                  <a:pt x="5464182" y="3547513"/>
                </a:lnTo>
                <a:lnTo>
                  <a:pt x="5473981" y="3567105"/>
                </a:lnTo>
                <a:lnTo>
                  <a:pt x="5478502" y="3576902"/>
                </a:lnTo>
                <a:lnTo>
                  <a:pt x="5481518" y="3586700"/>
                </a:lnTo>
                <a:lnTo>
                  <a:pt x="5485285" y="3597251"/>
                </a:lnTo>
                <a:lnTo>
                  <a:pt x="5488677" y="3606670"/>
                </a:lnTo>
                <a:lnTo>
                  <a:pt x="5492446" y="3619482"/>
                </a:lnTo>
                <a:lnTo>
                  <a:pt x="5495460" y="3631540"/>
                </a:lnTo>
                <a:lnTo>
                  <a:pt x="5497721" y="3644351"/>
                </a:lnTo>
                <a:lnTo>
                  <a:pt x="5499981" y="3657162"/>
                </a:lnTo>
                <a:lnTo>
                  <a:pt x="5501114" y="3669597"/>
                </a:lnTo>
                <a:lnTo>
                  <a:pt x="5502620" y="3682407"/>
                </a:lnTo>
                <a:lnTo>
                  <a:pt x="5503751" y="3695596"/>
                </a:lnTo>
                <a:lnTo>
                  <a:pt x="5503752" y="3708405"/>
                </a:lnTo>
                <a:lnTo>
                  <a:pt x="5503753" y="3721972"/>
                </a:lnTo>
                <a:lnTo>
                  <a:pt x="5502623" y="3735159"/>
                </a:lnTo>
                <a:lnTo>
                  <a:pt x="5501870" y="3747969"/>
                </a:lnTo>
                <a:lnTo>
                  <a:pt x="5500362" y="3760782"/>
                </a:lnTo>
                <a:lnTo>
                  <a:pt x="5498103" y="3773593"/>
                </a:lnTo>
                <a:lnTo>
                  <a:pt x="5495465" y="3786027"/>
                </a:lnTo>
                <a:lnTo>
                  <a:pt x="5492450" y="3798084"/>
                </a:lnTo>
                <a:lnTo>
                  <a:pt x="5488683" y="3810142"/>
                </a:lnTo>
                <a:lnTo>
                  <a:pt x="5485670" y="3820694"/>
                </a:lnTo>
                <a:lnTo>
                  <a:pt x="5481902" y="3831244"/>
                </a:lnTo>
                <a:lnTo>
                  <a:pt x="5478135" y="3841039"/>
                </a:lnTo>
                <a:lnTo>
                  <a:pt x="5473614" y="3850837"/>
                </a:lnTo>
                <a:lnTo>
                  <a:pt x="5464570" y="3870430"/>
                </a:lnTo>
                <a:lnTo>
                  <a:pt x="5454398" y="3888892"/>
                </a:lnTo>
                <a:lnTo>
                  <a:pt x="5446108" y="3901703"/>
                </a:lnTo>
                <a:lnTo>
                  <a:pt x="5437819" y="3913760"/>
                </a:lnTo>
                <a:lnTo>
                  <a:pt x="5428775" y="3925819"/>
                </a:lnTo>
                <a:lnTo>
                  <a:pt x="5419735" y="3937121"/>
                </a:lnTo>
                <a:lnTo>
                  <a:pt x="5411445" y="3946163"/>
                </a:lnTo>
                <a:lnTo>
                  <a:pt x="5402778" y="3954830"/>
                </a:lnTo>
                <a:lnTo>
                  <a:pt x="5394111" y="3963496"/>
                </a:lnTo>
                <a:lnTo>
                  <a:pt x="5384693" y="3972163"/>
                </a:lnTo>
                <a:lnTo>
                  <a:pt x="5376403" y="3978945"/>
                </a:lnTo>
                <a:lnTo>
                  <a:pt x="5367737" y="3986104"/>
                </a:lnTo>
                <a:lnTo>
                  <a:pt x="5359070" y="3992509"/>
                </a:lnTo>
                <a:lnTo>
                  <a:pt x="5350405" y="3998915"/>
                </a:lnTo>
                <a:lnTo>
                  <a:pt x="5341738" y="4004566"/>
                </a:lnTo>
                <a:lnTo>
                  <a:pt x="5333073" y="4009464"/>
                </a:lnTo>
                <a:lnTo>
                  <a:pt x="5324404" y="4014363"/>
                </a:lnTo>
                <a:lnTo>
                  <a:pt x="5315362" y="4019637"/>
                </a:lnTo>
                <a:lnTo>
                  <a:pt x="5307450" y="4023782"/>
                </a:lnTo>
                <a:lnTo>
                  <a:pt x="5298783" y="4027925"/>
                </a:lnTo>
                <a:lnTo>
                  <a:pt x="5289363" y="4031316"/>
                </a:lnTo>
                <a:lnTo>
                  <a:pt x="5281076" y="4035083"/>
                </a:lnTo>
                <a:lnTo>
                  <a:pt x="5272033" y="4038099"/>
                </a:lnTo>
                <a:lnTo>
                  <a:pt x="5263743" y="4041112"/>
                </a:lnTo>
                <a:lnTo>
                  <a:pt x="5255076" y="4043749"/>
                </a:lnTo>
                <a:lnTo>
                  <a:pt x="5246410" y="4046388"/>
                </a:lnTo>
                <a:lnTo>
                  <a:pt x="5237366" y="4048648"/>
                </a:lnTo>
                <a:lnTo>
                  <a:pt x="5228700" y="4050532"/>
                </a:lnTo>
                <a:lnTo>
                  <a:pt x="5220035" y="4052416"/>
                </a:lnTo>
                <a:lnTo>
                  <a:pt x="5211366" y="4053545"/>
                </a:lnTo>
                <a:lnTo>
                  <a:pt x="5203078" y="4055806"/>
                </a:lnTo>
                <a:lnTo>
                  <a:pt x="5194787" y="4056560"/>
                </a:lnTo>
                <a:lnTo>
                  <a:pt x="5185369" y="4056936"/>
                </a:lnTo>
                <a:lnTo>
                  <a:pt x="5177079" y="4057689"/>
                </a:lnTo>
                <a:lnTo>
                  <a:pt x="5165021" y="4058443"/>
                </a:lnTo>
                <a:lnTo>
                  <a:pt x="5153715" y="4058442"/>
                </a:lnTo>
                <a:lnTo>
                  <a:pt x="5142036" y="4058818"/>
                </a:lnTo>
                <a:lnTo>
                  <a:pt x="5107371" y="4058817"/>
                </a:lnTo>
                <a:lnTo>
                  <a:pt x="5072705" y="4058816"/>
                </a:lnTo>
                <a:lnTo>
                  <a:pt x="5038416" y="4058438"/>
                </a:lnTo>
                <a:lnTo>
                  <a:pt x="5003374" y="4058813"/>
                </a:lnTo>
                <a:lnTo>
                  <a:pt x="4969085" y="4059190"/>
                </a:lnTo>
                <a:lnTo>
                  <a:pt x="4934043" y="4058812"/>
                </a:lnTo>
                <a:lnTo>
                  <a:pt x="4899376" y="4058811"/>
                </a:lnTo>
                <a:lnTo>
                  <a:pt x="4865087" y="4058433"/>
                </a:lnTo>
                <a:lnTo>
                  <a:pt x="4830421" y="4058431"/>
                </a:lnTo>
                <a:lnTo>
                  <a:pt x="4795003" y="4058429"/>
                </a:lnTo>
                <a:lnTo>
                  <a:pt x="4760716" y="4058804"/>
                </a:lnTo>
                <a:lnTo>
                  <a:pt x="4726049" y="4058803"/>
                </a:lnTo>
                <a:lnTo>
                  <a:pt x="4691383" y="4058802"/>
                </a:lnTo>
                <a:lnTo>
                  <a:pt x="4657094" y="4058424"/>
                </a:lnTo>
                <a:lnTo>
                  <a:pt x="4621674" y="4058424"/>
                </a:lnTo>
                <a:lnTo>
                  <a:pt x="4587009" y="4058422"/>
                </a:lnTo>
                <a:lnTo>
                  <a:pt x="4552720" y="4058797"/>
                </a:lnTo>
                <a:lnTo>
                  <a:pt x="4518055" y="4058796"/>
                </a:lnTo>
                <a:lnTo>
                  <a:pt x="4483012" y="4059171"/>
                </a:lnTo>
                <a:lnTo>
                  <a:pt x="4448724" y="4058040"/>
                </a:lnTo>
                <a:lnTo>
                  <a:pt x="4413681" y="4058416"/>
                </a:lnTo>
                <a:lnTo>
                  <a:pt x="4379016" y="4058414"/>
                </a:lnTo>
                <a:lnTo>
                  <a:pt x="4344727" y="4058790"/>
                </a:lnTo>
                <a:lnTo>
                  <a:pt x="4310060" y="4058789"/>
                </a:lnTo>
                <a:lnTo>
                  <a:pt x="4274641" y="4058789"/>
                </a:lnTo>
                <a:lnTo>
                  <a:pt x="4240352" y="4058410"/>
                </a:lnTo>
                <a:lnTo>
                  <a:pt x="4205687" y="4058408"/>
                </a:lnTo>
                <a:lnTo>
                  <a:pt x="4171398" y="4058785"/>
                </a:lnTo>
                <a:lnTo>
                  <a:pt x="4136731" y="4058783"/>
                </a:lnTo>
                <a:lnTo>
                  <a:pt x="4101690" y="4059159"/>
                </a:lnTo>
                <a:lnTo>
                  <a:pt x="4066649" y="4058780"/>
                </a:lnTo>
                <a:lnTo>
                  <a:pt x="4032358" y="4058402"/>
                </a:lnTo>
                <a:lnTo>
                  <a:pt x="3997694" y="4058400"/>
                </a:lnTo>
                <a:lnTo>
                  <a:pt x="3963404" y="4058775"/>
                </a:lnTo>
                <a:lnTo>
                  <a:pt x="3928740" y="4058776"/>
                </a:lnTo>
                <a:lnTo>
                  <a:pt x="3893318" y="4058775"/>
                </a:lnTo>
                <a:lnTo>
                  <a:pt x="3859030" y="4058398"/>
                </a:lnTo>
                <a:lnTo>
                  <a:pt x="3824366" y="4058396"/>
                </a:lnTo>
                <a:lnTo>
                  <a:pt x="3789700" y="4058394"/>
                </a:lnTo>
                <a:lnTo>
                  <a:pt x="3755411" y="4058770"/>
                </a:lnTo>
                <a:lnTo>
                  <a:pt x="3719992" y="4058768"/>
                </a:lnTo>
                <a:lnTo>
                  <a:pt x="3685327" y="4058768"/>
                </a:lnTo>
                <a:lnTo>
                  <a:pt x="3651038" y="4058390"/>
                </a:lnTo>
                <a:lnTo>
                  <a:pt x="3616372" y="4058388"/>
                </a:lnTo>
                <a:lnTo>
                  <a:pt x="3581330" y="4058010"/>
                </a:lnTo>
                <a:lnTo>
                  <a:pt x="3547041" y="4058385"/>
                </a:lnTo>
                <a:lnTo>
                  <a:pt x="3511999" y="4058762"/>
                </a:lnTo>
                <a:lnTo>
                  <a:pt x="3477332" y="4058761"/>
                </a:lnTo>
                <a:lnTo>
                  <a:pt x="3443044" y="4058382"/>
                </a:lnTo>
                <a:lnTo>
                  <a:pt x="3408001" y="4058005"/>
                </a:lnTo>
                <a:lnTo>
                  <a:pt x="3373336" y="4058001"/>
                </a:lnTo>
                <a:lnTo>
                  <a:pt x="3338671" y="4058757"/>
                </a:lnTo>
                <a:lnTo>
                  <a:pt x="3304005" y="4058754"/>
                </a:lnTo>
                <a:lnTo>
                  <a:pt x="3269338" y="4058752"/>
                </a:lnTo>
                <a:lnTo>
                  <a:pt x="3235051" y="4058374"/>
                </a:lnTo>
                <a:lnTo>
                  <a:pt x="3229776" y="4058375"/>
                </a:lnTo>
                <a:lnTo>
                  <a:pt x="3222239" y="4058374"/>
                </a:lnTo>
                <a:lnTo>
                  <a:pt x="3214704" y="4058374"/>
                </a:lnTo>
                <a:lnTo>
                  <a:pt x="3207919" y="4059128"/>
                </a:lnTo>
                <a:lnTo>
                  <a:pt x="3200008" y="4060258"/>
                </a:lnTo>
                <a:lnTo>
                  <a:pt x="3191342" y="4060634"/>
                </a:lnTo>
                <a:lnTo>
                  <a:pt x="3182674" y="4061764"/>
                </a:lnTo>
                <a:lnTo>
                  <a:pt x="3174009" y="4062893"/>
                </a:lnTo>
                <a:lnTo>
                  <a:pt x="3165719" y="4064401"/>
                </a:lnTo>
                <a:lnTo>
                  <a:pt x="3156299" y="4066285"/>
                </a:lnTo>
                <a:lnTo>
                  <a:pt x="3147633" y="4068169"/>
                </a:lnTo>
                <a:lnTo>
                  <a:pt x="3139344" y="4069676"/>
                </a:lnTo>
                <a:lnTo>
                  <a:pt x="3131053" y="4072689"/>
                </a:lnTo>
                <a:lnTo>
                  <a:pt x="3122010" y="4074950"/>
                </a:lnTo>
                <a:lnTo>
                  <a:pt x="3112968" y="4078718"/>
                </a:lnTo>
                <a:lnTo>
                  <a:pt x="3104301" y="4081355"/>
                </a:lnTo>
                <a:lnTo>
                  <a:pt x="3096012" y="4085123"/>
                </a:lnTo>
                <a:lnTo>
                  <a:pt x="3087723" y="4088890"/>
                </a:lnTo>
                <a:lnTo>
                  <a:pt x="3078301" y="4093035"/>
                </a:lnTo>
                <a:lnTo>
                  <a:pt x="3069637" y="4097179"/>
                </a:lnTo>
                <a:lnTo>
                  <a:pt x="3061724" y="4101324"/>
                </a:lnTo>
                <a:lnTo>
                  <a:pt x="3052679" y="4106598"/>
                </a:lnTo>
                <a:lnTo>
                  <a:pt x="3043639" y="4111874"/>
                </a:lnTo>
                <a:lnTo>
                  <a:pt x="3034972" y="4117526"/>
                </a:lnTo>
                <a:lnTo>
                  <a:pt x="3027058" y="4123178"/>
                </a:lnTo>
                <a:lnTo>
                  <a:pt x="3018016" y="4129959"/>
                </a:lnTo>
                <a:lnTo>
                  <a:pt x="3008972" y="4137495"/>
                </a:lnTo>
                <a:lnTo>
                  <a:pt x="3000307" y="4143901"/>
                </a:lnTo>
                <a:lnTo>
                  <a:pt x="2992017" y="4151437"/>
                </a:lnTo>
                <a:lnTo>
                  <a:pt x="2982975" y="4160478"/>
                </a:lnTo>
                <a:lnTo>
                  <a:pt x="2974309" y="4169145"/>
                </a:lnTo>
                <a:lnTo>
                  <a:pt x="2965642" y="4178565"/>
                </a:lnTo>
                <a:lnTo>
                  <a:pt x="2957730" y="4188737"/>
                </a:lnTo>
                <a:lnTo>
                  <a:pt x="2947556" y="4201173"/>
                </a:lnTo>
                <a:lnTo>
                  <a:pt x="2938514" y="4213985"/>
                </a:lnTo>
                <a:lnTo>
                  <a:pt x="2930602" y="4227171"/>
                </a:lnTo>
                <a:lnTo>
                  <a:pt x="2922690" y="4240359"/>
                </a:lnTo>
                <a:lnTo>
                  <a:pt x="2917414" y="4251662"/>
                </a:lnTo>
                <a:lnTo>
                  <a:pt x="2911763" y="4262589"/>
                </a:lnTo>
                <a:lnTo>
                  <a:pt x="2906864" y="4274271"/>
                </a:lnTo>
                <a:lnTo>
                  <a:pt x="2902344" y="4285574"/>
                </a:lnTo>
                <a:lnTo>
                  <a:pt x="2897822" y="4297632"/>
                </a:lnTo>
                <a:lnTo>
                  <a:pt x="2894431" y="4309312"/>
                </a:lnTo>
                <a:lnTo>
                  <a:pt x="2890664" y="4321370"/>
                </a:lnTo>
                <a:lnTo>
                  <a:pt x="2888027" y="4333804"/>
                </a:lnTo>
                <a:lnTo>
                  <a:pt x="2884636" y="4352266"/>
                </a:lnTo>
                <a:lnTo>
                  <a:pt x="2882376" y="4370353"/>
                </a:lnTo>
                <a:lnTo>
                  <a:pt x="2880492" y="4388816"/>
                </a:lnTo>
                <a:lnTo>
                  <a:pt x="2879740" y="4408410"/>
                </a:lnTo>
                <a:lnTo>
                  <a:pt x="2880493" y="4428003"/>
                </a:lnTo>
                <a:lnTo>
                  <a:pt x="2882002" y="4446089"/>
                </a:lnTo>
                <a:lnTo>
                  <a:pt x="2884640" y="4464553"/>
                </a:lnTo>
                <a:lnTo>
                  <a:pt x="2888032" y="4483018"/>
                </a:lnTo>
                <a:lnTo>
                  <a:pt x="2890670" y="4495451"/>
                </a:lnTo>
                <a:lnTo>
                  <a:pt x="2894060" y="4507132"/>
                </a:lnTo>
                <a:lnTo>
                  <a:pt x="2897831" y="4519191"/>
                </a:lnTo>
                <a:lnTo>
                  <a:pt x="2902352" y="4531249"/>
                </a:lnTo>
                <a:lnTo>
                  <a:pt x="2906874" y="4542553"/>
                </a:lnTo>
                <a:lnTo>
                  <a:pt x="2911396" y="4553855"/>
                </a:lnTo>
                <a:lnTo>
                  <a:pt x="2917426" y="4565161"/>
                </a:lnTo>
                <a:lnTo>
                  <a:pt x="2922701" y="4575711"/>
                </a:lnTo>
                <a:lnTo>
                  <a:pt x="2930992" y="4589277"/>
                </a:lnTo>
                <a:lnTo>
                  <a:pt x="2938528" y="4602841"/>
                </a:lnTo>
                <a:lnTo>
                  <a:pt x="2947569" y="4615653"/>
                </a:lnTo>
                <a:lnTo>
                  <a:pt x="2957369" y="4627711"/>
                </a:lnTo>
                <a:lnTo>
                  <a:pt x="2965659" y="4637508"/>
                </a:lnTo>
                <a:lnTo>
                  <a:pt x="2973948" y="4646551"/>
                </a:lnTo>
                <a:lnTo>
                  <a:pt x="2982615" y="4655972"/>
                </a:lnTo>
                <a:lnTo>
                  <a:pt x="2992035" y="4664638"/>
                </a:lnTo>
                <a:lnTo>
                  <a:pt x="3000325" y="4672174"/>
                </a:lnTo>
                <a:lnTo>
                  <a:pt x="3008992" y="4679334"/>
                </a:lnTo>
                <a:lnTo>
                  <a:pt x="3018035" y="4686871"/>
                </a:lnTo>
                <a:lnTo>
                  <a:pt x="3027079" y="4692899"/>
                </a:lnTo>
                <a:lnTo>
                  <a:pt x="3034615" y="4698928"/>
                </a:lnTo>
                <a:lnTo>
                  <a:pt x="3043657" y="4704204"/>
                </a:lnTo>
                <a:lnTo>
                  <a:pt x="3052325" y="4709858"/>
                </a:lnTo>
                <a:lnTo>
                  <a:pt x="3061368" y="4715133"/>
                </a:lnTo>
                <a:lnTo>
                  <a:pt x="3069659" y="4719653"/>
                </a:lnTo>
                <a:lnTo>
                  <a:pt x="3078701" y="4724176"/>
                </a:lnTo>
                <a:lnTo>
                  <a:pt x="3087367" y="4727568"/>
                </a:lnTo>
                <a:lnTo>
                  <a:pt x="3096034" y="4731712"/>
                </a:lnTo>
                <a:lnTo>
                  <a:pt x="3104323" y="4734727"/>
                </a:lnTo>
                <a:lnTo>
                  <a:pt x="3113745" y="4738119"/>
                </a:lnTo>
                <a:lnTo>
                  <a:pt x="3122034" y="4741134"/>
                </a:lnTo>
                <a:lnTo>
                  <a:pt x="3131076" y="4744147"/>
                </a:lnTo>
                <a:lnTo>
                  <a:pt x="3139744" y="4746032"/>
                </a:lnTo>
                <a:lnTo>
                  <a:pt x="3148411" y="4748671"/>
                </a:lnTo>
                <a:lnTo>
                  <a:pt x="3156700" y="4750178"/>
                </a:lnTo>
                <a:lnTo>
                  <a:pt x="3165367" y="4752063"/>
                </a:lnTo>
                <a:lnTo>
                  <a:pt x="3174409" y="4753569"/>
                </a:lnTo>
                <a:lnTo>
                  <a:pt x="3183453" y="4755077"/>
                </a:lnTo>
                <a:lnTo>
                  <a:pt x="3191743" y="4755830"/>
                </a:lnTo>
                <a:lnTo>
                  <a:pt x="3200409" y="4756962"/>
                </a:lnTo>
                <a:lnTo>
                  <a:pt x="3207944" y="4757716"/>
                </a:lnTo>
                <a:lnTo>
                  <a:pt x="3215481" y="4757714"/>
                </a:lnTo>
                <a:lnTo>
                  <a:pt x="3222263" y="4758470"/>
                </a:lnTo>
                <a:lnTo>
                  <a:pt x="3229799" y="4758470"/>
                </a:lnTo>
                <a:lnTo>
                  <a:pt x="3235073" y="4757716"/>
                </a:lnTo>
                <a:lnTo>
                  <a:pt x="3269364" y="4758094"/>
                </a:lnTo>
                <a:lnTo>
                  <a:pt x="3304406" y="4758474"/>
                </a:lnTo>
                <a:lnTo>
                  <a:pt x="3339070" y="4758473"/>
                </a:lnTo>
                <a:lnTo>
                  <a:pt x="3373737" y="4758475"/>
                </a:lnTo>
                <a:lnTo>
                  <a:pt x="3408403" y="4757722"/>
                </a:lnTo>
                <a:lnTo>
                  <a:pt x="3443068" y="4757724"/>
                </a:lnTo>
                <a:lnTo>
                  <a:pt x="3477357" y="4758102"/>
                </a:lnTo>
                <a:lnTo>
                  <a:pt x="3512400" y="4758479"/>
                </a:lnTo>
                <a:lnTo>
                  <a:pt x="3547063" y="4758481"/>
                </a:lnTo>
                <a:lnTo>
                  <a:pt x="3582108" y="4758104"/>
                </a:lnTo>
                <a:lnTo>
                  <a:pt x="3616396" y="4757731"/>
                </a:lnTo>
                <a:lnTo>
                  <a:pt x="3650686" y="4758107"/>
                </a:lnTo>
                <a:lnTo>
                  <a:pt x="3685728" y="4758484"/>
                </a:lnTo>
                <a:lnTo>
                  <a:pt x="3720392" y="4758487"/>
                </a:lnTo>
                <a:lnTo>
                  <a:pt x="3755058" y="4758489"/>
                </a:lnTo>
                <a:lnTo>
                  <a:pt x="3790101" y="4758114"/>
                </a:lnTo>
                <a:lnTo>
                  <a:pt x="3824390" y="4757737"/>
                </a:lnTo>
                <a:lnTo>
                  <a:pt x="3859055" y="4758493"/>
                </a:lnTo>
                <a:lnTo>
                  <a:pt x="3893721" y="4758493"/>
                </a:lnTo>
                <a:lnTo>
                  <a:pt x="3928387" y="4758495"/>
                </a:lnTo>
                <a:lnTo>
                  <a:pt x="3963430" y="4758119"/>
                </a:lnTo>
                <a:lnTo>
                  <a:pt x="3997719" y="4757743"/>
                </a:lnTo>
                <a:lnTo>
                  <a:pt x="4032760" y="4758121"/>
                </a:lnTo>
                <a:lnTo>
                  <a:pt x="4067050" y="4758499"/>
                </a:lnTo>
                <a:lnTo>
                  <a:pt x="4101715" y="4758500"/>
                </a:lnTo>
                <a:lnTo>
                  <a:pt x="4136382" y="4758502"/>
                </a:lnTo>
                <a:lnTo>
                  <a:pt x="4171800" y="4758502"/>
                </a:lnTo>
                <a:lnTo>
                  <a:pt x="4206090" y="4758125"/>
                </a:lnTo>
                <a:lnTo>
                  <a:pt x="4240754" y="4758128"/>
                </a:lnTo>
                <a:lnTo>
                  <a:pt x="4275044" y="4758507"/>
                </a:lnTo>
                <a:lnTo>
                  <a:pt x="4309709" y="4758508"/>
                </a:lnTo>
                <a:lnTo>
                  <a:pt x="4344751" y="4758131"/>
                </a:lnTo>
                <a:lnTo>
                  <a:pt x="4379793" y="4758510"/>
                </a:lnTo>
                <a:lnTo>
                  <a:pt x="4414082" y="4758134"/>
                </a:lnTo>
                <a:lnTo>
                  <a:pt x="4448749" y="4758136"/>
                </a:lnTo>
                <a:lnTo>
                  <a:pt x="4454400" y="4757758"/>
                </a:lnTo>
                <a:lnTo>
                  <a:pt x="4461182" y="4758513"/>
                </a:lnTo>
                <a:lnTo>
                  <a:pt x="4468718" y="4758513"/>
                </a:lnTo>
                <a:lnTo>
                  <a:pt x="4475877" y="4758891"/>
                </a:lnTo>
                <a:lnTo>
                  <a:pt x="4483037" y="4759267"/>
                </a:lnTo>
                <a:lnTo>
                  <a:pt x="4492457" y="4760399"/>
                </a:lnTo>
                <a:lnTo>
                  <a:pt x="4501124" y="4761528"/>
                </a:lnTo>
                <a:lnTo>
                  <a:pt x="4509035" y="4762660"/>
                </a:lnTo>
                <a:lnTo>
                  <a:pt x="4518079" y="4764168"/>
                </a:lnTo>
                <a:lnTo>
                  <a:pt x="4527122" y="4765675"/>
                </a:lnTo>
                <a:lnTo>
                  <a:pt x="4536166" y="4767935"/>
                </a:lnTo>
                <a:lnTo>
                  <a:pt x="4544079" y="4769820"/>
                </a:lnTo>
                <a:lnTo>
                  <a:pt x="4552745" y="4772457"/>
                </a:lnTo>
                <a:lnTo>
                  <a:pt x="4561788" y="4774719"/>
                </a:lnTo>
                <a:lnTo>
                  <a:pt x="4570079" y="4777732"/>
                </a:lnTo>
                <a:lnTo>
                  <a:pt x="4579499" y="4781125"/>
                </a:lnTo>
                <a:lnTo>
                  <a:pt x="4587412" y="4784516"/>
                </a:lnTo>
                <a:lnTo>
                  <a:pt x="4596079" y="4788663"/>
                </a:lnTo>
                <a:lnTo>
                  <a:pt x="4604366" y="4792430"/>
                </a:lnTo>
                <a:lnTo>
                  <a:pt x="4613788" y="4796574"/>
                </a:lnTo>
                <a:lnTo>
                  <a:pt x="4622077" y="4801097"/>
                </a:lnTo>
                <a:lnTo>
                  <a:pt x="4631121" y="4806373"/>
                </a:lnTo>
                <a:lnTo>
                  <a:pt x="4639788" y="4811269"/>
                </a:lnTo>
                <a:lnTo>
                  <a:pt x="4647701" y="4816923"/>
                </a:lnTo>
                <a:lnTo>
                  <a:pt x="4656745" y="4822952"/>
                </a:lnTo>
                <a:lnTo>
                  <a:pt x="4665788" y="4828982"/>
                </a:lnTo>
                <a:lnTo>
                  <a:pt x="4674829" y="4836518"/>
                </a:lnTo>
                <a:lnTo>
                  <a:pt x="4683498" y="4843679"/>
                </a:lnTo>
                <a:lnTo>
                  <a:pt x="4691411" y="4850836"/>
                </a:lnTo>
                <a:lnTo>
                  <a:pt x="4700830" y="4859504"/>
                </a:lnTo>
                <a:lnTo>
                  <a:pt x="4709122" y="4868546"/>
                </a:lnTo>
                <a:lnTo>
                  <a:pt x="4717787" y="4877968"/>
                </a:lnTo>
                <a:lnTo>
                  <a:pt x="4726077" y="4887765"/>
                </a:lnTo>
                <a:lnTo>
                  <a:pt x="4735874" y="4899822"/>
                </a:lnTo>
                <a:lnTo>
                  <a:pt x="4744541" y="4912257"/>
                </a:lnTo>
                <a:lnTo>
                  <a:pt x="4752832" y="4925821"/>
                </a:lnTo>
                <a:lnTo>
                  <a:pt x="4761122" y="4939388"/>
                </a:lnTo>
                <a:lnTo>
                  <a:pt x="4766775" y="4949560"/>
                </a:lnTo>
                <a:lnTo>
                  <a:pt x="4771671" y="4960488"/>
                </a:lnTo>
                <a:lnTo>
                  <a:pt x="4776572" y="4972169"/>
                </a:lnTo>
                <a:lnTo>
                  <a:pt x="4781470" y="4983097"/>
                </a:lnTo>
                <a:lnTo>
                  <a:pt x="4785615" y="4994024"/>
                </a:lnTo>
                <a:lnTo>
                  <a:pt x="4789385" y="5006081"/>
                </a:lnTo>
                <a:lnTo>
                  <a:pt x="4792398" y="5018139"/>
                </a:lnTo>
                <a:lnTo>
                  <a:pt x="4795414" y="5029444"/>
                </a:lnTo>
                <a:lnTo>
                  <a:pt x="4799558" y="5048662"/>
                </a:lnTo>
                <a:lnTo>
                  <a:pt x="4802573" y="5068254"/>
                </a:lnTo>
                <a:lnTo>
                  <a:pt x="4803707" y="5088226"/>
                </a:lnTo>
                <a:lnTo>
                  <a:pt x="4804837" y="5108196"/>
                </a:lnTo>
                <a:lnTo>
                  <a:pt x="4803706" y="5128167"/>
                </a:lnTo>
                <a:lnTo>
                  <a:pt x="4802201" y="5148512"/>
                </a:lnTo>
                <a:lnTo>
                  <a:pt x="4799186" y="5167353"/>
                </a:lnTo>
                <a:lnTo>
                  <a:pt x="4796173" y="5186947"/>
                </a:lnTo>
                <a:lnTo>
                  <a:pt x="4792783" y="5198627"/>
                </a:lnTo>
                <a:lnTo>
                  <a:pt x="4789393" y="5210307"/>
                </a:lnTo>
                <a:lnTo>
                  <a:pt x="4784870" y="5222365"/>
                </a:lnTo>
                <a:lnTo>
                  <a:pt x="4781102" y="5233669"/>
                </a:lnTo>
                <a:lnTo>
                  <a:pt x="4776580" y="5244973"/>
                </a:lnTo>
                <a:lnTo>
                  <a:pt x="4772060" y="5256276"/>
                </a:lnTo>
                <a:lnTo>
                  <a:pt x="4766785" y="5266827"/>
                </a:lnTo>
                <a:lnTo>
                  <a:pt x="4760757" y="5277377"/>
                </a:lnTo>
                <a:lnTo>
                  <a:pt x="4753221" y="5290942"/>
                </a:lnTo>
                <a:lnTo>
                  <a:pt x="4744554" y="5304130"/>
                </a:lnTo>
                <a:lnTo>
                  <a:pt x="4735512" y="5316940"/>
                </a:lnTo>
                <a:lnTo>
                  <a:pt x="4726092" y="5329375"/>
                </a:lnTo>
                <a:lnTo>
                  <a:pt x="4717804" y="5338417"/>
                </a:lnTo>
                <a:lnTo>
                  <a:pt x="4709138" y="5347838"/>
                </a:lnTo>
                <a:lnTo>
                  <a:pt x="4700096" y="5356881"/>
                </a:lnTo>
                <a:lnTo>
                  <a:pt x="4691052" y="5365924"/>
                </a:lnTo>
                <a:lnTo>
                  <a:pt x="4683139" y="5373083"/>
                </a:lnTo>
                <a:lnTo>
                  <a:pt x="4674849" y="5380617"/>
                </a:lnTo>
                <a:lnTo>
                  <a:pt x="4665807" y="5387400"/>
                </a:lnTo>
                <a:lnTo>
                  <a:pt x="4657141" y="5393804"/>
                </a:lnTo>
                <a:lnTo>
                  <a:pt x="4648474" y="5399456"/>
                </a:lnTo>
                <a:lnTo>
                  <a:pt x="4640187" y="5404732"/>
                </a:lnTo>
                <a:lnTo>
                  <a:pt x="4631141" y="5410006"/>
                </a:lnTo>
                <a:lnTo>
                  <a:pt x="4622099" y="5415283"/>
                </a:lnTo>
                <a:lnTo>
                  <a:pt x="4613810" y="5419803"/>
                </a:lnTo>
                <a:lnTo>
                  <a:pt x="4604766" y="5424324"/>
                </a:lnTo>
                <a:lnTo>
                  <a:pt x="4596477" y="5428091"/>
                </a:lnTo>
                <a:lnTo>
                  <a:pt x="4587812" y="5431482"/>
                </a:lnTo>
                <a:lnTo>
                  <a:pt x="4578768" y="5435250"/>
                </a:lnTo>
                <a:lnTo>
                  <a:pt x="4570479" y="5439019"/>
                </a:lnTo>
                <a:lnTo>
                  <a:pt x="4561435" y="5441279"/>
                </a:lnTo>
                <a:lnTo>
                  <a:pt x="4552769" y="5443915"/>
                </a:lnTo>
                <a:lnTo>
                  <a:pt x="4544102" y="5446553"/>
                </a:lnTo>
                <a:lnTo>
                  <a:pt x="4535813" y="5448814"/>
                </a:lnTo>
                <a:lnTo>
                  <a:pt x="4526392" y="5450697"/>
                </a:lnTo>
                <a:lnTo>
                  <a:pt x="4518104" y="5452203"/>
                </a:lnTo>
                <a:lnTo>
                  <a:pt x="4509436" y="5453335"/>
                </a:lnTo>
                <a:lnTo>
                  <a:pt x="4500395" y="5454841"/>
                </a:lnTo>
                <a:lnTo>
                  <a:pt x="4492103" y="5455595"/>
                </a:lnTo>
                <a:lnTo>
                  <a:pt x="4483061" y="5457101"/>
                </a:lnTo>
                <a:lnTo>
                  <a:pt x="4476279" y="5457855"/>
                </a:lnTo>
                <a:lnTo>
                  <a:pt x="4469121" y="5458232"/>
                </a:lnTo>
                <a:lnTo>
                  <a:pt x="4461583" y="5458230"/>
                </a:lnTo>
                <a:lnTo>
                  <a:pt x="4454802" y="5458230"/>
                </a:lnTo>
                <a:lnTo>
                  <a:pt x="4448772" y="5458229"/>
                </a:lnTo>
                <a:lnTo>
                  <a:pt x="4414861" y="5458229"/>
                </a:lnTo>
                <a:lnTo>
                  <a:pt x="4379442" y="5458228"/>
                </a:lnTo>
                <a:lnTo>
                  <a:pt x="4344775" y="5458226"/>
                </a:lnTo>
                <a:lnTo>
                  <a:pt x="4310109" y="5458225"/>
                </a:lnTo>
                <a:lnTo>
                  <a:pt x="4275443" y="5458224"/>
                </a:lnTo>
                <a:lnTo>
                  <a:pt x="4240402" y="5457848"/>
                </a:lnTo>
                <a:lnTo>
                  <a:pt x="4206491" y="5457846"/>
                </a:lnTo>
                <a:lnTo>
                  <a:pt x="4171448" y="5458221"/>
                </a:lnTo>
                <a:lnTo>
                  <a:pt x="4136781" y="5458219"/>
                </a:lnTo>
                <a:lnTo>
                  <a:pt x="4102116" y="5458218"/>
                </a:lnTo>
                <a:lnTo>
                  <a:pt x="4067073" y="5457841"/>
                </a:lnTo>
                <a:lnTo>
                  <a:pt x="4032031" y="5458216"/>
                </a:lnTo>
                <a:lnTo>
                  <a:pt x="3998118" y="5458214"/>
                </a:lnTo>
                <a:lnTo>
                  <a:pt x="3963453" y="5458213"/>
                </a:lnTo>
                <a:lnTo>
                  <a:pt x="3928787" y="5458212"/>
                </a:lnTo>
                <a:lnTo>
                  <a:pt x="3893746" y="5457833"/>
                </a:lnTo>
                <a:lnTo>
                  <a:pt x="3859079" y="5457832"/>
                </a:lnTo>
                <a:lnTo>
                  <a:pt x="3824792" y="5457454"/>
                </a:lnTo>
                <a:lnTo>
                  <a:pt x="3790125" y="5458208"/>
                </a:lnTo>
                <a:lnTo>
                  <a:pt x="3755459" y="5458208"/>
                </a:lnTo>
                <a:lnTo>
                  <a:pt x="3720417" y="5457827"/>
                </a:lnTo>
                <a:lnTo>
                  <a:pt x="3685752" y="5457826"/>
                </a:lnTo>
                <a:lnTo>
                  <a:pt x="3650710" y="5458203"/>
                </a:lnTo>
                <a:lnTo>
                  <a:pt x="3616420" y="5457824"/>
                </a:lnTo>
                <a:lnTo>
                  <a:pt x="3582133" y="5458200"/>
                </a:lnTo>
                <a:lnTo>
                  <a:pt x="3547466" y="5458199"/>
                </a:lnTo>
                <a:lnTo>
                  <a:pt x="3512423" y="5457821"/>
                </a:lnTo>
                <a:lnTo>
                  <a:pt x="3477759" y="5457821"/>
                </a:lnTo>
                <a:lnTo>
                  <a:pt x="3442715" y="5458196"/>
                </a:lnTo>
                <a:lnTo>
                  <a:pt x="3408805" y="5458195"/>
                </a:lnTo>
                <a:lnTo>
                  <a:pt x="3374139" y="5458194"/>
                </a:lnTo>
                <a:lnTo>
                  <a:pt x="3339097" y="5457816"/>
                </a:lnTo>
                <a:lnTo>
                  <a:pt x="3304430" y="5457815"/>
                </a:lnTo>
                <a:lnTo>
                  <a:pt x="3269388" y="5458190"/>
                </a:lnTo>
                <a:lnTo>
                  <a:pt x="3234722" y="5458190"/>
                </a:lnTo>
                <a:lnTo>
                  <a:pt x="3200810" y="5458188"/>
                </a:lnTo>
                <a:lnTo>
                  <a:pt x="3165767" y="5457808"/>
                </a:lnTo>
                <a:lnTo>
                  <a:pt x="3131102" y="5457807"/>
                </a:lnTo>
                <a:lnTo>
                  <a:pt x="3096436" y="5457806"/>
                </a:lnTo>
                <a:lnTo>
                  <a:pt x="3061395" y="5458181"/>
                </a:lnTo>
                <a:lnTo>
                  <a:pt x="3026353" y="5457803"/>
                </a:lnTo>
                <a:lnTo>
                  <a:pt x="2992440" y="5457803"/>
                </a:lnTo>
                <a:lnTo>
                  <a:pt x="2957774" y="5457801"/>
                </a:lnTo>
                <a:lnTo>
                  <a:pt x="2923109" y="5457801"/>
                </a:lnTo>
                <a:lnTo>
                  <a:pt x="2888066" y="5458175"/>
                </a:lnTo>
                <a:lnTo>
                  <a:pt x="2853024" y="5457799"/>
                </a:lnTo>
                <a:lnTo>
                  <a:pt x="2818735" y="5457420"/>
                </a:lnTo>
                <a:lnTo>
                  <a:pt x="2784446" y="5457796"/>
                </a:lnTo>
                <a:lnTo>
                  <a:pt x="2749780" y="5457795"/>
                </a:lnTo>
                <a:lnTo>
                  <a:pt x="2715114" y="5457794"/>
                </a:lnTo>
                <a:lnTo>
                  <a:pt x="2680071" y="5458169"/>
                </a:lnTo>
                <a:lnTo>
                  <a:pt x="2645030" y="5457792"/>
                </a:lnTo>
                <a:lnTo>
                  <a:pt x="2610741" y="5457413"/>
                </a:lnTo>
                <a:lnTo>
                  <a:pt x="2576452" y="5457790"/>
                </a:lnTo>
                <a:lnTo>
                  <a:pt x="2541784" y="5457788"/>
                </a:lnTo>
                <a:lnTo>
                  <a:pt x="2506744" y="5458161"/>
                </a:lnTo>
                <a:lnTo>
                  <a:pt x="2486774" y="5457784"/>
                </a:lnTo>
                <a:lnTo>
                  <a:pt x="2479239" y="5457784"/>
                </a:lnTo>
                <a:lnTo>
                  <a:pt x="2471701" y="5457784"/>
                </a:lnTo>
                <a:lnTo>
                  <a:pt x="2463412" y="5458538"/>
                </a:lnTo>
                <a:lnTo>
                  <a:pt x="2454367" y="5459292"/>
                </a:lnTo>
                <a:lnTo>
                  <a:pt x="2446079" y="5460043"/>
                </a:lnTo>
                <a:lnTo>
                  <a:pt x="2437414" y="5461174"/>
                </a:lnTo>
                <a:lnTo>
                  <a:pt x="2428746" y="5462305"/>
                </a:lnTo>
                <a:lnTo>
                  <a:pt x="2420080" y="5464187"/>
                </a:lnTo>
                <a:lnTo>
                  <a:pt x="2411036" y="5465695"/>
                </a:lnTo>
                <a:lnTo>
                  <a:pt x="2402747" y="5467956"/>
                </a:lnTo>
                <a:lnTo>
                  <a:pt x="2393704" y="5470215"/>
                </a:lnTo>
                <a:lnTo>
                  <a:pt x="2385038" y="5472853"/>
                </a:lnTo>
                <a:lnTo>
                  <a:pt x="2376373" y="5475491"/>
                </a:lnTo>
                <a:lnTo>
                  <a:pt x="2368083" y="5478505"/>
                </a:lnTo>
                <a:lnTo>
                  <a:pt x="2359416" y="5481896"/>
                </a:lnTo>
                <a:lnTo>
                  <a:pt x="2350373" y="5484909"/>
                </a:lnTo>
                <a:lnTo>
                  <a:pt x="2342084" y="5488678"/>
                </a:lnTo>
                <a:lnTo>
                  <a:pt x="2333417" y="5492821"/>
                </a:lnTo>
                <a:lnTo>
                  <a:pt x="2324750" y="5497721"/>
                </a:lnTo>
                <a:lnTo>
                  <a:pt x="2315707" y="5502240"/>
                </a:lnTo>
                <a:lnTo>
                  <a:pt x="2307795" y="5507139"/>
                </a:lnTo>
                <a:lnTo>
                  <a:pt x="2298753" y="5512415"/>
                </a:lnTo>
                <a:lnTo>
                  <a:pt x="2289709" y="5518442"/>
                </a:lnTo>
                <a:lnTo>
                  <a:pt x="2280666" y="5524470"/>
                </a:lnTo>
                <a:lnTo>
                  <a:pt x="2272376" y="5531254"/>
                </a:lnTo>
                <a:lnTo>
                  <a:pt x="2263710" y="5537660"/>
                </a:lnTo>
                <a:lnTo>
                  <a:pt x="2255421" y="5545195"/>
                </a:lnTo>
                <a:lnTo>
                  <a:pt x="2246377" y="5553484"/>
                </a:lnTo>
                <a:lnTo>
                  <a:pt x="2238089" y="5561772"/>
                </a:lnTo>
                <a:lnTo>
                  <a:pt x="2229422" y="5570439"/>
                </a:lnTo>
                <a:lnTo>
                  <a:pt x="2220003" y="5580611"/>
                </a:lnTo>
                <a:lnTo>
                  <a:pt x="2211713" y="5591915"/>
                </a:lnTo>
                <a:lnTo>
                  <a:pt x="2202672" y="5602465"/>
                </a:lnTo>
                <a:lnTo>
                  <a:pt x="2194383" y="5614523"/>
                </a:lnTo>
                <a:lnTo>
                  <a:pt x="2184587" y="5631102"/>
                </a:lnTo>
                <a:lnTo>
                  <a:pt x="2175920" y="5647304"/>
                </a:lnTo>
                <a:lnTo>
                  <a:pt x="2167253" y="5664260"/>
                </a:lnTo>
                <a:lnTo>
                  <a:pt x="2160096" y="5681969"/>
                </a:lnTo>
                <a:lnTo>
                  <a:pt x="2154822" y="5697042"/>
                </a:lnTo>
                <a:lnTo>
                  <a:pt x="2149923" y="5711737"/>
                </a:lnTo>
                <a:lnTo>
                  <a:pt x="2146156" y="5726809"/>
                </a:lnTo>
                <a:lnTo>
                  <a:pt x="2143142" y="5742634"/>
                </a:lnTo>
                <a:lnTo>
                  <a:pt x="2140128" y="5758459"/>
                </a:lnTo>
                <a:lnTo>
                  <a:pt x="2138243" y="5774662"/>
                </a:lnTo>
                <a:lnTo>
                  <a:pt x="2137114" y="5790864"/>
                </a:lnTo>
                <a:lnTo>
                  <a:pt x="2137115" y="5807444"/>
                </a:lnTo>
                <a:lnTo>
                  <a:pt x="2137115" y="5824775"/>
                </a:lnTo>
                <a:lnTo>
                  <a:pt x="2137870" y="5840602"/>
                </a:lnTo>
                <a:lnTo>
                  <a:pt x="2140131" y="5856427"/>
                </a:lnTo>
                <a:lnTo>
                  <a:pt x="2142770" y="5872631"/>
                </a:lnTo>
                <a:lnTo>
                  <a:pt x="2146161" y="5888079"/>
                </a:lnTo>
                <a:lnTo>
                  <a:pt x="2149929" y="5903152"/>
                </a:lnTo>
                <a:lnTo>
                  <a:pt x="2154452" y="5918223"/>
                </a:lnTo>
                <a:lnTo>
                  <a:pt x="2160482" y="5933296"/>
                </a:lnTo>
                <a:lnTo>
                  <a:pt x="2167265" y="5950628"/>
                </a:lnTo>
                <a:lnTo>
                  <a:pt x="2175930" y="5967585"/>
                </a:lnTo>
                <a:lnTo>
                  <a:pt x="2184975" y="5984164"/>
                </a:lnTo>
                <a:lnTo>
                  <a:pt x="2194771" y="6000743"/>
                </a:lnTo>
                <a:lnTo>
                  <a:pt x="2203061" y="6012048"/>
                </a:lnTo>
                <a:lnTo>
                  <a:pt x="2211728" y="6022976"/>
                </a:lnTo>
                <a:lnTo>
                  <a:pt x="2220019" y="6034281"/>
                </a:lnTo>
                <a:lnTo>
                  <a:pt x="2229816" y="6044831"/>
                </a:lnTo>
                <a:lnTo>
                  <a:pt x="2238107" y="6053121"/>
                </a:lnTo>
                <a:lnTo>
                  <a:pt x="2246772" y="6061787"/>
                </a:lnTo>
                <a:lnTo>
                  <a:pt x="2255439" y="6069701"/>
                </a:lnTo>
                <a:lnTo>
                  <a:pt x="2263728" y="6077236"/>
                </a:lnTo>
                <a:lnTo>
                  <a:pt x="2272395" y="6083643"/>
                </a:lnTo>
                <a:lnTo>
                  <a:pt x="2280685" y="6090426"/>
                </a:lnTo>
                <a:lnTo>
                  <a:pt x="2289730" y="6096455"/>
                </a:lnTo>
                <a:lnTo>
                  <a:pt x="2298773" y="6102483"/>
                </a:lnTo>
                <a:lnTo>
                  <a:pt x="2307815" y="6107760"/>
                </a:lnTo>
                <a:lnTo>
                  <a:pt x="2315729" y="6113411"/>
                </a:lnTo>
                <a:lnTo>
                  <a:pt x="2324772" y="6117180"/>
                </a:lnTo>
                <a:lnTo>
                  <a:pt x="2333437" y="6122078"/>
                </a:lnTo>
                <a:lnTo>
                  <a:pt x="2342105" y="6126224"/>
                </a:lnTo>
                <a:lnTo>
                  <a:pt x="2350395" y="6129993"/>
                </a:lnTo>
                <a:lnTo>
                  <a:pt x="2359814" y="6133384"/>
                </a:lnTo>
                <a:lnTo>
                  <a:pt x="2368483" y="6136774"/>
                </a:lnTo>
                <a:lnTo>
                  <a:pt x="2377148" y="6139413"/>
                </a:lnTo>
                <a:lnTo>
                  <a:pt x="2385438" y="6142427"/>
                </a:lnTo>
                <a:lnTo>
                  <a:pt x="2394105" y="6145065"/>
                </a:lnTo>
                <a:lnTo>
                  <a:pt x="2402770" y="6147703"/>
                </a:lnTo>
                <a:lnTo>
                  <a:pt x="2411438" y="6149587"/>
                </a:lnTo>
                <a:lnTo>
                  <a:pt x="2420105" y="6150718"/>
                </a:lnTo>
                <a:lnTo>
                  <a:pt x="2428770" y="6152602"/>
                </a:lnTo>
                <a:lnTo>
                  <a:pt x="2437814" y="6154110"/>
                </a:lnTo>
                <a:lnTo>
                  <a:pt x="2446103" y="6154863"/>
                </a:lnTo>
                <a:lnTo>
                  <a:pt x="2454769" y="6155995"/>
                </a:lnTo>
                <a:lnTo>
                  <a:pt x="2463437" y="6156371"/>
                </a:lnTo>
                <a:lnTo>
                  <a:pt x="2472479" y="6157127"/>
                </a:lnTo>
                <a:lnTo>
                  <a:pt x="2479638" y="6157503"/>
                </a:lnTo>
                <a:lnTo>
                  <a:pt x="2487174" y="6157504"/>
                </a:lnTo>
                <a:lnTo>
                  <a:pt x="2506768" y="6157505"/>
                </a:lnTo>
                <a:lnTo>
                  <a:pt x="2541434" y="6157505"/>
                </a:lnTo>
                <a:lnTo>
                  <a:pt x="2576854" y="6157507"/>
                </a:lnTo>
                <a:lnTo>
                  <a:pt x="2611143" y="6157885"/>
                </a:lnTo>
                <a:lnTo>
                  <a:pt x="2645432" y="6157509"/>
                </a:lnTo>
                <a:lnTo>
                  <a:pt x="2680096" y="6157512"/>
                </a:lnTo>
                <a:lnTo>
                  <a:pt x="2714762" y="6157511"/>
                </a:lnTo>
                <a:lnTo>
                  <a:pt x="2750183" y="6157512"/>
                </a:lnTo>
                <a:lnTo>
                  <a:pt x="2784847" y="6157515"/>
                </a:lnTo>
                <a:lnTo>
                  <a:pt x="2819135" y="6157891"/>
                </a:lnTo>
                <a:lnTo>
                  <a:pt x="2853425" y="6157517"/>
                </a:lnTo>
                <a:lnTo>
                  <a:pt x="2888089" y="6157517"/>
                </a:lnTo>
                <a:lnTo>
                  <a:pt x="2922756" y="6157519"/>
                </a:lnTo>
                <a:lnTo>
                  <a:pt x="2958174" y="6157520"/>
                </a:lnTo>
                <a:lnTo>
                  <a:pt x="2992841" y="6157521"/>
                </a:lnTo>
                <a:lnTo>
                  <a:pt x="3026753" y="6157523"/>
                </a:lnTo>
                <a:lnTo>
                  <a:pt x="3061418" y="6157523"/>
                </a:lnTo>
                <a:lnTo>
                  <a:pt x="3096084" y="6157524"/>
                </a:lnTo>
                <a:lnTo>
                  <a:pt x="3131502" y="6157526"/>
                </a:lnTo>
                <a:lnTo>
                  <a:pt x="3166169" y="6157526"/>
                </a:lnTo>
                <a:lnTo>
                  <a:pt x="3200835" y="6157528"/>
                </a:lnTo>
                <a:lnTo>
                  <a:pt x="3234746" y="6157529"/>
                </a:lnTo>
                <a:lnTo>
                  <a:pt x="3269413" y="6157530"/>
                </a:lnTo>
                <a:lnTo>
                  <a:pt x="3304454" y="6157910"/>
                </a:lnTo>
                <a:lnTo>
                  <a:pt x="3339498" y="6157533"/>
                </a:lnTo>
                <a:lnTo>
                  <a:pt x="3374163" y="6157534"/>
                </a:lnTo>
                <a:lnTo>
                  <a:pt x="3408829" y="6157536"/>
                </a:lnTo>
                <a:lnTo>
                  <a:pt x="3442740" y="6157538"/>
                </a:lnTo>
                <a:lnTo>
                  <a:pt x="3477782" y="6157915"/>
                </a:lnTo>
                <a:lnTo>
                  <a:pt x="3512826" y="6157538"/>
                </a:lnTo>
                <a:lnTo>
                  <a:pt x="3547490" y="6157541"/>
                </a:lnTo>
                <a:lnTo>
                  <a:pt x="3582156" y="6157543"/>
                </a:lnTo>
                <a:lnTo>
                  <a:pt x="3617199" y="6157920"/>
                </a:lnTo>
                <a:lnTo>
                  <a:pt x="3651111" y="6157921"/>
                </a:lnTo>
                <a:lnTo>
                  <a:pt x="3685777" y="6157922"/>
                </a:lnTo>
                <a:lnTo>
                  <a:pt x="3720819" y="6157548"/>
                </a:lnTo>
                <a:lnTo>
                  <a:pt x="3755484" y="6157548"/>
                </a:lnTo>
                <a:lnTo>
                  <a:pt x="3790150" y="6157549"/>
                </a:lnTo>
                <a:lnTo>
                  <a:pt x="3824062" y="6157550"/>
                </a:lnTo>
                <a:lnTo>
                  <a:pt x="3859104" y="6157927"/>
                </a:lnTo>
                <a:lnTo>
                  <a:pt x="3894147" y="6157552"/>
                </a:lnTo>
                <a:lnTo>
                  <a:pt x="3928813" y="6157554"/>
                </a:lnTo>
                <a:lnTo>
                  <a:pt x="3963478" y="6157554"/>
                </a:lnTo>
                <a:lnTo>
                  <a:pt x="3998520" y="6157933"/>
                </a:lnTo>
                <a:lnTo>
                  <a:pt x="4017360" y="6157933"/>
                </a:lnTo>
                <a:lnTo>
                  <a:pt x="4024896" y="6157935"/>
                </a:lnTo>
                <a:lnTo>
                  <a:pt x="4032809" y="6158310"/>
                </a:lnTo>
                <a:lnTo>
                  <a:pt x="4041476" y="6158689"/>
                </a:lnTo>
                <a:lnTo>
                  <a:pt x="4050142" y="6159819"/>
                </a:lnTo>
                <a:lnTo>
                  <a:pt x="4059186" y="6159818"/>
                </a:lnTo>
                <a:lnTo>
                  <a:pt x="4067098" y="6161702"/>
                </a:lnTo>
                <a:lnTo>
                  <a:pt x="4076142" y="6163211"/>
                </a:lnTo>
                <a:lnTo>
                  <a:pt x="4084808" y="6164342"/>
                </a:lnTo>
                <a:lnTo>
                  <a:pt x="4093475" y="6166226"/>
                </a:lnTo>
                <a:lnTo>
                  <a:pt x="4102141" y="6168110"/>
                </a:lnTo>
                <a:lnTo>
                  <a:pt x="4111184" y="6170372"/>
                </a:lnTo>
                <a:lnTo>
                  <a:pt x="4119850" y="6173008"/>
                </a:lnTo>
                <a:lnTo>
                  <a:pt x="4128517" y="6175647"/>
                </a:lnTo>
                <a:lnTo>
                  <a:pt x="4136807" y="6178661"/>
                </a:lnTo>
                <a:lnTo>
                  <a:pt x="4145850" y="6181676"/>
                </a:lnTo>
                <a:lnTo>
                  <a:pt x="4154140" y="6185445"/>
                </a:lnTo>
                <a:lnTo>
                  <a:pt x="4162806" y="6189591"/>
                </a:lnTo>
                <a:lnTo>
                  <a:pt x="4171849" y="6193358"/>
                </a:lnTo>
                <a:lnTo>
                  <a:pt x="4180516" y="6198258"/>
                </a:lnTo>
                <a:lnTo>
                  <a:pt x="4189183" y="6202402"/>
                </a:lnTo>
                <a:lnTo>
                  <a:pt x="4198226" y="6207678"/>
                </a:lnTo>
                <a:lnTo>
                  <a:pt x="4206139" y="6212575"/>
                </a:lnTo>
                <a:lnTo>
                  <a:pt x="4214806" y="6218982"/>
                </a:lnTo>
                <a:lnTo>
                  <a:pt x="4223849" y="6225011"/>
                </a:lnTo>
                <a:lnTo>
                  <a:pt x="4232516" y="6231418"/>
                </a:lnTo>
                <a:lnTo>
                  <a:pt x="4240804" y="6238200"/>
                </a:lnTo>
                <a:lnTo>
                  <a:pt x="4249850" y="6246490"/>
                </a:lnTo>
                <a:lnTo>
                  <a:pt x="4258894" y="6254026"/>
                </a:lnTo>
                <a:lnTo>
                  <a:pt x="4267560" y="6262693"/>
                </a:lnTo>
                <a:lnTo>
                  <a:pt x="4275096" y="6271737"/>
                </a:lnTo>
                <a:lnTo>
                  <a:pt x="4284891" y="6282287"/>
                </a:lnTo>
                <a:lnTo>
                  <a:pt x="4293936" y="6292837"/>
                </a:lnTo>
                <a:lnTo>
                  <a:pt x="4302225" y="6304141"/>
                </a:lnTo>
                <a:lnTo>
                  <a:pt x="4310139" y="6315822"/>
                </a:lnTo>
                <a:lnTo>
                  <a:pt x="4319936" y="6332403"/>
                </a:lnTo>
                <a:lnTo>
                  <a:pt x="4329358" y="6349358"/>
                </a:lnTo>
                <a:lnTo>
                  <a:pt x="4337647" y="6366692"/>
                </a:lnTo>
                <a:lnTo>
                  <a:pt x="4345185" y="6384780"/>
                </a:lnTo>
                <a:lnTo>
                  <a:pt x="4349707" y="6399097"/>
                </a:lnTo>
                <a:lnTo>
                  <a:pt x="4354605" y="6413792"/>
                </a:lnTo>
                <a:lnTo>
                  <a:pt x="4358374" y="6428865"/>
                </a:lnTo>
                <a:lnTo>
                  <a:pt x="4361389" y="6444690"/>
                </a:lnTo>
                <a:lnTo>
                  <a:pt x="4364404" y="6459763"/>
                </a:lnTo>
                <a:lnTo>
                  <a:pt x="4365534" y="6475212"/>
                </a:lnTo>
                <a:lnTo>
                  <a:pt x="4367043" y="6491791"/>
                </a:lnTo>
                <a:lnTo>
                  <a:pt x="4367043" y="6507617"/>
                </a:lnTo>
                <a:lnTo>
                  <a:pt x="4366669" y="6523819"/>
                </a:lnTo>
                <a:lnTo>
                  <a:pt x="4365536" y="6540021"/>
                </a:lnTo>
                <a:lnTo>
                  <a:pt x="4364408" y="6555470"/>
                </a:lnTo>
                <a:lnTo>
                  <a:pt x="4361770" y="6571672"/>
                </a:lnTo>
                <a:lnTo>
                  <a:pt x="4358379" y="6586367"/>
                </a:lnTo>
                <a:lnTo>
                  <a:pt x="4354612" y="6601439"/>
                </a:lnTo>
                <a:lnTo>
                  <a:pt x="4349713" y="6616133"/>
                </a:lnTo>
                <a:lnTo>
                  <a:pt x="4344815" y="6630830"/>
                </a:lnTo>
                <a:lnTo>
                  <a:pt x="4338035" y="6648917"/>
                </a:lnTo>
                <a:lnTo>
                  <a:pt x="4329369" y="6665870"/>
                </a:lnTo>
                <a:lnTo>
                  <a:pt x="4319949" y="6682827"/>
                </a:lnTo>
                <a:lnTo>
                  <a:pt x="4310154" y="6699406"/>
                </a:lnTo>
                <a:lnTo>
                  <a:pt x="4302240" y="6711087"/>
                </a:lnTo>
                <a:lnTo>
                  <a:pt x="4293952" y="6722390"/>
                </a:lnTo>
                <a:lnTo>
                  <a:pt x="4284909" y="6732941"/>
                </a:lnTo>
                <a:lnTo>
                  <a:pt x="4275865" y="6744244"/>
                </a:lnTo>
                <a:lnTo>
                  <a:pt x="4267576" y="6752533"/>
                </a:lnTo>
                <a:lnTo>
                  <a:pt x="4258910" y="6761200"/>
                </a:lnTo>
                <a:lnTo>
                  <a:pt x="4249867" y="6768735"/>
                </a:lnTo>
                <a:lnTo>
                  <a:pt x="4240826" y="6777025"/>
                </a:lnTo>
                <a:lnTo>
                  <a:pt x="4232536" y="6783806"/>
                </a:lnTo>
                <a:lnTo>
                  <a:pt x="4223869" y="6790212"/>
                </a:lnTo>
                <a:lnTo>
                  <a:pt x="4214827" y="6796240"/>
                </a:lnTo>
                <a:lnTo>
                  <a:pt x="4206161" y="6802645"/>
                </a:lnTo>
                <a:lnTo>
                  <a:pt x="4198247" y="6807543"/>
                </a:lnTo>
                <a:lnTo>
                  <a:pt x="4189203" y="6812819"/>
                </a:lnTo>
                <a:lnTo>
                  <a:pt x="4180916" y="6817340"/>
                </a:lnTo>
                <a:lnTo>
                  <a:pt x="4171871" y="6821861"/>
                </a:lnTo>
                <a:lnTo>
                  <a:pt x="4162828" y="6825630"/>
                </a:lnTo>
                <a:lnTo>
                  <a:pt x="4154539" y="6829395"/>
                </a:lnTo>
                <a:lnTo>
                  <a:pt x="4145872" y="6833540"/>
                </a:lnTo>
                <a:lnTo>
                  <a:pt x="4136831" y="6836555"/>
                </a:lnTo>
                <a:lnTo>
                  <a:pt x="4128540" y="6839569"/>
                </a:lnTo>
                <a:lnTo>
                  <a:pt x="4119874" y="6842207"/>
                </a:lnTo>
                <a:lnTo>
                  <a:pt x="4111209" y="6844843"/>
                </a:lnTo>
                <a:lnTo>
                  <a:pt x="4102165" y="6847105"/>
                </a:lnTo>
                <a:lnTo>
                  <a:pt x="4093498" y="6848989"/>
                </a:lnTo>
                <a:lnTo>
                  <a:pt x="4085208" y="6850495"/>
                </a:lnTo>
                <a:lnTo>
                  <a:pt x="4076166" y="6852002"/>
                </a:lnTo>
                <a:lnTo>
                  <a:pt x="4067875" y="6854263"/>
                </a:lnTo>
                <a:lnTo>
                  <a:pt x="4059586" y="6855016"/>
                </a:lnTo>
                <a:lnTo>
                  <a:pt x="4050165" y="6855392"/>
                </a:lnTo>
                <a:lnTo>
                  <a:pt x="4041876" y="6856146"/>
                </a:lnTo>
                <a:lnTo>
                  <a:pt x="4032834" y="6856899"/>
                </a:lnTo>
                <a:lnTo>
                  <a:pt x="4024921" y="6857276"/>
                </a:lnTo>
                <a:lnTo>
                  <a:pt x="4017384" y="6857275"/>
                </a:lnTo>
                <a:lnTo>
                  <a:pt x="3998545" y="6857275"/>
                </a:lnTo>
                <a:lnTo>
                  <a:pt x="3963877" y="6857274"/>
                </a:lnTo>
                <a:lnTo>
                  <a:pt x="3928837" y="6857648"/>
                </a:lnTo>
                <a:lnTo>
                  <a:pt x="3894170" y="6857647"/>
                </a:lnTo>
                <a:lnTo>
                  <a:pt x="3859127" y="6857270"/>
                </a:lnTo>
                <a:lnTo>
                  <a:pt x="3824839" y="6857647"/>
                </a:lnTo>
                <a:lnTo>
                  <a:pt x="3790550" y="6857267"/>
                </a:lnTo>
                <a:lnTo>
                  <a:pt x="3755884" y="6857266"/>
                </a:lnTo>
                <a:lnTo>
                  <a:pt x="3720843" y="6857642"/>
                </a:lnTo>
                <a:lnTo>
                  <a:pt x="3685799" y="6857264"/>
                </a:lnTo>
                <a:lnTo>
                  <a:pt x="3651135" y="6857261"/>
                </a:lnTo>
                <a:lnTo>
                  <a:pt x="3616847" y="6857637"/>
                </a:lnTo>
                <a:lnTo>
                  <a:pt x="3582556" y="6857260"/>
                </a:lnTo>
                <a:lnTo>
                  <a:pt x="3547515" y="6857636"/>
                </a:lnTo>
                <a:lnTo>
                  <a:pt x="3512473" y="6857258"/>
                </a:lnTo>
                <a:lnTo>
                  <a:pt x="3477807" y="6857255"/>
                </a:lnTo>
                <a:lnTo>
                  <a:pt x="3443518" y="6857632"/>
                </a:lnTo>
                <a:lnTo>
                  <a:pt x="3408851" y="6857630"/>
                </a:lnTo>
                <a:lnTo>
                  <a:pt x="3374565" y="6857253"/>
                </a:lnTo>
                <a:lnTo>
                  <a:pt x="3339145" y="6857250"/>
                </a:lnTo>
                <a:lnTo>
                  <a:pt x="3304479" y="6857250"/>
                </a:lnTo>
                <a:lnTo>
                  <a:pt x="3269813" y="6857250"/>
                </a:lnTo>
                <a:lnTo>
                  <a:pt x="3235524" y="6857625"/>
                </a:lnTo>
                <a:lnTo>
                  <a:pt x="3200482" y="6858000"/>
                </a:lnTo>
                <a:lnTo>
                  <a:pt x="3165816" y="6857245"/>
                </a:lnTo>
                <a:lnTo>
                  <a:pt x="3131151" y="6857245"/>
                </a:lnTo>
                <a:lnTo>
                  <a:pt x="3096485" y="6857244"/>
                </a:lnTo>
                <a:lnTo>
                  <a:pt x="3061819" y="6857242"/>
                </a:lnTo>
                <a:lnTo>
                  <a:pt x="3027529" y="6857619"/>
                </a:lnTo>
                <a:lnTo>
                  <a:pt x="2993241" y="6857239"/>
                </a:lnTo>
                <a:lnTo>
                  <a:pt x="2957823" y="6857239"/>
                </a:lnTo>
                <a:lnTo>
                  <a:pt x="2923157" y="6857237"/>
                </a:lnTo>
                <a:lnTo>
                  <a:pt x="2888491" y="6857237"/>
                </a:lnTo>
                <a:lnTo>
                  <a:pt x="2853826" y="6857234"/>
                </a:lnTo>
                <a:lnTo>
                  <a:pt x="2819159" y="6857988"/>
                </a:lnTo>
                <a:lnTo>
                  <a:pt x="2784494" y="6857232"/>
                </a:lnTo>
                <a:lnTo>
                  <a:pt x="2749829" y="6857232"/>
                </a:lnTo>
                <a:lnTo>
                  <a:pt x="2715163" y="6857229"/>
                </a:lnTo>
                <a:lnTo>
                  <a:pt x="2680497" y="6857227"/>
                </a:lnTo>
                <a:lnTo>
                  <a:pt x="2645455" y="6856851"/>
                </a:lnTo>
                <a:lnTo>
                  <a:pt x="2610790" y="6857603"/>
                </a:lnTo>
                <a:lnTo>
                  <a:pt x="2576499" y="6857225"/>
                </a:lnTo>
                <a:lnTo>
                  <a:pt x="2541835" y="6857224"/>
                </a:lnTo>
                <a:lnTo>
                  <a:pt x="2507169" y="6857222"/>
                </a:lnTo>
                <a:lnTo>
                  <a:pt x="2472125" y="6856844"/>
                </a:lnTo>
                <a:lnTo>
                  <a:pt x="2437085" y="6857219"/>
                </a:lnTo>
                <a:lnTo>
                  <a:pt x="2402795" y="6857596"/>
                </a:lnTo>
                <a:lnTo>
                  <a:pt x="2368507" y="6857216"/>
                </a:lnTo>
                <a:lnTo>
                  <a:pt x="2333840" y="6857216"/>
                </a:lnTo>
                <a:lnTo>
                  <a:pt x="2298798" y="6856838"/>
                </a:lnTo>
                <a:lnTo>
                  <a:pt x="2264132" y="6856837"/>
                </a:lnTo>
                <a:lnTo>
                  <a:pt x="2229467" y="6857590"/>
                </a:lnTo>
                <a:lnTo>
                  <a:pt x="2195179" y="6857210"/>
                </a:lnTo>
                <a:lnTo>
                  <a:pt x="2160512" y="6857210"/>
                </a:lnTo>
                <a:lnTo>
                  <a:pt x="2125846" y="6857210"/>
                </a:lnTo>
                <a:lnTo>
                  <a:pt x="2090805" y="6856830"/>
                </a:lnTo>
                <a:lnTo>
                  <a:pt x="2055763" y="6857208"/>
                </a:lnTo>
                <a:lnTo>
                  <a:pt x="2021473" y="6857581"/>
                </a:lnTo>
                <a:lnTo>
                  <a:pt x="1987183" y="6857204"/>
                </a:lnTo>
                <a:lnTo>
                  <a:pt x="1952520" y="6857203"/>
                </a:lnTo>
                <a:lnTo>
                  <a:pt x="1917476" y="6856825"/>
                </a:lnTo>
                <a:lnTo>
                  <a:pt x="1882812" y="6856825"/>
                </a:lnTo>
                <a:lnTo>
                  <a:pt x="1847768" y="6857199"/>
                </a:lnTo>
                <a:lnTo>
                  <a:pt x="1813480" y="6857576"/>
                </a:lnTo>
                <a:lnTo>
                  <a:pt x="1779192" y="6857197"/>
                </a:lnTo>
                <a:lnTo>
                  <a:pt x="1744147" y="6856818"/>
                </a:lnTo>
                <a:lnTo>
                  <a:pt x="1709482" y="6856817"/>
                </a:lnTo>
                <a:lnTo>
                  <a:pt x="1674441" y="6857194"/>
                </a:lnTo>
                <a:lnTo>
                  <a:pt x="1639775" y="6857192"/>
                </a:lnTo>
                <a:lnTo>
                  <a:pt x="1605486" y="6857568"/>
                </a:lnTo>
                <a:lnTo>
                  <a:pt x="1570820" y="6856812"/>
                </a:lnTo>
                <a:lnTo>
                  <a:pt x="1536155" y="6856812"/>
                </a:lnTo>
                <a:lnTo>
                  <a:pt x="1501489" y="6856811"/>
                </a:lnTo>
                <a:lnTo>
                  <a:pt x="1466446" y="6857186"/>
                </a:lnTo>
                <a:lnTo>
                  <a:pt x="1431404" y="6856809"/>
                </a:lnTo>
                <a:lnTo>
                  <a:pt x="1397115" y="6857183"/>
                </a:lnTo>
                <a:lnTo>
                  <a:pt x="1362826" y="6856806"/>
                </a:lnTo>
                <a:lnTo>
                  <a:pt x="1328162" y="6856804"/>
                </a:lnTo>
                <a:lnTo>
                  <a:pt x="1293117" y="6857181"/>
                </a:lnTo>
                <a:lnTo>
                  <a:pt x="1258453" y="6857179"/>
                </a:lnTo>
                <a:lnTo>
                  <a:pt x="1224164" y="6857555"/>
                </a:lnTo>
                <a:lnTo>
                  <a:pt x="1189499" y="6856799"/>
                </a:lnTo>
                <a:lnTo>
                  <a:pt x="1154833" y="6856799"/>
                </a:lnTo>
                <a:lnTo>
                  <a:pt x="1120167" y="6856797"/>
                </a:lnTo>
                <a:lnTo>
                  <a:pt x="1085124" y="6857172"/>
                </a:lnTo>
                <a:lnTo>
                  <a:pt x="1050082" y="6856795"/>
                </a:lnTo>
                <a:lnTo>
                  <a:pt x="1015794" y="6857171"/>
                </a:lnTo>
                <a:lnTo>
                  <a:pt x="981504" y="6856792"/>
                </a:lnTo>
                <a:lnTo>
                  <a:pt x="946838" y="6856792"/>
                </a:lnTo>
                <a:lnTo>
                  <a:pt x="911797" y="6857166"/>
                </a:lnTo>
                <a:lnTo>
                  <a:pt x="876754" y="6856788"/>
                </a:lnTo>
                <a:lnTo>
                  <a:pt x="842088" y="6856787"/>
                </a:lnTo>
                <a:lnTo>
                  <a:pt x="807800" y="6857162"/>
                </a:lnTo>
                <a:lnTo>
                  <a:pt x="773510" y="6856785"/>
                </a:lnTo>
                <a:lnTo>
                  <a:pt x="738845" y="6856783"/>
                </a:lnTo>
                <a:lnTo>
                  <a:pt x="703426" y="6856783"/>
                </a:lnTo>
                <a:lnTo>
                  <a:pt x="668759" y="6856782"/>
                </a:lnTo>
                <a:lnTo>
                  <a:pt x="634096" y="6856781"/>
                </a:lnTo>
                <a:lnTo>
                  <a:pt x="599806" y="6857156"/>
                </a:lnTo>
                <a:lnTo>
                  <a:pt x="565517" y="6856777"/>
                </a:lnTo>
                <a:lnTo>
                  <a:pt x="530097" y="6856777"/>
                </a:lnTo>
                <a:lnTo>
                  <a:pt x="495432" y="6856775"/>
                </a:lnTo>
                <a:lnTo>
                  <a:pt x="460767" y="6856775"/>
                </a:lnTo>
                <a:lnTo>
                  <a:pt x="426100" y="6856774"/>
                </a:lnTo>
                <a:lnTo>
                  <a:pt x="392189" y="6856772"/>
                </a:lnTo>
                <a:lnTo>
                  <a:pt x="357524" y="6856771"/>
                </a:lnTo>
                <a:lnTo>
                  <a:pt x="322103" y="6856769"/>
                </a:lnTo>
                <a:lnTo>
                  <a:pt x="287439" y="6856768"/>
                </a:lnTo>
                <a:lnTo>
                  <a:pt x="252773" y="6856767"/>
                </a:lnTo>
                <a:lnTo>
                  <a:pt x="218484" y="6857143"/>
                </a:lnTo>
                <a:lnTo>
                  <a:pt x="184196" y="6856764"/>
                </a:lnTo>
                <a:lnTo>
                  <a:pt x="148776" y="6856762"/>
                </a:lnTo>
                <a:lnTo>
                  <a:pt x="114110" y="6856762"/>
                </a:lnTo>
                <a:lnTo>
                  <a:pt x="79444" y="6856761"/>
                </a:lnTo>
                <a:lnTo>
                  <a:pt x="44780" y="6856759"/>
                </a:lnTo>
                <a:lnTo>
                  <a:pt x="10490" y="6857135"/>
                </a:lnTo>
                <a:lnTo>
                  <a:pt x="0" y="6856906"/>
                </a:lnTo>
                <a:lnTo>
                  <a:pt x="0" y="6157416"/>
                </a:lnTo>
                <a:lnTo>
                  <a:pt x="10088" y="6157417"/>
                </a:lnTo>
                <a:lnTo>
                  <a:pt x="44755" y="6157419"/>
                </a:lnTo>
                <a:lnTo>
                  <a:pt x="79419" y="6158174"/>
                </a:lnTo>
                <a:lnTo>
                  <a:pt x="114085" y="6158174"/>
                </a:lnTo>
                <a:lnTo>
                  <a:pt x="148750" y="6157422"/>
                </a:lnTo>
                <a:lnTo>
                  <a:pt x="183417" y="6157424"/>
                </a:lnTo>
                <a:lnTo>
                  <a:pt x="218083" y="6157424"/>
                </a:lnTo>
                <a:lnTo>
                  <a:pt x="253125" y="6157802"/>
                </a:lnTo>
                <a:lnTo>
                  <a:pt x="287414" y="6158180"/>
                </a:lnTo>
                <a:lnTo>
                  <a:pt x="322080" y="6158181"/>
                </a:lnTo>
                <a:lnTo>
                  <a:pt x="356745" y="6157429"/>
                </a:lnTo>
                <a:lnTo>
                  <a:pt x="391411" y="6157430"/>
                </a:lnTo>
                <a:lnTo>
                  <a:pt x="426077" y="6157431"/>
                </a:lnTo>
                <a:lnTo>
                  <a:pt x="461118" y="6157810"/>
                </a:lnTo>
                <a:lnTo>
                  <a:pt x="495408" y="6158188"/>
                </a:lnTo>
                <a:lnTo>
                  <a:pt x="530451" y="6157812"/>
                </a:lnTo>
                <a:lnTo>
                  <a:pt x="564739" y="6157436"/>
                </a:lnTo>
                <a:lnTo>
                  <a:pt x="599406" y="6157437"/>
                </a:lnTo>
                <a:lnTo>
                  <a:pt x="634446" y="6157816"/>
                </a:lnTo>
                <a:lnTo>
                  <a:pt x="668737" y="6158194"/>
                </a:lnTo>
                <a:lnTo>
                  <a:pt x="703402" y="6158196"/>
                </a:lnTo>
                <a:lnTo>
                  <a:pt x="738444" y="6157819"/>
                </a:lnTo>
                <a:lnTo>
                  <a:pt x="772733" y="6157444"/>
                </a:lnTo>
                <a:lnTo>
                  <a:pt x="785920" y="6157821"/>
                </a:lnTo>
                <a:lnTo>
                  <a:pt x="797224" y="6157821"/>
                </a:lnTo>
                <a:lnTo>
                  <a:pt x="807022" y="6157068"/>
                </a:lnTo>
                <a:lnTo>
                  <a:pt x="816441" y="6156691"/>
                </a:lnTo>
                <a:lnTo>
                  <a:pt x="825109" y="6155562"/>
                </a:lnTo>
                <a:lnTo>
                  <a:pt x="833774" y="6154431"/>
                </a:lnTo>
                <a:lnTo>
                  <a:pt x="842064" y="6153676"/>
                </a:lnTo>
                <a:lnTo>
                  <a:pt x="851107" y="6152171"/>
                </a:lnTo>
                <a:lnTo>
                  <a:pt x="859396" y="6149911"/>
                </a:lnTo>
                <a:lnTo>
                  <a:pt x="868440" y="6147650"/>
                </a:lnTo>
                <a:lnTo>
                  <a:pt x="877106" y="6145767"/>
                </a:lnTo>
                <a:lnTo>
                  <a:pt x="886150" y="6143506"/>
                </a:lnTo>
                <a:lnTo>
                  <a:pt x="894061" y="6140867"/>
                </a:lnTo>
                <a:lnTo>
                  <a:pt x="903482" y="6137477"/>
                </a:lnTo>
                <a:lnTo>
                  <a:pt x="911771" y="6134464"/>
                </a:lnTo>
                <a:lnTo>
                  <a:pt x="920814" y="6131450"/>
                </a:lnTo>
                <a:lnTo>
                  <a:pt x="929104" y="6127682"/>
                </a:lnTo>
                <a:lnTo>
                  <a:pt x="938146" y="6123160"/>
                </a:lnTo>
                <a:lnTo>
                  <a:pt x="946061" y="6119016"/>
                </a:lnTo>
                <a:lnTo>
                  <a:pt x="955478" y="6114119"/>
                </a:lnTo>
                <a:lnTo>
                  <a:pt x="963768" y="6109597"/>
                </a:lnTo>
                <a:lnTo>
                  <a:pt x="972434" y="6103945"/>
                </a:lnTo>
                <a:lnTo>
                  <a:pt x="981101" y="6098292"/>
                </a:lnTo>
                <a:lnTo>
                  <a:pt x="990144" y="6092264"/>
                </a:lnTo>
                <a:lnTo>
                  <a:pt x="998811" y="6085860"/>
                </a:lnTo>
                <a:lnTo>
                  <a:pt x="1007853" y="6079078"/>
                </a:lnTo>
                <a:lnTo>
                  <a:pt x="1015766" y="6071918"/>
                </a:lnTo>
                <a:lnTo>
                  <a:pt x="1024432" y="6064006"/>
                </a:lnTo>
                <a:lnTo>
                  <a:pt x="1033475" y="6054964"/>
                </a:lnTo>
                <a:lnTo>
                  <a:pt x="1042141" y="6046297"/>
                </a:lnTo>
                <a:lnTo>
                  <a:pt x="1050429" y="6037254"/>
                </a:lnTo>
                <a:lnTo>
                  <a:pt x="1060226" y="6025950"/>
                </a:lnTo>
                <a:lnTo>
                  <a:pt x="1068893" y="6014270"/>
                </a:lnTo>
                <a:lnTo>
                  <a:pt x="1077183" y="6002212"/>
                </a:lnTo>
                <a:lnTo>
                  <a:pt x="1085095" y="5989778"/>
                </a:lnTo>
                <a:lnTo>
                  <a:pt x="1095645" y="5971693"/>
                </a:lnTo>
                <a:lnTo>
                  <a:pt x="1104687" y="5952853"/>
                </a:lnTo>
                <a:lnTo>
                  <a:pt x="1112598" y="5932883"/>
                </a:lnTo>
                <a:lnTo>
                  <a:pt x="1119758" y="5913665"/>
                </a:lnTo>
                <a:lnTo>
                  <a:pt x="1123147" y="5900478"/>
                </a:lnTo>
                <a:lnTo>
                  <a:pt x="1126539" y="5888043"/>
                </a:lnTo>
                <a:lnTo>
                  <a:pt x="1129176" y="5874855"/>
                </a:lnTo>
                <a:lnTo>
                  <a:pt x="1131437" y="5862045"/>
                </a:lnTo>
                <a:lnTo>
                  <a:pt x="1133319" y="5848858"/>
                </a:lnTo>
                <a:lnTo>
                  <a:pt x="1134449" y="5835668"/>
                </a:lnTo>
                <a:lnTo>
                  <a:pt x="1135957" y="5822105"/>
                </a:lnTo>
                <a:lnTo>
                  <a:pt x="1135201" y="5808539"/>
                </a:lnTo>
                <a:lnTo>
                  <a:pt x="1135203" y="5794974"/>
                </a:lnTo>
                <a:lnTo>
                  <a:pt x="1134824" y="5781787"/>
                </a:lnTo>
                <a:lnTo>
                  <a:pt x="1133694" y="5767844"/>
                </a:lnTo>
                <a:lnTo>
                  <a:pt x="1131809" y="5754656"/>
                </a:lnTo>
                <a:lnTo>
                  <a:pt x="1129173" y="5742221"/>
                </a:lnTo>
                <a:lnTo>
                  <a:pt x="1126158" y="5728657"/>
                </a:lnTo>
                <a:lnTo>
                  <a:pt x="1123519" y="5716222"/>
                </a:lnTo>
                <a:lnTo>
                  <a:pt x="1119373" y="5703789"/>
                </a:lnTo>
                <a:lnTo>
                  <a:pt x="1112590" y="5684194"/>
                </a:lnTo>
                <a:lnTo>
                  <a:pt x="1103924" y="5664223"/>
                </a:lnTo>
                <a:lnTo>
                  <a:pt x="1095632" y="5645383"/>
                </a:lnTo>
                <a:lnTo>
                  <a:pt x="1084705" y="5626919"/>
                </a:lnTo>
                <a:lnTo>
                  <a:pt x="1077167" y="5614862"/>
                </a:lnTo>
                <a:lnTo>
                  <a:pt x="1068880" y="5602803"/>
                </a:lnTo>
                <a:lnTo>
                  <a:pt x="1059835" y="5590746"/>
                </a:lnTo>
                <a:lnTo>
                  <a:pt x="1050790" y="5579442"/>
                </a:lnTo>
                <a:lnTo>
                  <a:pt x="1042124" y="5570021"/>
                </a:lnTo>
                <a:lnTo>
                  <a:pt x="1033458" y="5561355"/>
                </a:lnTo>
                <a:lnTo>
                  <a:pt x="1025168" y="5553064"/>
                </a:lnTo>
                <a:lnTo>
                  <a:pt x="1015747" y="5544399"/>
                </a:lnTo>
                <a:lnTo>
                  <a:pt x="1007080" y="5537992"/>
                </a:lnTo>
                <a:lnTo>
                  <a:pt x="998791" y="5530456"/>
                </a:lnTo>
                <a:lnTo>
                  <a:pt x="989747" y="5524427"/>
                </a:lnTo>
                <a:lnTo>
                  <a:pt x="980703" y="5518398"/>
                </a:lnTo>
                <a:lnTo>
                  <a:pt x="972415" y="5512368"/>
                </a:lnTo>
                <a:lnTo>
                  <a:pt x="964502" y="5507469"/>
                </a:lnTo>
                <a:lnTo>
                  <a:pt x="955459" y="5502195"/>
                </a:lnTo>
                <a:lnTo>
                  <a:pt x="946037" y="5497295"/>
                </a:lnTo>
                <a:lnTo>
                  <a:pt x="938124" y="5493152"/>
                </a:lnTo>
                <a:lnTo>
                  <a:pt x="929459" y="5489758"/>
                </a:lnTo>
                <a:lnTo>
                  <a:pt x="920416" y="5485238"/>
                </a:lnTo>
                <a:lnTo>
                  <a:pt x="911749" y="5481846"/>
                </a:lnTo>
                <a:lnTo>
                  <a:pt x="903082" y="5479208"/>
                </a:lnTo>
                <a:lnTo>
                  <a:pt x="894415" y="5475815"/>
                </a:lnTo>
                <a:lnTo>
                  <a:pt x="885750" y="5473178"/>
                </a:lnTo>
                <a:lnTo>
                  <a:pt x="876704" y="5470917"/>
                </a:lnTo>
                <a:lnTo>
                  <a:pt x="868415" y="5468655"/>
                </a:lnTo>
                <a:lnTo>
                  <a:pt x="859751" y="5466771"/>
                </a:lnTo>
                <a:lnTo>
                  <a:pt x="850707" y="5464511"/>
                </a:lnTo>
                <a:lnTo>
                  <a:pt x="842417" y="5463756"/>
                </a:lnTo>
                <a:lnTo>
                  <a:pt x="833374" y="5462249"/>
                </a:lnTo>
                <a:lnTo>
                  <a:pt x="825084" y="5461494"/>
                </a:lnTo>
                <a:lnTo>
                  <a:pt x="816417" y="5460365"/>
                </a:lnTo>
                <a:lnTo>
                  <a:pt x="807751" y="5459988"/>
                </a:lnTo>
                <a:lnTo>
                  <a:pt x="797201" y="5459234"/>
                </a:lnTo>
                <a:lnTo>
                  <a:pt x="785896" y="5459234"/>
                </a:lnTo>
                <a:lnTo>
                  <a:pt x="772708" y="5458856"/>
                </a:lnTo>
                <a:lnTo>
                  <a:pt x="738419" y="5458478"/>
                </a:lnTo>
                <a:lnTo>
                  <a:pt x="703752" y="5458476"/>
                </a:lnTo>
                <a:lnTo>
                  <a:pt x="668334" y="5458475"/>
                </a:lnTo>
                <a:lnTo>
                  <a:pt x="633668" y="5458474"/>
                </a:lnTo>
                <a:lnTo>
                  <a:pt x="599381" y="5458097"/>
                </a:lnTo>
                <a:lnTo>
                  <a:pt x="564714" y="5458096"/>
                </a:lnTo>
                <a:lnTo>
                  <a:pt x="530425" y="5458470"/>
                </a:lnTo>
                <a:lnTo>
                  <a:pt x="495383" y="5458092"/>
                </a:lnTo>
                <a:lnTo>
                  <a:pt x="461094" y="5457714"/>
                </a:lnTo>
                <a:lnTo>
                  <a:pt x="426053" y="5458091"/>
                </a:lnTo>
                <a:lnTo>
                  <a:pt x="391386" y="5458089"/>
                </a:lnTo>
                <a:lnTo>
                  <a:pt x="356721" y="5457333"/>
                </a:lnTo>
                <a:lnTo>
                  <a:pt x="322055" y="5457333"/>
                </a:lnTo>
                <a:lnTo>
                  <a:pt x="287390" y="5457332"/>
                </a:lnTo>
                <a:lnTo>
                  <a:pt x="256115" y="5457707"/>
                </a:lnTo>
                <a:lnTo>
                  <a:pt x="252346" y="5457707"/>
                </a:lnTo>
                <a:lnTo>
                  <a:pt x="243682" y="5457331"/>
                </a:lnTo>
                <a:lnTo>
                  <a:pt x="235014" y="5456953"/>
                </a:lnTo>
                <a:lnTo>
                  <a:pt x="226348" y="5455822"/>
                </a:lnTo>
                <a:lnTo>
                  <a:pt x="218059" y="5455069"/>
                </a:lnTo>
                <a:lnTo>
                  <a:pt x="209393" y="5453938"/>
                </a:lnTo>
                <a:lnTo>
                  <a:pt x="200725" y="5452808"/>
                </a:lnTo>
                <a:lnTo>
                  <a:pt x="191682" y="5451300"/>
                </a:lnTo>
                <a:lnTo>
                  <a:pt x="183017" y="5449415"/>
                </a:lnTo>
                <a:lnTo>
                  <a:pt x="174725" y="5447155"/>
                </a:lnTo>
                <a:lnTo>
                  <a:pt x="166060" y="5445270"/>
                </a:lnTo>
                <a:lnTo>
                  <a:pt x="157393" y="5443386"/>
                </a:lnTo>
                <a:lnTo>
                  <a:pt x="149102" y="5440372"/>
                </a:lnTo>
                <a:lnTo>
                  <a:pt x="140060" y="5437356"/>
                </a:lnTo>
                <a:lnTo>
                  <a:pt x="131771" y="5434341"/>
                </a:lnTo>
                <a:lnTo>
                  <a:pt x="122352" y="5430948"/>
                </a:lnTo>
                <a:lnTo>
                  <a:pt x="114059" y="5427181"/>
                </a:lnTo>
                <a:lnTo>
                  <a:pt x="105392" y="5423037"/>
                </a:lnTo>
                <a:lnTo>
                  <a:pt x="95974" y="5418891"/>
                </a:lnTo>
                <a:lnTo>
                  <a:pt x="87682" y="5414369"/>
                </a:lnTo>
                <a:lnTo>
                  <a:pt x="79018" y="5409471"/>
                </a:lnTo>
                <a:lnTo>
                  <a:pt x="69974" y="5404195"/>
                </a:lnTo>
                <a:lnTo>
                  <a:pt x="61307" y="5397791"/>
                </a:lnTo>
                <a:lnTo>
                  <a:pt x="53017" y="5392514"/>
                </a:lnTo>
                <a:lnTo>
                  <a:pt x="44351" y="5386107"/>
                </a:lnTo>
                <a:lnTo>
                  <a:pt x="35308" y="5378570"/>
                </a:lnTo>
                <a:lnTo>
                  <a:pt x="27017" y="5371035"/>
                </a:lnTo>
                <a:lnTo>
                  <a:pt x="18351" y="5363877"/>
                </a:lnTo>
                <a:lnTo>
                  <a:pt x="10060" y="5356339"/>
                </a:lnTo>
                <a:lnTo>
                  <a:pt x="1017" y="5346543"/>
                </a:lnTo>
                <a:lnTo>
                  <a:pt x="0" y="5345350"/>
                </a:lnTo>
                <a:lnTo>
                  <a:pt x="0" y="4869058"/>
                </a:lnTo>
                <a:lnTo>
                  <a:pt x="624" y="4868382"/>
                </a:lnTo>
                <a:lnTo>
                  <a:pt x="10044" y="4858962"/>
                </a:lnTo>
                <a:lnTo>
                  <a:pt x="17956" y="4851050"/>
                </a:lnTo>
                <a:lnTo>
                  <a:pt x="26246" y="4843513"/>
                </a:lnTo>
                <a:lnTo>
                  <a:pt x="35664" y="4835602"/>
                </a:lnTo>
                <a:lnTo>
                  <a:pt x="44709" y="4828821"/>
                </a:lnTo>
                <a:lnTo>
                  <a:pt x="52621" y="4822416"/>
                </a:lnTo>
                <a:lnTo>
                  <a:pt x="61663" y="4816387"/>
                </a:lnTo>
                <a:lnTo>
                  <a:pt x="69954" y="4811111"/>
                </a:lnTo>
                <a:lnTo>
                  <a:pt x="78997" y="4805836"/>
                </a:lnTo>
                <a:lnTo>
                  <a:pt x="87662" y="4800938"/>
                </a:lnTo>
                <a:lnTo>
                  <a:pt x="95952" y="4796416"/>
                </a:lnTo>
                <a:lnTo>
                  <a:pt x="104994" y="4791895"/>
                </a:lnTo>
                <a:lnTo>
                  <a:pt x="113661" y="4787751"/>
                </a:lnTo>
                <a:lnTo>
                  <a:pt x="122328" y="4784360"/>
                </a:lnTo>
                <a:lnTo>
                  <a:pt x="130994" y="4780216"/>
                </a:lnTo>
                <a:lnTo>
                  <a:pt x="139283" y="4777201"/>
                </a:lnTo>
                <a:lnTo>
                  <a:pt x="148702" y="4774564"/>
                </a:lnTo>
                <a:lnTo>
                  <a:pt x="157371" y="4771926"/>
                </a:lnTo>
                <a:lnTo>
                  <a:pt x="165659" y="4768914"/>
                </a:lnTo>
                <a:lnTo>
                  <a:pt x="174325" y="4767029"/>
                </a:lnTo>
                <a:lnTo>
                  <a:pt x="183746" y="4765147"/>
                </a:lnTo>
                <a:lnTo>
                  <a:pt x="192034" y="4763638"/>
                </a:lnTo>
                <a:lnTo>
                  <a:pt x="199948" y="4761754"/>
                </a:lnTo>
                <a:lnTo>
                  <a:pt x="208990" y="4760248"/>
                </a:lnTo>
                <a:lnTo>
                  <a:pt x="217281" y="4759495"/>
                </a:lnTo>
                <a:lnTo>
                  <a:pt x="218034" y="4760249"/>
                </a:lnTo>
                <a:lnTo>
                  <a:pt x="252322" y="4759872"/>
                </a:lnTo>
                <a:lnTo>
                  <a:pt x="286989" y="4759874"/>
                </a:lnTo>
                <a:lnTo>
                  <a:pt x="322030" y="4759497"/>
                </a:lnTo>
                <a:lnTo>
                  <a:pt x="356697" y="4759499"/>
                </a:lnTo>
                <a:lnTo>
                  <a:pt x="391362" y="4760255"/>
                </a:lnTo>
                <a:lnTo>
                  <a:pt x="425651" y="4759879"/>
                </a:lnTo>
                <a:lnTo>
                  <a:pt x="460318" y="4759880"/>
                </a:lnTo>
                <a:lnTo>
                  <a:pt x="495360" y="4759505"/>
                </a:lnTo>
                <a:lnTo>
                  <a:pt x="530025" y="4759505"/>
                </a:lnTo>
                <a:lnTo>
                  <a:pt x="565067" y="4759884"/>
                </a:lnTo>
                <a:lnTo>
                  <a:pt x="599358" y="4760261"/>
                </a:lnTo>
                <a:lnTo>
                  <a:pt x="633645" y="4759887"/>
                </a:lnTo>
                <a:lnTo>
                  <a:pt x="668311" y="4759889"/>
                </a:lnTo>
                <a:lnTo>
                  <a:pt x="703353" y="4759512"/>
                </a:lnTo>
                <a:lnTo>
                  <a:pt x="738396" y="4759890"/>
                </a:lnTo>
                <a:lnTo>
                  <a:pt x="773060" y="4759890"/>
                </a:lnTo>
                <a:lnTo>
                  <a:pt x="807349" y="4760268"/>
                </a:lnTo>
                <a:lnTo>
                  <a:pt x="841639" y="4759894"/>
                </a:lnTo>
                <a:lnTo>
                  <a:pt x="876680" y="4759518"/>
                </a:lnTo>
                <a:lnTo>
                  <a:pt x="911346" y="4759518"/>
                </a:lnTo>
                <a:lnTo>
                  <a:pt x="946388" y="4759896"/>
                </a:lnTo>
                <a:lnTo>
                  <a:pt x="981055" y="4759898"/>
                </a:lnTo>
                <a:lnTo>
                  <a:pt x="1015344" y="4760276"/>
                </a:lnTo>
                <a:lnTo>
                  <a:pt x="1049632" y="4759900"/>
                </a:lnTo>
                <a:lnTo>
                  <a:pt x="1084675" y="4759525"/>
                </a:lnTo>
                <a:lnTo>
                  <a:pt x="1119718" y="4759902"/>
                </a:lnTo>
                <a:lnTo>
                  <a:pt x="1154383" y="4759905"/>
                </a:lnTo>
                <a:lnTo>
                  <a:pt x="1189048" y="4759906"/>
                </a:lnTo>
                <a:lnTo>
                  <a:pt x="1222961" y="4759906"/>
                </a:lnTo>
                <a:lnTo>
                  <a:pt x="1258004" y="4759530"/>
                </a:lnTo>
                <a:lnTo>
                  <a:pt x="1293046" y="4759908"/>
                </a:lnTo>
                <a:lnTo>
                  <a:pt x="1327712" y="4759911"/>
                </a:lnTo>
                <a:lnTo>
                  <a:pt x="1362377" y="4759912"/>
                </a:lnTo>
                <a:lnTo>
                  <a:pt x="1396667" y="4760289"/>
                </a:lnTo>
                <a:lnTo>
                  <a:pt x="1397043" y="4759914"/>
                </a:lnTo>
                <a:lnTo>
                  <a:pt x="1406085" y="4759914"/>
                </a:lnTo>
                <a:lnTo>
                  <a:pt x="1414752" y="4759537"/>
                </a:lnTo>
                <a:lnTo>
                  <a:pt x="1423042" y="4759537"/>
                </a:lnTo>
                <a:lnTo>
                  <a:pt x="1431708" y="4758405"/>
                </a:lnTo>
                <a:lnTo>
                  <a:pt x="1439998" y="4757654"/>
                </a:lnTo>
                <a:lnTo>
                  <a:pt x="1449041" y="4756147"/>
                </a:lnTo>
                <a:lnTo>
                  <a:pt x="1458084" y="4754640"/>
                </a:lnTo>
                <a:lnTo>
                  <a:pt x="1465996" y="4753509"/>
                </a:lnTo>
                <a:lnTo>
                  <a:pt x="1475039" y="4751249"/>
                </a:lnTo>
                <a:lnTo>
                  <a:pt x="1483330" y="4748989"/>
                </a:lnTo>
                <a:lnTo>
                  <a:pt x="1492372" y="4746727"/>
                </a:lnTo>
                <a:lnTo>
                  <a:pt x="1501039" y="4744844"/>
                </a:lnTo>
                <a:lnTo>
                  <a:pt x="1509705" y="4741453"/>
                </a:lnTo>
                <a:lnTo>
                  <a:pt x="1518372" y="4738815"/>
                </a:lnTo>
                <a:lnTo>
                  <a:pt x="1527037" y="4735425"/>
                </a:lnTo>
                <a:lnTo>
                  <a:pt x="1536081" y="4731658"/>
                </a:lnTo>
                <a:lnTo>
                  <a:pt x="1544747" y="4727512"/>
                </a:lnTo>
                <a:lnTo>
                  <a:pt x="1553036" y="4723745"/>
                </a:lnTo>
                <a:lnTo>
                  <a:pt x="1561702" y="4718847"/>
                </a:lnTo>
                <a:lnTo>
                  <a:pt x="1569993" y="4714325"/>
                </a:lnTo>
                <a:lnTo>
                  <a:pt x="1579035" y="4709050"/>
                </a:lnTo>
                <a:lnTo>
                  <a:pt x="1588079" y="4703776"/>
                </a:lnTo>
                <a:lnTo>
                  <a:pt x="1597121" y="4697748"/>
                </a:lnTo>
                <a:lnTo>
                  <a:pt x="1605034" y="4691342"/>
                </a:lnTo>
                <a:lnTo>
                  <a:pt x="1614078" y="4684559"/>
                </a:lnTo>
                <a:lnTo>
                  <a:pt x="1622743" y="4677401"/>
                </a:lnTo>
                <a:lnTo>
                  <a:pt x="1631409" y="4670242"/>
                </a:lnTo>
                <a:lnTo>
                  <a:pt x="1640076" y="4662330"/>
                </a:lnTo>
                <a:lnTo>
                  <a:pt x="1648741" y="4653666"/>
                </a:lnTo>
                <a:lnTo>
                  <a:pt x="1657784" y="4643868"/>
                </a:lnTo>
                <a:lnTo>
                  <a:pt x="1666074" y="4634071"/>
                </a:lnTo>
                <a:lnTo>
                  <a:pt x="1674739" y="4623897"/>
                </a:lnTo>
                <a:lnTo>
                  <a:pt x="1684159" y="4610709"/>
                </a:lnTo>
                <a:lnTo>
                  <a:pt x="1692824" y="4597522"/>
                </a:lnTo>
                <a:lnTo>
                  <a:pt x="1701114" y="4583204"/>
                </a:lnTo>
                <a:lnTo>
                  <a:pt x="1708272" y="4569263"/>
                </a:lnTo>
                <a:lnTo>
                  <a:pt x="1715432" y="4556076"/>
                </a:lnTo>
                <a:lnTo>
                  <a:pt x="1721460" y="4543263"/>
                </a:lnTo>
                <a:lnTo>
                  <a:pt x="1726735" y="4529700"/>
                </a:lnTo>
                <a:lnTo>
                  <a:pt x="1730503" y="4516134"/>
                </a:lnTo>
                <a:lnTo>
                  <a:pt x="1735023" y="4502570"/>
                </a:lnTo>
                <a:lnTo>
                  <a:pt x="1738791" y="4488251"/>
                </a:lnTo>
                <a:lnTo>
                  <a:pt x="1741051" y="4473933"/>
                </a:lnTo>
                <a:lnTo>
                  <a:pt x="1743312" y="4458861"/>
                </a:lnTo>
                <a:lnTo>
                  <a:pt x="1745572" y="4446803"/>
                </a:lnTo>
                <a:lnTo>
                  <a:pt x="1746327" y="4434745"/>
                </a:lnTo>
                <a:lnTo>
                  <a:pt x="1746701" y="4423065"/>
                </a:lnTo>
                <a:lnTo>
                  <a:pt x="1747078" y="4409878"/>
                </a:lnTo>
                <a:lnTo>
                  <a:pt x="1746701" y="4398196"/>
                </a:lnTo>
                <a:lnTo>
                  <a:pt x="1746324" y="4385762"/>
                </a:lnTo>
                <a:lnTo>
                  <a:pt x="1744815" y="4373704"/>
                </a:lnTo>
                <a:lnTo>
                  <a:pt x="1744062" y="4361646"/>
                </a:lnTo>
                <a:lnTo>
                  <a:pt x="1741423" y="4346952"/>
                </a:lnTo>
                <a:lnTo>
                  <a:pt x="1738786" y="4333011"/>
                </a:lnTo>
                <a:lnTo>
                  <a:pt x="1735017" y="4318692"/>
                </a:lnTo>
                <a:lnTo>
                  <a:pt x="1730495" y="4305126"/>
                </a:lnTo>
                <a:lnTo>
                  <a:pt x="1725972" y="4290808"/>
                </a:lnTo>
                <a:lnTo>
                  <a:pt x="1721074" y="4277619"/>
                </a:lnTo>
                <a:lnTo>
                  <a:pt x="1715421" y="4264431"/>
                </a:lnTo>
                <a:lnTo>
                  <a:pt x="1709016" y="4251243"/>
                </a:lnTo>
                <a:lnTo>
                  <a:pt x="1701103" y="4237301"/>
                </a:lnTo>
                <a:lnTo>
                  <a:pt x="1692812" y="4222982"/>
                </a:lnTo>
                <a:lnTo>
                  <a:pt x="1683392" y="4209794"/>
                </a:lnTo>
                <a:lnTo>
                  <a:pt x="1673971" y="4196606"/>
                </a:lnTo>
                <a:lnTo>
                  <a:pt x="1666057" y="4187186"/>
                </a:lnTo>
                <a:lnTo>
                  <a:pt x="1657768" y="4177390"/>
                </a:lnTo>
                <a:lnTo>
                  <a:pt x="1648724" y="4167592"/>
                </a:lnTo>
                <a:lnTo>
                  <a:pt x="1639681" y="4158548"/>
                </a:lnTo>
                <a:lnTo>
                  <a:pt x="1631768" y="4150635"/>
                </a:lnTo>
                <a:lnTo>
                  <a:pt x="1622725" y="4143853"/>
                </a:lnTo>
                <a:lnTo>
                  <a:pt x="1614058" y="4135939"/>
                </a:lnTo>
                <a:lnTo>
                  <a:pt x="1604637" y="4129533"/>
                </a:lnTo>
                <a:lnTo>
                  <a:pt x="1596348" y="4122751"/>
                </a:lnTo>
                <a:lnTo>
                  <a:pt x="1587681" y="4117097"/>
                </a:lnTo>
                <a:lnTo>
                  <a:pt x="1579014" y="4112200"/>
                </a:lnTo>
                <a:lnTo>
                  <a:pt x="1570348" y="4106547"/>
                </a:lnTo>
                <a:lnTo>
                  <a:pt x="1561306" y="4102026"/>
                </a:lnTo>
                <a:lnTo>
                  <a:pt x="1553015" y="4097504"/>
                </a:lnTo>
                <a:lnTo>
                  <a:pt x="1543972" y="4092982"/>
                </a:lnTo>
                <a:lnTo>
                  <a:pt x="1535681" y="4089214"/>
                </a:lnTo>
                <a:lnTo>
                  <a:pt x="1527014" y="4085823"/>
                </a:lnTo>
                <a:lnTo>
                  <a:pt x="1518349" y="4082430"/>
                </a:lnTo>
                <a:lnTo>
                  <a:pt x="1509683" y="4079792"/>
                </a:lnTo>
                <a:lnTo>
                  <a:pt x="1501015" y="4076401"/>
                </a:lnTo>
                <a:lnTo>
                  <a:pt x="1492349" y="4074517"/>
                </a:lnTo>
                <a:lnTo>
                  <a:pt x="1484060" y="4071502"/>
                </a:lnTo>
                <a:lnTo>
                  <a:pt x="1475016" y="4069242"/>
                </a:lnTo>
                <a:lnTo>
                  <a:pt x="1465972" y="4067733"/>
                </a:lnTo>
                <a:lnTo>
                  <a:pt x="1457305" y="4065848"/>
                </a:lnTo>
                <a:lnTo>
                  <a:pt x="1449017" y="4065094"/>
                </a:lnTo>
                <a:lnTo>
                  <a:pt x="1439973" y="4063587"/>
                </a:lnTo>
                <a:lnTo>
                  <a:pt x="1431685" y="4062833"/>
                </a:lnTo>
                <a:lnTo>
                  <a:pt x="1423018" y="4061702"/>
                </a:lnTo>
                <a:lnTo>
                  <a:pt x="1414728" y="4061702"/>
                </a:lnTo>
                <a:lnTo>
                  <a:pt x="1406062" y="4060572"/>
                </a:lnTo>
                <a:lnTo>
                  <a:pt x="1397771" y="4060572"/>
                </a:lnTo>
                <a:lnTo>
                  <a:pt x="1397019" y="4060572"/>
                </a:lnTo>
                <a:lnTo>
                  <a:pt x="1361975" y="4060947"/>
                </a:lnTo>
                <a:lnTo>
                  <a:pt x="1327689" y="4061323"/>
                </a:lnTo>
                <a:lnTo>
                  <a:pt x="1292644" y="4060944"/>
                </a:lnTo>
                <a:lnTo>
                  <a:pt x="1258356" y="4060566"/>
                </a:lnTo>
                <a:lnTo>
                  <a:pt x="1223692" y="4060566"/>
                </a:lnTo>
                <a:lnTo>
                  <a:pt x="1188647" y="4060941"/>
                </a:lnTo>
                <a:lnTo>
                  <a:pt x="1153605" y="4060562"/>
                </a:lnTo>
                <a:lnTo>
                  <a:pt x="1119316" y="4060939"/>
                </a:lnTo>
                <a:lnTo>
                  <a:pt x="1084650" y="4060937"/>
                </a:lnTo>
                <a:lnTo>
                  <a:pt x="1050362" y="4060559"/>
                </a:lnTo>
                <a:lnTo>
                  <a:pt x="1015696" y="4060559"/>
                </a:lnTo>
                <a:lnTo>
                  <a:pt x="980276" y="4060556"/>
                </a:lnTo>
                <a:lnTo>
                  <a:pt x="945612" y="4060556"/>
                </a:lnTo>
                <a:lnTo>
                  <a:pt x="911322" y="4060932"/>
                </a:lnTo>
                <a:lnTo>
                  <a:pt x="876655" y="4060930"/>
                </a:lnTo>
                <a:lnTo>
                  <a:pt x="842368" y="4060552"/>
                </a:lnTo>
                <a:lnTo>
                  <a:pt x="806948" y="4060550"/>
                </a:lnTo>
                <a:lnTo>
                  <a:pt x="772284" y="4060550"/>
                </a:lnTo>
                <a:lnTo>
                  <a:pt x="737994" y="4060925"/>
                </a:lnTo>
                <a:lnTo>
                  <a:pt x="703329" y="4060923"/>
                </a:lnTo>
                <a:lnTo>
                  <a:pt x="668664" y="4060922"/>
                </a:lnTo>
                <a:lnTo>
                  <a:pt x="634375" y="4060543"/>
                </a:lnTo>
                <a:lnTo>
                  <a:pt x="598955" y="4060544"/>
                </a:lnTo>
                <a:lnTo>
                  <a:pt x="564290" y="4060542"/>
                </a:lnTo>
                <a:lnTo>
                  <a:pt x="530002" y="4060917"/>
                </a:lnTo>
                <a:lnTo>
                  <a:pt x="495335" y="4060916"/>
                </a:lnTo>
                <a:lnTo>
                  <a:pt x="460293" y="4061292"/>
                </a:lnTo>
                <a:lnTo>
                  <a:pt x="425626" y="4060539"/>
                </a:lnTo>
                <a:lnTo>
                  <a:pt x="390961" y="4060537"/>
                </a:lnTo>
                <a:lnTo>
                  <a:pt x="356295" y="4060535"/>
                </a:lnTo>
                <a:lnTo>
                  <a:pt x="322006" y="4060911"/>
                </a:lnTo>
                <a:lnTo>
                  <a:pt x="287341" y="4060911"/>
                </a:lnTo>
                <a:lnTo>
                  <a:pt x="252675" y="4060155"/>
                </a:lnTo>
                <a:lnTo>
                  <a:pt x="217633" y="4060530"/>
                </a:lnTo>
                <a:lnTo>
                  <a:pt x="182967" y="4060529"/>
                </a:lnTo>
                <a:lnTo>
                  <a:pt x="148301" y="4060527"/>
                </a:lnTo>
                <a:lnTo>
                  <a:pt x="114013" y="4060904"/>
                </a:lnTo>
                <a:lnTo>
                  <a:pt x="78593" y="4060902"/>
                </a:lnTo>
                <a:lnTo>
                  <a:pt x="44305" y="4060524"/>
                </a:lnTo>
                <a:lnTo>
                  <a:pt x="9639" y="4060522"/>
                </a:lnTo>
                <a:lnTo>
                  <a:pt x="0" y="4060522"/>
                </a:lnTo>
                <a:lnTo>
                  <a:pt x="0" y="3361832"/>
                </a:lnTo>
                <a:lnTo>
                  <a:pt x="9615" y="3361936"/>
                </a:lnTo>
                <a:lnTo>
                  <a:pt x="44280" y="3361936"/>
                </a:lnTo>
                <a:lnTo>
                  <a:pt x="78946" y="3361186"/>
                </a:lnTo>
                <a:lnTo>
                  <a:pt x="113612" y="3361185"/>
                </a:lnTo>
                <a:lnTo>
                  <a:pt x="147900" y="3361563"/>
                </a:lnTo>
                <a:lnTo>
                  <a:pt x="174276" y="3361564"/>
                </a:lnTo>
                <a:lnTo>
                  <a:pt x="178045" y="3361566"/>
                </a:lnTo>
                <a:lnTo>
                  <a:pt x="182943" y="3361941"/>
                </a:lnTo>
                <a:lnTo>
                  <a:pt x="191985" y="3361187"/>
                </a:lnTo>
                <a:lnTo>
                  <a:pt x="200275" y="3360436"/>
                </a:lnTo>
                <a:lnTo>
                  <a:pt x="209320" y="3359681"/>
                </a:lnTo>
                <a:lnTo>
                  <a:pt x="217609" y="3358928"/>
                </a:lnTo>
                <a:lnTo>
                  <a:pt x="226275" y="3357797"/>
                </a:lnTo>
                <a:lnTo>
                  <a:pt x="234941" y="3356668"/>
                </a:lnTo>
                <a:lnTo>
                  <a:pt x="243609" y="3354784"/>
                </a:lnTo>
                <a:lnTo>
                  <a:pt x="252274" y="3352901"/>
                </a:lnTo>
                <a:lnTo>
                  <a:pt x="260941" y="3350264"/>
                </a:lnTo>
                <a:lnTo>
                  <a:pt x="269983" y="3348003"/>
                </a:lnTo>
                <a:lnTo>
                  <a:pt x="278651" y="3346120"/>
                </a:lnTo>
                <a:lnTo>
                  <a:pt x="286939" y="3343104"/>
                </a:lnTo>
                <a:lnTo>
                  <a:pt x="295983" y="3340090"/>
                </a:lnTo>
                <a:lnTo>
                  <a:pt x="304272" y="3336323"/>
                </a:lnTo>
                <a:lnTo>
                  <a:pt x="313313" y="3333309"/>
                </a:lnTo>
                <a:lnTo>
                  <a:pt x="321982" y="3329164"/>
                </a:lnTo>
                <a:lnTo>
                  <a:pt x="330270" y="3324642"/>
                </a:lnTo>
                <a:lnTo>
                  <a:pt x="338937" y="3320497"/>
                </a:lnTo>
                <a:lnTo>
                  <a:pt x="347603" y="3315601"/>
                </a:lnTo>
                <a:lnTo>
                  <a:pt x="356647" y="3310325"/>
                </a:lnTo>
                <a:lnTo>
                  <a:pt x="364937" y="3305051"/>
                </a:lnTo>
                <a:lnTo>
                  <a:pt x="373978" y="3299023"/>
                </a:lnTo>
                <a:lnTo>
                  <a:pt x="382646" y="3292618"/>
                </a:lnTo>
                <a:lnTo>
                  <a:pt x="390933" y="3286588"/>
                </a:lnTo>
                <a:lnTo>
                  <a:pt x="399977" y="3278300"/>
                </a:lnTo>
                <a:lnTo>
                  <a:pt x="409020" y="3271517"/>
                </a:lnTo>
                <a:lnTo>
                  <a:pt x="417310" y="3263228"/>
                </a:lnTo>
                <a:lnTo>
                  <a:pt x="425975" y="3254562"/>
                </a:lnTo>
                <a:lnTo>
                  <a:pt x="434641" y="3244388"/>
                </a:lnTo>
                <a:lnTo>
                  <a:pt x="443684" y="3234592"/>
                </a:lnTo>
                <a:lnTo>
                  <a:pt x="451974" y="3223288"/>
                </a:lnTo>
                <a:lnTo>
                  <a:pt x="460263" y="3212738"/>
                </a:lnTo>
                <a:lnTo>
                  <a:pt x="470059" y="3197666"/>
                </a:lnTo>
                <a:lnTo>
                  <a:pt x="479101" y="3182595"/>
                </a:lnTo>
                <a:lnTo>
                  <a:pt x="488144" y="3166769"/>
                </a:lnTo>
                <a:lnTo>
                  <a:pt x="494925" y="3150190"/>
                </a:lnTo>
                <a:lnTo>
                  <a:pt x="501708" y="3134366"/>
                </a:lnTo>
                <a:lnTo>
                  <a:pt x="506982" y="3118539"/>
                </a:lnTo>
                <a:lnTo>
                  <a:pt x="512259" y="3101207"/>
                </a:lnTo>
                <a:lnTo>
                  <a:pt x="516024" y="3083874"/>
                </a:lnTo>
                <a:lnTo>
                  <a:pt x="519415" y="3066918"/>
                </a:lnTo>
                <a:lnTo>
                  <a:pt x="521298" y="3048454"/>
                </a:lnTo>
                <a:lnTo>
                  <a:pt x="522805" y="3030367"/>
                </a:lnTo>
                <a:lnTo>
                  <a:pt x="523557" y="3012284"/>
                </a:lnTo>
                <a:lnTo>
                  <a:pt x="523181" y="2993819"/>
                </a:lnTo>
                <a:lnTo>
                  <a:pt x="521673" y="2975734"/>
                </a:lnTo>
                <a:lnTo>
                  <a:pt x="519035" y="2958022"/>
                </a:lnTo>
                <a:lnTo>
                  <a:pt x="515643" y="2940315"/>
                </a:lnTo>
                <a:lnTo>
                  <a:pt x="511873" y="2923733"/>
                </a:lnTo>
                <a:lnTo>
                  <a:pt x="507352" y="2906402"/>
                </a:lnTo>
                <a:lnTo>
                  <a:pt x="501700" y="2889445"/>
                </a:lnTo>
                <a:lnTo>
                  <a:pt x="494917" y="2873618"/>
                </a:lnTo>
                <a:lnTo>
                  <a:pt x="487381" y="2857792"/>
                </a:lnTo>
                <a:lnTo>
                  <a:pt x="478714" y="2841589"/>
                </a:lnTo>
                <a:lnTo>
                  <a:pt x="470422" y="2826518"/>
                </a:lnTo>
                <a:lnTo>
                  <a:pt x="460249" y="2811821"/>
                </a:lnTo>
                <a:lnTo>
                  <a:pt x="451958" y="2800518"/>
                </a:lnTo>
                <a:lnTo>
                  <a:pt x="443669" y="2789967"/>
                </a:lnTo>
                <a:lnTo>
                  <a:pt x="434625" y="2779417"/>
                </a:lnTo>
                <a:lnTo>
                  <a:pt x="425583" y="2769620"/>
                </a:lnTo>
                <a:lnTo>
                  <a:pt x="416915" y="2760952"/>
                </a:lnTo>
                <a:lnTo>
                  <a:pt x="408625" y="2753417"/>
                </a:lnTo>
                <a:lnTo>
                  <a:pt x="399959" y="2745504"/>
                </a:lnTo>
                <a:lnTo>
                  <a:pt x="390538" y="2738343"/>
                </a:lnTo>
                <a:lnTo>
                  <a:pt x="382249" y="2731561"/>
                </a:lnTo>
                <a:lnTo>
                  <a:pt x="373583" y="2725155"/>
                </a:lnTo>
                <a:lnTo>
                  <a:pt x="365669" y="2719504"/>
                </a:lnTo>
                <a:lnTo>
                  <a:pt x="356249" y="2713852"/>
                </a:lnTo>
                <a:lnTo>
                  <a:pt x="347958" y="2708575"/>
                </a:lnTo>
                <a:lnTo>
                  <a:pt x="339670" y="2704053"/>
                </a:lnTo>
                <a:lnTo>
                  <a:pt x="330626" y="2699531"/>
                </a:lnTo>
                <a:lnTo>
                  <a:pt x="321582" y="2695763"/>
                </a:lnTo>
                <a:lnTo>
                  <a:pt x="312540" y="2691241"/>
                </a:lnTo>
                <a:lnTo>
                  <a:pt x="304627" y="2687850"/>
                </a:lnTo>
                <a:lnTo>
                  <a:pt x="295582" y="2684836"/>
                </a:lnTo>
                <a:lnTo>
                  <a:pt x="286916" y="2681443"/>
                </a:lnTo>
                <a:lnTo>
                  <a:pt x="278250" y="2678804"/>
                </a:lnTo>
                <a:lnTo>
                  <a:pt x="269960" y="2675792"/>
                </a:lnTo>
                <a:lnTo>
                  <a:pt x="260917" y="2673529"/>
                </a:lnTo>
                <a:lnTo>
                  <a:pt x="252251" y="2671646"/>
                </a:lnTo>
                <a:lnTo>
                  <a:pt x="243961" y="2669384"/>
                </a:lnTo>
                <a:lnTo>
                  <a:pt x="235294" y="2668254"/>
                </a:lnTo>
                <a:lnTo>
                  <a:pt x="226628" y="2666370"/>
                </a:lnTo>
                <a:lnTo>
                  <a:pt x="217208" y="2665240"/>
                </a:lnTo>
                <a:lnTo>
                  <a:pt x="208919" y="2664487"/>
                </a:lnTo>
                <a:lnTo>
                  <a:pt x="200252" y="2663355"/>
                </a:lnTo>
                <a:lnTo>
                  <a:pt x="191209" y="2663353"/>
                </a:lnTo>
                <a:lnTo>
                  <a:pt x="182543" y="2662978"/>
                </a:lnTo>
                <a:lnTo>
                  <a:pt x="178397" y="2662600"/>
                </a:lnTo>
                <a:lnTo>
                  <a:pt x="173874" y="2662600"/>
                </a:lnTo>
                <a:lnTo>
                  <a:pt x="147877" y="2662223"/>
                </a:lnTo>
                <a:lnTo>
                  <a:pt x="113589" y="2661845"/>
                </a:lnTo>
                <a:lnTo>
                  <a:pt x="78545" y="2660713"/>
                </a:lnTo>
                <a:lnTo>
                  <a:pt x="44257" y="2660334"/>
                </a:lnTo>
                <a:lnTo>
                  <a:pt x="9213" y="2659202"/>
                </a:lnTo>
                <a:lnTo>
                  <a:pt x="0" y="2659100"/>
                </a:lnTo>
                <a:lnTo>
                  <a:pt x="0" y="1963357"/>
                </a:lnTo>
                <a:lnTo>
                  <a:pt x="9567" y="1963255"/>
                </a:lnTo>
                <a:lnTo>
                  <a:pt x="44232" y="1963255"/>
                </a:lnTo>
                <a:lnTo>
                  <a:pt x="78520" y="1963632"/>
                </a:lnTo>
                <a:lnTo>
                  <a:pt x="86434" y="1963256"/>
                </a:lnTo>
                <a:lnTo>
                  <a:pt x="99997" y="1963256"/>
                </a:lnTo>
                <a:lnTo>
                  <a:pt x="113188" y="1962880"/>
                </a:lnTo>
                <a:lnTo>
                  <a:pt x="121852" y="1961749"/>
                </a:lnTo>
                <a:lnTo>
                  <a:pt x="130519" y="1960620"/>
                </a:lnTo>
                <a:lnTo>
                  <a:pt x="139187" y="1959490"/>
                </a:lnTo>
                <a:lnTo>
                  <a:pt x="148228" y="1957982"/>
                </a:lnTo>
                <a:lnTo>
                  <a:pt x="156519" y="1956475"/>
                </a:lnTo>
                <a:lnTo>
                  <a:pt x="165561" y="1954967"/>
                </a:lnTo>
                <a:lnTo>
                  <a:pt x="174228" y="1952332"/>
                </a:lnTo>
                <a:lnTo>
                  <a:pt x="182517" y="1950072"/>
                </a:lnTo>
                <a:lnTo>
                  <a:pt x="191560" y="1947810"/>
                </a:lnTo>
                <a:lnTo>
                  <a:pt x="200604" y="1944796"/>
                </a:lnTo>
                <a:lnTo>
                  <a:pt x="208893" y="1941782"/>
                </a:lnTo>
                <a:lnTo>
                  <a:pt x="217182" y="1938015"/>
                </a:lnTo>
                <a:lnTo>
                  <a:pt x="226602" y="1934624"/>
                </a:lnTo>
                <a:lnTo>
                  <a:pt x="234893" y="1930857"/>
                </a:lnTo>
                <a:lnTo>
                  <a:pt x="243182" y="1926334"/>
                </a:lnTo>
                <a:lnTo>
                  <a:pt x="252225" y="1921814"/>
                </a:lnTo>
                <a:lnTo>
                  <a:pt x="261267" y="1916538"/>
                </a:lnTo>
                <a:lnTo>
                  <a:pt x="269557" y="1912016"/>
                </a:lnTo>
                <a:lnTo>
                  <a:pt x="278224" y="1906365"/>
                </a:lnTo>
                <a:lnTo>
                  <a:pt x="286889" y="1900714"/>
                </a:lnTo>
                <a:lnTo>
                  <a:pt x="295554" y="1893554"/>
                </a:lnTo>
                <a:lnTo>
                  <a:pt x="304600" y="1887526"/>
                </a:lnTo>
                <a:lnTo>
                  <a:pt x="312889" y="1879990"/>
                </a:lnTo>
                <a:lnTo>
                  <a:pt x="321177" y="1872457"/>
                </a:lnTo>
                <a:lnTo>
                  <a:pt x="330598" y="1864544"/>
                </a:lnTo>
                <a:lnTo>
                  <a:pt x="339641" y="1855501"/>
                </a:lnTo>
                <a:lnTo>
                  <a:pt x="347554" y="1846080"/>
                </a:lnTo>
                <a:lnTo>
                  <a:pt x="355842" y="1836284"/>
                </a:lnTo>
                <a:lnTo>
                  <a:pt x="365637" y="1824226"/>
                </a:lnTo>
                <a:lnTo>
                  <a:pt x="373927" y="1812168"/>
                </a:lnTo>
                <a:lnTo>
                  <a:pt x="382594" y="1798981"/>
                </a:lnTo>
                <a:lnTo>
                  <a:pt x="390507" y="1786547"/>
                </a:lnTo>
                <a:lnTo>
                  <a:pt x="396533" y="1775996"/>
                </a:lnTo>
                <a:lnTo>
                  <a:pt x="401431" y="1765070"/>
                </a:lnTo>
                <a:lnTo>
                  <a:pt x="406329" y="1754896"/>
                </a:lnTo>
                <a:lnTo>
                  <a:pt x="410851" y="1744345"/>
                </a:lnTo>
                <a:lnTo>
                  <a:pt x="414620" y="1733042"/>
                </a:lnTo>
                <a:lnTo>
                  <a:pt x="419139" y="1722492"/>
                </a:lnTo>
                <a:lnTo>
                  <a:pt x="422154" y="1710434"/>
                </a:lnTo>
                <a:lnTo>
                  <a:pt x="425169" y="1699130"/>
                </a:lnTo>
                <a:lnTo>
                  <a:pt x="429690" y="1678783"/>
                </a:lnTo>
                <a:lnTo>
                  <a:pt x="433080" y="1657305"/>
                </a:lnTo>
                <a:lnTo>
                  <a:pt x="434586" y="1646755"/>
                </a:lnTo>
                <a:lnTo>
                  <a:pt x="435339" y="1636205"/>
                </a:lnTo>
                <a:lnTo>
                  <a:pt x="435716" y="1625279"/>
                </a:lnTo>
                <a:lnTo>
                  <a:pt x="435716" y="1613973"/>
                </a:lnTo>
                <a:lnTo>
                  <a:pt x="435339" y="1603048"/>
                </a:lnTo>
                <a:lnTo>
                  <a:pt x="434960" y="1592118"/>
                </a:lnTo>
                <a:lnTo>
                  <a:pt x="434207" y="1581571"/>
                </a:lnTo>
                <a:lnTo>
                  <a:pt x="433077" y="1570643"/>
                </a:lnTo>
                <a:lnTo>
                  <a:pt x="430061" y="1549541"/>
                </a:lnTo>
                <a:lnTo>
                  <a:pt x="425162" y="1528818"/>
                </a:lnTo>
                <a:lnTo>
                  <a:pt x="422148" y="1517513"/>
                </a:lnTo>
                <a:lnTo>
                  <a:pt x="418756" y="1505831"/>
                </a:lnTo>
                <a:lnTo>
                  <a:pt x="414609" y="1494904"/>
                </a:lnTo>
                <a:lnTo>
                  <a:pt x="410466" y="1483977"/>
                </a:lnTo>
                <a:lnTo>
                  <a:pt x="405943" y="1473427"/>
                </a:lnTo>
                <a:lnTo>
                  <a:pt x="401421" y="1462876"/>
                </a:lnTo>
                <a:lnTo>
                  <a:pt x="396146" y="1452326"/>
                </a:lnTo>
                <a:lnTo>
                  <a:pt x="391247" y="1442152"/>
                </a:lnTo>
                <a:lnTo>
                  <a:pt x="382581" y="1428963"/>
                </a:lnTo>
                <a:lnTo>
                  <a:pt x="374668" y="1416529"/>
                </a:lnTo>
                <a:lnTo>
                  <a:pt x="365623" y="1403716"/>
                </a:lnTo>
                <a:lnTo>
                  <a:pt x="355827" y="1391659"/>
                </a:lnTo>
                <a:lnTo>
                  <a:pt x="347537" y="1381862"/>
                </a:lnTo>
                <a:lnTo>
                  <a:pt x="339246" y="1372819"/>
                </a:lnTo>
                <a:lnTo>
                  <a:pt x="330579" y="1364152"/>
                </a:lnTo>
                <a:lnTo>
                  <a:pt x="321159" y="1355485"/>
                </a:lnTo>
                <a:lnTo>
                  <a:pt x="312869" y="1347951"/>
                </a:lnTo>
                <a:lnTo>
                  <a:pt x="303826" y="1341166"/>
                </a:lnTo>
                <a:lnTo>
                  <a:pt x="295536" y="1334382"/>
                </a:lnTo>
                <a:lnTo>
                  <a:pt x="286492" y="1327600"/>
                </a:lnTo>
                <a:lnTo>
                  <a:pt x="278204" y="1321572"/>
                </a:lnTo>
                <a:lnTo>
                  <a:pt x="269160" y="1316297"/>
                </a:lnTo>
                <a:lnTo>
                  <a:pt x="261247" y="1311397"/>
                </a:lnTo>
                <a:lnTo>
                  <a:pt x="252203" y="1306123"/>
                </a:lnTo>
                <a:lnTo>
                  <a:pt x="243159" y="1301600"/>
                </a:lnTo>
                <a:lnTo>
                  <a:pt x="235247" y="1297454"/>
                </a:lnTo>
                <a:lnTo>
                  <a:pt x="226204" y="1293687"/>
                </a:lnTo>
                <a:lnTo>
                  <a:pt x="217161" y="1289918"/>
                </a:lnTo>
                <a:lnTo>
                  <a:pt x="208870" y="1286151"/>
                </a:lnTo>
                <a:lnTo>
                  <a:pt x="200204" y="1283513"/>
                </a:lnTo>
                <a:lnTo>
                  <a:pt x="190784" y="1280874"/>
                </a:lnTo>
                <a:lnTo>
                  <a:pt x="182493" y="1277859"/>
                </a:lnTo>
                <a:lnTo>
                  <a:pt x="173828" y="1275975"/>
                </a:lnTo>
                <a:lnTo>
                  <a:pt x="165161" y="1273337"/>
                </a:lnTo>
                <a:lnTo>
                  <a:pt x="156495" y="1271452"/>
                </a:lnTo>
                <a:lnTo>
                  <a:pt x="148204" y="1269946"/>
                </a:lnTo>
                <a:lnTo>
                  <a:pt x="139163" y="1268438"/>
                </a:lnTo>
                <a:lnTo>
                  <a:pt x="130496" y="1267307"/>
                </a:lnTo>
                <a:lnTo>
                  <a:pt x="122204" y="1266554"/>
                </a:lnTo>
                <a:lnTo>
                  <a:pt x="112787" y="1265423"/>
                </a:lnTo>
                <a:lnTo>
                  <a:pt x="99597" y="1264291"/>
                </a:lnTo>
                <a:lnTo>
                  <a:pt x="86409" y="1264667"/>
                </a:lnTo>
                <a:lnTo>
                  <a:pt x="78496" y="1264291"/>
                </a:lnTo>
                <a:lnTo>
                  <a:pt x="44208" y="1264667"/>
                </a:lnTo>
                <a:lnTo>
                  <a:pt x="9541" y="1264665"/>
                </a:lnTo>
                <a:lnTo>
                  <a:pt x="0" y="1264665"/>
                </a:lnTo>
                <a:close/>
              </a:path>
            </a:pathLst>
          </a:custGeom>
          <a:blipFill>
            <a:blip r:embed="rId2"/>
            <a:srcRect/>
            <a:stretch>
              <a:fillRect l="-7315" r="-7315"/>
            </a:stretch>
          </a:blip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60400" y="2191410"/>
            <a:ext cx="5281863" cy="1288075"/>
          </a:xfrm>
          <a:prstGeom prst="roundRect">
            <a:avLst>
              <a:gd name="adj" fmla="val 1000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876400" y="2565447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08000" tIns="108000" rIns="108000" bIns="10800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400" y="3960484"/>
            <a:ext cx="5281863" cy="1288075"/>
          </a:xfrm>
          <a:prstGeom prst="roundRect">
            <a:avLst>
              <a:gd name="adj" fmla="val 1000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876400" y="4334521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08000" tIns="108000" rIns="108000" bIns="10800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1551556" y="2270477"/>
            <a:ext cx="4201544" cy="532282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Basic Syntax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551556" y="4067746"/>
            <a:ext cx="4201544" cy="532282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Common Methods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551557" y="2775638"/>
            <a:ext cx="4205186" cy="4971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FileReader</a:t>
            </a:r>
            <a:r>
              <a:rPr kumimoji="1" lang="en-US" altLang="zh-CN" sz="12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is used to read character files. It has a straightforward syntax, generally requiring the file path for initialization.</a:t>
            </a:r>
            <a:endParaRPr kumimoji="1" lang="zh-CN" altLang="en-US" sz="3600" dirty="0"/>
          </a:p>
        </p:txBody>
      </p:sp>
      <p:sp>
        <p:nvSpPr>
          <p:cNvPr id="11" name="标题 1"/>
          <p:cNvSpPr txBox="1"/>
          <p:nvPr/>
        </p:nvSpPr>
        <p:spPr>
          <a:xfrm>
            <a:off x="1551557" y="4572907"/>
            <a:ext cx="4201543" cy="4971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FileReader</a:t>
            </a:r>
            <a:r>
              <a:rPr kumimoji="1" lang="en-US" altLang="zh-CN" sz="12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includes common methods such as read(), close(), and ready() which are essential for reading and managing file input.</a:t>
            </a:r>
            <a:endParaRPr kumimoji="1" lang="zh-CN" altLang="en-US" sz="3600" dirty="0"/>
          </a:p>
        </p:txBody>
      </p:sp>
      <p:sp>
        <p:nvSpPr>
          <p:cNvPr id="12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FileReader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6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/>
          </a:blip>
          <a:srcRect l="18160" r="18160"/>
          <a:stretch>
            <a:fillRect/>
          </a:stretch>
        </p:blipFill>
        <p:spPr>
          <a:xfrm>
            <a:off x="628317" y="4040329"/>
            <a:ext cx="1328502" cy="1390626"/>
          </a:xfrm>
          <a:custGeom>
            <a:avLst/>
            <a:gdLst/>
            <a:ahLst/>
            <a:cxnLst/>
            <a:rect l="l" t="t" r="r" b="b"/>
            <a:pathLst>
              <a:path w="1328502" h="1390626">
                <a:moveTo>
                  <a:pt x="0" y="0"/>
                </a:moveTo>
                <a:lnTo>
                  <a:pt x="1328502" y="0"/>
                </a:lnTo>
                <a:lnTo>
                  <a:pt x="1328502" y="1390626"/>
                </a:lnTo>
                <a:lnTo>
                  <a:pt x="0" y="139062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 l="18160" r="18160"/>
          <a:stretch>
            <a:fillRect/>
          </a:stretch>
        </p:blipFill>
        <p:spPr>
          <a:xfrm>
            <a:off x="628317" y="1685758"/>
            <a:ext cx="1328502" cy="1390626"/>
          </a:xfrm>
          <a:custGeom>
            <a:avLst/>
            <a:gdLst/>
            <a:ahLst/>
            <a:cxnLst/>
            <a:rect l="l" t="t" r="r" b="b"/>
            <a:pathLst>
              <a:path w="1328502" h="1390626">
                <a:moveTo>
                  <a:pt x="0" y="0"/>
                </a:moveTo>
                <a:lnTo>
                  <a:pt x="1328502" y="0"/>
                </a:lnTo>
                <a:lnTo>
                  <a:pt x="1328502" y="1390626"/>
                </a:lnTo>
                <a:lnTo>
                  <a:pt x="0" y="139062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2742046" y="2216244"/>
            <a:ext cx="3271736" cy="130995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BufferedReader</a:t>
            </a:r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is used in conjunction with </a:t>
            </a:r>
            <a:r>
              <a:rPr kumimoji="1" lang="en-US" altLang="zh-CN" sz="1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FileReader</a:t>
            </a:r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for efficient reading. It read large chunks of data and buffers them for faster processing.</a:t>
            </a:r>
            <a:endParaRPr kumimoji="1" lang="zh-CN" altLang="en-US" sz="2400" dirty="0"/>
          </a:p>
        </p:txBody>
      </p:sp>
      <p:sp>
        <p:nvSpPr>
          <p:cNvPr id="6" name="标题 1"/>
          <p:cNvSpPr txBox="1"/>
          <p:nvPr/>
        </p:nvSpPr>
        <p:spPr>
          <a:xfrm>
            <a:off x="2742046" y="1493254"/>
            <a:ext cx="3271735" cy="66162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How to Use BufferedReader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628989" y="1894621"/>
            <a:ext cx="1006332" cy="972899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1953977" y="2202893"/>
            <a:ext cx="356356" cy="356356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2742046" y="4570816"/>
            <a:ext cx="3271736" cy="130995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Example programs typically demonstrate reading lines of text from a file efficiently by leveraging </a:t>
            </a:r>
            <a:r>
              <a:rPr kumimoji="1" lang="en-US" altLang="zh-CN" sz="1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BufferedReader's</a:t>
            </a:r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capabilities.</a:t>
            </a:r>
            <a:endParaRPr kumimoji="1" lang="zh-CN" altLang="en-US" sz="2400" dirty="0"/>
          </a:p>
        </p:txBody>
      </p:sp>
      <p:sp>
        <p:nvSpPr>
          <p:cNvPr id="10" name="标题 1"/>
          <p:cNvSpPr txBox="1"/>
          <p:nvPr/>
        </p:nvSpPr>
        <p:spPr>
          <a:xfrm>
            <a:off x="2742046" y="3847826"/>
            <a:ext cx="3271735" cy="66162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CBD1F2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Example Programs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1628989" y="4249193"/>
            <a:ext cx="1006332" cy="972899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1953978" y="4563213"/>
            <a:ext cx="356355" cy="344858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/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285263" y="2216244"/>
            <a:ext cx="3271736" cy="130995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BufferedReader</a:t>
            </a:r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reduces the number of I/O operations by buffering input, making file reading significantly faster and more efficient.</a:t>
            </a:r>
            <a:endParaRPr kumimoji="1" lang="zh-CN" altLang="en-US" sz="2800" dirty="0"/>
          </a:p>
        </p:txBody>
      </p:sp>
      <p:sp>
        <p:nvSpPr>
          <p:cNvPr id="14" name="标题 1"/>
          <p:cNvSpPr txBox="1"/>
          <p:nvPr/>
        </p:nvSpPr>
        <p:spPr>
          <a:xfrm>
            <a:off x="8285263" y="1493254"/>
            <a:ext cx="3271735" cy="66162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Advantages of BufferedReader</a:t>
            </a:r>
            <a:endParaRPr kumimoji="1" lang="zh-CN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alphaModFix/>
          </a:blip>
          <a:srcRect l="18160" r="18160"/>
          <a:stretch>
            <a:fillRect/>
          </a:stretch>
        </p:blipFill>
        <p:spPr>
          <a:xfrm>
            <a:off x="6241717" y="1685758"/>
            <a:ext cx="1328502" cy="1390626"/>
          </a:xfrm>
          <a:custGeom>
            <a:avLst/>
            <a:gdLst/>
            <a:ahLst/>
            <a:cxnLst/>
            <a:rect l="l" t="t" r="r" b="b"/>
            <a:pathLst>
              <a:path w="1328502" h="1390626">
                <a:moveTo>
                  <a:pt x="0" y="0"/>
                </a:moveTo>
                <a:lnTo>
                  <a:pt x="1328502" y="0"/>
                </a:lnTo>
                <a:lnTo>
                  <a:pt x="1328502" y="1390626"/>
                </a:lnTo>
                <a:lnTo>
                  <a:pt x="0" y="139062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" name="标题 1"/>
          <p:cNvSpPr txBox="1"/>
          <p:nvPr/>
        </p:nvSpPr>
        <p:spPr>
          <a:xfrm>
            <a:off x="7172206" y="1894621"/>
            <a:ext cx="1006332" cy="972899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7497194" y="2216244"/>
            <a:ext cx="356356" cy="329654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ahLst/>
            <a:cxnLst/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BufferedReader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2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8100000">
            <a:off x="660400" y="1547937"/>
            <a:ext cx="3265072" cy="3265074"/>
          </a:xfrm>
          <a:prstGeom prst="teardrop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898491" y="4927572"/>
            <a:ext cx="788890" cy="78889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2090779" y="5119862"/>
            <a:ext cx="404314" cy="404312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32788" y="2492508"/>
            <a:ext cx="2520296" cy="1742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b="1" dirty="0" err="1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FileInputStream</a:t>
            </a:r>
            <a:r>
              <a:rPr kumimoji="1" lang="en-US" altLang="zh-CN" sz="1600" b="1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allows for byte- level I/O operation, crucial for reading binary files such as images or raw data files.</a:t>
            </a:r>
            <a:endParaRPr kumimoji="1" lang="zh-CN" altLang="en-US" sz="2400" b="1" dirty="0"/>
          </a:p>
        </p:txBody>
      </p:sp>
      <p:sp>
        <p:nvSpPr>
          <p:cNvPr id="7" name="标题 1"/>
          <p:cNvSpPr txBox="1"/>
          <p:nvPr/>
        </p:nvSpPr>
        <p:spPr>
          <a:xfrm>
            <a:off x="1032788" y="2125877"/>
            <a:ext cx="2520296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FileInputStream Basics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8100000">
            <a:off x="4457114" y="1547938"/>
            <a:ext cx="3265072" cy="3265074"/>
          </a:xfrm>
          <a:prstGeom prst="teardrop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695205" y="4927572"/>
            <a:ext cx="788890" cy="78889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5887493" y="5135009"/>
            <a:ext cx="404314" cy="374018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ahLst/>
            <a:cxnLst/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4829502" y="2492508"/>
            <a:ext cx="2520296" cy="1742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b="1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It reads the content byte by byte or into a byte array, providing more control over the input process than character streams.</a:t>
            </a:r>
            <a:endParaRPr kumimoji="1" lang="zh-CN" altLang="en-US" b="1" dirty="0"/>
          </a:p>
        </p:txBody>
      </p:sp>
      <p:sp>
        <p:nvSpPr>
          <p:cNvPr id="12" name="标题 1"/>
          <p:cNvSpPr txBox="1"/>
          <p:nvPr/>
        </p:nvSpPr>
        <p:spPr>
          <a:xfrm>
            <a:off x="4829502" y="2125878"/>
            <a:ext cx="2520296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Reading File Content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8100000">
            <a:off x="8253828" y="1547938"/>
            <a:ext cx="3265072" cy="3265074"/>
          </a:xfrm>
          <a:prstGeom prst="teardrop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9491919" y="4927573"/>
            <a:ext cx="788890" cy="788890"/>
          </a:xfrm>
          <a:prstGeom prst="ellipse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9684207" y="5154806"/>
            <a:ext cx="404314" cy="334424"/>
          </a:xfrm>
          <a:custGeom>
            <a:avLst/>
            <a:gdLst>
              <a:gd name="connsiteX0" fmla="*/ 153878 w 870468"/>
              <a:gd name="connsiteY0" fmla="*/ 353026 h 720000"/>
              <a:gd name="connsiteX1" fmla="*/ 449972 w 870468"/>
              <a:gd name="connsiteY1" fmla="*/ 353026 h 720000"/>
              <a:gd name="connsiteX2" fmla="*/ 489985 w 870468"/>
              <a:gd name="connsiteY2" fmla="*/ 393039 h 720000"/>
              <a:gd name="connsiteX3" fmla="*/ 449972 w 870468"/>
              <a:gd name="connsiteY3" fmla="*/ 433051 h 720000"/>
              <a:gd name="connsiteX4" fmla="*/ 153878 w 870468"/>
              <a:gd name="connsiteY4" fmla="*/ 433051 h 720000"/>
              <a:gd name="connsiteX5" fmla="*/ 113865 w 870468"/>
              <a:gd name="connsiteY5" fmla="*/ 393039 h 720000"/>
              <a:gd name="connsiteX6" fmla="*/ 153878 w 870468"/>
              <a:gd name="connsiteY6" fmla="*/ 353026 h 720000"/>
              <a:gd name="connsiteX7" fmla="*/ 68708 w 870468"/>
              <a:gd name="connsiteY7" fmla="*/ 275858 h 720000"/>
              <a:gd name="connsiteX8" fmla="*/ 68708 w 870468"/>
              <a:gd name="connsiteY8" fmla="*/ 603735 h 720000"/>
              <a:gd name="connsiteX9" fmla="*/ 116266 w 870468"/>
              <a:gd name="connsiteY9" fmla="*/ 651293 h 720000"/>
              <a:gd name="connsiteX10" fmla="*/ 598821 w 870468"/>
              <a:gd name="connsiteY10" fmla="*/ 651293 h 720000"/>
              <a:gd name="connsiteX11" fmla="*/ 754317 w 870468"/>
              <a:gd name="connsiteY11" fmla="*/ 651293 h 720000"/>
              <a:gd name="connsiteX12" fmla="*/ 801875 w 870468"/>
              <a:gd name="connsiteY12" fmla="*/ 603735 h 720000"/>
              <a:gd name="connsiteX13" fmla="*/ 801875 w 870468"/>
              <a:gd name="connsiteY13" fmla="*/ 275858 h 720000"/>
              <a:gd name="connsiteX14" fmla="*/ 598821 w 870468"/>
              <a:gd name="connsiteY14" fmla="*/ 275858 h 720000"/>
              <a:gd name="connsiteX15" fmla="*/ 116266 w 870468"/>
              <a:gd name="connsiteY15" fmla="*/ 68593 h 720000"/>
              <a:gd name="connsiteX16" fmla="*/ 68708 w 870468"/>
              <a:gd name="connsiteY16" fmla="*/ 116151 h 720000"/>
              <a:gd name="connsiteX17" fmla="*/ 68708 w 870468"/>
              <a:gd name="connsiteY17" fmla="*/ 207265 h 720000"/>
              <a:gd name="connsiteX18" fmla="*/ 598821 w 870468"/>
              <a:gd name="connsiteY18" fmla="*/ 207265 h 720000"/>
              <a:gd name="connsiteX19" fmla="*/ 801875 w 870468"/>
              <a:gd name="connsiteY19" fmla="*/ 207265 h 720000"/>
              <a:gd name="connsiteX20" fmla="*/ 801875 w 870468"/>
              <a:gd name="connsiteY20" fmla="*/ 116151 h 720000"/>
              <a:gd name="connsiteX21" fmla="*/ 754317 w 870468"/>
              <a:gd name="connsiteY21" fmla="*/ 68593 h 720000"/>
              <a:gd name="connsiteX22" fmla="*/ 598821 w 870468"/>
              <a:gd name="connsiteY22" fmla="*/ 68593 h 720000"/>
              <a:gd name="connsiteX23" fmla="*/ 116266 w 870468"/>
              <a:gd name="connsiteY23" fmla="*/ 0 h 720000"/>
              <a:gd name="connsiteX24" fmla="*/ 598821 w 870468"/>
              <a:gd name="connsiteY24" fmla="*/ 0 h 720000"/>
              <a:gd name="connsiteX25" fmla="*/ 754317 w 870468"/>
              <a:gd name="connsiteY25" fmla="*/ 0 h 720000"/>
              <a:gd name="connsiteX26" fmla="*/ 870468 w 870468"/>
              <a:gd name="connsiteY26" fmla="*/ 116151 h 720000"/>
              <a:gd name="connsiteX27" fmla="*/ 870468 w 870468"/>
              <a:gd name="connsiteY27" fmla="*/ 241562 h 720000"/>
              <a:gd name="connsiteX28" fmla="*/ 870468 w 870468"/>
              <a:gd name="connsiteY28" fmla="*/ 603735 h 720000"/>
              <a:gd name="connsiteX29" fmla="*/ 754317 w 870468"/>
              <a:gd name="connsiteY29" fmla="*/ 720000 h 720000"/>
              <a:gd name="connsiteX30" fmla="*/ 598821 w 870468"/>
              <a:gd name="connsiteY30" fmla="*/ 720000 h 720000"/>
              <a:gd name="connsiteX31" fmla="*/ 116266 w 870468"/>
              <a:gd name="connsiteY31" fmla="*/ 720000 h 720000"/>
              <a:gd name="connsiteX32" fmla="*/ 115 w 870468"/>
              <a:gd name="connsiteY32" fmla="*/ 603849 h 720000"/>
              <a:gd name="connsiteX33" fmla="*/ 115 w 870468"/>
              <a:gd name="connsiteY33" fmla="*/ 241841 h 720000"/>
              <a:gd name="connsiteX34" fmla="*/ 0 w 870468"/>
              <a:gd name="connsiteY34" fmla="*/ 241562 h 720000"/>
              <a:gd name="connsiteX35" fmla="*/ 115 w 870468"/>
              <a:gd name="connsiteY35" fmla="*/ 241284 h 720000"/>
              <a:gd name="connsiteX36" fmla="*/ 115 w 870468"/>
              <a:gd name="connsiteY36" fmla="*/ 116151 h 720000"/>
              <a:gd name="connsiteX37" fmla="*/ 116266 w 870468"/>
              <a:gd name="connsiteY37" fmla="*/ 0 h 720000"/>
            </a:gdLst>
            <a:ahLst/>
            <a:cxnLst/>
            <a:rect l="l" t="t" r="r" b="b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8626216" y="2492508"/>
            <a:ext cx="2520296" cy="1742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b="1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Practical use cases include reading binary files, implementing custom file processing algorithms, and handling non- text data efficiently.</a:t>
            </a:r>
            <a:endParaRPr kumimoji="1" lang="zh-CN" altLang="en-US" sz="2400" b="1" dirty="0"/>
          </a:p>
        </p:txBody>
      </p:sp>
      <p:sp>
        <p:nvSpPr>
          <p:cNvPr id="17" name="标题 1"/>
          <p:cNvSpPr txBox="1"/>
          <p:nvPr/>
        </p:nvSpPr>
        <p:spPr>
          <a:xfrm>
            <a:off x="8626216" y="2125878"/>
            <a:ext cx="2520296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Use Cases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FileInputStream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2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65992" y="2821522"/>
            <a:ext cx="1915160" cy="1784642"/>
          </a:xfrm>
          <a:prstGeom prst="roundRect">
            <a:avLst>
              <a:gd name="adj" fmla="val 11815"/>
            </a:avLst>
          </a:prstGeom>
          <a:noFill/>
          <a:ln w="28575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60400" y="2739879"/>
            <a:ext cx="1915160" cy="1784642"/>
          </a:xfrm>
          <a:prstGeom prst="roundRect">
            <a:avLst>
              <a:gd name="adj" fmla="val 126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2700000">
            <a:off x="8553614" y="449670"/>
            <a:ext cx="5930568" cy="5972529"/>
          </a:xfrm>
          <a:custGeom>
            <a:avLst/>
            <a:gdLst>
              <a:gd name="connsiteX0" fmla="*/ 3149424 w 5930568"/>
              <a:gd name="connsiteY0" fmla="*/ 4918236 h 5972529"/>
              <a:gd name="connsiteX1" fmla="*/ 2976075 w 5930568"/>
              <a:gd name="connsiteY1" fmla="*/ 4893221 h 5972529"/>
              <a:gd name="connsiteX2" fmla="*/ 1710610 w 5930568"/>
              <a:gd name="connsiteY2" fmla="*/ 4219957 h 5972529"/>
              <a:gd name="connsiteX3" fmla="*/ 1037346 w 5930568"/>
              <a:gd name="connsiteY3" fmla="*/ 2954493 h 5972529"/>
              <a:gd name="connsiteX4" fmla="*/ 1013692 w 5930568"/>
              <a:gd name="connsiteY4" fmla="*/ 2790566 h 5972529"/>
              <a:gd name="connsiteX5" fmla="*/ 1826305 w 5930568"/>
              <a:gd name="connsiteY5" fmla="*/ 2790564 h 5972529"/>
              <a:gd name="connsiteX6" fmla="*/ 1827770 w 5930568"/>
              <a:gd name="connsiteY6" fmla="*/ 2800712 h 5972529"/>
              <a:gd name="connsiteX7" fmla="*/ 2279946 w 5930568"/>
              <a:gd name="connsiteY7" fmla="*/ 3650622 h 5972529"/>
              <a:gd name="connsiteX8" fmla="*/ 3129857 w 5930568"/>
              <a:gd name="connsiteY8" fmla="*/ 4102798 h 5972529"/>
              <a:gd name="connsiteX9" fmla="*/ 3149424 w 5930568"/>
              <a:gd name="connsiteY9" fmla="*/ 4105623 h 5972529"/>
              <a:gd name="connsiteX10" fmla="*/ 5930568 w 5930568"/>
              <a:gd name="connsiteY10" fmla="*/ 4930424 h 5972529"/>
              <a:gd name="connsiteX11" fmla="*/ 5198324 w 5930568"/>
              <a:gd name="connsiteY11" fmla="*/ 4198180 h 5972529"/>
              <a:gd name="connsiteX12" fmla="*/ 5178139 w 5930568"/>
              <a:gd name="connsiteY12" fmla="*/ 4219956 h 5972529"/>
              <a:gd name="connsiteX13" fmla="*/ 3679397 w 5930568"/>
              <a:gd name="connsiteY13" fmla="*/ 4926883 h 5972529"/>
              <a:gd name="connsiteX14" fmla="*/ 3641671 w 5930568"/>
              <a:gd name="connsiteY14" fmla="*/ 4928684 h 5972529"/>
              <a:gd name="connsiteX15" fmla="*/ 3641671 w 5930568"/>
              <a:gd name="connsiteY15" fmla="*/ 4119714 h 5972529"/>
              <a:gd name="connsiteX16" fmla="*/ 3758895 w 5930568"/>
              <a:gd name="connsiteY16" fmla="*/ 4102798 h 5972529"/>
              <a:gd name="connsiteX17" fmla="*/ 4608804 w 5930568"/>
              <a:gd name="connsiteY17" fmla="*/ 3650622 h 5972529"/>
              <a:gd name="connsiteX18" fmla="*/ 4628990 w 5930568"/>
              <a:gd name="connsiteY18" fmla="*/ 3628846 h 5972529"/>
              <a:gd name="connsiteX19" fmla="*/ 4252173 w 5930568"/>
              <a:gd name="connsiteY19" fmla="*/ 3252029 h 5972529"/>
              <a:gd name="connsiteX20" fmla="*/ 4232252 w 5930568"/>
              <a:gd name="connsiteY20" fmla="*/ 3274069 h 5972529"/>
              <a:gd name="connsiteX21" fmla="*/ 2656500 w 5930568"/>
              <a:gd name="connsiteY21" fmla="*/ 3274068 h 5972529"/>
              <a:gd name="connsiteX22" fmla="*/ 2656499 w 5930568"/>
              <a:gd name="connsiteY22" fmla="*/ 1698317 h 5972529"/>
              <a:gd name="connsiteX23" fmla="*/ 2678539 w 5930568"/>
              <a:gd name="connsiteY23" fmla="*/ 1678395 h 5972529"/>
              <a:gd name="connsiteX24" fmla="*/ 2301722 w 5930568"/>
              <a:gd name="connsiteY24" fmla="*/ 1301578 h 5972529"/>
              <a:gd name="connsiteX25" fmla="*/ 2279946 w 5930568"/>
              <a:gd name="connsiteY25" fmla="*/ 1321764 h 5972529"/>
              <a:gd name="connsiteX26" fmla="*/ 1827769 w 5930568"/>
              <a:gd name="connsiteY26" fmla="*/ 2171673 h 5972529"/>
              <a:gd name="connsiteX27" fmla="*/ 1813923 w 5930568"/>
              <a:gd name="connsiteY27" fmla="*/ 2267625 h 5972529"/>
              <a:gd name="connsiteX28" fmla="*/ 1002899 w 5930568"/>
              <a:gd name="connsiteY28" fmla="*/ 2267626 h 5972529"/>
              <a:gd name="connsiteX29" fmla="*/ 1003685 w 5930568"/>
              <a:gd name="connsiteY29" fmla="*/ 2251172 h 5972529"/>
              <a:gd name="connsiteX30" fmla="*/ 1710611 w 5930568"/>
              <a:gd name="connsiteY30" fmla="*/ 752429 h 5972529"/>
              <a:gd name="connsiteX31" fmla="*/ 1732387 w 5930568"/>
              <a:gd name="connsiteY31" fmla="*/ 732243 h 5972529"/>
              <a:gd name="connsiteX32" fmla="*/ 1000144 w 5930568"/>
              <a:gd name="connsiteY32" fmla="*/ 0 h 5972529"/>
              <a:gd name="connsiteX33" fmla="*/ 769359 w 5930568"/>
              <a:gd name="connsiteY33" fmla="*/ 230783 h 5972529"/>
              <a:gd name="connsiteX34" fmla="*/ 769360 w 5930568"/>
              <a:gd name="connsiteY34" fmla="*/ 440594 h 5972529"/>
              <a:gd name="connsiteX35" fmla="*/ 1098448 w 5930568"/>
              <a:gd name="connsiteY35" fmla="*/ 769682 h 5972529"/>
              <a:gd name="connsiteX36" fmla="*/ 1055661 w 5930568"/>
              <a:gd name="connsiteY36" fmla="*/ 825639 h 5972529"/>
              <a:gd name="connsiteX37" fmla="*/ 572196 w 5930568"/>
              <a:gd name="connsiteY37" fmla="*/ 2025416 h 5972529"/>
              <a:gd name="connsiteX38" fmla="*/ 564842 w 5930568"/>
              <a:gd name="connsiteY38" fmla="*/ 2083092 h 5972529"/>
              <a:gd name="connsiteX39" fmla="*/ 148358 w 5930568"/>
              <a:gd name="connsiteY39" fmla="*/ 2083092 h 5972529"/>
              <a:gd name="connsiteX40" fmla="*/ 0 w 5930568"/>
              <a:gd name="connsiteY40" fmla="*/ 2231450 h 5972529"/>
              <a:gd name="connsiteX41" fmla="*/ 0 w 5930568"/>
              <a:gd name="connsiteY41" fmla="*/ 2824862 h 5972529"/>
              <a:gd name="connsiteX42" fmla="*/ 148358 w 5930568"/>
              <a:gd name="connsiteY42" fmla="*/ 2973220 h 5972529"/>
              <a:gd name="connsiteX43" fmla="*/ 579040 w 5930568"/>
              <a:gd name="connsiteY43" fmla="*/ 2973220 h 5972529"/>
              <a:gd name="connsiteX44" fmla="*/ 588927 w 5930568"/>
              <a:gd name="connsiteY44" fmla="*/ 3041736 h 5972529"/>
              <a:gd name="connsiteX45" fmla="*/ 975792 w 5930568"/>
              <a:gd name="connsiteY45" fmla="*/ 4025792 h 5972529"/>
              <a:gd name="connsiteX46" fmla="*/ 1096892 w 5930568"/>
              <a:gd name="connsiteY46" fmla="*/ 4204261 h 5972529"/>
              <a:gd name="connsiteX47" fmla="*/ 769359 w 5930568"/>
              <a:gd name="connsiteY47" fmla="*/ 4531793 h 5972529"/>
              <a:gd name="connsiteX48" fmla="*/ 769359 w 5930568"/>
              <a:gd name="connsiteY48" fmla="*/ 4741603 h 5972529"/>
              <a:gd name="connsiteX49" fmla="*/ 1188966 w 5930568"/>
              <a:gd name="connsiteY49" fmla="*/ 5161209 h 5972529"/>
              <a:gd name="connsiteX50" fmla="*/ 1398776 w 5930568"/>
              <a:gd name="connsiteY50" fmla="*/ 5161208 h 5972529"/>
              <a:gd name="connsiteX51" fmla="*/ 1727863 w 5930568"/>
              <a:gd name="connsiteY51" fmla="*/ 4832120 h 5972529"/>
              <a:gd name="connsiteX52" fmla="*/ 1783822 w 5930568"/>
              <a:gd name="connsiteY52" fmla="*/ 4874906 h 5972529"/>
              <a:gd name="connsiteX53" fmla="*/ 2983599 w 5930568"/>
              <a:gd name="connsiteY53" fmla="*/ 5358371 h 5972529"/>
              <a:gd name="connsiteX54" fmla="*/ 2999311 w 5930568"/>
              <a:gd name="connsiteY54" fmla="*/ 5360291 h 5972529"/>
              <a:gd name="connsiteX55" fmla="*/ 2999311 w 5930568"/>
              <a:gd name="connsiteY55" fmla="*/ 5824171 h 5972529"/>
              <a:gd name="connsiteX56" fmla="*/ 3147669 w 5930568"/>
              <a:gd name="connsiteY56" fmla="*/ 5972529 h 5972529"/>
              <a:gd name="connsiteX57" fmla="*/ 3741082 w 5930568"/>
              <a:gd name="connsiteY57" fmla="*/ 5972529 h 5972529"/>
              <a:gd name="connsiteX58" fmla="*/ 3889439 w 5930568"/>
              <a:gd name="connsiteY58" fmla="*/ 5824171 h 5972529"/>
              <a:gd name="connsiteX59" fmla="*/ 3889439 w 5930568"/>
              <a:gd name="connsiteY59" fmla="*/ 5359327 h 5972529"/>
              <a:gd name="connsiteX60" fmla="*/ 4047124 w 5930568"/>
              <a:gd name="connsiteY60" fmla="*/ 5332095 h 5972529"/>
              <a:gd name="connsiteX61" fmla="*/ 5044839 w 5930568"/>
              <a:gd name="connsiteY61" fmla="*/ 4915672 h 5972529"/>
              <a:gd name="connsiteX62" fmla="*/ 5159870 w 5930568"/>
              <a:gd name="connsiteY62" fmla="*/ 4831102 h 5972529"/>
              <a:gd name="connsiteX63" fmla="*/ 5489975 w 5930568"/>
              <a:gd name="connsiteY63" fmla="*/ 5161207 h 5972529"/>
              <a:gd name="connsiteX64" fmla="*/ 5699784 w 5930568"/>
              <a:gd name="connsiteY64" fmla="*/ 5161207 h 5972529"/>
            </a:gdLst>
            <a:ahLst/>
            <a:cxnLst/>
            <a:rect l="l" t="t" r="r" b="b"/>
            <a:pathLst>
              <a:path w="5930568" h="5972529">
                <a:moveTo>
                  <a:pt x="3149424" y="4918236"/>
                </a:moveTo>
                <a:lnTo>
                  <a:pt x="2976075" y="4893221"/>
                </a:lnTo>
                <a:cubicBezTo>
                  <a:pt x="2512422" y="4803452"/>
                  <a:pt x="2069685" y="4579032"/>
                  <a:pt x="1710610" y="4219957"/>
                </a:cubicBezTo>
                <a:cubicBezTo>
                  <a:pt x="1351536" y="3860882"/>
                  <a:pt x="1127116" y="3418146"/>
                  <a:pt x="1037346" y="2954493"/>
                </a:cubicBezTo>
                <a:lnTo>
                  <a:pt x="1013692" y="2790566"/>
                </a:lnTo>
                <a:lnTo>
                  <a:pt x="1826305" y="2790564"/>
                </a:lnTo>
                <a:lnTo>
                  <a:pt x="1827770" y="2800712"/>
                </a:lnTo>
                <a:cubicBezTo>
                  <a:pt x="1888060" y="3112110"/>
                  <a:pt x="2038785" y="3409460"/>
                  <a:pt x="2279946" y="3650622"/>
                </a:cubicBezTo>
                <a:cubicBezTo>
                  <a:pt x="2521108" y="3891783"/>
                  <a:pt x="2818458" y="4042509"/>
                  <a:pt x="3129857" y="4102798"/>
                </a:cubicBezTo>
                <a:lnTo>
                  <a:pt x="3149424" y="4105623"/>
                </a:lnTo>
                <a:close/>
                <a:moveTo>
                  <a:pt x="5930568" y="4930424"/>
                </a:moveTo>
                <a:lnTo>
                  <a:pt x="5198324" y="4198180"/>
                </a:lnTo>
                <a:lnTo>
                  <a:pt x="5178139" y="4219956"/>
                </a:lnTo>
                <a:cubicBezTo>
                  <a:pt x="4759219" y="4638876"/>
                  <a:pt x="4226425" y="4874518"/>
                  <a:pt x="3679397" y="4926883"/>
                </a:cubicBezTo>
                <a:lnTo>
                  <a:pt x="3641671" y="4928684"/>
                </a:lnTo>
                <a:lnTo>
                  <a:pt x="3641671" y="4119714"/>
                </a:lnTo>
                <a:lnTo>
                  <a:pt x="3758895" y="4102798"/>
                </a:lnTo>
                <a:cubicBezTo>
                  <a:pt x="4070293" y="4042509"/>
                  <a:pt x="4367644" y="3891783"/>
                  <a:pt x="4608804" y="3650622"/>
                </a:cubicBezTo>
                <a:lnTo>
                  <a:pt x="4628990" y="3628846"/>
                </a:lnTo>
                <a:lnTo>
                  <a:pt x="4252173" y="3252029"/>
                </a:lnTo>
                <a:lnTo>
                  <a:pt x="4232252" y="3274069"/>
                </a:lnTo>
                <a:cubicBezTo>
                  <a:pt x="3797120" y="3709200"/>
                  <a:pt x="3091632" y="3709201"/>
                  <a:pt x="2656500" y="3274068"/>
                </a:cubicBezTo>
                <a:cubicBezTo>
                  <a:pt x="2221368" y="2838936"/>
                  <a:pt x="2221368" y="2133448"/>
                  <a:pt x="2656499" y="1698317"/>
                </a:cubicBezTo>
                <a:lnTo>
                  <a:pt x="2678539" y="1678395"/>
                </a:lnTo>
                <a:lnTo>
                  <a:pt x="2301722" y="1301578"/>
                </a:lnTo>
                <a:lnTo>
                  <a:pt x="2279946" y="1321764"/>
                </a:lnTo>
                <a:cubicBezTo>
                  <a:pt x="2038786" y="1562924"/>
                  <a:pt x="1888059" y="1860276"/>
                  <a:pt x="1827769" y="2171673"/>
                </a:cubicBezTo>
                <a:lnTo>
                  <a:pt x="1813923" y="2267625"/>
                </a:lnTo>
                <a:lnTo>
                  <a:pt x="1002899" y="2267626"/>
                </a:lnTo>
                <a:lnTo>
                  <a:pt x="1003685" y="2251172"/>
                </a:lnTo>
                <a:cubicBezTo>
                  <a:pt x="1056050" y="1704142"/>
                  <a:pt x="1291692" y="1171349"/>
                  <a:pt x="1710611" y="752429"/>
                </a:cubicBezTo>
                <a:lnTo>
                  <a:pt x="1732387" y="732243"/>
                </a:lnTo>
                <a:lnTo>
                  <a:pt x="1000144" y="0"/>
                </a:lnTo>
                <a:lnTo>
                  <a:pt x="769359" y="230783"/>
                </a:lnTo>
                <a:cubicBezTo>
                  <a:pt x="711422" y="288722"/>
                  <a:pt x="711422" y="382656"/>
                  <a:pt x="769360" y="440594"/>
                </a:cubicBezTo>
                <a:lnTo>
                  <a:pt x="1098448" y="769682"/>
                </a:lnTo>
                <a:lnTo>
                  <a:pt x="1055661" y="825639"/>
                </a:lnTo>
                <a:cubicBezTo>
                  <a:pt x="800871" y="1191249"/>
                  <a:pt x="639716" y="1602311"/>
                  <a:pt x="572196" y="2025416"/>
                </a:cubicBezTo>
                <a:lnTo>
                  <a:pt x="564842" y="2083092"/>
                </a:lnTo>
                <a:lnTo>
                  <a:pt x="148358" y="2083092"/>
                </a:lnTo>
                <a:cubicBezTo>
                  <a:pt x="66423" y="2083092"/>
                  <a:pt x="1" y="2149514"/>
                  <a:pt x="0" y="2231450"/>
                </a:cubicBezTo>
                <a:lnTo>
                  <a:pt x="0" y="2824862"/>
                </a:lnTo>
                <a:cubicBezTo>
                  <a:pt x="0" y="2906798"/>
                  <a:pt x="66422" y="2973220"/>
                  <a:pt x="148358" y="2973220"/>
                </a:cubicBezTo>
                <a:lnTo>
                  <a:pt x="579040" y="2973220"/>
                </a:lnTo>
                <a:lnTo>
                  <a:pt x="588927" y="3041736"/>
                </a:lnTo>
                <a:cubicBezTo>
                  <a:pt x="655484" y="3385503"/>
                  <a:pt x="784439" y="3719580"/>
                  <a:pt x="975792" y="4025792"/>
                </a:cubicBezTo>
                <a:lnTo>
                  <a:pt x="1096892" y="4204261"/>
                </a:lnTo>
                <a:lnTo>
                  <a:pt x="769359" y="4531793"/>
                </a:lnTo>
                <a:cubicBezTo>
                  <a:pt x="711422" y="4589730"/>
                  <a:pt x="711422" y="4683666"/>
                  <a:pt x="769359" y="4741603"/>
                </a:cubicBezTo>
                <a:lnTo>
                  <a:pt x="1188966" y="5161209"/>
                </a:lnTo>
                <a:cubicBezTo>
                  <a:pt x="1246903" y="5219147"/>
                  <a:pt x="1340838" y="5219146"/>
                  <a:pt x="1398776" y="5161208"/>
                </a:cubicBezTo>
                <a:lnTo>
                  <a:pt x="1727863" y="4832120"/>
                </a:lnTo>
                <a:lnTo>
                  <a:pt x="1783822" y="4874906"/>
                </a:lnTo>
                <a:cubicBezTo>
                  <a:pt x="2149432" y="5129696"/>
                  <a:pt x="2560493" y="5290851"/>
                  <a:pt x="2983599" y="5358371"/>
                </a:cubicBezTo>
                <a:lnTo>
                  <a:pt x="2999311" y="5360291"/>
                </a:lnTo>
                <a:lnTo>
                  <a:pt x="2999311" y="5824171"/>
                </a:lnTo>
                <a:cubicBezTo>
                  <a:pt x="2999311" y="5906108"/>
                  <a:pt x="3065733" y="5972529"/>
                  <a:pt x="3147669" y="5972529"/>
                </a:cubicBezTo>
                <a:lnTo>
                  <a:pt x="3741082" y="5972529"/>
                </a:lnTo>
                <a:cubicBezTo>
                  <a:pt x="3823018" y="5972529"/>
                  <a:pt x="3889440" y="5906107"/>
                  <a:pt x="3889439" y="5824171"/>
                </a:cubicBezTo>
                <a:lnTo>
                  <a:pt x="3889439" y="5359327"/>
                </a:lnTo>
                <a:lnTo>
                  <a:pt x="4047124" y="5332095"/>
                </a:lnTo>
                <a:cubicBezTo>
                  <a:pt x="4397108" y="5258311"/>
                  <a:pt x="4736123" y="5119504"/>
                  <a:pt x="5044839" y="4915672"/>
                </a:cubicBezTo>
                <a:lnTo>
                  <a:pt x="5159870" y="4831102"/>
                </a:lnTo>
                <a:lnTo>
                  <a:pt x="5489975" y="5161207"/>
                </a:lnTo>
                <a:cubicBezTo>
                  <a:pt x="5547912" y="5219145"/>
                  <a:pt x="5641847" y="5219144"/>
                  <a:pt x="5699784" y="516120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400" y="3007360"/>
            <a:ext cx="1917700" cy="1249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8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04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993989" y="2743200"/>
            <a:ext cx="5565811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Writing to Files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760262" y="4471167"/>
            <a:ext cx="3314443" cy="1657221"/>
          </a:xfrm>
          <a:custGeom>
            <a:avLst/>
            <a:gdLst>
              <a:gd name="connsiteX0" fmla="*/ 1804604 w 3609208"/>
              <a:gd name="connsiteY0" fmla="*/ 0 h 1804603"/>
              <a:gd name="connsiteX1" fmla="*/ 3609208 w 3609208"/>
              <a:gd name="connsiteY1" fmla="*/ 1804603 h 1804603"/>
              <a:gd name="connsiteX2" fmla="*/ 0 w 3609208"/>
              <a:gd name="connsiteY2" fmla="*/ 1804603 h 1804603"/>
            </a:gdLst>
            <a:ahLst/>
            <a:cxnLst/>
            <a:rect l="l" t="t" r="r" b="b"/>
            <a:pathLst>
              <a:path w="3609208" h="1804603">
                <a:moveTo>
                  <a:pt x="1804604" y="0"/>
                </a:moveTo>
                <a:lnTo>
                  <a:pt x="3609208" y="1804603"/>
                </a:lnTo>
                <a:lnTo>
                  <a:pt x="0" y="1804603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617483" y="2567574"/>
            <a:ext cx="3600000" cy="11207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FileWriter</a:t>
            </a:r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is a simple way to write text files in Java. It offers a convenient interface for writing string data to files.</a:t>
            </a:r>
            <a:endParaRPr kumimoji="1" lang="zh-CN" altLang="en-US" sz="2800" dirty="0"/>
          </a:p>
        </p:txBody>
      </p:sp>
      <p:sp>
        <p:nvSpPr>
          <p:cNvPr id="5" name="标题 1"/>
          <p:cNvSpPr txBox="1"/>
          <p:nvPr/>
        </p:nvSpPr>
        <p:spPr>
          <a:xfrm>
            <a:off x="2466571" y="1577786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2700000">
            <a:off x="3101254" y="4003971"/>
            <a:ext cx="632458" cy="632458"/>
          </a:xfrm>
          <a:prstGeom prst="rect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13500000" flipV="1">
            <a:off x="3347640" y="1264580"/>
            <a:ext cx="139686" cy="139686"/>
          </a:xfrm>
          <a:prstGeom prst="rtTriangl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3243168" y="4151509"/>
            <a:ext cx="348630" cy="337382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/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7104597" y="4471167"/>
            <a:ext cx="3314443" cy="1657221"/>
          </a:xfrm>
          <a:custGeom>
            <a:avLst/>
            <a:gdLst>
              <a:gd name="connsiteX0" fmla="*/ 1804604 w 3609208"/>
              <a:gd name="connsiteY0" fmla="*/ 0 h 1804603"/>
              <a:gd name="connsiteX1" fmla="*/ 3609208 w 3609208"/>
              <a:gd name="connsiteY1" fmla="*/ 1804603 h 1804603"/>
              <a:gd name="connsiteX2" fmla="*/ 0 w 3609208"/>
              <a:gd name="connsiteY2" fmla="*/ 1804603 h 1804603"/>
            </a:gdLst>
            <a:ahLst/>
            <a:cxnLst/>
            <a:rect l="l" t="t" r="r" b="b"/>
            <a:pathLst>
              <a:path w="3609208" h="1804603">
                <a:moveTo>
                  <a:pt x="1804604" y="0"/>
                </a:moveTo>
                <a:lnTo>
                  <a:pt x="3609208" y="1804603"/>
                </a:lnTo>
                <a:lnTo>
                  <a:pt x="0" y="1804603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810906" y="1577786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2700000">
            <a:off x="8445589" y="4003971"/>
            <a:ext cx="632458" cy="632458"/>
          </a:xfrm>
          <a:prstGeom prst="rect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13500000" flipV="1">
            <a:off x="8691975" y="1264580"/>
            <a:ext cx="139686" cy="139686"/>
          </a:xfrm>
          <a:prstGeom prst="rtTriangl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587503" y="4145885"/>
            <a:ext cx="348630" cy="348630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1617483" y="2232962"/>
            <a:ext cx="3600000" cy="2878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Basic Usage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6961818" y="2567574"/>
            <a:ext cx="3600000" cy="11207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FileWriter</a:t>
            </a:r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methods include write(), append(), and close(). These methods help in manipulating and finalizing file data effectively.</a:t>
            </a:r>
            <a:endParaRPr kumimoji="1" lang="zh-CN" altLang="en-US" sz="2400" dirty="0"/>
          </a:p>
        </p:txBody>
      </p:sp>
      <p:sp>
        <p:nvSpPr>
          <p:cNvPr id="16" name="标题 1"/>
          <p:cNvSpPr txBox="1"/>
          <p:nvPr/>
        </p:nvSpPr>
        <p:spPr>
          <a:xfrm>
            <a:off x="6961818" y="2232962"/>
            <a:ext cx="3600000" cy="2878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FileWriter Methods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FileWriter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1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5400000">
            <a:off x="2070676" y="122939"/>
            <a:ext cx="2055174" cy="44121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4799922" y="1881729"/>
            <a:ext cx="894548" cy="894547"/>
          </a:xfrm>
          <a:prstGeom prst="flowChartConnector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161189" y="2029804"/>
            <a:ext cx="3362857" cy="123150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BufferedWriter</a:t>
            </a:r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buffers characters to provide efficient writing of text files. It minimizes the number of write operations, improving performance.</a:t>
            </a:r>
            <a:endParaRPr kumimoji="1" lang="zh-CN" altLang="en-US" sz="2000" dirty="0"/>
          </a:p>
        </p:txBody>
      </p:sp>
      <p:sp>
        <p:nvSpPr>
          <p:cNvPr id="6" name="标题 1"/>
          <p:cNvSpPr txBox="1"/>
          <p:nvPr/>
        </p:nvSpPr>
        <p:spPr>
          <a:xfrm>
            <a:off x="1161189" y="1356099"/>
            <a:ext cx="3362857" cy="6164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Introduction to </a:t>
            </a:r>
            <a:r>
              <a:rPr kumimoji="1" lang="en-US" altLang="zh-CN" sz="1600" dirty="0" err="1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BufferedWriter</a:t>
            </a:r>
            <a:endParaRPr kumimoji="1"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5066818" y="2171085"/>
            <a:ext cx="360756" cy="315837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ahLst/>
            <a:cxnLst/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5400000">
            <a:off x="7554736" y="122939"/>
            <a:ext cx="2055174" cy="44121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0283983" y="1881729"/>
            <a:ext cx="894548" cy="894547"/>
          </a:xfrm>
          <a:prstGeom prst="flowChartConnector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645250" y="2029804"/>
            <a:ext cx="3362857" cy="123150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BufferedWriter</a:t>
            </a:r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reduces I/O operation frequency, which can significantly enhance performance, especially when writing large amounts of data.</a:t>
            </a:r>
            <a:endParaRPr kumimoji="1" lang="zh-CN" altLang="en-US" sz="2000" dirty="0"/>
          </a:p>
        </p:txBody>
      </p:sp>
      <p:sp>
        <p:nvSpPr>
          <p:cNvPr id="11" name="标题 1"/>
          <p:cNvSpPr txBox="1"/>
          <p:nvPr/>
        </p:nvSpPr>
        <p:spPr>
          <a:xfrm>
            <a:off x="6645250" y="1356099"/>
            <a:ext cx="3362857" cy="6164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Performance Considerations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10550879" y="2165470"/>
            <a:ext cx="360756" cy="327067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ahLst/>
            <a:cxnLst/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5400000">
            <a:off x="4683677" y="2601444"/>
            <a:ext cx="2055174" cy="44121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7412923" y="4360234"/>
            <a:ext cx="894548" cy="894547"/>
          </a:xfrm>
          <a:prstGeom prst="flowChartConnector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3774190" y="4508309"/>
            <a:ext cx="3362857" cy="123150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 practical example of </a:t>
            </a:r>
            <a:r>
              <a:rPr kumimoji="1" lang="en-US" altLang="zh-CN" sz="16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BufferedWriter</a:t>
            </a:r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is writing log files in applications where performance is crucial and data integrity must be preserved.</a:t>
            </a:r>
            <a:endParaRPr kumimoji="1" lang="zh-CN" altLang="en-US" sz="2800" dirty="0"/>
          </a:p>
        </p:txBody>
      </p:sp>
      <p:sp>
        <p:nvSpPr>
          <p:cNvPr id="16" name="标题 1"/>
          <p:cNvSpPr txBox="1"/>
          <p:nvPr/>
        </p:nvSpPr>
        <p:spPr>
          <a:xfrm>
            <a:off x="3774190" y="3834604"/>
            <a:ext cx="3362857" cy="6164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r>
              <a:rPr kumimoji="1" lang="en-US" altLang="zh-CN" sz="1600" dirty="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Practical Example</a:t>
            </a:r>
            <a:endParaRPr kumimoji="1" lang="zh-CN" altLang="en-US" sz="1600" dirty="0">
              <a:ln w="12700">
                <a:noFill/>
              </a:ln>
              <a:solidFill>
                <a:srgbClr val="80D6D6">
                  <a:alpha val="100000"/>
                </a:srgbClr>
              </a:solidFill>
              <a:latin typeface="poppins-bold"/>
              <a:ea typeface="poppins-bold"/>
              <a:cs typeface="poppins-bold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7679819" y="4627131"/>
            <a:ext cx="360756" cy="360755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BufferedWriter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2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93421" y="3904778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ahLst/>
            <a:cxnLst/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flipH="1">
            <a:off x="4928014" y="3890550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ahLst/>
            <a:cxnLst/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128742" y="3798624"/>
            <a:ext cx="3960000" cy="504000"/>
          </a:xfrm>
          <a:prstGeom prst="rect">
            <a:avLst/>
          </a:pr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308742" y="3896736"/>
            <a:ext cx="35941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Writing Data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398742" y="4405619"/>
            <a:ext cx="3420000" cy="1152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Using </a:t>
            </a:r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FileOutputStream</a:t>
            </a:r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involves methods like write(byte[] b) and flush(). These methods handle binary data directly, offering precise control.</a:t>
            </a:r>
            <a:endParaRPr kumimoji="1"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6747287" y="3904778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ahLst/>
            <a:cxnLst/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flipH="1">
            <a:off x="10881879" y="3890550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ahLst/>
            <a:cxnLst/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082606" y="3798624"/>
            <a:ext cx="3960000" cy="504000"/>
          </a:xfrm>
          <a:prstGeom prst="rect">
            <a:avLst/>
          </a:pr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262606" y="3896736"/>
            <a:ext cx="35941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Application Examples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7352606" y="4405619"/>
            <a:ext cx="3420000" cy="1152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FileOutputStream</a:t>
            </a:r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is commonly used in scenarios such as saving images, writing binary configuration files, and managing serialized objects.</a:t>
            </a:r>
            <a:endParaRPr kumimoji="1" lang="zh-CN" altLang="en-US" dirty="0"/>
          </a:p>
        </p:txBody>
      </p:sp>
      <p:sp>
        <p:nvSpPr>
          <p:cNvPr id="13" name="标题 1"/>
          <p:cNvSpPr txBox="1"/>
          <p:nvPr/>
        </p:nvSpPr>
        <p:spPr>
          <a:xfrm>
            <a:off x="3954331" y="1781131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ahLst/>
            <a:cxnLst/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>
            <a:off x="8088924" y="1766903"/>
            <a:ext cx="504000" cy="504000"/>
          </a:xfrm>
          <a:custGeom>
            <a:avLst/>
            <a:gdLst>
              <a:gd name="connsiteX0" fmla="*/ 2386013 w 2386012"/>
              <a:gd name="connsiteY0" fmla="*/ 0 h 1719262"/>
              <a:gd name="connsiteX1" fmla="*/ 42863 w 2386012"/>
              <a:gd name="connsiteY1" fmla="*/ 0 h 1719262"/>
              <a:gd name="connsiteX2" fmla="*/ 881063 w 2386012"/>
              <a:gd name="connsiteY2" fmla="*/ 838200 h 1719262"/>
              <a:gd name="connsiteX3" fmla="*/ 0 w 2386012"/>
              <a:gd name="connsiteY3" fmla="*/ 1719263 h 1719262"/>
              <a:gd name="connsiteX4" fmla="*/ 2386013 w 2386012"/>
              <a:gd name="connsiteY4" fmla="*/ 1719263 h 1719262"/>
              <a:gd name="connsiteX5" fmla="*/ 2386013 w 2386012"/>
              <a:gd name="connsiteY5" fmla="*/ 0 h 1719262"/>
            </a:gdLst>
            <a:ahLst/>
            <a:cxnLst/>
            <a:rect l="l" t="t" r="r" b="b"/>
            <a:pathLst>
              <a:path w="2386012" h="1719262">
                <a:moveTo>
                  <a:pt x="2386013" y="0"/>
                </a:moveTo>
                <a:lnTo>
                  <a:pt x="42863" y="0"/>
                </a:lnTo>
                <a:lnTo>
                  <a:pt x="881063" y="838200"/>
                </a:lnTo>
                <a:lnTo>
                  <a:pt x="0" y="1719263"/>
                </a:lnTo>
                <a:lnTo>
                  <a:pt x="2386013" y="1719263"/>
                </a:lnTo>
                <a:lnTo>
                  <a:pt x="238601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4289652" y="1674977"/>
            <a:ext cx="3960000" cy="504000"/>
          </a:xfrm>
          <a:prstGeom prst="rect">
            <a:avLst/>
          </a:prstGeom>
          <a:solidFill>
            <a:schemeClr val="accent2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4469652" y="1773089"/>
            <a:ext cx="35941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Overview of FileOutputStream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4559652" y="2281972"/>
            <a:ext cx="3420000" cy="1152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FileOutputStream</a:t>
            </a:r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is used for writing binary data to files. It is suitable for writing streams of raw bytes such as image data.</a:t>
            </a:r>
            <a:endParaRPr kumimoji="1" lang="zh-CN" altLang="en-US" dirty="0"/>
          </a:p>
        </p:txBody>
      </p:sp>
      <p:sp>
        <p:nvSpPr>
          <p:cNvPr id="18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FileOutputStream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2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65992" y="2821522"/>
            <a:ext cx="1915160" cy="1784642"/>
          </a:xfrm>
          <a:prstGeom prst="roundRect">
            <a:avLst>
              <a:gd name="adj" fmla="val 11815"/>
            </a:avLst>
          </a:prstGeom>
          <a:noFill/>
          <a:ln w="28575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60400" y="2739879"/>
            <a:ext cx="1915160" cy="1784642"/>
          </a:xfrm>
          <a:prstGeom prst="roundRect">
            <a:avLst>
              <a:gd name="adj" fmla="val 126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2700000">
            <a:off x="8553614" y="449670"/>
            <a:ext cx="5930568" cy="5972529"/>
          </a:xfrm>
          <a:custGeom>
            <a:avLst/>
            <a:gdLst>
              <a:gd name="connsiteX0" fmla="*/ 3149424 w 5930568"/>
              <a:gd name="connsiteY0" fmla="*/ 4918236 h 5972529"/>
              <a:gd name="connsiteX1" fmla="*/ 2976075 w 5930568"/>
              <a:gd name="connsiteY1" fmla="*/ 4893221 h 5972529"/>
              <a:gd name="connsiteX2" fmla="*/ 1710610 w 5930568"/>
              <a:gd name="connsiteY2" fmla="*/ 4219957 h 5972529"/>
              <a:gd name="connsiteX3" fmla="*/ 1037346 w 5930568"/>
              <a:gd name="connsiteY3" fmla="*/ 2954493 h 5972529"/>
              <a:gd name="connsiteX4" fmla="*/ 1013692 w 5930568"/>
              <a:gd name="connsiteY4" fmla="*/ 2790566 h 5972529"/>
              <a:gd name="connsiteX5" fmla="*/ 1826305 w 5930568"/>
              <a:gd name="connsiteY5" fmla="*/ 2790564 h 5972529"/>
              <a:gd name="connsiteX6" fmla="*/ 1827770 w 5930568"/>
              <a:gd name="connsiteY6" fmla="*/ 2800712 h 5972529"/>
              <a:gd name="connsiteX7" fmla="*/ 2279946 w 5930568"/>
              <a:gd name="connsiteY7" fmla="*/ 3650622 h 5972529"/>
              <a:gd name="connsiteX8" fmla="*/ 3129857 w 5930568"/>
              <a:gd name="connsiteY8" fmla="*/ 4102798 h 5972529"/>
              <a:gd name="connsiteX9" fmla="*/ 3149424 w 5930568"/>
              <a:gd name="connsiteY9" fmla="*/ 4105623 h 5972529"/>
              <a:gd name="connsiteX10" fmla="*/ 5930568 w 5930568"/>
              <a:gd name="connsiteY10" fmla="*/ 4930424 h 5972529"/>
              <a:gd name="connsiteX11" fmla="*/ 5198324 w 5930568"/>
              <a:gd name="connsiteY11" fmla="*/ 4198180 h 5972529"/>
              <a:gd name="connsiteX12" fmla="*/ 5178139 w 5930568"/>
              <a:gd name="connsiteY12" fmla="*/ 4219956 h 5972529"/>
              <a:gd name="connsiteX13" fmla="*/ 3679397 w 5930568"/>
              <a:gd name="connsiteY13" fmla="*/ 4926883 h 5972529"/>
              <a:gd name="connsiteX14" fmla="*/ 3641671 w 5930568"/>
              <a:gd name="connsiteY14" fmla="*/ 4928684 h 5972529"/>
              <a:gd name="connsiteX15" fmla="*/ 3641671 w 5930568"/>
              <a:gd name="connsiteY15" fmla="*/ 4119714 h 5972529"/>
              <a:gd name="connsiteX16" fmla="*/ 3758895 w 5930568"/>
              <a:gd name="connsiteY16" fmla="*/ 4102798 h 5972529"/>
              <a:gd name="connsiteX17" fmla="*/ 4608804 w 5930568"/>
              <a:gd name="connsiteY17" fmla="*/ 3650622 h 5972529"/>
              <a:gd name="connsiteX18" fmla="*/ 4628990 w 5930568"/>
              <a:gd name="connsiteY18" fmla="*/ 3628846 h 5972529"/>
              <a:gd name="connsiteX19" fmla="*/ 4252173 w 5930568"/>
              <a:gd name="connsiteY19" fmla="*/ 3252029 h 5972529"/>
              <a:gd name="connsiteX20" fmla="*/ 4232252 w 5930568"/>
              <a:gd name="connsiteY20" fmla="*/ 3274069 h 5972529"/>
              <a:gd name="connsiteX21" fmla="*/ 2656500 w 5930568"/>
              <a:gd name="connsiteY21" fmla="*/ 3274068 h 5972529"/>
              <a:gd name="connsiteX22" fmla="*/ 2656499 w 5930568"/>
              <a:gd name="connsiteY22" fmla="*/ 1698317 h 5972529"/>
              <a:gd name="connsiteX23" fmla="*/ 2678539 w 5930568"/>
              <a:gd name="connsiteY23" fmla="*/ 1678395 h 5972529"/>
              <a:gd name="connsiteX24" fmla="*/ 2301722 w 5930568"/>
              <a:gd name="connsiteY24" fmla="*/ 1301578 h 5972529"/>
              <a:gd name="connsiteX25" fmla="*/ 2279946 w 5930568"/>
              <a:gd name="connsiteY25" fmla="*/ 1321764 h 5972529"/>
              <a:gd name="connsiteX26" fmla="*/ 1827769 w 5930568"/>
              <a:gd name="connsiteY26" fmla="*/ 2171673 h 5972529"/>
              <a:gd name="connsiteX27" fmla="*/ 1813923 w 5930568"/>
              <a:gd name="connsiteY27" fmla="*/ 2267625 h 5972529"/>
              <a:gd name="connsiteX28" fmla="*/ 1002899 w 5930568"/>
              <a:gd name="connsiteY28" fmla="*/ 2267626 h 5972529"/>
              <a:gd name="connsiteX29" fmla="*/ 1003685 w 5930568"/>
              <a:gd name="connsiteY29" fmla="*/ 2251172 h 5972529"/>
              <a:gd name="connsiteX30" fmla="*/ 1710611 w 5930568"/>
              <a:gd name="connsiteY30" fmla="*/ 752429 h 5972529"/>
              <a:gd name="connsiteX31" fmla="*/ 1732387 w 5930568"/>
              <a:gd name="connsiteY31" fmla="*/ 732243 h 5972529"/>
              <a:gd name="connsiteX32" fmla="*/ 1000144 w 5930568"/>
              <a:gd name="connsiteY32" fmla="*/ 0 h 5972529"/>
              <a:gd name="connsiteX33" fmla="*/ 769359 w 5930568"/>
              <a:gd name="connsiteY33" fmla="*/ 230783 h 5972529"/>
              <a:gd name="connsiteX34" fmla="*/ 769360 w 5930568"/>
              <a:gd name="connsiteY34" fmla="*/ 440594 h 5972529"/>
              <a:gd name="connsiteX35" fmla="*/ 1098448 w 5930568"/>
              <a:gd name="connsiteY35" fmla="*/ 769682 h 5972529"/>
              <a:gd name="connsiteX36" fmla="*/ 1055661 w 5930568"/>
              <a:gd name="connsiteY36" fmla="*/ 825639 h 5972529"/>
              <a:gd name="connsiteX37" fmla="*/ 572196 w 5930568"/>
              <a:gd name="connsiteY37" fmla="*/ 2025416 h 5972529"/>
              <a:gd name="connsiteX38" fmla="*/ 564842 w 5930568"/>
              <a:gd name="connsiteY38" fmla="*/ 2083092 h 5972529"/>
              <a:gd name="connsiteX39" fmla="*/ 148358 w 5930568"/>
              <a:gd name="connsiteY39" fmla="*/ 2083092 h 5972529"/>
              <a:gd name="connsiteX40" fmla="*/ 0 w 5930568"/>
              <a:gd name="connsiteY40" fmla="*/ 2231450 h 5972529"/>
              <a:gd name="connsiteX41" fmla="*/ 0 w 5930568"/>
              <a:gd name="connsiteY41" fmla="*/ 2824862 h 5972529"/>
              <a:gd name="connsiteX42" fmla="*/ 148358 w 5930568"/>
              <a:gd name="connsiteY42" fmla="*/ 2973220 h 5972529"/>
              <a:gd name="connsiteX43" fmla="*/ 579040 w 5930568"/>
              <a:gd name="connsiteY43" fmla="*/ 2973220 h 5972529"/>
              <a:gd name="connsiteX44" fmla="*/ 588927 w 5930568"/>
              <a:gd name="connsiteY44" fmla="*/ 3041736 h 5972529"/>
              <a:gd name="connsiteX45" fmla="*/ 975792 w 5930568"/>
              <a:gd name="connsiteY45" fmla="*/ 4025792 h 5972529"/>
              <a:gd name="connsiteX46" fmla="*/ 1096892 w 5930568"/>
              <a:gd name="connsiteY46" fmla="*/ 4204261 h 5972529"/>
              <a:gd name="connsiteX47" fmla="*/ 769359 w 5930568"/>
              <a:gd name="connsiteY47" fmla="*/ 4531793 h 5972529"/>
              <a:gd name="connsiteX48" fmla="*/ 769359 w 5930568"/>
              <a:gd name="connsiteY48" fmla="*/ 4741603 h 5972529"/>
              <a:gd name="connsiteX49" fmla="*/ 1188966 w 5930568"/>
              <a:gd name="connsiteY49" fmla="*/ 5161209 h 5972529"/>
              <a:gd name="connsiteX50" fmla="*/ 1398776 w 5930568"/>
              <a:gd name="connsiteY50" fmla="*/ 5161208 h 5972529"/>
              <a:gd name="connsiteX51" fmla="*/ 1727863 w 5930568"/>
              <a:gd name="connsiteY51" fmla="*/ 4832120 h 5972529"/>
              <a:gd name="connsiteX52" fmla="*/ 1783822 w 5930568"/>
              <a:gd name="connsiteY52" fmla="*/ 4874906 h 5972529"/>
              <a:gd name="connsiteX53" fmla="*/ 2983599 w 5930568"/>
              <a:gd name="connsiteY53" fmla="*/ 5358371 h 5972529"/>
              <a:gd name="connsiteX54" fmla="*/ 2999311 w 5930568"/>
              <a:gd name="connsiteY54" fmla="*/ 5360291 h 5972529"/>
              <a:gd name="connsiteX55" fmla="*/ 2999311 w 5930568"/>
              <a:gd name="connsiteY55" fmla="*/ 5824171 h 5972529"/>
              <a:gd name="connsiteX56" fmla="*/ 3147669 w 5930568"/>
              <a:gd name="connsiteY56" fmla="*/ 5972529 h 5972529"/>
              <a:gd name="connsiteX57" fmla="*/ 3741082 w 5930568"/>
              <a:gd name="connsiteY57" fmla="*/ 5972529 h 5972529"/>
              <a:gd name="connsiteX58" fmla="*/ 3889439 w 5930568"/>
              <a:gd name="connsiteY58" fmla="*/ 5824171 h 5972529"/>
              <a:gd name="connsiteX59" fmla="*/ 3889439 w 5930568"/>
              <a:gd name="connsiteY59" fmla="*/ 5359327 h 5972529"/>
              <a:gd name="connsiteX60" fmla="*/ 4047124 w 5930568"/>
              <a:gd name="connsiteY60" fmla="*/ 5332095 h 5972529"/>
              <a:gd name="connsiteX61" fmla="*/ 5044839 w 5930568"/>
              <a:gd name="connsiteY61" fmla="*/ 4915672 h 5972529"/>
              <a:gd name="connsiteX62" fmla="*/ 5159870 w 5930568"/>
              <a:gd name="connsiteY62" fmla="*/ 4831102 h 5972529"/>
              <a:gd name="connsiteX63" fmla="*/ 5489975 w 5930568"/>
              <a:gd name="connsiteY63" fmla="*/ 5161207 h 5972529"/>
              <a:gd name="connsiteX64" fmla="*/ 5699784 w 5930568"/>
              <a:gd name="connsiteY64" fmla="*/ 5161207 h 5972529"/>
            </a:gdLst>
            <a:ahLst/>
            <a:cxnLst/>
            <a:rect l="l" t="t" r="r" b="b"/>
            <a:pathLst>
              <a:path w="5930568" h="5972529">
                <a:moveTo>
                  <a:pt x="3149424" y="4918236"/>
                </a:moveTo>
                <a:lnTo>
                  <a:pt x="2976075" y="4893221"/>
                </a:lnTo>
                <a:cubicBezTo>
                  <a:pt x="2512422" y="4803452"/>
                  <a:pt x="2069685" y="4579032"/>
                  <a:pt x="1710610" y="4219957"/>
                </a:cubicBezTo>
                <a:cubicBezTo>
                  <a:pt x="1351536" y="3860882"/>
                  <a:pt x="1127116" y="3418146"/>
                  <a:pt x="1037346" y="2954493"/>
                </a:cubicBezTo>
                <a:lnTo>
                  <a:pt x="1013692" y="2790566"/>
                </a:lnTo>
                <a:lnTo>
                  <a:pt x="1826305" y="2790564"/>
                </a:lnTo>
                <a:lnTo>
                  <a:pt x="1827770" y="2800712"/>
                </a:lnTo>
                <a:cubicBezTo>
                  <a:pt x="1888060" y="3112110"/>
                  <a:pt x="2038785" y="3409460"/>
                  <a:pt x="2279946" y="3650622"/>
                </a:cubicBezTo>
                <a:cubicBezTo>
                  <a:pt x="2521108" y="3891783"/>
                  <a:pt x="2818458" y="4042509"/>
                  <a:pt x="3129857" y="4102798"/>
                </a:cubicBezTo>
                <a:lnTo>
                  <a:pt x="3149424" y="4105623"/>
                </a:lnTo>
                <a:close/>
                <a:moveTo>
                  <a:pt x="5930568" y="4930424"/>
                </a:moveTo>
                <a:lnTo>
                  <a:pt x="5198324" y="4198180"/>
                </a:lnTo>
                <a:lnTo>
                  <a:pt x="5178139" y="4219956"/>
                </a:lnTo>
                <a:cubicBezTo>
                  <a:pt x="4759219" y="4638876"/>
                  <a:pt x="4226425" y="4874518"/>
                  <a:pt x="3679397" y="4926883"/>
                </a:cubicBezTo>
                <a:lnTo>
                  <a:pt x="3641671" y="4928684"/>
                </a:lnTo>
                <a:lnTo>
                  <a:pt x="3641671" y="4119714"/>
                </a:lnTo>
                <a:lnTo>
                  <a:pt x="3758895" y="4102798"/>
                </a:lnTo>
                <a:cubicBezTo>
                  <a:pt x="4070293" y="4042509"/>
                  <a:pt x="4367644" y="3891783"/>
                  <a:pt x="4608804" y="3650622"/>
                </a:cubicBezTo>
                <a:lnTo>
                  <a:pt x="4628990" y="3628846"/>
                </a:lnTo>
                <a:lnTo>
                  <a:pt x="4252173" y="3252029"/>
                </a:lnTo>
                <a:lnTo>
                  <a:pt x="4232252" y="3274069"/>
                </a:lnTo>
                <a:cubicBezTo>
                  <a:pt x="3797120" y="3709200"/>
                  <a:pt x="3091632" y="3709201"/>
                  <a:pt x="2656500" y="3274068"/>
                </a:cubicBezTo>
                <a:cubicBezTo>
                  <a:pt x="2221368" y="2838936"/>
                  <a:pt x="2221368" y="2133448"/>
                  <a:pt x="2656499" y="1698317"/>
                </a:cubicBezTo>
                <a:lnTo>
                  <a:pt x="2678539" y="1678395"/>
                </a:lnTo>
                <a:lnTo>
                  <a:pt x="2301722" y="1301578"/>
                </a:lnTo>
                <a:lnTo>
                  <a:pt x="2279946" y="1321764"/>
                </a:lnTo>
                <a:cubicBezTo>
                  <a:pt x="2038786" y="1562924"/>
                  <a:pt x="1888059" y="1860276"/>
                  <a:pt x="1827769" y="2171673"/>
                </a:cubicBezTo>
                <a:lnTo>
                  <a:pt x="1813923" y="2267625"/>
                </a:lnTo>
                <a:lnTo>
                  <a:pt x="1002899" y="2267626"/>
                </a:lnTo>
                <a:lnTo>
                  <a:pt x="1003685" y="2251172"/>
                </a:lnTo>
                <a:cubicBezTo>
                  <a:pt x="1056050" y="1704142"/>
                  <a:pt x="1291692" y="1171349"/>
                  <a:pt x="1710611" y="752429"/>
                </a:cubicBezTo>
                <a:lnTo>
                  <a:pt x="1732387" y="732243"/>
                </a:lnTo>
                <a:lnTo>
                  <a:pt x="1000144" y="0"/>
                </a:lnTo>
                <a:lnTo>
                  <a:pt x="769359" y="230783"/>
                </a:lnTo>
                <a:cubicBezTo>
                  <a:pt x="711422" y="288722"/>
                  <a:pt x="711422" y="382656"/>
                  <a:pt x="769360" y="440594"/>
                </a:cubicBezTo>
                <a:lnTo>
                  <a:pt x="1098448" y="769682"/>
                </a:lnTo>
                <a:lnTo>
                  <a:pt x="1055661" y="825639"/>
                </a:lnTo>
                <a:cubicBezTo>
                  <a:pt x="800871" y="1191249"/>
                  <a:pt x="639716" y="1602311"/>
                  <a:pt x="572196" y="2025416"/>
                </a:cubicBezTo>
                <a:lnTo>
                  <a:pt x="564842" y="2083092"/>
                </a:lnTo>
                <a:lnTo>
                  <a:pt x="148358" y="2083092"/>
                </a:lnTo>
                <a:cubicBezTo>
                  <a:pt x="66423" y="2083092"/>
                  <a:pt x="1" y="2149514"/>
                  <a:pt x="0" y="2231450"/>
                </a:cubicBezTo>
                <a:lnTo>
                  <a:pt x="0" y="2824862"/>
                </a:lnTo>
                <a:cubicBezTo>
                  <a:pt x="0" y="2906798"/>
                  <a:pt x="66422" y="2973220"/>
                  <a:pt x="148358" y="2973220"/>
                </a:cubicBezTo>
                <a:lnTo>
                  <a:pt x="579040" y="2973220"/>
                </a:lnTo>
                <a:lnTo>
                  <a:pt x="588927" y="3041736"/>
                </a:lnTo>
                <a:cubicBezTo>
                  <a:pt x="655484" y="3385503"/>
                  <a:pt x="784439" y="3719580"/>
                  <a:pt x="975792" y="4025792"/>
                </a:cubicBezTo>
                <a:lnTo>
                  <a:pt x="1096892" y="4204261"/>
                </a:lnTo>
                <a:lnTo>
                  <a:pt x="769359" y="4531793"/>
                </a:lnTo>
                <a:cubicBezTo>
                  <a:pt x="711422" y="4589730"/>
                  <a:pt x="711422" y="4683666"/>
                  <a:pt x="769359" y="4741603"/>
                </a:cubicBezTo>
                <a:lnTo>
                  <a:pt x="1188966" y="5161209"/>
                </a:lnTo>
                <a:cubicBezTo>
                  <a:pt x="1246903" y="5219147"/>
                  <a:pt x="1340838" y="5219146"/>
                  <a:pt x="1398776" y="5161208"/>
                </a:cubicBezTo>
                <a:lnTo>
                  <a:pt x="1727863" y="4832120"/>
                </a:lnTo>
                <a:lnTo>
                  <a:pt x="1783822" y="4874906"/>
                </a:lnTo>
                <a:cubicBezTo>
                  <a:pt x="2149432" y="5129696"/>
                  <a:pt x="2560493" y="5290851"/>
                  <a:pt x="2983599" y="5358371"/>
                </a:cubicBezTo>
                <a:lnTo>
                  <a:pt x="2999311" y="5360291"/>
                </a:lnTo>
                <a:lnTo>
                  <a:pt x="2999311" y="5824171"/>
                </a:lnTo>
                <a:cubicBezTo>
                  <a:pt x="2999311" y="5906108"/>
                  <a:pt x="3065733" y="5972529"/>
                  <a:pt x="3147669" y="5972529"/>
                </a:cubicBezTo>
                <a:lnTo>
                  <a:pt x="3741082" y="5972529"/>
                </a:lnTo>
                <a:cubicBezTo>
                  <a:pt x="3823018" y="5972529"/>
                  <a:pt x="3889440" y="5906107"/>
                  <a:pt x="3889439" y="5824171"/>
                </a:cubicBezTo>
                <a:lnTo>
                  <a:pt x="3889439" y="5359327"/>
                </a:lnTo>
                <a:lnTo>
                  <a:pt x="4047124" y="5332095"/>
                </a:lnTo>
                <a:cubicBezTo>
                  <a:pt x="4397108" y="5258311"/>
                  <a:pt x="4736123" y="5119504"/>
                  <a:pt x="5044839" y="4915672"/>
                </a:cubicBezTo>
                <a:lnTo>
                  <a:pt x="5159870" y="4831102"/>
                </a:lnTo>
                <a:lnTo>
                  <a:pt x="5489975" y="5161207"/>
                </a:lnTo>
                <a:cubicBezTo>
                  <a:pt x="5547912" y="5219145"/>
                  <a:pt x="5641847" y="5219144"/>
                  <a:pt x="5699784" y="516120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400" y="3007360"/>
            <a:ext cx="1917700" cy="1249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8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05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993989" y="2743200"/>
            <a:ext cx="6778661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0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 Handling with Java NIO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59951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3" name="标题 1"/>
          <p:cNvSpPr txBox="1"/>
          <p:nvPr/>
        </p:nvSpPr>
        <p:spPr>
          <a:xfrm>
            <a:off x="660400" y="671805"/>
            <a:ext cx="609600" cy="998662"/>
          </a:xfrm>
          <a:prstGeom prst="rect">
            <a:avLst/>
          </a:prstGeom>
          <a:noFill/>
          <a:ln w="1270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939723" y="993010"/>
            <a:ext cx="3263900" cy="5588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40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</a:t>
            </a:r>
            <a:r>
              <a:rPr kumimoji="1" lang="en-US" altLang="zh-CN" sz="40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ONTENTS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871253" y="2575473"/>
            <a:ext cx="377837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 Handling Basics</a:t>
            </a:r>
            <a:endParaRPr kumimoji="1" lang="zh-CN" altLang="en-US" sz="2000"/>
          </a:p>
        </p:txBody>
      </p:sp>
      <p:sp>
        <p:nvSpPr>
          <p:cNvPr id="6" name="标题 1"/>
          <p:cNvSpPr txBox="1"/>
          <p:nvPr/>
        </p:nvSpPr>
        <p:spPr>
          <a:xfrm>
            <a:off x="4453447" y="2545437"/>
            <a:ext cx="393700" cy="279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2.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698500" y="2545437"/>
            <a:ext cx="393700" cy="279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1.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1068777" y="2575473"/>
            <a:ext cx="377837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Introduction to File Handling</a:t>
            </a:r>
            <a:endParaRPr kumimoji="1" lang="zh-CN" altLang="en-US" sz="2000" dirty="0"/>
          </a:p>
        </p:txBody>
      </p:sp>
      <p:sp>
        <p:nvSpPr>
          <p:cNvPr id="9" name="标题 1"/>
          <p:cNvSpPr txBox="1"/>
          <p:nvPr/>
        </p:nvSpPr>
        <p:spPr>
          <a:xfrm>
            <a:off x="8626200" y="2575473"/>
            <a:ext cx="377837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Reading Files</a:t>
            </a:r>
            <a:endParaRPr kumimoji="1" lang="zh-CN" altLang="en-US" sz="2000"/>
          </a:p>
        </p:txBody>
      </p:sp>
      <p:sp>
        <p:nvSpPr>
          <p:cNvPr id="10" name="标题 1"/>
          <p:cNvSpPr txBox="1"/>
          <p:nvPr/>
        </p:nvSpPr>
        <p:spPr>
          <a:xfrm>
            <a:off x="8208393" y="2545437"/>
            <a:ext cx="393700" cy="279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3.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4871253" y="3772230"/>
            <a:ext cx="377837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 Handling with Java NIO</a:t>
            </a:r>
            <a:endParaRPr kumimoji="1" lang="zh-CN" altLang="en-US" sz="2000"/>
          </a:p>
        </p:txBody>
      </p:sp>
      <p:sp>
        <p:nvSpPr>
          <p:cNvPr id="12" name="标题 1"/>
          <p:cNvSpPr txBox="1"/>
          <p:nvPr/>
        </p:nvSpPr>
        <p:spPr>
          <a:xfrm>
            <a:off x="1068777" y="3772230"/>
            <a:ext cx="377837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Writing to Files</a:t>
            </a:r>
            <a:endParaRPr kumimoji="1" lang="zh-CN" altLang="en-US" sz="2000"/>
          </a:p>
        </p:txBody>
      </p:sp>
      <p:sp>
        <p:nvSpPr>
          <p:cNvPr id="13" name="标题 1"/>
          <p:cNvSpPr txBox="1"/>
          <p:nvPr/>
        </p:nvSpPr>
        <p:spPr>
          <a:xfrm>
            <a:off x="698500" y="3728845"/>
            <a:ext cx="393700" cy="279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4.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4453447" y="3728845"/>
            <a:ext cx="393700" cy="279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5.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8626200" y="3772230"/>
            <a:ext cx="377837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Handling Exceptions</a:t>
            </a:r>
            <a:endParaRPr kumimoji="1" lang="zh-CN" altLang="en-US" sz="2000"/>
          </a:p>
        </p:txBody>
      </p:sp>
      <p:sp>
        <p:nvSpPr>
          <p:cNvPr id="16" name="标题 1"/>
          <p:cNvSpPr txBox="1"/>
          <p:nvPr/>
        </p:nvSpPr>
        <p:spPr>
          <a:xfrm>
            <a:off x="8208393" y="3728845"/>
            <a:ext cx="393700" cy="279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6.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068777" y="4968987"/>
            <a:ext cx="3778370" cy="9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Best Practices in File Handling</a:t>
            </a:r>
            <a:endParaRPr kumimoji="1" lang="zh-CN" altLang="en-US" sz="2000"/>
          </a:p>
        </p:txBody>
      </p:sp>
      <p:sp>
        <p:nvSpPr>
          <p:cNvPr id="18" name="标题 1"/>
          <p:cNvSpPr txBox="1"/>
          <p:nvPr/>
        </p:nvSpPr>
        <p:spPr>
          <a:xfrm>
            <a:off x="698500" y="4925602"/>
            <a:ext cx="393700" cy="2794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7.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flipV="1">
            <a:off x="660400" y="2049495"/>
            <a:ext cx="5331326" cy="3433373"/>
          </a:xfrm>
          <a:custGeom>
            <a:avLst/>
            <a:gdLst>
              <a:gd name="connsiteX0" fmla="*/ 121647 w 5001127"/>
              <a:gd name="connsiteY0" fmla="*/ 4106779 h 4106779"/>
              <a:gd name="connsiteX1" fmla="*/ 4879480 w 5001127"/>
              <a:gd name="connsiteY1" fmla="*/ 4106779 h 4106779"/>
              <a:gd name="connsiteX2" fmla="*/ 5001127 w 5001127"/>
              <a:gd name="connsiteY2" fmla="*/ 3985132 h 4106779"/>
              <a:gd name="connsiteX3" fmla="*/ 5001127 w 5001127"/>
              <a:gd name="connsiteY3" fmla="*/ 370300 h 4106779"/>
              <a:gd name="connsiteX4" fmla="*/ 4879480 w 5001127"/>
              <a:gd name="connsiteY4" fmla="*/ 248653 h 4106779"/>
              <a:gd name="connsiteX5" fmla="*/ 2667343 w 5001127"/>
              <a:gd name="connsiteY5" fmla="*/ 248653 h 4106779"/>
              <a:gd name="connsiteX6" fmla="*/ 2500563 w 5001127"/>
              <a:gd name="connsiteY6" fmla="*/ 0 h 4106779"/>
              <a:gd name="connsiteX7" fmla="*/ 2333784 w 5001127"/>
              <a:gd name="connsiteY7" fmla="*/ 248653 h 4106779"/>
              <a:gd name="connsiteX8" fmla="*/ 121647 w 5001127"/>
              <a:gd name="connsiteY8" fmla="*/ 248653 h 4106779"/>
              <a:gd name="connsiteX9" fmla="*/ 0 w 5001127"/>
              <a:gd name="connsiteY9" fmla="*/ 370300 h 4106779"/>
              <a:gd name="connsiteX10" fmla="*/ 0 w 5001127"/>
              <a:gd name="connsiteY10" fmla="*/ 3985132 h 4106779"/>
              <a:gd name="connsiteX11" fmla="*/ 121647 w 5001127"/>
              <a:gd name="connsiteY11" fmla="*/ 4106779 h 4106779"/>
            </a:gdLst>
            <a:ahLst/>
            <a:cxnLst/>
            <a:rect l="l" t="t" r="r" b="b"/>
            <a:pathLst>
              <a:path w="5001127" h="4106779">
                <a:moveTo>
                  <a:pt x="121647" y="4106779"/>
                </a:moveTo>
                <a:lnTo>
                  <a:pt x="4879480" y="4106779"/>
                </a:lnTo>
                <a:cubicBezTo>
                  <a:pt x="4946664" y="4106779"/>
                  <a:pt x="5001127" y="4052316"/>
                  <a:pt x="5001127" y="3985132"/>
                </a:cubicBezTo>
                <a:lnTo>
                  <a:pt x="5001127" y="370300"/>
                </a:lnTo>
                <a:cubicBezTo>
                  <a:pt x="5001127" y="303116"/>
                  <a:pt x="4946664" y="248653"/>
                  <a:pt x="4879480" y="248653"/>
                </a:cubicBezTo>
                <a:lnTo>
                  <a:pt x="2667343" y="248653"/>
                </a:lnTo>
                <a:lnTo>
                  <a:pt x="2500563" y="0"/>
                </a:lnTo>
                <a:lnTo>
                  <a:pt x="2333784" y="248653"/>
                </a:lnTo>
                <a:lnTo>
                  <a:pt x="121647" y="248653"/>
                </a:lnTo>
                <a:cubicBezTo>
                  <a:pt x="54463" y="248653"/>
                  <a:pt x="0" y="303116"/>
                  <a:pt x="0" y="370300"/>
                </a:cubicBezTo>
                <a:lnTo>
                  <a:pt x="0" y="3985132"/>
                </a:lnTo>
                <a:cubicBezTo>
                  <a:pt x="0" y="4052316"/>
                  <a:pt x="54463" y="4106779"/>
                  <a:pt x="121647" y="4106779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907257" y="1644315"/>
            <a:ext cx="837611" cy="837611"/>
          </a:xfrm>
          <a:prstGeom prst="flowChartConnector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52786" y="3388413"/>
            <a:ext cx="4746552" cy="14689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 comparison of traditional IO and New IO (NIO) in Java, highlighting key differences such as non- blocking operations and buffer- based processing.</a:t>
            </a:r>
            <a:endParaRPr kumimoji="1" lang="zh-CN" altLang="en-US" sz="2400" dirty="0"/>
          </a:p>
        </p:txBody>
      </p:sp>
      <p:sp>
        <p:nvSpPr>
          <p:cNvPr id="6" name="标题 1"/>
          <p:cNvSpPr txBox="1"/>
          <p:nvPr/>
        </p:nvSpPr>
        <p:spPr>
          <a:xfrm>
            <a:off x="3120648" y="1883283"/>
            <a:ext cx="410830" cy="359676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ahLst/>
            <a:cxnLst/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155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952787" y="2644679"/>
            <a:ext cx="4746552" cy="7081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NIO vs. IO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V="1">
            <a:off x="6187574" y="2049495"/>
            <a:ext cx="5331326" cy="3433373"/>
          </a:xfrm>
          <a:custGeom>
            <a:avLst/>
            <a:gdLst>
              <a:gd name="connsiteX0" fmla="*/ 121647 w 5001127"/>
              <a:gd name="connsiteY0" fmla="*/ 4106779 h 4106779"/>
              <a:gd name="connsiteX1" fmla="*/ 4879480 w 5001127"/>
              <a:gd name="connsiteY1" fmla="*/ 4106779 h 4106779"/>
              <a:gd name="connsiteX2" fmla="*/ 5001127 w 5001127"/>
              <a:gd name="connsiteY2" fmla="*/ 3985132 h 4106779"/>
              <a:gd name="connsiteX3" fmla="*/ 5001127 w 5001127"/>
              <a:gd name="connsiteY3" fmla="*/ 370300 h 4106779"/>
              <a:gd name="connsiteX4" fmla="*/ 4879480 w 5001127"/>
              <a:gd name="connsiteY4" fmla="*/ 248653 h 4106779"/>
              <a:gd name="connsiteX5" fmla="*/ 2667343 w 5001127"/>
              <a:gd name="connsiteY5" fmla="*/ 248653 h 4106779"/>
              <a:gd name="connsiteX6" fmla="*/ 2500563 w 5001127"/>
              <a:gd name="connsiteY6" fmla="*/ 0 h 4106779"/>
              <a:gd name="connsiteX7" fmla="*/ 2333784 w 5001127"/>
              <a:gd name="connsiteY7" fmla="*/ 248653 h 4106779"/>
              <a:gd name="connsiteX8" fmla="*/ 121647 w 5001127"/>
              <a:gd name="connsiteY8" fmla="*/ 248653 h 4106779"/>
              <a:gd name="connsiteX9" fmla="*/ 0 w 5001127"/>
              <a:gd name="connsiteY9" fmla="*/ 370300 h 4106779"/>
              <a:gd name="connsiteX10" fmla="*/ 0 w 5001127"/>
              <a:gd name="connsiteY10" fmla="*/ 3985132 h 4106779"/>
              <a:gd name="connsiteX11" fmla="*/ 121647 w 5001127"/>
              <a:gd name="connsiteY11" fmla="*/ 4106779 h 4106779"/>
            </a:gdLst>
            <a:ahLst/>
            <a:cxnLst/>
            <a:rect l="l" t="t" r="r" b="b"/>
            <a:pathLst>
              <a:path w="5001127" h="4106779">
                <a:moveTo>
                  <a:pt x="121647" y="4106779"/>
                </a:moveTo>
                <a:lnTo>
                  <a:pt x="4879480" y="4106779"/>
                </a:lnTo>
                <a:cubicBezTo>
                  <a:pt x="4946664" y="4106779"/>
                  <a:pt x="5001127" y="4052316"/>
                  <a:pt x="5001127" y="3985132"/>
                </a:cubicBezTo>
                <a:lnTo>
                  <a:pt x="5001127" y="370300"/>
                </a:lnTo>
                <a:cubicBezTo>
                  <a:pt x="5001127" y="303116"/>
                  <a:pt x="4946664" y="248653"/>
                  <a:pt x="4879480" y="248653"/>
                </a:cubicBezTo>
                <a:lnTo>
                  <a:pt x="2667343" y="248653"/>
                </a:lnTo>
                <a:lnTo>
                  <a:pt x="2500563" y="0"/>
                </a:lnTo>
                <a:lnTo>
                  <a:pt x="2333784" y="248653"/>
                </a:lnTo>
                <a:lnTo>
                  <a:pt x="121647" y="248653"/>
                </a:lnTo>
                <a:cubicBezTo>
                  <a:pt x="54463" y="248653"/>
                  <a:pt x="0" y="303116"/>
                  <a:pt x="0" y="370300"/>
                </a:cubicBezTo>
                <a:lnTo>
                  <a:pt x="0" y="3985132"/>
                </a:lnTo>
                <a:cubicBezTo>
                  <a:pt x="0" y="4052316"/>
                  <a:pt x="54463" y="4106779"/>
                  <a:pt x="121647" y="4106779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434431" y="1644315"/>
            <a:ext cx="837611" cy="837611"/>
          </a:xfrm>
          <a:prstGeom prst="flowChartConnector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479960" y="3388413"/>
            <a:ext cx="4746552" cy="14689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Discusses the main features of Java NIO including channels, buffers, and selectors that provide a more efficient file handling mechanism.</a:t>
            </a:r>
            <a:endParaRPr kumimoji="1" lang="zh-CN" altLang="en-US" sz="2400" dirty="0"/>
          </a:p>
        </p:txBody>
      </p:sp>
      <p:sp>
        <p:nvSpPr>
          <p:cNvPr id="11" name="标题 1"/>
          <p:cNvSpPr txBox="1"/>
          <p:nvPr/>
        </p:nvSpPr>
        <p:spPr>
          <a:xfrm>
            <a:off x="8647822" y="1883283"/>
            <a:ext cx="410830" cy="359676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ahLst/>
            <a:cxnLst/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155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479961" y="2644678"/>
            <a:ext cx="4746552" cy="7085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Features of Java NIO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Introduction to Java NIO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6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7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-425651" y="1444991"/>
            <a:ext cx="7353672" cy="82296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6200000">
            <a:off x="4558810" y="2361529"/>
            <a:ext cx="3074378" cy="348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663479" y="4024424"/>
            <a:ext cx="2865041" cy="1558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Describes the usage of Files.lines to read all lines from a file as a Stream, which is ideal for processing large files efficiently.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63479" y="3622291"/>
            <a:ext cx="2857500" cy="241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Files.lines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5900157" y="2947712"/>
            <a:ext cx="391685" cy="447317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/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38090" tIns="38090" rIns="38090" bIns="3809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890553" y="4024424"/>
            <a:ext cx="3018508" cy="1519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Explains how to read the entire content of a file into a byte array using the Files.readAllBytes method, suitable for small files.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90553" y="3622291"/>
            <a:ext cx="3022600" cy="241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Files.readAllBytes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8359673" y="4024424"/>
            <a:ext cx="2865041" cy="15534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Provides sample Java code snippets demonstrating the reading of files using the Files.readAllBytes and Files.lines methods.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8359673" y="3622291"/>
            <a:ext cx="2870200" cy="241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Code Examples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2117802" y="2947712"/>
            <a:ext cx="430180" cy="447317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ahLst/>
            <a:cxnLst/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38090" tIns="38090" rIns="38090" bIns="3809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9568535" y="2986373"/>
            <a:ext cx="447317" cy="369994"/>
          </a:xfrm>
          <a:custGeom>
            <a:avLst/>
            <a:gdLst>
              <a:gd name="connsiteX0" fmla="*/ 153878 w 870468"/>
              <a:gd name="connsiteY0" fmla="*/ 353026 h 720000"/>
              <a:gd name="connsiteX1" fmla="*/ 449972 w 870468"/>
              <a:gd name="connsiteY1" fmla="*/ 353026 h 720000"/>
              <a:gd name="connsiteX2" fmla="*/ 489985 w 870468"/>
              <a:gd name="connsiteY2" fmla="*/ 393039 h 720000"/>
              <a:gd name="connsiteX3" fmla="*/ 449972 w 870468"/>
              <a:gd name="connsiteY3" fmla="*/ 433051 h 720000"/>
              <a:gd name="connsiteX4" fmla="*/ 153878 w 870468"/>
              <a:gd name="connsiteY4" fmla="*/ 433051 h 720000"/>
              <a:gd name="connsiteX5" fmla="*/ 113865 w 870468"/>
              <a:gd name="connsiteY5" fmla="*/ 393039 h 720000"/>
              <a:gd name="connsiteX6" fmla="*/ 153878 w 870468"/>
              <a:gd name="connsiteY6" fmla="*/ 353026 h 720000"/>
              <a:gd name="connsiteX7" fmla="*/ 68708 w 870468"/>
              <a:gd name="connsiteY7" fmla="*/ 275858 h 720000"/>
              <a:gd name="connsiteX8" fmla="*/ 68708 w 870468"/>
              <a:gd name="connsiteY8" fmla="*/ 603735 h 720000"/>
              <a:gd name="connsiteX9" fmla="*/ 116266 w 870468"/>
              <a:gd name="connsiteY9" fmla="*/ 651293 h 720000"/>
              <a:gd name="connsiteX10" fmla="*/ 598821 w 870468"/>
              <a:gd name="connsiteY10" fmla="*/ 651293 h 720000"/>
              <a:gd name="connsiteX11" fmla="*/ 754317 w 870468"/>
              <a:gd name="connsiteY11" fmla="*/ 651293 h 720000"/>
              <a:gd name="connsiteX12" fmla="*/ 801875 w 870468"/>
              <a:gd name="connsiteY12" fmla="*/ 603735 h 720000"/>
              <a:gd name="connsiteX13" fmla="*/ 801875 w 870468"/>
              <a:gd name="connsiteY13" fmla="*/ 275858 h 720000"/>
              <a:gd name="connsiteX14" fmla="*/ 598821 w 870468"/>
              <a:gd name="connsiteY14" fmla="*/ 275858 h 720000"/>
              <a:gd name="connsiteX15" fmla="*/ 116266 w 870468"/>
              <a:gd name="connsiteY15" fmla="*/ 68593 h 720000"/>
              <a:gd name="connsiteX16" fmla="*/ 68708 w 870468"/>
              <a:gd name="connsiteY16" fmla="*/ 116151 h 720000"/>
              <a:gd name="connsiteX17" fmla="*/ 68708 w 870468"/>
              <a:gd name="connsiteY17" fmla="*/ 207265 h 720000"/>
              <a:gd name="connsiteX18" fmla="*/ 598821 w 870468"/>
              <a:gd name="connsiteY18" fmla="*/ 207265 h 720000"/>
              <a:gd name="connsiteX19" fmla="*/ 801875 w 870468"/>
              <a:gd name="connsiteY19" fmla="*/ 207265 h 720000"/>
              <a:gd name="connsiteX20" fmla="*/ 801875 w 870468"/>
              <a:gd name="connsiteY20" fmla="*/ 116151 h 720000"/>
              <a:gd name="connsiteX21" fmla="*/ 754317 w 870468"/>
              <a:gd name="connsiteY21" fmla="*/ 68593 h 720000"/>
              <a:gd name="connsiteX22" fmla="*/ 598821 w 870468"/>
              <a:gd name="connsiteY22" fmla="*/ 68593 h 720000"/>
              <a:gd name="connsiteX23" fmla="*/ 116266 w 870468"/>
              <a:gd name="connsiteY23" fmla="*/ 0 h 720000"/>
              <a:gd name="connsiteX24" fmla="*/ 598821 w 870468"/>
              <a:gd name="connsiteY24" fmla="*/ 0 h 720000"/>
              <a:gd name="connsiteX25" fmla="*/ 754317 w 870468"/>
              <a:gd name="connsiteY25" fmla="*/ 0 h 720000"/>
              <a:gd name="connsiteX26" fmla="*/ 870468 w 870468"/>
              <a:gd name="connsiteY26" fmla="*/ 116151 h 720000"/>
              <a:gd name="connsiteX27" fmla="*/ 870468 w 870468"/>
              <a:gd name="connsiteY27" fmla="*/ 241562 h 720000"/>
              <a:gd name="connsiteX28" fmla="*/ 870468 w 870468"/>
              <a:gd name="connsiteY28" fmla="*/ 603735 h 720000"/>
              <a:gd name="connsiteX29" fmla="*/ 754317 w 870468"/>
              <a:gd name="connsiteY29" fmla="*/ 720000 h 720000"/>
              <a:gd name="connsiteX30" fmla="*/ 598821 w 870468"/>
              <a:gd name="connsiteY30" fmla="*/ 720000 h 720000"/>
              <a:gd name="connsiteX31" fmla="*/ 116266 w 870468"/>
              <a:gd name="connsiteY31" fmla="*/ 720000 h 720000"/>
              <a:gd name="connsiteX32" fmla="*/ 115 w 870468"/>
              <a:gd name="connsiteY32" fmla="*/ 603849 h 720000"/>
              <a:gd name="connsiteX33" fmla="*/ 115 w 870468"/>
              <a:gd name="connsiteY33" fmla="*/ 241841 h 720000"/>
              <a:gd name="connsiteX34" fmla="*/ 0 w 870468"/>
              <a:gd name="connsiteY34" fmla="*/ 241562 h 720000"/>
              <a:gd name="connsiteX35" fmla="*/ 115 w 870468"/>
              <a:gd name="connsiteY35" fmla="*/ 241284 h 720000"/>
              <a:gd name="connsiteX36" fmla="*/ 115 w 870468"/>
              <a:gd name="connsiteY36" fmla="*/ 116151 h 720000"/>
              <a:gd name="connsiteX37" fmla="*/ 116266 w 870468"/>
              <a:gd name="connsiteY37" fmla="*/ 0 h 720000"/>
            </a:gdLst>
            <a:ahLst/>
            <a:cxnLst/>
            <a:rect l="l" t="t" r="r" b="b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38090" tIns="38090" rIns="38090" bIns="3809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Reading with NIO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8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06314" y="2169320"/>
            <a:ext cx="542475" cy="542475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ahLst/>
            <a:cxnLst/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704726" y="2774135"/>
            <a:ext cx="3288012" cy="649111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Files.write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04727" y="3506531"/>
            <a:ext cx="3288012" cy="15740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Explains how to write to a file using the Files.write method, which simplifies the process by handling character encoding and file creation.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508123" y="2164754"/>
            <a:ext cx="521692" cy="542475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ahLst/>
            <a:cxnLst/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445644" y="2774135"/>
            <a:ext cx="3288012" cy="649111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NIO Writing Methods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445644" y="3506531"/>
            <a:ext cx="3288012" cy="15740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Covers various NIO- based methods for writing data to files, such as using ByteBuffers and FileChannels for advanced file operations.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292617" y="2219470"/>
            <a:ext cx="542475" cy="448703"/>
          </a:xfrm>
          <a:custGeom>
            <a:avLst/>
            <a:gdLst>
              <a:gd name="connsiteX0" fmla="*/ 114387 w 870468"/>
              <a:gd name="connsiteY0" fmla="*/ 394297 h 720000"/>
              <a:gd name="connsiteX1" fmla="*/ 125598 w 870468"/>
              <a:gd name="connsiteY1" fmla="*/ 421319 h 720000"/>
              <a:gd name="connsiteX2" fmla="*/ 153878 w 870468"/>
              <a:gd name="connsiteY2" fmla="*/ 433051 h 720000"/>
              <a:gd name="connsiteX3" fmla="*/ 449972 w 870468"/>
              <a:gd name="connsiteY3" fmla="*/ 433051 h 720000"/>
              <a:gd name="connsiteX4" fmla="*/ 478295 w 870468"/>
              <a:gd name="connsiteY4" fmla="*/ 421319 h 720000"/>
              <a:gd name="connsiteX5" fmla="*/ 489465 w 870468"/>
              <a:gd name="connsiteY5" fmla="*/ 394297 h 720000"/>
              <a:gd name="connsiteX6" fmla="*/ 116266 w 870468"/>
              <a:gd name="connsiteY6" fmla="*/ 68594 h 720000"/>
              <a:gd name="connsiteX7" fmla="*/ 68708 w 870468"/>
              <a:gd name="connsiteY7" fmla="*/ 116152 h 720000"/>
              <a:gd name="connsiteX8" fmla="*/ 68708 w 870468"/>
              <a:gd name="connsiteY8" fmla="*/ 241561 h 720000"/>
              <a:gd name="connsiteX9" fmla="*/ 801875 w 870468"/>
              <a:gd name="connsiteY9" fmla="*/ 241561 h 720000"/>
              <a:gd name="connsiteX10" fmla="*/ 801875 w 870468"/>
              <a:gd name="connsiteY10" fmla="*/ 116152 h 720000"/>
              <a:gd name="connsiteX11" fmla="*/ 754317 w 870468"/>
              <a:gd name="connsiteY11" fmla="*/ 68594 h 720000"/>
              <a:gd name="connsiteX12" fmla="*/ 598821 w 870468"/>
              <a:gd name="connsiteY12" fmla="*/ 68594 h 720000"/>
              <a:gd name="connsiteX13" fmla="*/ 116266 w 870468"/>
              <a:gd name="connsiteY13" fmla="*/ 0 h 720000"/>
              <a:gd name="connsiteX14" fmla="*/ 598821 w 870468"/>
              <a:gd name="connsiteY14" fmla="*/ 0 h 720000"/>
              <a:gd name="connsiteX15" fmla="*/ 754317 w 870468"/>
              <a:gd name="connsiteY15" fmla="*/ 0 h 720000"/>
              <a:gd name="connsiteX16" fmla="*/ 870468 w 870468"/>
              <a:gd name="connsiteY16" fmla="*/ 116152 h 720000"/>
              <a:gd name="connsiteX17" fmla="*/ 870468 w 870468"/>
              <a:gd name="connsiteY17" fmla="*/ 360001 h 720000"/>
              <a:gd name="connsiteX18" fmla="*/ 870468 w 870468"/>
              <a:gd name="connsiteY18" fmla="*/ 603736 h 720000"/>
              <a:gd name="connsiteX19" fmla="*/ 754317 w 870468"/>
              <a:gd name="connsiteY19" fmla="*/ 720000 h 720000"/>
              <a:gd name="connsiteX20" fmla="*/ 598821 w 870468"/>
              <a:gd name="connsiteY20" fmla="*/ 720000 h 720000"/>
              <a:gd name="connsiteX21" fmla="*/ 116266 w 870468"/>
              <a:gd name="connsiteY21" fmla="*/ 720000 h 720000"/>
              <a:gd name="connsiteX22" fmla="*/ 115 w 870468"/>
              <a:gd name="connsiteY22" fmla="*/ 603850 h 720000"/>
              <a:gd name="connsiteX23" fmla="*/ 115 w 870468"/>
              <a:gd name="connsiteY23" fmla="*/ 360279 h 720000"/>
              <a:gd name="connsiteX24" fmla="*/ 0 w 870468"/>
              <a:gd name="connsiteY24" fmla="*/ 360001 h 720000"/>
              <a:gd name="connsiteX25" fmla="*/ 115 w 870468"/>
              <a:gd name="connsiteY25" fmla="*/ 359723 h 720000"/>
              <a:gd name="connsiteX26" fmla="*/ 115 w 870468"/>
              <a:gd name="connsiteY26" fmla="*/ 116152 h 720000"/>
              <a:gd name="connsiteX27" fmla="*/ 116266 w 870468"/>
              <a:gd name="connsiteY27" fmla="*/ 0 h 720000"/>
            </a:gdLst>
            <a:ahLst/>
            <a:cxnLst/>
            <a:rect l="l" t="t" r="r" b="b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8186560" y="2770508"/>
            <a:ext cx="3288012" cy="649111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Practical Usage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8186562" y="3502904"/>
            <a:ext cx="3288012" cy="15740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Discusses practical scenarios and best practices for using NIO file writing methods in real- world applications to ensure efficient file handling.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Writing with NIO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6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65992" y="2821522"/>
            <a:ext cx="1915160" cy="1784642"/>
          </a:xfrm>
          <a:prstGeom prst="roundRect">
            <a:avLst>
              <a:gd name="adj" fmla="val 11815"/>
            </a:avLst>
          </a:prstGeom>
          <a:noFill/>
          <a:ln w="28575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60400" y="2739879"/>
            <a:ext cx="1915160" cy="1784642"/>
          </a:xfrm>
          <a:prstGeom prst="roundRect">
            <a:avLst>
              <a:gd name="adj" fmla="val 126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2700000">
            <a:off x="8553614" y="449670"/>
            <a:ext cx="5930568" cy="5972529"/>
          </a:xfrm>
          <a:custGeom>
            <a:avLst/>
            <a:gdLst>
              <a:gd name="connsiteX0" fmla="*/ 3149424 w 5930568"/>
              <a:gd name="connsiteY0" fmla="*/ 4918236 h 5972529"/>
              <a:gd name="connsiteX1" fmla="*/ 2976075 w 5930568"/>
              <a:gd name="connsiteY1" fmla="*/ 4893221 h 5972529"/>
              <a:gd name="connsiteX2" fmla="*/ 1710610 w 5930568"/>
              <a:gd name="connsiteY2" fmla="*/ 4219957 h 5972529"/>
              <a:gd name="connsiteX3" fmla="*/ 1037346 w 5930568"/>
              <a:gd name="connsiteY3" fmla="*/ 2954493 h 5972529"/>
              <a:gd name="connsiteX4" fmla="*/ 1013692 w 5930568"/>
              <a:gd name="connsiteY4" fmla="*/ 2790566 h 5972529"/>
              <a:gd name="connsiteX5" fmla="*/ 1826305 w 5930568"/>
              <a:gd name="connsiteY5" fmla="*/ 2790564 h 5972529"/>
              <a:gd name="connsiteX6" fmla="*/ 1827770 w 5930568"/>
              <a:gd name="connsiteY6" fmla="*/ 2800712 h 5972529"/>
              <a:gd name="connsiteX7" fmla="*/ 2279946 w 5930568"/>
              <a:gd name="connsiteY7" fmla="*/ 3650622 h 5972529"/>
              <a:gd name="connsiteX8" fmla="*/ 3129857 w 5930568"/>
              <a:gd name="connsiteY8" fmla="*/ 4102798 h 5972529"/>
              <a:gd name="connsiteX9" fmla="*/ 3149424 w 5930568"/>
              <a:gd name="connsiteY9" fmla="*/ 4105623 h 5972529"/>
              <a:gd name="connsiteX10" fmla="*/ 5930568 w 5930568"/>
              <a:gd name="connsiteY10" fmla="*/ 4930424 h 5972529"/>
              <a:gd name="connsiteX11" fmla="*/ 5198324 w 5930568"/>
              <a:gd name="connsiteY11" fmla="*/ 4198180 h 5972529"/>
              <a:gd name="connsiteX12" fmla="*/ 5178139 w 5930568"/>
              <a:gd name="connsiteY12" fmla="*/ 4219956 h 5972529"/>
              <a:gd name="connsiteX13" fmla="*/ 3679397 w 5930568"/>
              <a:gd name="connsiteY13" fmla="*/ 4926883 h 5972529"/>
              <a:gd name="connsiteX14" fmla="*/ 3641671 w 5930568"/>
              <a:gd name="connsiteY14" fmla="*/ 4928684 h 5972529"/>
              <a:gd name="connsiteX15" fmla="*/ 3641671 w 5930568"/>
              <a:gd name="connsiteY15" fmla="*/ 4119714 h 5972529"/>
              <a:gd name="connsiteX16" fmla="*/ 3758895 w 5930568"/>
              <a:gd name="connsiteY16" fmla="*/ 4102798 h 5972529"/>
              <a:gd name="connsiteX17" fmla="*/ 4608804 w 5930568"/>
              <a:gd name="connsiteY17" fmla="*/ 3650622 h 5972529"/>
              <a:gd name="connsiteX18" fmla="*/ 4628990 w 5930568"/>
              <a:gd name="connsiteY18" fmla="*/ 3628846 h 5972529"/>
              <a:gd name="connsiteX19" fmla="*/ 4252173 w 5930568"/>
              <a:gd name="connsiteY19" fmla="*/ 3252029 h 5972529"/>
              <a:gd name="connsiteX20" fmla="*/ 4232252 w 5930568"/>
              <a:gd name="connsiteY20" fmla="*/ 3274069 h 5972529"/>
              <a:gd name="connsiteX21" fmla="*/ 2656500 w 5930568"/>
              <a:gd name="connsiteY21" fmla="*/ 3274068 h 5972529"/>
              <a:gd name="connsiteX22" fmla="*/ 2656499 w 5930568"/>
              <a:gd name="connsiteY22" fmla="*/ 1698317 h 5972529"/>
              <a:gd name="connsiteX23" fmla="*/ 2678539 w 5930568"/>
              <a:gd name="connsiteY23" fmla="*/ 1678395 h 5972529"/>
              <a:gd name="connsiteX24" fmla="*/ 2301722 w 5930568"/>
              <a:gd name="connsiteY24" fmla="*/ 1301578 h 5972529"/>
              <a:gd name="connsiteX25" fmla="*/ 2279946 w 5930568"/>
              <a:gd name="connsiteY25" fmla="*/ 1321764 h 5972529"/>
              <a:gd name="connsiteX26" fmla="*/ 1827769 w 5930568"/>
              <a:gd name="connsiteY26" fmla="*/ 2171673 h 5972529"/>
              <a:gd name="connsiteX27" fmla="*/ 1813923 w 5930568"/>
              <a:gd name="connsiteY27" fmla="*/ 2267625 h 5972529"/>
              <a:gd name="connsiteX28" fmla="*/ 1002899 w 5930568"/>
              <a:gd name="connsiteY28" fmla="*/ 2267626 h 5972529"/>
              <a:gd name="connsiteX29" fmla="*/ 1003685 w 5930568"/>
              <a:gd name="connsiteY29" fmla="*/ 2251172 h 5972529"/>
              <a:gd name="connsiteX30" fmla="*/ 1710611 w 5930568"/>
              <a:gd name="connsiteY30" fmla="*/ 752429 h 5972529"/>
              <a:gd name="connsiteX31" fmla="*/ 1732387 w 5930568"/>
              <a:gd name="connsiteY31" fmla="*/ 732243 h 5972529"/>
              <a:gd name="connsiteX32" fmla="*/ 1000144 w 5930568"/>
              <a:gd name="connsiteY32" fmla="*/ 0 h 5972529"/>
              <a:gd name="connsiteX33" fmla="*/ 769359 w 5930568"/>
              <a:gd name="connsiteY33" fmla="*/ 230783 h 5972529"/>
              <a:gd name="connsiteX34" fmla="*/ 769360 w 5930568"/>
              <a:gd name="connsiteY34" fmla="*/ 440594 h 5972529"/>
              <a:gd name="connsiteX35" fmla="*/ 1098448 w 5930568"/>
              <a:gd name="connsiteY35" fmla="*/ 769682 h 5972529"/>
              <a:gd name="connsiteX36" fmla="*/ 1055661 w 5930568"/>
              <a:gd name="connsiteY36" fmla="*/ 825639 h 5972529"/>
              <a:gd name="connsiteX37" fmla="*/ 572196 w 5930568"/>
              <a:gd name="connsiteY37" fmla="*/ 2025416 h 5972529"/>
              <a:gd name="connsiteX38" fmla="*/ 564842 w 5930568"/>
              <a:gd name="connsiteY38" fmla="*/ 2083092 h 5972529"/>
              <a:gd name="connsiteX39" fmla="*/ 148358 w 5930568"/>
              <a:gd name="connsiteY39" fmla="*/ 2083092 h 5972529"/>
              <a:gd name="connsiteX40" fmla="*/ 0 w 5930568"/>
              <a:gd name="connsiteY40" fmla="*/ 2231450 h 5972529"/>
              <a:gd name="connsiteX41" fmla="*/ 0 w 5930568"/>
              <a:gd name="connsiteY41" fmla="*/ 2824862 h 5972529"/>
              <a:gd name="connsiteX42" fmla="*/ 148358 w 5930568"/>
              <a:gd name="connsiteY42" fmla="*/ 2973220 h 5972529"/>
              <a:gd name="connsiteX43" fmla="*/ 579040 w 5930568"/>
              <a:gd name="connsiteY43" fmla="*/ 2973220 h 5972529"/>
              <a:gd name="connsiteX44" fmla="*/ 588927 w 5930568"/>
              <a:gd name="connsiteY44" fmla="*/ 3041736 h 5972529"/>
              <a:gd name="connsiteX45" fmla="*/ 975792 w 5930568"/>
              <a:gd name="connsiteY45" fmla="*/ 4025792 h 5972529"/>
              <a:gd name="connsiteX46" fmla="*/ 1096892 w 5930568"/>
              <a:gd name="connsiteY46" fmla="*/ 4204261 h 5972529"/>
              <a:gd name="connsiteX47" fmla="*/ 769359 w 5930568"/>
              <a:gd name="connsiteY47" fmla="*/ 4531793 h 5972529"/>
              <a:gd name="connsiteX48" fmla="*/ 769359 w 5930568"/>
              <a:gd name="connsiteY48" fmla="*/ 4741603 h 5972529"/>
              <a:gd name="connsiteX49" fmla="*/ 1188966 w 5930568"/>
              <a:gd name="connsiteY49" fmla="*/ 5161209 h 5972529"/>
              <a:gd name="connsiteX50" fmla="*/ 1398776 w 5930568"/>
              <a:gd name="connsiteY50" fmla="*/ 5161208 h 5972529"/>
              <a:gd name="connsiteX51" fmla="*/ 1727863 w 5930568"/>
              <a:gd name="connsiteY51" fmla="*/ 4832120 h 5972529"/>
              <a:gd name="connsiteX52" fmla="*/ 1783822 w 5930568"/>
              <a:gd name="connsiteY52" fmla="*/ 4874906 h 5972529"/>
              <a:gd name="connsiteX53" fmla="*/ 2983599 w 5930568"/>
              <a:gd name="connsiteY53" fmla="*/ 5358371 h 5972529"/>
              <a:gd name="connsiteX54" fmla="*/ 2999311 w 5930568"/>
              <a:gd name="connsiteY54" fmla="*/ 5360291 h 5972529"/>
              <a:gd name="connsiteX55" fmla="*/ 2999311 w 5930568"/>
              <a:gd name="connsiteY55" fmla="*/ 5824171 h 5972529"/>
              <a:gd name="connsiteX56" fmla="*/ 3147669 w 5930568"/>
              <a:gd name="connsiteY56" fmla="*/ 5972529 h 5972529"/>
              <a:gd name="connsiteX57" fmla="*/ 3741082 w 5930568"/>
              <a:gd name="connsiteY57" fmla="*/ 5972529 h 5972529"/>
              <a:gd name="connsiteX58" fmla="*/ 3889439 w 5930568"/>
              <a:gd name="connsiteY58" fmla="*/ 5824171 h 5972529"/>
              <a:gd name="connsiteX59" fmla="*/ 3889439 w 5930568"/>
              <a:gd name="connsiteY59" fmla="*/ 5359327 h 5972529"/>
              <a:gd name="connsiteX60" fmla="*/ 4047124 w 5930568"/>
              <a:gd name="connsiteY60" fmla="*/ 5332095 h 5972529"/>
              <a:gd name="connsiteX61" fmla="*/ 5044839 w 5930568"/>
              <a:gd name="connsiteY61" fmla="*/ 4915672 h 5972529"/>
              <a:gd name="connsiteX62" fmla="*/ 5159870 w 5930568"/>
              <a:gd name="connsiteY62" fmla="*/ 4831102 h 5972529"/>
              <a:gd name="connsiteX63" fmla="*/ 5489975 w 5930568"/>
              <a:gd name="connsiteY63" fmla="*/ 5161207 h 5972529"/>
              <a:gd name="connsiteX64" fmla="*/ 5699784 w 5930568"/>
              <a:gd name="connsiteY64" fmla="*/ 5161207 h 5972529"/>
            </a:gdLst>
            <a:ahLst/>
            <a:cxnLst/>
            <a:rect l="l" t="t" r="r" b="b"/>
            <a:pathLst>
              <a:path w="5930568" h="5972529">
                <a:moveTo>
                  <a:pt x="3149424" y="4918236"/>
                </a:moveTo>
                <a:lnTo>
                  <a:pt x="2976075" y="4893221"/>
                </a:lnTo>
                <a:cubicBezTo>
                  <a:pt x="2512422" y="4803452"/>
                  <a:pt x="2069685" y="4579032"/>
                  <a:pt x="1710610" y="4219957"/>
                </a:cubicBezTo>
                <a:cubicBezTo>
                  <a:pt x="1351536" y="3860882"/>
                  <a:pt x="1127116" y="3418146"/>
                  <a:pt x="1037346" y="2954493"/>
                </a:cubicBezTo>
                <a:lnTo>
                  <a:pt x="1013692" y="2790566"/>
                </a:lnTo>
                <a:lnTo>
                  <a:pt x="1826305" y="2790564"/>
                </a:lnTo>
                <a:lnTo>
                  <a:pt x="1827770" y="2800712"/>
                </a:lnTo>
                <a:cubicBezTo>
                  <a:pt x="1888060" y="3112110"/>
                  <a:pt x="2038785" y="3409460"/>
                  <a:pt x="2279946" y="3650622"/>
                </a:cubicBezTo>
                <a:cubicBezTo>
                  <a:pt x="2521108" y="3891783"/>
                  <a:pt x="2818458" y="4042509"/>
                  <a:pt x="3129857" y="4102798"/>
                </a:cubicBezTo>
                <a:lnTo>
                  <a:pt x="3149424" y="4105623"/>
                </a:lnTo>
                <a:close/>
                <a:moveTo>
                  <a:pt x="5930568" y="4930424"/>
                </a:moveTo>
                <a:lnTo>
                  <a:pt x="5198324" y="4198180"/>
                </a:lnTo>
                <a:lnTo>
                  <a:pt x="5178139" y="4219956"/>
                </a:lnTo>
                <a:cubicBezTo>
                  <a:pt x="4759219" y="4638876"/>
                  <a:pt x="4226425" y="4874518"/>
                  <a:pt x="3679397" y="4926883"/>
                </a:cubicBezTo>
                <a:lnTo>
                  <a:pt x="3641671" y="4928684"/>
                </a:lnTo>
                <a:lnTo>
                  <a:pt x="3641671" y="4119714"/>
                </a:lnTo>
                <a:lnTo>
                  <a:pt x="3758895" y="4102798"/>
                </a:lnTo>
                <a:cubicBezTo>
                  <a:pt x="4070293" y="4042509"/>
                  <a:pt x="4367644" y="3891783"/>
                  <a:pt x="4608804" y="3650622"/>
                </a:cubicBezTo>
                <a:lnTo>
                  <a:pt x="4628990" y="3628846"/>
                </a:lnTo>
                <a:lnTo>
                  <a:pt x="4252173" y="3252029"/>
                </a:lnTo>
                <a:lnTo>
                  <a:pt x="4232252" y="3274069"/>
                </a:lnTo>
                <a:cubicBezTo>
                  <a:pt x="3797120" y="3709200"/>
                  <a:pt x="3091632" y="3709201"/>
                  <a:pt x="2656500" y="3274068"/>
                </a:cubicBezTo>
                <a:cubicBezTo>
                  <a:pt x="2221368" y="2838936"/>
                  <a:pt x="2221368" y="2133448"/>
                  <a:pt x="2656499" y="1698317"/>
                </a:cubicBezTo>
                <a:lnTo>
                  <a:pt x="2678539" y="1678395"/>
                </a:lnTo>
                <a:lnTo>
                  <a:pt x="2301722" y="1301578"/>
                </a:lnTo>
                <a:lnTo>
                  <a:pt x="2279946" y="1321764"/>
                </a:lnTo>
                <a:cubicBezTo>
                  <a:pt x="2038786" y="1562924"/>
                  <a:pt x="1888059" y="1860276"/>
                  <a:pt x="1827769" y="2171673"/>
                </a:cubicBezTo>
                <a:lnTo>
                  <a:pt x="1813923" y="2267625"/>
                </a:lnTo>
                <a:lnTo>
                  <a:pt x="1002899" y="2267626"/>
                </a:lnTo>
                <a:lnTo>
                  <a:pt x="1003685" y="2251172"/>
                </a:lnTo>
                <a:cubicBezTo>
                  <a:pt x="1056050" y="1704142"/>
                  <a:pt x="1291692" y="1171349"/>
                  <a:pt x="1710611" y="752429"/>
                </a:cubicBezTo>
                <a:lnTo>
                  <a:pt x="1732387" y="732243"/>
                </a:lnTo>
                <a:lnTo>
                  <a:pt x="1000144" y="0"/>
                </a:lnTo>
                <a:lnTo>
                  <a:pt x="769359" y="230783"/>
                </a:lnTo>
                <a:cubicBezTo>
                  <a:pt x="711422" y="288722"/>
                  <a:pt x="711422" y="382656"/>
                  <a:pt x="769360" y="440594"/>
                </a:cubicBezTo>
                <a:lnTo>
                  <a:pt x="1098448" y="769682"/>
                </a:lnTo>
                <a:lnTo>
                  <a:pt x="1055661" y="825639"/>
                </a:lnTo>
                <a:cubicBezTo>
                  <a:pt x="800871" y="1191249"/>
                  <a:pt x="639716" y="1602311"/>
                  <a:pt x="572196" y="2025416"/>
                </a:cubicBezTo>
                <a:lnTo>
                  <a:pt x="564842" y="2083092"/>
                </a:lnTo>
                <a:lnTo>
                  <a:pt x="148358" y="2083092"/>
                </a:lnTo>
                <a:cubicBezTo>
                  <a:pt x="66423" y="2083092"/>
                  <a:pt x="1" y="2149514"/>
                  <a:pt x="0" y="2231450"/>
                </a:cubicBezTo>
                <a:lnTo>
                  <a:pt x="0" y="2824862"/>
                </a:lnTo>
                <a:cubicBezTo>
                  <a:pt x="0" y="2906798"/>
                  <a:pt x="66422" y="2973220"/>
                  <a:pt x="148358" y="2973220"/>
                </a:cubicBezTo>
                <a:lnTo>
                  <a:pt x="579040" y="2973220"/>
                </a:lnTo>
                <a:lnTo>
                  <a:pt x="588927" y="3041736"/>
                </a:lnTo>
                <a:cubicBezTo>
                  <a:pt x="655484" y="3385503"/>
                  <a:pt x="784439" y="3719580"/>
                  <a:pt x="975792" y="4025792"/>
                </a:cubicBezTo>
                <a:lnTo>
                  <a:pt x="1096892" y="4204261"/>
                </a:lnTo>
                <a:lnTo>
                  <a:pt x="769359" y="4531793"/>
                </a:lnTo>
                <a:cubicBezTo>
                  <a:pt x="711422" y="4589730"/>
                  <a:pt x="711422" y="4683666"/>
                  <a:pt x="769359" y="4741603"/>
                </a:cubicBezTo>
                <a:lnTo>
                  <a:pt x="1188966" y="5161209"/>
                </a:lnTo>
                <a:cubicBezTo>
                  <a:pt x="1246903" y="5219147"/>
                  <a:pt x="1340838" y="5219146"/>
                  <a:pt x="1398776" y="5161208"/>
                </a:cubicBezTo>
                <a:lnTo>
                  <a:pt x="1727863" y="4832120"/>
                </a:lnTo>
                <a:lnTo>
                  <a:pt x="1783822" y="4874906"/>
                </a:lnTo>
                <a:cubicBezTo>
                  <a:pt x="2149432" y="5129696"/>
                  <a:pt x="2560493" y="5290851"/>
                  <a:pt x="2983599" y="5358371"/>
                </a:cubicBezTo>
                <a:lnTo>
                  <a:pt x="2999311" y="5360291"/>
                </a:lnTo>
                <a:lnTo>
                  <a:pt x="2999311" y="5824171"/>
                </a:lnTo>
                <a:cubicBezTo>
                  <a:pt x="2999311" y="5906108"/>
                  <a:pt x="3065733" y="5972529"/>
                  <a:pt x="3147669" y="5972529"/>
                </a:cubicBezTo>
                <a:lnTo>
                  <a:pt x="3741082" y="5972529"/>
                </a:lnTo>
                <a:cubicBezTo>
                  <a:pt x="3823018" y="5972529"/>
                  <a:pt x="3889440" y="5906107"/>
                  <a:pt x="3889439" y="5824171"/>
                </a:cubicBezTo>
                <a:lnTo>
                  <a:pt x="3889439" y="5359327"/>
                </a:lnTo>
                <a:lnTo>
                  <a:pt x="4047124" y="5332095"/>
                </a:lnTo>
                <a:cubicBezTo>
                  <a:pt x="4397108" y="5258311"/>
                  <a:pt x="4736123" y="5119504"/>
                  <a:pt x="5044839" y="4915672"/>
                </a:cubicBezTo>
                <a:lnTo>
                  <a:pt x="5159870" y="4831102"/>
                </a:lnTo>
                <a:lnTo>
                  <a:pt x="5489975" y="5161207"/>
                </a:lnTo>
                <a:cubicBezTo>
                  <a:pt x="5547912" y="5219145"/>
                  <a:pt x="5641847" y="5219144"/>
                  <a:pt x="5699784" y="516120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400" y="3007360"/>
            <a:ext cx="1917700" cy="1249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8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06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993989" y="2743200"/>
            <a:ext cx="5565811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Handling Exceptions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023056" y="4448788"/>
            <a:ext cx="28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595435" y="3807382"/>
            <a:ext cx="3094665" cy="56903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64008" tIns="32004" rIns="64008" bIns="32004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IOException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3430101" y="4448788"/>
            <a:ext cx="28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2008354" y="3807382"/>
            <a:ext cx="3097046" cy="569038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64008" tIns="32004" rIns="64008" bIns="32004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FileNotFoundException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008354" y="4582733"/>
            <a:ext cx="3097046" cy="17164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This exception is thrown when a file specified in a path cannot be located or opened for reading or writing purposes.</a:t>
            </a:r>
            <a:endParaRPr kumimoji="1" lang="zh-CN" altLang="en-US" sz="2400" dirty="0"/>
          </a:p>
        </p:txBody>
      </p:sp>
      <p:sp>
        <p:nvSpPr>
          <p:cNvPr id="8" name="标题 1"/>
          <p:cNvSpPr txBox="1"/>
          <p:nvPr/>
        </p:nvSpPr>
        <p:spPr>
          <a:xfrm>
            <a:off x="6595435" y="4582733"/>
            <a:ext cx="3605840" cy="17164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IOException</a:t>
            </a:r>
            <a:r>
              <a:rPr kumimoji="1" lang="en-US" altLang="zh-CN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is a general class of exceptions produced by failed or interrupted I/O operations, such as reading from a file that is not accessible.</a:t>
            </a:r>
            <a:endParaRPr kumimoji="1" lang="zh-CN" altLang="en-US" sz="2400" dirty="0"/>
          </a:p>
        </p:txBody>
      </p:sp>
      <p:sp>
        <p:nvSpPr>
          <p:cNvPr id="9" name="标题 1"/>
          <p:cNvSpPr txBox="1"/>
          <p:nvPr/>
        </p:nvSpPr>
        <p:spPr>
          <a:xfrm>
            <a:off x="2514487" y="1517785"/>
            <a:ext cx="2291728" cy="2293154"/>
          </a:xfrm>
          <a:custGeom>
            <a:avLst/>
            <a:gdLst>
              <a:gd name="T0" fmla="*/ 423 w 674"/>
              <a:gd name="T1" fmla="*/ 48 h 674"/>
              <a:gd name="T2" fmla="*/ 626 w 674"/>
              <a:gd name="T3" fmla="*/ 250 h 674"/>
              <a:gd name="T4" fmla="*/ 626 w 674"/>
              <a:gd name="T5" fmla="*/ 424 h 674"/>
              <a:gd name="T6" fmla="*/ 423 w 674"/>
              <a:gd name="T7" fmla="*/ 626 h 674"/>
              <a:gd name="T8" fmla="*/ 250 w 674"/>
              <a:gd name="T9" fmla="*/ 626 h 674"/>
              <a:gd name="T10" fmla="*/ 48 w 674"/>
              <a:gd name="T11" fmla="*/ 424 h 674"/>
              <a:gd name="T12" fmla="*/ 48 w 674"/>
              <a:gd name="T13" fmla="*/ 250 h 674"/>
              <a:gd name="T14" fmla="*/ 250 w 674"/>
              <a:gd name="T15" fmla="*/ 48 h 674"/>
              <a:gd name="T16" fmla="*/ 423 w 674"/>
              <a:gd name="T17" fmla="*/ 48 h 674"/>
            </a:gdLst>
            <a:ahLst/>
            <a:cxnLst/>
            <a:rect l="0" t="0" r="r" b="b"/>
            <a:pathLst>
              <a:path w="674" h="674">
                <a:moveTo>
                  <a:pt x="423" y="48"/>
                </a:moveTo>
                <a:cubicBezTo>
                  <a:pt x="626" y="250"/>
                  <a:pt x="626" y="250"/>
                  <a:pt x="626" y="250"/>
                </a:cubicBezTo>
                <a:cubicBezTo>
                  <a:pt x="674" y="298"/>
                  <a:pt x="674" y="376"/>
                  <a:pt x="626" y="424"/>
                </a:cubicBezTo>
                <a:cubicBezTo>
                  <a:pt x="423" y="626"/>
                  <a:pt x="423" y="626"/>
                  <a:pt x="423" y="626"/>
                </a:cubicBezTo>
                <a:cubicBezTo>
                  <a:pt x="375" y="674"/>
                  <a:pt x="298" y="674"/>
                  <a:pt x="250" y="626"/>
                </a:cubicBezTo>
                <a:cubicBezTo>
                  <a:pt x="48" y="424"/>
                  <a:pt x="48" y="424"/>
                  <a:pt x="48" y="424"/>
                </a:cubicBezTo>
                <a:cubicBezTo>
                  <a:pt x="0" y="376"/>
                  <a:pt x="0" y="298"/>
                  <a:pt x="48" y="250"/>
                </a:cubicBezTo>
                <a:cubicBezTo>
                  <a:pt x="250" y="48"/>
                  <a:pt x="250" y="48"/>
                  <a:pt x="250" y="48"/>
                </a:cubicBezTo>
                <a:cubicBezTo>
                  <a:pt x="298" y="0"/>
                  <a:pt x="375" y="0"/>
                  <a:pt x="423" y="48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3">
                  <a:alpha val="100000"/>
                </a:schemeClr>
              </a:gs>
            </a:gsLst>
            <a:lin ang="13500000" scaled="0"/>
          </a:gradFill>
          <a:ln cap="sq">
            <a:noFill/>
          </a:ln>
          <a:effectLst>
            <a:outerShdw blurRad="330200" dist="241300" dir="10800000" sx="95000" sy="95000" algn="r" rotWithShape="0">
              <a:schemeClr val="accent1">
                <a:lumMod val="50000"/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5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4361052" y="2083367"/>
            <a:ext cx="741758" cy="741758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19050" cap="sq">
            <a:solidFill>
              <a:schemeClr val="bg1"/>
            </a:solidFill>
            <a:miter/>
          </a:ln>
          <a:effectLst>
            <a:outerShdw blurRad="787400" sx="98000" sy="98000" algn="ctr" rotWithShape="0">
              <a:schemeClr val="tx1"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338553">
            <a:off x="4339334" y="2097733"/>
            <a:ext cx="558993" cy="772904"/>
          </a:xfrm>
          <a:custGeom>
            <a:avLst/>
            <a:gdLst>
              <a:gd name="connsiteX0" fmla="*/ 106913 w 404361"/>
              <a:gd name="connsiteY0" fmla="*/ 0 h 631051"/>
              <a:gd name="connsiteX1" fmla="*/ 113439 w 404361"/>
              <a:gd name="connsiteY1" fmla="*/ 6498 h 631051"/>
              <a:gd name="connsiteX2" fmla="*/ 281954 w 404361"/>
              <a:gd name="connsiteY2" fmla="*/ 174288 h 631051"/>
              <a:gd name="connsiteX3" fmla="*/ 373759 w 404361"/>
              <a:gd name="connsiteY3" fmla="*/ 627857 h 631051"/>
              <a:gd name="connsiteX4" fmla="*/ 372148 w 404361"/>
              <a:gd name="connsiteY4" fmla="*/ 630923 h 631051"/>
              <a:gd name="connsiteX5" fmla="*/ 370879 w 404361"/>
              <a:gd name="connsiteY5" fmla="*/ 631051 h 631051"/>
              <a:gd name="connsiteX6" fmla="*/ 0 w 404361"/>
              <a:gd name="connsiteY6" fmla="*/ 260172 h 631051"/>
              <a:gd name="connsiteX7" fmla="*/ 63340 w 404361"/>
              <a:gd name="connsiteY7" fmla="*/ 52810 h 631051"/>
            </a:gdLst>
            <a:ahLst/>
            <a:cxnLst/>
            <a:rect l="l" t="t" r="r" b="b"/>
            <a:pathLst>
              <a:path w="404361" h="631051">
                <a:moveTo>
                  <a:pt x="106913" y="0"/>
                </a:moveTo>
                <a:lnTo>
                  <a:pt x="113439" y="6498"/>
                </a:lnTo>
                <a:cubicBezTo>
                  <a:pt x="281954" y="174288"/>
                  <a:pt x="281954" y="174288"/>
                  <a:pt x="281954" y="174288"/>
                </a:cubicBezTo>
                <a:cubicBezTo>
                  <a:pt x="404361" y="296771"/>
                  <a:pt x="434963" y="476667"/>
                  <a:pt x="373759" y="627857"/>
                </a:cubicBezTo>
                <a:lnTo>
                  <a:pt x="372148" y="630923"/>
                </a:lnTo>
                <a:lnTo>
                  <a:pt x="370879" y="631051"/>
                </a:lnTo>
                <a:cubicBezTo>
                  <a:pt x="166048" y="631051"/>
                  <a:pt x="0" y="465003"/>
                  <a:pt x="0" y="260172"/>
                </a:cubicBezTo>
                <a:cubicBezTo>
                  <a:pt x="0" y="183361"/>
                  <a:pt x="23351" y="112003"/>
                  <a:pt x="63340" y="52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0"/>
          </a:gradFill>
          <a:ln cap="sq">
            <a:noFill/>
          </a:ln>
          <a:effectLst>
            <a:outerShdw blurRad="330200" dist="241300" dir="10800000" sx="95000" sy="95000" algn="r" rotWithShape="0">
              <a:schemeClr val="accent1">
                <a:lumMod val="50000"/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7013462" y="1517785"/>
            <a:ext cx="2291728" cy="2293154"/>
          </a:xfrm>
          <a:custGeom>
            <a:avLst/>
            <a:gdLst>
              <a:gd name="T0" fmla="*/ 423 w 674"/>
              <a:gd name="T1" fmla="*/ 48 h 674"/>
              <a:gd name="T2" fmla="*/ 626 w 674"/>
              <a:gd name="T3" fmla="*/ 250 h 674"/>
              <a:gd name="T4" fmla="*/ 626 w 674"/>
              <a:gd name="T5" fmla="*/ 424 h 674"/>
              <a:gd name="T6" fmla="*/ 423 w 674"/>
              <a:gd name="T7" fmla="*/ 626 h 674"/>
              <a:gd name="T8" fmla="*/ 250 w 674"/>
              <a:gd name="T9" fmla="*/ 626 h 674"/>
              <a:gd name="T10" fmla="*/ 48 w 674"/>
              <a:gd name="T11" fmla="*/ 424 h 674"/>
              <a:gd name="T12" fmla="*/ 48 w 674"/>
              <a:gd name="T13" fmla="*/ 250 h 674"/>
              <a:gd name="T14" fmla="*/ 250 w 674"/>
              <a:gd name="T15" fmla="*/ 48 h 674"/>
              <a:gd name="T16" fmla="*/ 423 w 674"/>
              <a:gd name="T17" fmla="*/ 48 h 674"/>
            </a:gdLst>
            <a:ahLst/>
            <a:cxnLst/>
            <a:rect l="0" t="0" r="r" b="b"/>
            <a:pathLst>
              <a:path w="674" h="674">
                <a:moveTo>
                  <a:pt x="423" y="48"/>
                </a:moveTo>
                <a:cubicBezTo>
                  <a:pt x="626" y="250"/>
                  <a:pt x="626" y="250"/>
                  <a:pt x="626" y="250"/>
                </a:cubicBezTo>
                <a:cubicBezTo>
                  <a:pt x="674" y="298"/>
                  <a:pt x="674" y="376"/>
                  <a:pt x="626" y="424"/>
                </a:cubicBezTo>
                <a:cubicBezTo>
                  <a:pt x="423" y="626"/>
                  <a:pt x="423" y="626"/>
                  <a:pt x="423" y="626"/>
                </a:cubicBezTo>
                <a:cubicBezTo>
                  <a:pt x="375" y="674"/>
                  <a:pt x="298" y="674"/>
                  <a:pt x="250" y="626"/>
                </a:cubicBezTo>
                <a:cubicBezTo>
                  <a:pt x="48" y="424"/>
                  <a:pt x="48" y="424"/>
                  <a:pt x="48" y="424"/>
                </a:cubicBezTo>
                <a:cubicBezTo>
                  <a:pt x="0" y="376"/>
                  <a:pt x="0" y="298"/>
                  <a:pt x="48" y="250"/>
                </a:cubicBezTo>
                <a:cubicBezTo>
                  <a:pt x="250" y="48"/>
                  <a:pt x="250" y="48"/>
                  <a:pt x="250" y="48"/>
                </a:cubicBezTo>
                <a:cubicBezTo>
                  <a:pt x="298" y="0"/>
                  <a:pt x="375" y="0"/>
                  <a:pt x="423" y="48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13500000" scaled="0"/>
          </a:gradFill>
          <a:ln cap="sq">
            <a:noFill/>
          </a:ln>
          <a:effectLst>
            <a:outerShdw blurRad="330200" dist="241300" dir="10800000" sx="95000" sy="95000" algn="r" rotWithShape="0">
              <a:schemeClr val="accent2">
                <a:lumMod val="50000"/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5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860027" y="2083367"/>
            <a:ext cx="741758" cy="741758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19050" cap="sq">
            <a:solidFill>
              <a:schemeClr val="bg1"/>
            </a:solidFill>
            <a:miter/>
          </a:ln>
          <a:effectLst>
            <a:outerShdw blurRad="787400" sx="98000" sy="98000" algn="ctr" rotWithShape="0">
              <a:schemeClr val="tx1"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338553">
            <a:off x="8838309" y="2097733"/>
            <a:ext cx="558993" cy="772904"/>
          </a:xfrm>
          <a:custGeom>
            <a:avLst/>
            <a:gdLst>
              <a:gd name="connsiteX0" fmla="*/ 106913 w 404361"/>
              <a:gd name="connsiteY0" fmla="*/ 0 h 631051"/>
              <a:gd name="connsiteX1" fmla="*/ 113439 w 404361"/>
              <a:gd name="connsiteY1" fmla="*/ 6498 h 631051"/>
              <a:gd name="connsiteX2" fmla="*/ 281954 w 404361"/>
              <a:gd name="connsiteY2" fmla="*/ 174288 h 631051"/>
              <a:gd name="connsiteX3" fmla="*/ 373759 w 404361"/>
              <a:gd name="connsiteY3" fmla="*/ 627857 h 631051"/>
              <a:gd name="connsiteX4" fmla="*/ 372148 w 404361"/>
              <a:gd name="connsiteY4" fmla="*/ 630923 h 631051"/>
              <a:gd name="connsiteX5" fmla="*/ 370879 w 404361"/>
              <a:gd name="connsiteY5" fmla="*/ 631051 h 631051"/>
              <a:gd name="connsiteX6" fmla="*/ 0 w 404361"/>
              <a:gd name="connsiteY6" fmla="*/ 260172 h 631051"/>
              <a:gd name="connsiteX7" fmla="*/ 63340 w 404361"/>
              <a:gd name="connsiteY7" fmla="*/ 52810 h 631051"/>
            </a:gdLst>
            <a:ahLst/>
            <a:cxnLst/>
            <a:rect l="l" t="t" r="r" b="b"/>
            <a:pathLst>
              <a:path w="404361" h="631051">
                <a:moveTo>
                  <a:pt x="106913" y="0"/>
                </a:moveTo>
                <a:lnTo>
                  <a:pt x="113439" y="6498"/>
                </a:lnTo>
                <a:cubicBezTo>
                  <a:pt x="281954" y="174288"/>
                  <a:pt x="281954" y="174288"/>
                  <a:pt x="281954" y="174288"/>
                </a:cubicBezTo>
                <a:cubicBezTo>
                  <a:pt x="404361" y="296771"/>
                  <a:pt x="434963" y="476667"/>
                  <a:pt x="373759" y="627857"/>
                </a:cubicBezTo>
                <a:lnTo>
                  <a:pt x="372148" y="630923"/>
                </a:lnTo>
                <a:lnTo>
                  <a:pt x="370879" y="631051"/>
                </a:lnTo>
                <a:cubicBezTo>
                  <a:pt x="166048" y="631051"/>
                  <a:pt x="0" y="465003"/>
                  <a:pt x="0" y="260172"/>
                </a:cubicBezTo>
                <a:cubicBezTo>
                  <a:pt x="0" y="183361"/>
                  <a:pt x="23351" y="112003"/>
                  <a:pt x="63340" y="5281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0"/>
          </a:gradFill>
          <a:ln cap="sq">
            <a:noFill/>
          </a:ln>
          <a:effectLst>
            <a:outerShdw blurRad="330200" dist="241300" dir="10800000" sx="95000" sy="95000" algn="r" rotWithShape="0">
              <a:schemeClr val="accent2">
                <a:lumMod val="50000"/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Common Exceptions in File Handling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8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9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2092804" y="1468033"/>
            <a:ext cx="3792652" cy="4582333"/>
          </a:xfrm>
          <a:prstGeom prst="roundRect">
            <a:avLst>
              <a:gd name="adj" fmla="val 4436"/>
            </a:avLst>
          </a:prstGeom>
          <a:solidFill>
            <a:schemeClr val="bg1"/>
          </a:solidFill>
          <a:ln w="28575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260575" y="3844171"/>
            <a:ext cx="3457110" cy="207836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85039" tIns="42520" rIns="85039" bIns="4252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The try- catch block allows developers to handle exceptions gracefully by wrapping code prone to errors and defining corresponding catch blocks to manage issues.</a:t>
            </a:r>
            <a:endParaRPr kumimoji="1" lang="zh-CN" altLang="en-US" sz="2400" dirty="0"/>
          </a:p>
        </p:txBody>
      </p:sp>
      <p:sp>
        <p:nvSpPr>
          <p:cNvPr id="5" name="标题 1"/>
          <p:cNvSpPr txBox="1"/>
          <p:nvPr/>
        </p:nvSpPr>
        <p:spPr>
          <a:xfrm>
            <a:off x="2260575" y="3262743"/>
            <a:ext cx="3454400" cy="35174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85039" tIns="42520" rIns="85039" bIns="42520" rtlCol="0" anchor="ctr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Syntax for Try-Catch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333153" y="1721794"/>
            <a:ext cx="1311954" cy="13119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3627027" y="2036478"/>
            <a:ext cx="724206" cy="682580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ahLst/>
            <a:cxnLst/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6355250" y="1473200"/>
            <a:ext cx="3830752" cy="4577166"/>
          </a:xfrm>
          <a:prstGeom prst="roundRect">
            <a:avLst>
              <a:gd name="adj" fmla="val 443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6516671" y="3844171"/>
            <a:ext cx="3507910" cy="2074029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85039" tIns="42520" rIns="85039" bIns="42520" rtlCol="0" anchor="t"/>
          <a:lstStyle/>
          <a:p>
            <a:pPr algn="ctr"/>
            <a:r>
              <a:rPr kumimoji="1" lang="en-US" altLang="zh-CN" b="1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Writing clean and maintainable try- catch blocks includes catching specific exceptions, logging error details, and providing user- friendly messages.</a:t>
            </a:r>
            <a:endParaRPr kumimoji="1" lang="zh-CN" altLang="en-US" sz="2400" b="1" dirty="0"/>
          </a:p>
        </p:txBody>
      </p:sp>
      <p:sp>
        <p:nvSpPr>
          <p:cNvPr id="10" name="标题 1"/>
          <p:cNvSpPr txBox="1"/>
          <p:nvPr/>
        </p:nvSpPr>
        <p:spPr>
          <a:xfrm>
            <a:off x="6518026" y="3262743"/>
            <a:ext cx="3505200" cy="35174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85039" tIns="42520" rIns="85039" bIns="42520" rtlCol="0" anchor="ctr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Best Practices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614649" y="1721794"/>
            <a:ext cx="1311954" cy="131195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7955398" y="2017769"/>
            <a:ext cx="630455" cy="720001"/>
          </a:xfrm>
          <a:custGeom>
            <a:avLst/>
            <a:gdLst>
              <a:gd name="connsiteX0" fmla="*/ 361901 w 630455"/>
              <a:gd name="connsiteY0" fmla="*/ 82589 h 720001"/>
              <a:gd name="connsiteX1" fmla="*/ 361901 w 630455"/>
              <a:gd name="connsiteY1" fmla="*/ 203034 h 720001"/>
              <a:gd name="connsiteX2" fmla="*/ 427179 w 630455"/>
              <a:gd name="connsiteY2" fmla="*/ 268312 h 720001"/>
              <a:gd name="connsiteX3" fmla="*/ 547624 w 630455"/>
              <a:gd name="connsiteY3" fmla="*/ 268312 h 720001"/>
              <a:gd name="connsiteX4" fmla="*/ 113812 w 630455"/>
              <a:gd name="connsiteY4" fmla="*/ 0 h 720001"/>
              <a:gd name="connsiteX5" fmla="*/ 338847 w 630455"/>
              <a:gd name="connsiteY5" fmla="*/ 0 h 720001"/>
              <a:gd name="connsiteX6" fmla="*/ 340465 w 630455"/>
              <a:gd name="connsiteY6" fmla="*/ 162 h 720001"/>
              <a:gd name="connsiteX7" fmla="*/ 340789 w 630455"/>
              <a:gd name="connsiteY7" fmla="*/ 162 h 720001"/>
              <a:gd name="connsiteX8" fmla="*/ 344106 w 630455"/>
              <a:gd name="connsiteY8" fmla="*/ 809 h 720001"/>
              <a:gd name="connsiteX9" fmla="*/ 344186 w 630455"/>
              <a:gd name="connsiteY9" fmla="*/ 809 h 720001"/>
              <a:gd name="connsiteX10" fmla="*/ 347422 w 630455"/>
              <a:gd name="connsiteY10" fmla="*/ 1942 h 720001"/>
              <a:gd name="connsiteX11" fmla="*/ 347503 w 630455"/>
              <a:gd name="connsiteY11" fmla="*/ 1942 h 720001"/>
              <a:gd name="connsiteX12" fmla="*/ 349040 w 630455"/>
              <a:gd name="connsiteY12" fmla="*/ 2670 h 720001"/>
              <a:gd name="connsiteX13" fmla="*/ 349121 w 630455"/>
              <a:gd name="connsiteY13" fmla="*/ 2670 h 720001"/>
              <a:gd name="connsiteX14" fmla="*/ 350576 w 630455"/>
              <a:gd name="connsiteY14" fmla="*/ 3479 h 720001"/>
              <a:gd name="connsiteX15" fmla="*/ 350819 w 630455"/>
              <a:gd name="connsiteY15" fmla="*/ 3640 h 720001"/>
              <a:gd name="connsiteX16" fmla="*/ 352033 w 630455"/>
              <a:gd name="connsiteY16" fmla="*/ 4449 h 720001"/>
              <a:gd name="connsiteX17" fmla="*/ 352194 w 630455"/>
              <a:gd name="connsiteY17" fmla="*/ 4530 h 720001"/>
              <a:gd name="connsiteX18" fmla="*/ 353408 w 630455"/>
              <a:gd name="connsiteY18" fmla="*/ 5501 h 720001"/>
              <a:gd name="connsiteX19" fmla="*/ 353651 w 630455"/>
              <a:gd name="connsiteY19" fmla="*/ 5743 h 720001"/>
              <a:gd name="connsiteX20" fmla="*/ 354864 w 630455"/>
              <a:gd name="connsiteY20" fmla="*/ 6876 h 720001"/>
              <a:gd name="connsiteX21" fmla="*/ 623418 w 630455"/>
              <a:gd name="connsiteY21" fmla="*/ 275430 h 720001"/>
              <a:gd name="connsiteX22" fmla="*/ 624551 w 630455"/>
              <a:gd name="connsiteY22" fmla="*/ 276643 h 720001"/>
              <a:gd name="connsiteX23" fmla="*/ 624793 w 630455"/>
              <a:gd name="connsiteY23" fmla="*/ 276886 h 720001"/>
              <a:gd name="connsiteX24" fmla="*/ 625764 w 630455"/>
              <a:gd name="connsiteY24" fmla="*/ 278180 h 720001"/>
              <a:gd name="connsiteX25" fmla="*/ 625845 w 630455"/>
              <a:gd name="connsiteY25" fmla="*/ 278342 h 720001"/>
              <a:gd name="connsiteX26" fmla="*/ 626734 w 630455"/>
              <a:gd name="connsiteY26" fmla="*/ 279637 h 720001"/>
              <a:gd name="connsiteX27" fmla="*/ 626896 w 630455"/>
              <a:gd name="connsiteY27" fmla="*/ 279798 h 720001"/>
              <a:gd name="connsiteX28" fmla="*/ 627705 w 630455"/>
              <a:gd name="connsiteY28" fmla="*/ 281254 h 720001"/>
              <a:gd name="connsiteX29" fmla="*/ 628433 w 630455"/>
              <a:gd name="connsiteY29" fmla="*/ 282791 h 720001"/>
              <a:gd name="connsiteX30" fmla="*/ 629646 w 630455"/>
              <a:gd name="connsiteY30" fmla="*/ 286107 h 720001"/>
              <a:gd name="connsiteX31" fmla="*/ 630293 w 630455"/>
              <a:gd name="connsiteY31" fmla="*/ 289424 h 720001"/>
              <a:gd name="connsiteX32" fmla="*/ 630293 w 630455"/>
              <a:gd name="connsiteY32" fmla="*/ 289667 h 720001"/>
              <a:gd name="connsiteX33" fmla="*/ 630455 w 630455"/>
              <a:gd name="connsiteY33" fmla="*/ 291285 h 720001"/>
              <a:gd name="connsiteX34" fmla="*/ 630455 w 630455"/>
              <a:gd name="connsiteY34" fmla="*/ 292579 h 720001"/>
              <a:gd name="connsiteX35" fmla="*/ 630455 w 630455"/>
              <a:gd name="connsiteY35" fmla="*/ 606189 h 720001"/>
              <a:gd name="connsiteX36" fmla="*/ 516644 w 630455"/>
              <a:gd name="connsiteY36" fmla="*/ 720001 h 720001"/>
              <a:gd name="connsiteX37" fmla="*/ 113812 w 630455"/>
              <a:gd name="connsiteY37" fmla="*/ 720001 h 720001"/>
              <a:gd name="connsiteX38" fmla="*/ 0 w 630455"/>
              <a:gd name="connsiteY38" fmla="*/ 606189 h 720001"/>
              <a:gd name="connsiteX39" fmla="*/ 0 w 630455"/>
              <a:gd name="connsiteY39" fmla="*/ 113812 h 720001"/>
              <a:gd name="connsiteX40" fmla="*/ 113812 w 630455"/>
              <a:gd name="connsiteY40" fmla="*/ 0 h 720001"/>
            </a:gdLst>
            <a:ahLst/>
            <a:cxnLst/>
            <a:rect l="l" t="t" r="r" b="b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Try-Catch Block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6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7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3805424" y="2001290"/>
            <a:ext cx="6624000" cy="969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The try- with- resources statement ensures that each resource is closed at the end of the statement, simplifying resource management in code.</a:t>
            </a:r>
            <a:endParaRPr kumimoji="1" lang="zh-CN" altLang="en-US" sz="2000" dirty="0"/>
          </a:p>
        </p:txBody>
      </p:sp>
      <p:sp>
        <p:nvSpPr>
          <p:cNvPr id="4" name="标题 1"/>
          <p:cNvSpPr txBox="1"/>
          <p:nvPr/>
        </p:nvSpPr>
        <p:spPr>
          <a:xfrm>
            <a:off x="3805424" y="1430674"/>
            <a:ext cx="6624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Introduction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2700000">
            <a:off x="1861089" y="1541887"/>
            <a:ext cx="1071597" cy="1071597"/>
          </a:xfrm>
          <a:prstGeom prst="roundRect">
            <a:avLst>
              <a:gd name="adj" fmla="val 9091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</a:blip>
          <a:srcRect l="25703" t="12344" r="22801" b="10452"/>
          <a:stretch>
            <a:fillRect/>
          </a:stretch>
        </p:blipFill>
        <p:spPr>
          <a:xfrm>
            <a:off x="1749875" y="1430674"/>
            <a:ext cx="1294024" cy="1294025"/>
          </a:xfrm>
          <a:custGeom>
            <a:avLst/>
            <a:gdLst/>
            <a:ahLst/>
            <a:cxnLst/>
            <a:rect l="l" t="t" r="r" b="b"/>
            <a:pathLst>
              <a:path w="1294024" h="1294025">
                <a:moveTo>
                  <a:pt x="647013" y="0"/>
                </a:moveTo>
                <a:cubicBezTo>
                  <a:pt x="669499" y="0"/>
                  <a:pt x="691985" y="8578"/>
                  <a:pt x="709141" y="25735"/>
                </a:cubicBezTo>
                <a:lnTo>
                  <a:pt x="1268291" y="584884"/>
                </a:lnTo>
                <a:cubicBezTo>
                  <a:pt x="1302602" y="619197"/>
                  <a:pt x="1302602" y="674828"/>
                  <a:pt x="1268291" y="709141"/>
                </a:cubicBezTo>
                <a:lnTo>
                  <a:pt x="709141" y="1268291"/>
                </a:lnTo>
                <a:cubicBezTo>
                  <a:pt x="674828" y="1302603"/>
                  <a:pt x="619196" y="1302603"/>
                  <a:pt x="584884" y="1268291"/>
                </a:cubicBezTo>
                <a:lnTo>
                  <a:pt x="25735" y="709141"/>
                </a:lnTo>
                <a:cubicBezTo>
                  <a:pt x="-8578" y="674828"/>
                  <a:pt x="-8578" y="619197"/>
                  <a:pt x="25735" y="584884"/>
                </a:cubicBezTo>
                <a:lnTo>
                  <a:pt x="584884" y="25735"/>
                </a:lnTo>
                <a:cubicBezTo>
                  <a:pt x="602040" y="8578"/>
                  <a:pt x="624526" y="0"/>
                  <a:pt x="64701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 rot="2700000">
            <a:off x="2964284" y="1921761"/>
            <a:ext cx="301512" cy="311851"/>
          </a:xfrm>
          <a:prstGeom prst="roundRect">
            <a:avLst>
              <a:gd name="adj" fmla="val 9091"/>
            </a:avLst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2700000">
            <a:off x="1861089" y="3186289"/>
            <a:ext cx="1071597" cy="1071597"/>
          </a:xfrm>
          <a:prstGeom prst="roundRect">
            <a:avLst>
              <a:gd name="adj" fmla="val 9091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alphaModFix/>
          </a:blip>
          <a:srcRect l="25703" t="12344" r="22801" b="10452"/>
          <a:stretch>
            <a:fillRect/>
          </a:stretch>
        </p:blipFill>
        <p:spPr>
          <a:xfrm>
            <a:off x="1749875" y="3075075"/>
            <a:ext cx="1294024" cy="1294025"/>
          </a:xfrm>
          <a:custGeom>
            <a:avLst/>
            <a:gdLst/>
            <a:ahLst/>
            <a:cxnLst/>
            <a:rect l="l" t="t" r="r" b="b"/>
            <a:pathLst>
              <a:path w="1294024" h="1294025">
                <a:moveTo>
                  <a:pt x="647013" y="0"/>
                </a:moveTo>
                <a:cubicBezTo>
                  <a:pt x="669499" y="0"/>
                  <a:pt x="691985" y="8578"/>
                  <a:pt x="709141" y="25735"/>
                </a:cubicBezTo>
                <a:lnTo>
                  <a:pt x="1268291" y="584884"/>
                </a:lnTo>
                <a:cubicBezTo>
                  <a:pt x="1302602" y="619197"/>
                  <a:pt x="1302602" y="674828"/>
                  <a:pt x="1268291" y="709141"/>
                </a:cubicBezTo>
                <a:lnTo>
                  <a:pt x="709141" y="1268291"/>
                </a:lnTo>
                <a:cubicBezTo>
                  <a:pt x="674828" y="1302603"/>
                  <a:pt x="619196" y="1302603"/>
                  <a:pt x="584884" y="1268291"/>
                </a:cubicBezTo>
                <a:lnTo>
                  <a:pt x="25735" y="709141"/>
                </a:lnTo>
                <a:cubicBezTo>
                  <a:pt x="-8578" y="674828"/>
                  <a:pt x="-8578" y="619197"/>
                  <a:pt x="25735" y="584884"/>
                </a:cubicBezTo>
                <a:lnTo>
                  <a:pt x="584884" y="25735"/>
                </a:lnTo>
                <a:cubicBezTo>
                  <a:pt x="602040" y="8578"/>
                  <a:pt x="624526" y="0"/>
                  <a:pt x="64701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标题 1"/>
          <p:cNvSpPr txBox="1"/>
          <p:nvPr/>
        </p:nvSpPr>
        <p:spPr>
          <a:xfrm rot="2700000">
            <a:off x="2964284" y="3566163"/>
            <a:ext cx="301512" cy="311851"/>
          </a:xfrm>
          <a:prstGeom prst="roundRect">
            <a:avLst>
              <a:gd name="adj" fmla="val 9091"/>
            </a:avLst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3805424" y="3645693"/>
            <a:ext cx="6624000" cy="969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Using try- with- resources reduces the need for explicit resource closure, minimizes memory leaks, and enhances code readability and maintainability.</a:t>
            </a:r>
            <a:endParaRPr kumimoji="1" lang="zh-CN" altLang="en-US" sz="2000" dirty="0"/>
          </a:p>
        </p:txBody>
      </p:sp>
      <p:sp>
        <p:nvSpPr>
          <p:cNvPr id="15" name="标题 1"/>
          <p:cNvSpPr txBox="1"/>
          <p:nvPr/>
        </p:nvSpPr>
        <p:spPr>
          <a:xfrm>
            <a:off x="3805424" y="3075075"/>
            <a:ext cx="6624000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Benefits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Try-With-Resources Statement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2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65992" y="2821522"/>
            <a:ext cx="1915160" cy="1784642"/>
          </a:xfrm>
          <a:prstGeom prst="roundRect">
            <a:avLst>
              <a:gd name="adj" fmla="val 11815"/>
            </a:avLst>
          </a:prstGeom>
          <a:noFill/>
          <a:ln w="28575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60400" y="2739879"/>
            <a:ext cx="1915160" cy="1784642"/>
          </a:xfrm>
          <a:prstGeom prst="roundRect">
            <a:avLst>
              <a:gd name="adj" fmla="val 126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2700000">
            <a:off x="8553614" y="449670"/>
            <a:ext cx="5930568" cy="5972529"/>
          </a:xfrm>
          <a:custGeom>
            <a:avLst/>
            <a:gdLst>
              <a:gd name="connsiteX0" fmla="*/ 3149424 w 5930568"/>
              <a:gd name="connsiteY0" fmla="*/ 4918236 h 5972529"/>
              <a:gd name="connsiteX1" fmla="*/ 2976075 w 5930568"/>
              <a:gd name="connsiteY1" fmla="*/ 4893221 h 5972529"/>
              <a:gd name="connsiteX2" fmla="*/ 1710610 w 5930568"/>
              <a:gd name="connsiteY2" fmla="*/ 4219957 h 5972529"/>
              <a:gd name="connsiteX3" fmla="*/ 1037346 w 5930568"/>
              <a:gd name="connsiteY3" fmla="*/ 2954493 h 5972529"/>
              <a:gd name="connsiteX4" fmla="*/ 1013692 w 5930568"/>
              <a:gd name="connsiteY4" fmla="*/ 2790566 h 5972529"/>
              <a:gd name="connsiteX5" fmla="*/ 1826305 w 5930568"/>
              <a:gd name="connsiteY5" fmla="*/ 2790564 h 5972529"/>
              <a:gd name="connsiteX6" fmla="*/ 1827770 w 5930568"/>
              <a:gd name="connsiteY6" fmla="*/ 2800712 h 5972529"/>
              <a:gd name="connsiteX7" fmla="*/ 2279946 w 5930568"/>
              <a:gd name="connsiteY7" fmla="*/ 3650622 h 5972529"/>
              <a:gd name="connsiteX8" fmla="*/ 3129857 w 5930568"/>
              <a:gd name="connsiteY8" fmla="*/ 4102798 h 5972529"/>
              <a:gd name="connsiteX9" fmla="*/ 3149424 w 5930568"/>
              <a:gd name="connsiteY9" fmla="*/ 4105623 h 5972529"/>
              <a:gd name="connsiteX10" fmla="*/ 5930568 w 5930568"/>
              <a:gd name="connsiteY10" fmla="*/ 4930424 h 5972529"/>
              <a:gd name="connsiteX11" fmla="*/ 5198324 w 5930568"/>
              <a:gd name="connsiteY11" fmla="*/ 4198180 h 5972529"/>
              <a:gd name="connsiteX12" fmla="*/ 5178139 w 5930568"/>
              <a:gd name="connsiteY12" fmla="*/ 4219956 h 5972529"/>
              <a:gd name="connsiteX13" fmla="*/ 3679397 w 5930568"/>
              <a:gd name="connsiteY13" fmla="*/ 4926883 h 5972529"/>
              <a:gd name="connsiteX14" fmla="*/ 3641671 w 5930568"/>
              <a:gd name="connsiteY14" fmla="*/ 4928684 h 5972529"/>
              <a:gd name="connsiteX15" fmla="*/ 3641671 w 5930568"/>
              <a:gd name="connsiteY15" fmla="*/ 4119714 h 5972529"/>
              <a:gd name="connsiteX16" fmla="*/ 3758895 w 5930568"/>
              <a:gd name="connsiteY16" fmla="*/ 4102798 h 5972529"/>
              <a:gd name="connsiteX17" fmla="*/ 4608804 w 5930568"/>
              <a:gd name="connsiteY17" fmla="*/ 3650622 h 5972529"/>
              <a:gd name="connsiteX18" fmla="*/ 4628990 w 5930568"/>
              <a:gd name="connsiteY18" fmla="*/ 3628846 h 5972529"/>
              <a:gd name="connsiteX19" fmla="*/ 4252173 w 5930568"/>
              <a:gd name="connsiteY19" fmla="*/ 3252029 h 5972529"/>
              <a:gd name="connsiteX20" fmla="*/ 4232252 w 5930568"/>
              <a:gd name="connsiteY20" fmla="*/ 3274069 h 5972529"/>
              <a:gd name="connsiteX21" fmla="*/ 2656500 w 5930568"/>
              <a:gd name="connsiteY21" fmla="*/ 3274068 h 5972529"/>
              <a:gd name="connsiteX22" fmla="*/ 2656499 w 5930568"/>
              <a:gd name="connsiteY22" fmla="*/ 1698317 h 5972529"/>
              <a:gd name="connsiteX23" fmla="*/ 2678539 w 5930568"/>
              <a:gd name="connsiteY23" fmla="*/ 1678395 h 5972529"/>
              <a:gd name="connsiteX24" fmla="*/ 2301722 w 5930568"/>
              <a:gd name="connsiteY24" fmla="*/ 1301578 h 5972529"/>
              <a:gd name="connsiteX25" fmla="*/ 2279946 w 5930568"/>
              <a:gd name="connsiteY25" fmla="*/ 1321764 h 5972529"/>
              <a:gd name="connsiteX26" fmla="*/ 1827769 w 5930568"/>
              <a:gd name="connsiteY26" fmla="*/ 2171673 h 5972529"/>
              <a:gd name="connsiteX27" fmla="*/ 1813923 w 5930568"/>
              <a:gd name="connsiteY27" fmla="*/ 2267625 h 5972529"/>
              <a:gd name="connsiteX28" fmla="*/ 1002899 w 5930568"/>
              <a:gd name="connsiteY28" fmla="*/ 2267626 h 5972529"/>
              <a:gd name="connsiteX29" fmla="*/ 1003685 w 5930568"/>
              <a:gd name="connsiteY29" fmla="*/ 2251172 h 5972529"/>
              <a:gd name="connsiteX30" fmla="*/ 1710611 w 5930568"/>
              <a:gd name="connsiteY30" fmla="*/ 752429 h 5972529"/>
              <a:gd name="connsiteX31" fmla="*/ 1732387 w 5930568"/>
              <a:gd name="connsiteY31" fmla="*/ 732243 h 5972529"/>
              <a:gd name="connsiteX32" fmla="*/ 1000144 w 5930568"/>
              <a:gd name="connsiteY32" fmla="*/ 0 h 5972529"/>
              <a:gd name="connsiteX33" fmla="*/ 769359 w 5930568"/>
              <a:gd name="connsiteY33" fmla="*/ 230783 h 5972529"/>
              <a:gd name="connsiteX34" fmla="*/ 769360 w 5930568"/>
              <a:gd name="connsiteY34" fmla="*/ 440594 h 5972529"/>
              <a:gd name="connsiteX35" fmla="*/ 1098448 w 5930568"/>
              <a:gd name="connsiteY35" fmla="*/ 769682 h 5972529"/>
              <a:gd name="connsiteX36" fmla="*/ 1055661 w 5930568"/>
              <a:gd name="connsiteY36" fmla="*/ 825639 h 5972529"/>
              <a:gd name="connsiteX37" fmla="*/ 572196 w 5930568"/>
              <a:gd name="connsiteY37" fmla="*/ 2025416 h 5972529"/>
              <a:gd name="connsiteX38" fmla="*/ 564842 w 5930568"/>
              <a:gd name="connsiteY38" fmla="*/ 2083092 h 5972529"/>
              <a:gd name="connsiteX39" fmla="*/ 148358 w 5930568"/>
              <a:gd name="connsiteY39" fmla="*/ 2083092 h 5972529"/>
              <a:gd name="connsiteX40" fmla="*/ 0 w 5930568"/>
              <a:gd name="connsiteY40" fmla="*/ 2231450 h 5972529"/>
              <a:gd name="connsiteX41" fmla="*/ 0 w 5930568"/>
              <a:gd name="connsiteY41" fmla="*/ 2824862 h 5972529"/>
              <a:gd name="connsiteX42" fmla="*/ 148358 w 5930568"/>
              <a:gd name="connsiteY42" fmla="*/ 2973220 h 5972529"/>
              <a:gd name="connsiteX43" fmla="*/ 579040 w 5930568"/>
              <a:gd name="connsiteY43" fmla="*/ 2973220 h 5972529"/>
              <a:gd name="connsiteX44" fmla="*/ 588927 w 5930568"/>
              <a:gd name="connsiteY44" fmla="*/ 3041736 h 5972529"/>
              <a:gd name="connsiteX45" fmla="*/ 975792 w 5930568"/>
              <a:gd name="connsiteY45" fmla="*/ 4025792 h 5972529"/>
              <a:gd name="connsiteX46" fmla="*/ 1096892 w 5930568"/>
              <a:gd name="connsiteY46" fmla="*/ 4204261 h 5972529"/>
              <a:gd name="connsiteX47" fmla="*/ 769359 w 5930568"/>
              <a:gd name="connsiteY47" fmla="*/ 4531793 h 5972529"/>
              <a:gd name="connsiteX48" fmla="*/ 769359 w 5930568"/>
              <a:gd name="connsiteY48" fmla="*/ 4741603 h 5972529"/>
              <a:gd name="connsiteX49" fmla="*/ 1188966 w 5930568"/>
              <a:gd name="connsiteY49" fmla="*/ 5161209 h 5972529"/>
              <a:gd name="connsiteX50" fmla="*/ 1398776 w 5930568"/>
              <a:gd name="connsiteY50" fmla="*/ 5161208 h 5972529"/>
              <a:gd name="connsiteX51" fmla="*/ 1727863 w 5930568"/>
              <a:gd name="connsiteY51" fmla="*/ 4832120 h 5972529"/>
              <a:gd name="connsiteX52" fmla="*/ 1783822 w 5930568"/>
              <a:gd name="connsiteY52" fmla="*/ 4874906 h 5972529"/>
              <a:gd name="connsiteX53" fmla="*/ 2983599 w 5930568"/>
              <a:gd name="connsiteY53" fmla="*/ 5358371 h 5972529"/>
              <a:gd name="connsiteX54" fmla="*/ 2999311 w 5930568"/>
              <a:gd name="connsiteY54" fmla="*/ 5360291 h 5972529"/>
              <a:gd name="connsiteX55" fmla="*/ 2999311 w 5930568"/>
              <a:gd name="connsiteY55" fmla="*/ 5824171 h 5972529"/>
              <a:gd name="connsiteX56" fmla="*/ 3147669 w 5930568"/>
              <a:gd name="connsiteY56" fmla="*/ 5972529 h 5972529"/>
              <a:gd name="connsiteX57" fmla="*/ 3741082 w 5930568"/>
              <a:gd name="connsiteY57" fmla="*/ 5972529 h 5972529"/>
              <a:gd name="connsiteX58" fmla="*/ 3889439 w 5930568"/>
              <a:gd name="connsiteY58" fmla="*/ 5824171 h 5972529"/>
              <a:gd name="connsiteX59" fmla="*/ 3889439 w 5930568"/>
              <a:gd name="connsiteY59" fmla="*/ 5359327 h 5972529"/>
              <a:gd name="connsiteX60" fmla="*/ 4047124 w 5930568"/>
              <a:gd name="connsiteY60" fmla="*/ 5332095 h 5972529"/>
              <a:gd name="connsiteX61" fmla="*/ 5044839 w 5930568"/>
              <a:gd name="connsiteY61" fmla="*/ 4915672 h 5972529"/>
              <a:gd name="connsiteX62" fmla="*/ 5159870 w 5930568"/>
              <a:gd name="connsiteY62" fmla="*/ 4831102 h 5972529"/>
              <a:gd name="connsiteX63" fmla="*/ 5489975 w 5930568"/>
              <a:gd name="connsiteY63" fmla="*/ 5161207 h 5972529"/>
              <a:gd name="connsiteX64" fmla="*/ 5699784 w 5930568"/>
              <a:gd name="connsiteY64" fmla="*/ 5161207 h 5972529"/>
            </a:gdLst>
            <a:ahLst/>
            <a:cxnLst/>
            <a:rect l="l" t="t" r="r" b="b"/>
            <a:pathLst>
              <a:path w="5930568" h="5972529">
                <a:moveTo>
                  <a:pt x="3149424" y="4918236"/>
                </a:moveTo>
                <a:lnTo>
                  <a:pt x="2976075" y="4893221"/>
                </a:lnTo>
                <a:cubicBezTo>
                  <a:pt x="2512422" y="4803452"/>
                  <a:pt x="2069685" y="4579032"/>
                  <a:pt x="1710610" y="4219957"/>
                </a:cubicBezTo>
                <a:cubicBezTo>
                  <a:pt x="1351536" y="3860882"/>
                  <a:pt x="1127116" y="3418146"/>
                  <a:pt x="1037346" y="2954493"/>
                </a:cubicBezTo>
                <a:lnTo>
                  <a:pt x="1013692" y="2790566"/>
                </a:lnTo>
                <a:lnTo>
                  <a:pt x="1826305" y="2790564"/>
                </a:lnTo>
                <a:lnTo>
                  <a:pt x="1827770" y="2800712"/>
                </a:lnTo>
                <a:cubicBezTo>
                  <a:pt x="1888060" y="3112110"/>
                  <a:pt x="2038785" y="3409460"/>
                  <a:pt x="2279946" y="3650622"/>
                </a:cubicBezTo>
                <a:cubicBezTo>
                  <a:pt x="2521108" y="3891783"/>
                  <a:pt x="2818458" y="4042509"/>
                  <a:pt x="3129857" y="4102798"/>
                </a:cubicBezTo>
                <a:lnTo>
                  <a:pt x="3149424" y="4105623"/>
                </a:lnTo>
                <a:close/>
                <a:moveTo>
                  <a:pt x="5930568" y="4930424"/>
                </a:moveTo>
                <a:lnTo>
                  <a:pt x="5198324" y="4198180"/>
                </a:lnTo>
                <a:lnTo>
                  <a:pt x="5178139" y="4219956"/>
                </a:lnTo>
                <a:cubicBezTo>
                  <a:pt x="4759219" y="4638876"/>
                  <a:pt x="4226425" y="4874518"/>
                  <a:pt x="3679397" y="4926883"/>
                </a:cubicBezTo>
                <a:lnTo>
                  <a:pt x="3641671" y="4928684"/>
                </a:lnTo>
                <a:lnTo>
                  <a:pt x="3641671" y="4119714"/>
                </a:lnTo>
                <a:lnTo>
                  <a:pt x="3758895" y="4102798"/>
                </a:lnTo>
                <a:cubicBezTo>
                  <a:pt x="4070293" y="4042509"/>
                  <a:pt x="4367644" y="3891783"/>
                  <a:pt x="4608804" y="3650622"/>
                </a:cubicBezTo>
                <a:lnTo>
                  <a:pt x="4628990" y="3628846"/>
                </a:lnTo>
                <a:lnTo>
                  <a:pt x="4252173" y="3252029"/>
                </a:lnTo>
                <a:lnTo>
                  <a:pt x="4232252" y="3274069"/>
                </a:lnTo>
                <a:cubicBezTo>
                  <a:pt x="3797120" y="3709200"/>
                  <a:pt x="3091632" y="3709201"/>
                  <a:pt x="2656500" y="3274068"/>
                </a:cubicBezTo>
                <a:cubicBezTo>
                  <a:pt x="2221368" y="2838936"/>
                  <a:pt x="2221368" y="2133448"/>
                  <a:pt x="2656499" y="1698317"/>
                </a:cubicBezTo>
                <a:lnTo>
                  <a:pt x="2678539" y="1678395"/>
                </a:lnTo>
                <a:lnTo>
                  <a:pt x="2301722" y="1301578"/>
                </a:lnTo>
                <a:lnTo>
                  <a:pt x="2279946" y="1321764"/>
                </a:lnTo>
                <a:cubicBezTo>
                  <a:pt x="2038786" y="1562924"/>
                  <a:pt x="1888059" y="1860276"/>
                  <a:pt x="1827769" y="2171673"/>
                </a:cubicBezTo>
                <a:lnTo>
                  <a:pt x="1813923" y="2267625"/>
                </a:lnTo>
                <a:lnTo>
                  <a:pt x="1002899" y="2267626"/>
                </a:lnTo>
                <a:lnTo>
                  <a:pt x="1003685" y="2251172"/>
                </a:lnTo>
                <a:cubicBezTo>
                  <a:pt x="1056050" y="1704142"/>
                  <a:pt x="1291692" y="1171349"/>
                  <a:pt x="1710611" y="752429"/>
                </a:cubicBezTo>
                <a:lnTo>
                  <a:pt x="1732387" y="732243"/>
                </a:lnTo>
                <a:lnTo>
                  <a:pt x="1000144" y="0"/>
                </a:lnTo>
                <a:lnTo>
                  <a:pt x="769359" y="230783"/>
                </a:lnTo>
                <a:cubicBezTo>
                  <a:pt x="711422" y="288722"/>
                  <a:pt x="711422" y="382656"/>
                  <a:pt x="769360" y="440594"/>
                </a:cubicBezTo>
                <a:lnTo>
                  <a:pt x="1098448" y="769682"/>
                </a:lnTo>
                <a:lnTo>
                  <a:pt x="1055661" y="825639"/>
                </a:lnTo>
                <a:cubicBezTo>
                  <a:pt x="800871" y="1191249"/>
                  <a:pt x="639716" y="1602311"/>
                  <a:pt x="572196" y="2025416"/>
                </a:cubicBezTo>
                <a:lnTo>
                  <a:pt x="564842" y="2083092"/>
                </a:lnTo>
                <a:lnTo>
                  <a:pt x="148358" y="2083092"/>
                </a:lnTo>
                <a:cubicBezTo>
                  <a:pt x="66423" y="2083092"/>
                  <a:pt x="1" y="2149514"/>
                  <a:pt x="0" y="2231450"/>
                </a:cubicBezTo>
                <a:lnTo>
                  <a:pt x="0" y="2824862"/>
                </a:lnTo>
                <a:cubicBezTo>
                  <a:pt x="0" y="2906798"/>
                  <a:pt x="66422" y="2973220"/>
                  <a:pt x="148358" y="2973220"/>
                </a:cubicBezTo>
                <a:lnTo>
                  <a:pt x="579040" y="2973220"/>
                </a:lnTo>
                <a:lnTo>
                  <a:pt x="588927" y="3041736"/>
                </a:lnTo>
                <a:cubicBezTo>
                  <a:pt x="655484" y="3385503"/>
                  <a:pt x="784439" y="3719580"/>
                  <a:pt x="975792" y="4025792"/>
                </a:cubicBezTo>
                <a:lnTo>
                  <a:pt x="1096892" y="4204261"/>
                </a:lnTo>
                <a:lnTo>
                  <a:pt x="769359" y="4531793"/>
                </a:lnTo>
                <a:cubicBezTo>
                  <a:pt x="711422" y="4589730"/>
                  <a:pt x="711422" y="4683666"/>
                  <a:pt x="769359" y="4741603"/>
                </a:cubicBezTo>
                <a:lnTo>
                  <a:pt x="1188966" y="5161209"/>
                </a:lnTo>
                <a:cubicBezTo>
                  <a:pt x="1246903" y="5219147"/>
                  <a:pt x="1340838" y="5219146"/>
                  <a:pt x="1398776" y="5161208"/>
                </a:cubicBezTo>
                <a:lnTo>
                  <a:pt x="1727863" y="4832120"/>
                </a:lnTo>
                <a:lnTo>
                  <a:pt x="1783822" y="4874906"/>
                </a:lnTo>
                <a:cubicBezTo>
                  <a:pt x="2149432" y="5129696"/>
                  <a:pt x="2560493" y="5290851"/>
                  <a:pt x="2983599" y="5358371"/>
                </a:cubicBezTo>
                <a:lnTo>
                  <a:pt x="2999311" y="5360291"/>
                </a:lnTo>
                <a:lnTo>
                  <a:pt x="2999311" y="5824171"/>
                </a:lnTo>
                <a:cubicBezTo>
                  <a:pt x="2999311" y="5906108"/>
                  <a:pt x="3065733" y="5972529"/>
                  <a:pt x="3147669" y="5972529"/>
                </a:cubicBezTo>
                <a:lnTo>
                  <a:pt x="3741082" y="5972529"/>
                </a:lnTo>
                <a:cubicBezTo>
                  <a:pt x="3823018" y="5972529"/>
                  <a:pt x="3889440" y="5906107"/>
                  <a:pt x="3889439" y="5824171"/>
                </a:cubicBezTo>
                <a:lnTo>
                  <a:pt x="3889439" y="5359327"/>
                </a:lnTo>
                <a:lnTo>
                  <a:pt x="4047124" y="5332095"/>
                </a:lnTo>
                <a:cubicBezTo>
                  <a:pt x="4397108" y="5258311"/>
                  <a:pt x="4736123" y="5119504"/>
                  <a:pt x="5044839" y="4915672"/>
                </a:cubicBezTo>
                <a:lnTo>
                  <a:pt x="5159870" y="4831102"/>
                </a:lnTo>
                <a:lnTo>
                  <a:pt x="5489975" y="5161207"/>
                </a:lnTo>
                <a:cubicBezTo>
                  <a:pt x="5547912" y="5219145"/>
                  <a:pt x="5641847" y="5219144"/>
                  <a:pt x="5699784" y="516120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400" y="3007360"/>
            <a:ext cx="1917700" cy="1249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8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07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993989" y="2743200"/>
            <a:ext cx="8350286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0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Best Practices in File Handling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5400000">
            <a:off x="2683943" y="1691781"/>
            <a:ext cx="1080000" cy="10800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812522" y="1897789"/>
            <a:ext cx="822843" cy="36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67943" y="2350613"/>
            <a:ext cx="5112000" cy="30600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  <a:effectLst>
            <a:outerShdw blurRad="317500" dir="540000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5400000">
            <a:off x="8422900" y="1691783"/>
            <a:ext cx="1080000" cy="10800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8551479" y="1897791"/>
            <a:ext cx="822843" cy="36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6406900" y="2350611"/>
            <a:ext cx="5112000" cy="30600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  <a:effectLst>
            <a:outerShdw blurRad="317500" dir="540000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027943" y="2682007"/>
            <a:ext cx="4392000" cy="432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Handling Sensitive Information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027943" y="3279591"/>
            <a:ext cx="4392000" cy="1943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Implement encryption and decryption methods to ensure that sensitive information remains protected during file storage and transmission.</a:t>
            </a:r>
            <a:endParaRPr kumimoji="1" lang="zh-CN" altLang="en-US" sz="2400" dirty="0"/>
          </a:p>
        </p:txBody>
      </p:sp>
      <p:sp>
        <p:nvSpPr>
          <p:cNvPr id="11" name="标题 1"/>
          <p:cNvSpPr txBox="1"/>
          <p:nvPr/>
        </p:nvSpPr>
        <p:spPr>
          <a:xfrm>
            <a:off x="6766900" y="2682007"/>
            <a:ext cx="4392000" cy="432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 Permissions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766900" y="3279591"/>
            <a:ext cx="4392000" cy="1943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Set appropriate file permissions to restrict access and modification, ensuring only authorized users can interact with the files.</a:t>
            </a:r>
            <a:endParaRPr kumimoji="1" lang="zh-CN" altLang="en-US" sz="2400" dirty="0"/>
          </a:p>
        </p:txBody>
      </p:sp>
      <p:sp>
        <p:nvSpPr>
          <p:cNvPr id="13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Security Considerations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6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7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413852" y="4229630"/>
            <a:ext cx="216000" cy="17381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1094508" y="1327171"/>
            <a:ext cx="437092" cy="252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162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flipV="1">
            <a:off x="7792835" y="1130300"/>
            <a:ext cx="3024000" cy="5003800"/>
          </a:xfrm>
          <a:prstGeom prst="roundRect">
            <a:avLst>
              <a:gd name="adj" fmla="val 50000"/>
            </a:avLst>
          </a:prstGeom>
          <a:blipFill>
            <a:blip r:embed="rId2"/>
            <a:srcRect/>
            <a:stretch>
              <a:fillRect l="-45238" t="-6250" r="-116666" b="-6250"/>
            </a:stretch>
          </a:blip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546596" y="1518463"/>
            <a:ext cx="540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Efficient Reading and Writing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546596" y="1918218"/>
            <a:ext cx="5400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Optimize file read and write operations by minimizing the number of I/O operations required, improving overall performance.</a:t>
            </a:r>
            <a:endParaRPr kumimoji="1" lang="zh-CN" altLang="en-US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660400" y="1518463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40400" y="1698462"/>
            <a:ext cx="360001" cy="360000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80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405022 w 720001"/>
              <a:gd name="connsiteY7" fmla="*/ 0 h 720001"/>
              <a:gd name="connsiteX8" fmla="*/ 720001 w 720001"/>
              <a:gd name="connsiteY8" fmla="*/ 314979 h 720001"/>
              <a:gd name="connsiteX9" fmla="*/ 405022 w 720001"/>
              <a:gd name="connsiteY9" fmla="*/ 314979 h 720001"/>
              <a:gd name="connsiteX10" fmla="*/ 360000 w 720001"/>
              <a:gd name="connsiteY10" fmla="*/ 0 h 720001"/>
              <a:gd name="connsiteX11" fmla="*/ 360000 w 720001"/>
              <a:gd name="connsiteY11" fmla="*/ 360000 h 720001"/>
              <a:gd name="connsiteX12" fmla="*/ 720000 w 720001"/>
              <a:gd name="connsiteY12" fmla="*/ 360000 h 720001"/>
              <a:gd name="connsiteX13" fmla="*/ 360000 w 720001"/>
              <a:gd name="connsiteY13" fmla="*/ 720001 h 720001"/>
              <a:gd name="connsiteX14" fmla="*/ 0 w 720001"/>
              <a:gd name="connsiteY14" fmla="*/ 360000 h 720001"/>
              <a:gd name="connsiteX15" fmla="*/ 360000 w 720001"/>
              <a:gd name="connsiteY15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546596" y="3001211"/>
            <a:ext cx="540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Buffer Size Tuning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1546596" y="3400965"/>
            <a:ext cx="5400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Adjust buffer sizes based on file size and I/O operations to enhance data processing speed and system performance.</a:t>
            </a:r>
            <a:endParaRPr kumimoji="1" lang="zh-CN" altLang="en-US" sz="2000" dirty="0"/>
          </a:p>
        </p:txBody>
      </p:sp>
      <p:sp>
        <p:nvSpPr>
          <p:cNvPr id="12" name="标题 1"/>
          <p:cNvSpPr txBox="1"/>
          <p:nvPr/>
        </p:nvSpPr>
        <p:spPr>
          <a:xfrm>
            <a:off x="660400" y="3001212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40400" y="3194701"/>
            <a:ext cx="360000" cy="333023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ahLst/>
            <a:cxnLst/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1546596" y="4482182"/>
            <a:ext cx="540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Appropriate APIs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1546596" y="4881937"/>
            <a:ext cx="5400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Utilize high- level APIs that are designed for efficient file handling to reduce the complexity and increase the performance of file operations.</a:t>
            </a:r>
            <a:endParaRPr kumimoji="1" lang="zh-CN" altLang="en-US" sz="2000" dirty="0"/>
          </a:p>
        </p:txBody>
      </p:sp>
      <p:sp>
        <p:nvSpPr>
          <p:cNvPr id="16" name="标题 1"/>
          <p:cNvSpPr txBox="1"/>
          <p:nvPr/>
        </p:nvSpPr>
        <p:spPr>
          <a:xfrm>
            <a:off x="660400" y="4482186"/>
            <a:ext cx="720000" cy="72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858400" y="4680185"/>
            <a:ext cx="324000" cy="324000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ahLst/>
            <a:cxnLst/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Performance Tips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2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65992" y="2821522"/>
            <a:ext cx="1915160" cy="1784642"/>
          </a:xfrm>
          <a:prstGeom prst="roundRect">
            <a:avLst>
              <a:gd name="adj" fmla="val 11815"/>
            </a:avLst>
          </a:prstGeom>
          <a:noFill/>
          <a:ln w="28575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60400" y="2739879"/>
            <a:ext cx="1915160" cy="1784642"/>
          </a:xfrm>
          <a:prstGeom prst="roundRect">
            <a:avLst>
              <a:gd name="adj" fmla="val 126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2700000">
            <a:off x="8553614" y="449670"/>
            <a:ext cx="5930568" cy="5972529"/>
          </a:xfrm>
          <a:custGeom>
            <a:avLst/>
            <a:gdLst>
              <a:gd name="connsiteX0" fmla="*/ 3149424 w 5930568"/>
              <a:gd name="connsiteY0" fmla="*/ 4918236 h 5972529"/>
              <a:gd name="connsiteX1" fmla="*/ 2976075 w 5930568"/>
              <a:gd name="connsiteY1" fmla="*/ 4893221 h 5972529"/>
              <a:gd name="connsiteX2" fmla="*/ 1710610 w 5930568"/>
              <a:gd name="connsiteY2" fmla="*/ 4219957 h 5972529"/>
              <a:gd name="connsiteX3" fmla="*/ 1037346 w 5930568"/>
              <a:gd name="connsiteY3" fmla="*/ 2954493 h 5972529"/>
              <a:gd name="connsiteX4" fmla="*/ 1013692 w 5930568"/>
              <a:gd name="connsiteY4" fmla="*/ 2790566 h 5972529"/>
              <a:gd name="connsiteX5" fmla="*/ 1826305 w 5930568"/>
              <a:gd name="connsiteY5" fmla="*/ 2790564 h 5972529"/>
              <a:gd name="connsiteX6" fmla="*/ 1827770 w 5930568"/>
              <a:gd name="connsiteY6" fmla="*/ 2800712 h 5972529"/>
              <a:gd name="connsiteX7" fmla="*/ 2279946 w 5930568"/>
              <a:gd name="connsiteY7" fmla="*/ 3650622 h 5972529"/>
              <a:gd name="connsiteX8" fmla="*/ 3129857 w 5930568"/>
              <a:gd name="connsiteY8" fmla="*/ 4102798 h 5972529"/>
              <a:gd name="connsiteX9" fmla="*/ 3149424 w 5930568"/>
              <a:gd name="connsiteY9" fmla="*/ 4105623 h 5972529"/>
              <a:gd name="connsiteX10" fmla="*/ 5930568 w 5930568"/>
              <a:gd name="connsiteY10" fmla="*/ 4930424 h 5972529"/>
              <a:gd name="connsiteX11" fmla="*/ 5198324 w 5930568"/>
              <a:gd name="connsiteY11" fmla="*/ 4198180 h 5972529"/>
              <a:gd name="connsiteX12" fmla="*/ 5178139 w 5930568"/>
              <a:gd name="connsiteY12" fmla="*/ 4219956 h 5972529"/>
              <a:gd name="connsiteX13" fmla="*/ 3679397 w 5930568"/>
              <a:gd name="connsiteY13" fmla="*/ 4926883 h 5972529"/>
              <a:gd name="connsiteX14" fmla="*/ 3641671 w 5930568"/>
              <a:gd name="connsiteY14" fmla="*/ 4928684 h 5972529"/>
              <a:gd name="connsiteX15" fmla="*/ 3641671 w 5930568"/>
              <a:gd name="connsiteY15" fmla="*/ 4119714 h 5972529"/>
              <a:gd name="connsiteX16" fmla="*/ 3758895 w 5930568"/>
              <a:gd name="connsiteY16" fmla="*/ 4102798 h 5972529"/>
              <a:gd name="connsiteX17" fmla="*/ 4608804 w 5930568"/>
              <a:gd name="connsiteY17" fmla="*/ 3650622 h 5972529"/>
              <a:gd name="connsiteX18" fmla="*/ 4628990 w 5930568"/>
              <a:gd name="connsiteY18" fmla="*/ 3628846 h 5972529"/>
              <a:gd name="connsiteX19" fmla="*/ 4252173 w 5930568"/>
              <a:gd name="connsiteY19" fmla="*/ 3252029 h 5972529"/>
              <a:gd name="connsiteX20" fmla="*/ 4232252 w 5930568"/>
              <a:gd name="connsiteY20" fmla="*/ 3274069 h 5972529"/>
              <a:gd name="connsiteX21" fmla="*/ 2656500 w 5930568"/>
              <a:gd name="connsiteY21" fmla="*/ 3274068 h 5972529"/>
              <a:gd name="connsiteX22" fmla="*/ 2656499 w 5930568"/>
              <a:gd name="connsiteY22" fmla="*/ 1698317 h 5972529"/>
              <a:gd name="connsiteX23" fmla="*/ 2678539 w 5930568"/>
              <a:gd name="connsiteY23" fmla="*/ 1678395 h 5972529"/>
              <a:gd name="connsiteX24" fmla="*/ 2301722 w 5930568"/>
              <a:gd name="connsiteY24" fmla="*/ 1301578 h 5972529"/>
              <a:gd name="connsiteX25" fmla="*/ 2279946 w 5930568"/>
              <a:gd name="connsiteY25" fmla="*/ 1321764 h 5972529"/>
              <a:gd name="connsiteX26" fmla="*/ 1827769 w 5930568"/>
              <a:gd name="connsiteY26" fmla="*/ 2171673 h 5972529"/>
              <a:gd name="connsiteX27" fmla="*/ 1813923 w 5930568"/>
              <a:gd name="connsiteY27" fmla="*/ 2267625 h 5972529"/>
              <a:gd name="connsiteX28" fmla="*/ 1002899 w 5930568"/>
              <a:gd name="connsiteY28" fmla="*/ 2267626 h 5972529"/>
              <a:gd name="connsiteX29" fmla="*/ 1003685 w 5930568"/>
              <a:gd name="connsiteY29" fmla="*/ 2251172 h 5972529"/>
              <a:gd name="connsiteX30" fmla="*/ 1710611 w 5930568"/>
              <a:gd name="connsiteY30" fmla="*/ 752429 h 5972529"/>
              <a:gd name="connsiteX31" fmla="*/ 1732387 w 5930568"/>
              <a:gd name="connsiteY31" fmla="*/ 732243 h 5972529"/>
              <a:gd name="connsiteX32" fmla="*/ 1000144 w 5930568"/>
              <a:gd name="connsiteY32" fmla="*/ 0 h 5972529"/>
              <a:gd name="connsiteX33" fmla="*/ 769359 w 5930568"/>
              <a:gd name="connsiteY33" fmla="*/ 230783 h 5972529"/>
              <a:gd name="connsiteX34" fmla="*/ 769360 w 5930568"/>
              <a:gd name="connsiteY34" fmla="*/ 440594 h 5972529"/>
              <a:gd name="connsiteX35" fmla="*/ 1098448 w 5930568"/>
              <a:gd name="connsiteY35" fmla="*/ 769682 h 5972529"/>
              <a:gd name="connsiteX36" fmla="*/ 1055661 w 5930568"/>
              <a:gd name="connsiteY36" fmla="*/ 825639 h 5972529"/>
              <a:gd name="connsiteX37" fmla="*/ 572196 w 5930568"/>
              <a:gd name="connsiteY37" fmla="*/ 2025416 h 5972529"/>
              <a:gd name="connsiteX38" fmla="*/ 564842 w 5930568"/>
              <a:gd name="connsiteY38" fmla="*/ 2083092 h 5972529"/>
              <a:gd name="connsiteX39" fmla="*/ 148358 w 5930568"/>
              <a:gd name="connsiteY39" fmla="*/ 2083092 h 5972529"/>
              <a:gd name="connsiteX40" fmla="*/ 0 w 5930568"/>
              <a:gd name="connsiteY40" fmla="*/ 2231450 h 5972529"/>
              <a:gd name="connsiteX41" fmla="*/ 0 w 5930568"/>
              <a:gd name="connsiteY41" fmla="*/ 2824862 h 5972529"/>
              <a:gd name="connsiteX42" fmla="*/ 148358 w 5930568"/>
              <a:gd name="connsiteY42" fmla="*/ 2973220 h 5972529"/>
              <a:gd name="connsiteX43" fmla="*/ 579040 w 5930568"/>
              <a:gd name="connsiteY43" fmla="*/ 2973220 h 5972529"/>
              <a:gd name="connsiteX44" fmla="*/ 588927 w 5930568"/>
              <a:gd name="connsiteY44" fmla="*/ 3041736 h 5972529"/>
              <a:gd name="connsiteX45" fmla="*/ 975792 w 5930568"/>
              <a:gd name="connsiteY45" fmla="*/ 4025792 h 5972529"/>
              <a:gd name="connsiteX46" fmla="*/ 1096892 w 5930568"/>
              <a:gd name="connsiteY46" fmla="*/ 4204261 h 5972529"/>
              <a:gd name="connsiteX47" fmla="*/ 769359 w 5930568"/>
              <a:gd name="connsiteY47" fmla="*/ 4531793 h 5972529"/>
              <a:gd name="connsiteX48" fmla="*/ 769359 w 5930568"/>
              <a:gd name="connsiteY48" fmla="*/ 4741603 h 5972529"/>
              <a:gd name="connsiteX49" fmla="*/ 1188966 w 5930568"/>
              <a:gd name="connsiteY49" fmla="*/ 5161209 h 5972529"/>
              <a:gd name="connsiteX50" fmla="*/ 1398776 w 5930568"/>
              <a:gd name="connsiteY50" fmla="*/ 5161208 h 5972529"/>
              <a:gd name="connsiteX51" fmla="*/ 1727863 w 5930568"/>
              <a:gd name="connsiteY51" fmla="*/ 4832120 h 5972529"/>
              <a:gd name="connsiteX52" fmla="*/ 1783822 w 5930568"/>
              <a:gd name="connsiteY52" fmla="*/ 4874906 h 5972529"/>
              <a:gd name="connsiteX53" fmla="*/ 2983599 w 5930568"/>
              <a:gd name="connsiteY53" fmla="*/ 5358371 h 5972529"/>
              <a:gd name="connsiteX54" fmla="*/ 2999311 w 5930568"/>
              <a:gd name="connsiteY54" fmla="*/ 5360291 h 5972529"/>
              <a:gd name="connsiteX55" fmla="*/ 2999311 w 5930568"/>
              <a:gd name="connsiteY55" fmla="*/ 5824171 h 5972529"/>
              <a:gd name="connsiteX56" fmla="*/ 3147669 w 5930568"/>
              <a:gd name="connsiteY56" fmla="*/ 5972529 h 5972529"/>
              <a:gd name="connsiteX57" fmla="*/ 3741082 w 5930568"/>
              <a:gd name="connsiteY57" fmla="*/ 5972529 h 5972529"/>
              <a:gd name="connsiteX58" fmla="*/ 3889439 w 5930568"/>
              <a:gd name="connsiteY58" fmla="*/ 5824171 h 5972529"/>
              <a:gd name="connsiteX59" fmla="*/ 3889439 w 5930568"/>
              <a:gd name="connsiteY59" fmla="*/ 5359327 h 5972529"/>
              <a:gd name="connsiteX60" fmla="*/ 4047124 w 5930568"/>
              <a:gd name="connsiteY60" fmla="*/ 5332095 h 5972529"/>
              <a:gd name="connsiteX61" fmla="*/ 5044839 w 5930568"/>
              <a:gd name="connsiteY61" fmla="*/ 4915672 h 5972529"/>
              <a:gd name="connsiteX62" fmla="*/ 5159870 w 5930568"/>
              <a:gd name="connsiteY62" fmla="*/ 4831102 h 5972529"/>
              <a:gd name="connsiteX63" fmla="*/ 5489975 w 5930568"/>
              <a:gd name="connsiteY63" fmla="*/ 5161207 h 5972529"/>
              <a:gd name="connsiteX64" fmla="*/ 5699784 w 5930568"/>
              <a:gd name="connsiteY64" fmla="*/ 5161207 h 5972529"/>
            </a:gdLst>
            <a:ahLst/>
            <a:cxnLst/>
            <a:rect l="l" t="t" r="r" b="b"/>
            <a:pathLst>
              <a:path w="5930568" h="5972529">
                <a:moveTo>
                  <a:pt x="3149424" y="4918236"/>
                </a:moveTo>
                <a:lnTo>
                  <a:pt x="2976075" y="4893221"/>
                </a:lnTo>
                <a:cubicBezTo>
                  <a:pt x="2512422" y="4803452"/>
                  <a:pt x="2069685" y="4579032"/>
                  <a:pt x="1710610" y="4219957"/>
                </a:cubicBezTo>
                <a:cubicBezTo>
                  <a:pt x="1351536" y="3860882"/>
                  <a:pt x="1127116" y="3418146"/>
                  <a:pt x="1037346" y="2954493"/>
                </a:cubicBezTo>
                <a:lnTo>
                  <a:pt x="1013692" y="2790566"/>
                </a:lnTo>
                <a:lnTo>
                  <a:pt x="1826305" y="2790564"/>
                </a:lnTo>
                <a:lnTo>
                  <a:pt x="1827770" y="2800712"/>
                </a:lnTo>
                <a:cubicBezTo>
                  <a:pt x="1888060" y="3112110"/>
                  <a:pt x="2038785" y="3409460"/>
                  <a:pt x="2279946" y="3650622"/>
                </a:cubicBezTo>
                <a:cubicBezTo>
                  <a:pt x="2521108" y="3891783"/>
                  <a:pt x="2818458" y="4042509"/>
                  <a:pt x="3129857" y="4102798"/>
                </a:cubicBezTo>
                <a:lnTo>
                  <a:pt x="3149424" y="4105623"/>
                </a:lnTo>
                <a:close/>
                <a:moveTo>
                  <a:pt x="5930568" y="4930424"/>
                </a:moveTo>
                <a:lnTo>
                  <a:pt x="5198324" y="4198180"/>
                </a:lnTo>
                <a:lnTo>
                  <a:pt x="5178139" y="4219956"/>
                </a:lnTo>
                <a:cubicBezTo>
                  <a:pt x="4759219" y="4638876"/>
                  <a:pt x="4226425" y="4874518"/>
                  <a:pt x="3679397" y="4926883"/>
                </a:cubicBezTo>
                <a:lnTo>
                  <a:pt x="3641671" y="4928684"/>
                </a:lnTo>
                <a:lnTo>
                  <a:pt x="3641671" y="4119714"/>
                </a:lnTo>
                <a:lnTo>
                  <a:pt x="3758895" y="4102798"/>
                </a:lnTo>
                <a:cubicBezTo>
                  <a:pt x="4070293" y="4042509"/>
                  <a:pt x="4367644" y="3891783"/>
                  <a:pt x="4608804" y="3650622"/>
                </a:cubicBezTo>
                <a:lnTo>
                  <a:pt x="4628990" y="3628846"/>
                </a:lnTo>
                <a:lnTo>
                  <a:pt x="4252173" y="3252029"/>
                </a:lnTo>
                <a:lnTo>
                  <a:pt x="4232252" y="3274069"/>
                </a:lnTo>
                <a:cubicBezTo>
                  <a:pt x="3797120" y="3709200"/>
                  <a:pt x="3091632" y="3709201"/>
                  <a:pt x="2656500" y="3274068"/>
                </a:cubicBezTo>
                <a:cubicBezTo>
                  <a:pt x="2221368" y="2838936"/>
                  <a:pt x="2221368" y="2133448"/>
                  <a:pt x="2656499" y="1698317"/>
                </a:cubicBezTo>
                <a:lnTo>
                  <a:pt x="2678539" y="1678395"/>
                </a:lnTo>
                <a:lnTo>
                  <a:pt x="2301722" y="1301578"/>
                </a:lnTo>
                <a:lnTo>
                  <a:pt x="2279946" y="1321764"/>
                </a:lnTo>
                <a:cubicBezTo>
                  <a:pt x="2038786" y="1562924"/>
                  <a:pt x="1888059" y="1860276"/>
                  <a:pt x="1827769" y="2171673"/>
                </a:cubicBezTo>
                <a:lnTo>
                  <a:pt x="1813923" y="2267625"/>
                </a:lnTo>
                <a:lnTo>
                  <a:pt x="1002899" y="2267626"/>
                </a:lnTo>
                <a:lnTo>
                  <a:pt x="1003685" y="2251172"/>
                </a:lnTo>
                <a:cubicBezTo>
                  <a:pt x="1056050" y="1704142"/>
                  <a:pt x="1291692" y="1171349"/>
                  <a:pt x="1710611" y="752429"/>
                </a:cubicBezTo>
                <a:lnTo>
                  <a:pt x="1732387" y="732243"/>
                </a:lnTo>
                <a:lnTo>
                  <a:pt x="1000144" y="0"/>
                </a:lnTo>
                <a:lnTo>
                  <a:pt x="769359" y="230783"/>
                </a:lnTo>
                <a:cubicBezTo>
                  <a:pt x="711422" y="288722"/>
                  <a:pt x="711422" y="382656"/>
                  <a:pt x="769360" y="440594"/>
                </a:cubicBezTo>
                <a:lnTo>
                  <a:pt x="1098448" y="769682"/>
                </a:lnTo>
                <a:lnTo>
                  <a:pt x="1055661" y="825639"/>
                </a:lnTo>
                <a:cubicBezTo>
                  <a:pt x="800871" y="1191249"/>
                  <a:pt x="639716" y="1602311"/>
                  <a:pt x="572196" y="2025416"/>
                </a:cubicBezTo>
                <a:lnTo>
                  <a:pt x="564842" y="2083092"/>
                </a:lnTo>
                <a:lnTo>
                  <a:pt x="148358" y="2083092"/>
                </a:lnTo>
                <a:cubicBezTo>
                  <a:pt x="66423" y="2083092"/>
                  <a:pt x="1" y="2149514"/>
                  <a:pt x="0" y="2231450"/>
                </a:cubicBezTo>
                <a:lnTo>
                  <a:pt x="0" y="2824862"/>
                </a:lnTo>
                <a:cubicBezTo>
                  <a:pt x="0" y="2906798"/>
                  <a:pt x="66422" y="2973220"/>
                  <a:pt x="148358" y="2973220"/>
                </a:cubicBezTo>
                <a:lnTo>
                  <a:pt x="579040" y="2973220"/>
                </a:lnTo>
                <a:lnTo>
                  <a:pt x="588927" y="3041736"/>
                </a:lnTo>
                <a:cubicBezTo>
                  <a:pt x="655484" y="3385503"/>
                  <a:pt x="784439" y="3719580"/>
                  <a:pt x="975792" y="4025792"/>
                </a:cubicBezTo>
                <a:lnTo>
                  <a:pt x="1096892" y="4204261"/>
                </a:lnTo>
                <a:lnTo>
                  <a:pt x="769359" y="4531793"/>
                </a:lnTo>
                <a:cubicBezTo>
                  <a:pt x="711422" y="4589730"/>
                  <a:pt x="711422" y="4683666"/>
                  <a:pt x="769359" y="4741603"/>
                </a:cubicBezTo>
                <a:lnTo>
                  <a:pt x="1188966" y="5161209"/>
                </a:lnTo>
                <a:cubicBezTo>
                  <a:pt x="1246903" y="5219147"/>
                  <a:pt x="1340838" y="5219146"/>
                  <a:pt x="1398776" y="5161208"/>
                </a:cubicBezTo>
                <a:lnTo>
                  <a:pt x="1727863" y="4832120"/>
                </a:lnTo>
                <a:lnTo>
                  <a:pt x="1783822" y="4874906"/>
                </a:lnTo>
                <a:cubicBezTo>
                  <a:pt x="2149432" y="5129696"/>
                  <a:pt x="2560493" y="5290851"/>
                  <a:pt x="2983599" y="5358371"/>
                </a:cubicBezTo>
                <a:lnTo>
                  <a:pt x="2999311" y="5360291"/>
                </a:lnTo>
                <a:lnTo>
                  <a:pt x="2999311" y="5824171"/>
                </a:lnTo>
                <a:cubicBezTo>
                  <a:pt x="2999311" y="5906108"/>
                  <a:pt x="3065733" y="5972529"/>
                  <a:pt x="3147669" y="5972529"/>
                </a:cubicBezTo>
                <a:lnTo>
                  <a:pt x="3741082" y="5972529"/>
                </a:lnTo>
                <a:cubicBezTo>
                  <a:pt x="3823018" y="5972529"/>
                  <a:pt x="3889440" y="5906107"/>
                  <a:pt x="3889439" y="5824171"/>
                </a:cubicBezTo>
                <a:lnTo>
                  <a:pt x="3889439" y="5359327"/>
                </a:lnTo>
                <a:lnTo>
                  <a:pt x="4047124" y="5332095"/>
                </a:lnTo>
                <a:cubicBezTo>
                  <a:pt x="4397108" y="5258311"/>
                  <a:pt x="4736123" y="5119504"/>
                  <a:pt x="5044839" y="4915672"/>
                </a:cubicBezTo>
                <a:lnTo>
                  <a:pt x="5159870" y="4831102"/>
                </a:lnTo>
                <a:lnTo>
                  <a:pt x="5489975" y="5161207"/>
                </a:lnTo>
                <a:cubicBezTo>
                  <a:pt x="5547912" y="5219145"/>
                  <a:pt x="5641847" y="5219144"/>
                  <a:pt x="5699784" y="516120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400" y="3007360"/>
            <a:ext cx="1917700" cy="1249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8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01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993989" y="2743200"/>
            <a:ext cx="7529106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0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Introduction to File Handling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760262" y="4471167"/>
            <a:ext cx="3314443" cy="1657221"/>
          </a:xfrm>
          <a:custGeom>
            <a:avLst/>
            <a:gdLst>
              <a:gd name="connsiteX0" fmla="*/ 1804604 w 3609208"/>
              <a:gd name="connsiteY0" fmla="*/ 0 h 1804603"/>
              <a:gd name="connsiteX1" fmla="*/ 3609208 w 3609208"/>
              <a:gd name="connsiteY1" fmla="*/ 1804603 h 1804603"/>
              <a:gd name="connsiteX2" fmla="*/ 0 w 3609208"/>
              <a:gd name="connsiteY2" fmla="*/ 1804603 h 1804603"/>
            </a:gdLst>
            <a:ahLst/>
            <a:cxnLst/>
            <a:rect l="l" t="t" r="r" b="b"/>
            <a:pathLst>
              <a:path w="3609208" h="1804603">
                <a:moveTo>
                  <a:pt x="1804604" y="0"/>
                </a:moveTo>
                <a:lnTo>
                  <a:pt x="3609208" y="1804603"/>
                </a:lnTo>
                <a:lnTo>
                  <a:pt x="0" y="1804603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617483" y="2567574"/>
            <a:ext cx="3600000" cy="11207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Ensure that all file streams are explicitly closed after their operations are complete to prevent resource leaks.</a:t>
            </a:r>
            <a:endParaRPr kumimoji="1" lang="zh-CN" altLang="en-US" sz="2400" dirty="0"/>
          </a:p>
        </p:txBody>
      </p:sp>
      <p:sp>
        <p:nvSpPr>
          <p:cNvPr id="5" name="标题 1"/>
          <p:cNvSpPr txBox="1"/>
          <p:nvPr/>
        </p:nvSpPr>
        <p:spPr>
          <a:xfrm>
            <a:off x="2466571" y="1577786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2700000">
            <a:off x="3101254" y="4003971"/>
            <a:ext cx="632458" cy="632458"/>
          </a:xfrm>
          <a:prstGeom prst="rect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13500000" flipV="1">
            <a:off x="3347640" y="1264580"/>
            <a:ext cx="139686" cy="139686"/>
          </a:xfrm>
          <a:prstGeom prst="rtTriangl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3243168" y="4151509"/>
            <a:ext cx="348630" cy="337382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/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7104597" y="4471167"/>
            <a:ext cx="3314443" cy="1657221"/>
          </a:xfrm>
          <a:custGeom>
            <a:avLst/>
            <a:gdLst>
              <a:gd name="connsiteX0" fmla="*/ 1804604 w 3609208"/>
              <a:gd name="connsiteY0" fmla="*/ 0 h 1804603"/>
              <a:gd name="connsiteX1" fmla="*/ 3609208 w 3609208"/>
              <a:gd name="connsiteY1" fmla="*/ 1804603 h 1804603"/>
              <a:gd name="connsiteX2" fmla="*/ 0 w 3609208"/>
              <a:gd name="connsiteY2" fmla="*/ 1804603 h 1804603"/>
            </a:gdLst>
            <a:ahLst/>
            <a:cxnLst/>
            <a:rect l="l" t="t" r="r" b="b"/>
            <a:pathLst>
              <a:path w="3609208" h="1804603">
                <a:moveTo>
                  <a:pt x="1804604" y="0"/>
                </a:moveTo>
                <a:lnTo>
                  <a:pt x="3609208" y="1804603"/>
                </a:lnTo>
                <a:lnTo>
                  <a:pt x="0" y="1804603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810906" y="1577786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2700000">
            <a:off x="8445589" y="4003971"/>
            <a:ext cx="632458" cy="632458"/>
          </a:xfrm>
          <a:prstGeom prst="rect">
            <a:avLst/>
          </a:prstGeom>
          <a:solidFill>
            <a:schemeClr val="accent1"/>
          </a:solidFill>
          <a:ln w="28575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13500000" flipV="1">
            <a:off x="8691975" y="1264580"/>
            <a:ext cx="139686" cy="139686"/>
          </a:xfrm>
          <a:prstGeom prst="rtTriangl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587503" y="4145885"/>
            <a:ext cx="348630" cy="348630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1617483" y="2232962"/>
            <a:ext cx="3600000" cy="2878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Closing Streams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6961818" y="2567574"/>
            <a:ext cx="3600000" cy="11207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Implement proper garbage collection and reference management techniques to avoid memory leaks and ensure optimal resource utilization.</a:t>
            </a:r>
            <a:endParaRPr kumimoji="1" lang="zh-CN" altLang="en-US" sz="2400" dirty="0"/>
          </a:p>
        </p:txBody>
      </p:sp>
      <p:sp>
        <p:nvSpPr>
          <p:cNvPr id="16" name="标题 1"/>
          <p:cNvSpPr txBox="1"/>
          <p:nvPr/>
        </p:nvSpPr>
        <p:spPr>
          <a:xfrm>
            <a:off x="6961818" y="2232962"/>
            <a:ext cx="3600000" cy="2878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Avoiding Memory Leaks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Resource Management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1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660400" y="1510914"/>
            <a:ext cx="5827853" cy="22670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35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Thank You</a:t>
            </a:r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rcRect r="27236"/>
          <a:stretch>
            <a:fillRect/>
          </a:stretch>
        </p:blipFill>
        <p:spPr>
          <a:xfrm>
            <a:off x="5181600" y="698489"/>
            <a:ext cx="7010400" cy="615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660400" y="1742200"/>
            <a:ext cx="5112000" cy="378000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miter/>
          </a:ln>
          <a:effectLst>
            <a:outerShdw blurRad="317500" dist="127000" dir="2700000" algn="t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942252" y="2090202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128400" y="2250206"/>
            <a:ext cx="4176000" cy="492443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File Handling?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128400" y="2806596"/>
            <a:ext cx="4176000" cy="23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20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 handling refers to the process of performing operations like creating, opening, reading, writing, and closing files in a programming environment.</a:t>
            </a:r>
            <a:endParaRPr kumimoji="1" lang="zh-CN" altLang="en-US" sz="2000" dirty="0"/>
          </a:p>
        </p:txBody>
      </p:sp>
      <p:sp>
        <p:nvSpPr>
          <p:cNvPr id="7" name="标题 1"/>
          <p:cNvSpPr txBox="1"/>
          <p:nvPr/>
        </p:nvSpPr>
        <p:spPr>
          <a:xfrm>
            <a:off x="6406900" y="1742200"/>
            <a:ext cx="5112000" cy="378000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miter/>
          </a:ln>
          <a:effectLst>
            <a:outerShdw blurRad="317500" dist="127000" dir="2700000" algn="t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6688752" y="2090202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6874900" y="2250206"/>
            <a:ext cx="4176000" cy="492443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Importance of File Handling in Java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874900" y="2806596"/>
            <a:ext cx="4176000" cy="23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20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 handling is crucial in Java as it allows developers to persist data, share information, and manage data in applications efficiently and safely.</a:t>
            </a:r>
            <a:endParaRPr kumimoji="1" lang="zh-CN" altLang="en-US" sz="2000" dirty="0"/>
          </a:p>
        </p:txBody>
      </p:sp>
      <p:sp>
        <p:nvSpPr>
          <p:cNvPr id="11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Definition and Importance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5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251598" y="1698676"/>
            <a:ext cx="4103237" cy="3980040"/>
          </a:xfrm>
          <a:custGeom>
            <a:avLst/>
            <a:gdLst>
              <a:gd name="connsiteX0" fmla="*/ 2672080 w 3413760"/>
              <a:gd name="connsiteY0" fmla="*/ 0 h 3792010"/>
              <a:gd name="connsiteX1" fmla="*/ 3086210 w 3413760"/>
              <a:gd name="connsiteY1" fmla="*/ 0 h 3792010"/>
              <a:gd name="connsiteX2" fmla="*/ 3413760 w 3413760"/>
              <a:gd name="connsiteY2" fmla="*/ 327550 h 3792010"/>
              <a:gd name="connsiteX3" fmla="*/ 3413760 w 3413760"/>
              <a:gd name="connsiteY3" fmla="*/ 3464460 h 3792010"/>
              <a:gd name="connsiteX4" fmla="*/ 3086210 w 3413760"/>
              <a:gd name="connsiteY4" fmla="*/ 3792010 h 3792010"/>
              <a:gd name="connsiteX5" fmla="*/ 327550 w 3413760"/>
              <a:gd name="connsiteY5" fmla="*/ 3792010 h 3792010"/>
              <a:gd name="connsiteX6" fmla="*/ 0 w 3413760"/>
              <a:gd name="connsiteY6" fmla="*/ 3464460 h 3792010"/>
              <a:gd name="connsiteX7" fmla="*/ 0 w 3413760"/>
              <a:gd name="connsiteY7" fmla="*/ 327550 h 3792010"/>
              <a:gd name="connsiteX8" fmla="*/ 327550 w 3413760"/>
              <a:gd name="connsiteY8" fmla="*/ 0 h 3792010"/>
              <a:gd name="connsiteX9" fmla="*/ 741680 w 3413760"/>
              <a:gd name="connsiteY9" fmla="*/ 0 h 3792010"/>
              <a:gd name="connsiteX10" fmla="*/ 741680 w 3413760"/>
              <a:gd name="connsiteY10" fmla="*/ 0 h 3792010"/>
              <a:gd name="connsiteX11" fmla="*/ 741680 w 3413760"/>
              <a:gd name="connsiteY11" fmla="*/ 0 h 3792010"/>
              <a:gd name="connsiteX12" fmla="*/ 833120 w 3413760"/>
              <a:gd name="connsiteY12" fmla="*/ 619760 h 3792010"/>
            </a:gdLst>
            <a:ahLst/>
            <a:cxnLst/>
            <a:rect l="l" t="t" r="r" b="b"/>
            <a:pathLst>
              <a:path w="3413760" h="3792010">
                <a:moveTo>
                  <a:pt x="2672080" y="0"/>
                </a:moveTo>
                <a:lnTo>
                  <a:pt x="3086210" y="0"/>
                </a:lnTo>
                <a:cubicBezTo>
                  <a:pt x="3267111" y="0"/>
                  <a:pt x="3413760" y="146649"/>
                  <a:pt x="3413760" y="327550"/>
                </a:cubicBezTo>
                <a:lnTo>
                  <a:pt x="3413760" y="3464460"/>
                </a:lnTo>
                <a:cubicBezTo>
                  <a:pt x="3413760" y="3645361"/>
                  <a:pt x="3267111" y="3792010"/>
                  <a:pt x="3086210" y="3792010"/>
                </a:cubicBezTo>
                <a:lnTo>
                  <a:pt x="327550" y="3792010"/>
                </a:lnTo>
                <a:cubicBezTo>
                  <a:pt x="146649" y="3792010"/>
                  <a:pt x="0" y="3645361"/>
                  <a:pt x="0" y="3464460"/>
                </a:cubicBezTo>
                <a:lnTo>
                  <a:pt x="0" y="327550"/>
                </a:lnTo>
                <a:cubicBezTo>
                  <a:pt x="0" y="146649"/>
                  <a:pt x="146649" y="0"/>
                  <a:pt x="327550" y="0"/>
                </a:cubicBezTo>
                <a:lnTo>
                  <a:pt x="741680" y="0"/>
                </a:lnTo>
              </a:path>
            </a:pathLst>
          </a:custGeom>
          <a:noFill/>
          <a:ln w="127000" cap="rnd">
            <a:solidFill>
              <a:schemeClr val="accent1"/>
            </a:solidFill>
            <a:round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383844" y="1010181"/>
            <a:ext cx="1828800" cy="1412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80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634778" y="2313042"/>
            <a:ext cx="3434944" cy="988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Text Files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634778" y="3453246"/>
            <a:ext cx="3432522" cy="21324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2000" dirty="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Text files contain data in human- readable formats, using characters encoding schemes like ASCII or Unicode.</a:t>
            </a:r>
            <a:endParaRPr kumimoji="1" lang="zh-CN" altLang="en-US" sz="2800" dirty="0"/>
          </a:p>
        </p:txBody>
      </p:sp>
      <p:cxnSp>
        <p:nvCxnSpPr>
          <p:cNvPr id="7" name="标题 1"/>
          <p:cNvCxnSpPr/>
          <p:nvPr/>
        </p:nvCxnSpPr>
        <p:spPr>
          <a:xfrm>
            <a:off x="1731465" y="3307603"/>
            <a:ext cx="3252891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sp>
        <p:nvSpPr>
          <p:cNvPr id="8" name="标题 1"/>
          <p:cNvSpPr txBox="1"/>
          <p:nvPr/>
        </p:nvSpPr>
        <p:spPr>
          <a:xfrm flipV="1">
            <a:off x="3254562" y="3305628"/>
            <a:ext cx="206696" cy="109228"/>
          </a:xfrm>
          <a:prstGeom prst="triangle">
            <a:avLst/>
          </a:pr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6824464" y="1698676"/>
            <a:ext cx="4103237" cy="3980040"/>
          </a:xfrm>
          <a:custGeom>
            <a:avLst/>
            <a:gdLst>
              <a:gd name="connsiteX0" fmla="*/ 2672080 w 3413760"/>
              <a:gd name="connsiteY0" fmla="*/ 0 h 3792010"/>
              <a:gd name="connsiteX1" fmla="*/ 3086210 w 3413760"/>
              <a:gd name="connsiteY1" fmla="*/ 0 h 3792010"/>
              <a:gd name="connsiteX2" fmla="*/ 3413760 w 3413760"/>
              <a:gd name="connsiteY2" fmla="*/ 327550 h 3792010"/>
              <a:gd name="connsiteX3" fmla="*/ 3413760 w 3413760"/>
              <a:gd name="connsiteY3" fmla="*/ 3464460 h 3792010"/>
              <a:gd name="connsiteX4" fmla="*/ 3086210 w 3413760"/>
              <a:gd name="connsiteY4" fmla="*/ 3792010 h 3792010"/>
              <a:gd name="connsiteX5" fmla="*/ 327550 w 3413760"/>
              <a:gd name="connsiteY5" fmla="*/ 3792010 h 3792010"/>
              <a:gd name="connsiteX6" fmla="*/ 0 w 3413760"/>
              <a:gd name="connsiteY6" fmla="*/ 3464460 h 3792010"/>
              <a:gd name="connsiteX7" fmla="*/ 0 w 3413760"/>
              <a:gd name="connsiteY7" fmla="*/ 327550 h 3792010"/>
              <a:gd name="connsiteX8" fmla="*/ 327550 w 3413760"/>
              <a:gd name="connsiteY8" fmla="*/ 0 h 3792010"/>
              <a:gd name="connsiteX9" fmla="*/ 741680 w 3413760"/>
              <a:gd name="connsiteY9" fmla="*/ 0 h 3792010"/>
              <a:gd name="connsiteX10" fmla="*/ 741680 w 3413760"/>
              <a:gd name="connsiteY10" fmla="*/ 0 h 3792010"/>
              <a:gd name="connsiteX11" fmla="*/ 741680 w 3413760"/>
              <a:gd name="connsiteY11" fmla="*/ 0 h 3792010"/>
              <a:gd name="connsiteX12" fmla="*/ 833120 w 3413760"/>
              <a:gd name="connsiteY12" fmla="*/ 619760 h 3792010"/>
            </a:gdLst>
            <a:ahLst/>
            <a:cxnLst/>
            <a:rect l="l" t="t" r="r" b="b"/>
            <a:pathLst>
              <a:path w="3413760" h="3792010">
                <a:moveTo>
                  <a:pt x="2672080" y="0"/>
                </a:moveTo>
                <a:lnTo>
                  <a:pt x="3086210" y="0"/>
                </a:lnTo>
                <a:cubicBezTo>
                  <a:pt x="3267111" y="0"/>
                  <a:pt x="3413760" y="146649"/>
                  <a:pt x="3413760" y="327550"/>
                </a:cubicBezTo>
                <a:lnTo>
                  <a:pt x="3413760" y="3464460"/>
                </a:lnTo>
                <a:cubicBezTo>
                  <a:pt x="3413760" y="3645361"/>
                  <a:pt x="3267111" y="3792010"/>
                  <a:pt x="3086210" y="3792010"/>
                </a:cubicBezTo>
                <a:lnTo>
                  <a:pt x="327550" y="3792010"/>
                </a:lnTo>
                <a:cubicBezTo>
                  <a:pt x="146649" y="3792010"/>
                  <a:pt x="0" y="3645361"/>
                  <a:pt x="0" y="3464460"/>
                </a:cubicBezTo>
                <a:lnTo>
                  <a:pt x="0" y="327550"/>
                </a:lnTo>
                <a:cubicBezTo>
                  <a:pt x="0" y="146649"/>
                  <a:pt x="146649" y="0"/>
                  <a:pt x="327550" y="0"/>
                </a:cubicBezTo>
                <a:lnTo>
                  <a:pt x="741680" y="0"/>
                </a:lnTo>
              </a:path>
            </a:pathLst>
          </a:custGeom>
          <a:noFill/>
          <a:ln w="127000" cap="rnd">
            <a:solidFill>
              <a:schemeClr val="accent2"/>
            </a:solidFill>
            <a:round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974491" y="1010181"/>
            <a:ext cx="1828800" cy="1412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8000">
                <a:ln w="12700">
                  <a:noFill/>
                </a:ln>
                <a:solidFill>
                  <a:srgbClr val="CBD1F2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207644" y="2313042"/>
            <a:ext cx="3434944" cy="9889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Binary Files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7207644" y="3453246"/>
            <a:ext cx="3434956" cy="21324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Binary files store data in binary format, which is not human- readable but efficient for storing various types of complex data</a:t>
            </a:r>
            <a:r>
              <a:rPr kumimoji="1" lang="en-US" altLang="zh-CN" sz="1400" dirty="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.</a:t>
            </a:r>
            <a:endParaRPr kumimoji="1" lang="zh-CN" altLang="en-US" dirty="0"/>
          </a:p>
        </p:txBody>
      </p:sp>
      <p:cxnSp>
        <p:nvCxnSpPr>
          <p:cNvPr id="13" name="标题 1"/>
          <p:cNvCxnSpPr/>
          <p:nvPr/>
        </p:nvCxnSpPr>
        <p:spPr>
          <a:xfrm>
            <a:off x="7304331" y="3307603"/>
            <a:ext cx="3252891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/>
          </a:ln>
        </p:spPr>
      </p:cxnSp>
      <p:sp>
        <p:nvSpPr>
          <p:cNvPr id="14" name="标题 1"/>
          <p:cNvSpPr txBox="1"/>
          <p:nvPr/>
        </p:nvSpPr>
        <p:spPr>
          <a:xfrm flipV="1">
            <a:off x="8827428" y="3305628"/>
            <a:ext cx="206696" cy="109228"/>
          </a:xfrm>
          <a:prstGeom prst="triangle">
            <a:avLst/>
          </a:pr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Types of Files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8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9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-425651" y="1533891"/>
            <a:ext cx="7353672" cy="82296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6200000">
            <a:off x="6564628" y="1974668"/>
            <a:ext cx="3652522" cy="38230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676388" y="3592624"/>
            <a:ext cx="3626033" cy="17972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Key components include </a:t>
            </a:r>
            <a:r>
              <a:rPr kumimoji="1" lang="en-US" altLang="zh-CN" sz="16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FileReader</a:t>
            </a:r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, </a:t>
            </a:r>
            <a:r>
              <a:rPr kumimoji="1" lang="en-US" altLang="zh-CN" sz="16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FileWriter</a:t>
            </a:r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for character streams, </a:t>
            </a:r>
            <a:r>
              <a:rPr kumimoji="1" lang="en-US" altLang="zh-CN" sz="16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FileInputStream</a:t>
            </a:r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, </a:t>
            </a:r>
            <a:r>
              <a:rPr kumimoji="1" lang="en-US" altLang="zh-CN" sz="16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FileOutputStream</a:t>
            </a:r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for byte streams and the </a:t>
            </a:r>
            <a:r>
              <a:rPr kumimoji="1" lang="en-US" altLang="zh-CN" sz="16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Serializable</a:t>
            </a:r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interface for objects persistence.</a:t>
            </a:r>
            <a:endParaRPr kumimoji="1" lang="zh-CN" altLang="en-US" sz="2000" dirty="0"/>
          </a:p>
        </p:txBody>
      </p:sp>
      <p:sp>
        <p:nvSpPr>
          <p:cNvPr id="6" name="标题 1"/>
          <p:cNvSpPr txBox="1"/>
          <p:nvPr/>
        </p:nvSpPr>
        <p:spPr>
          <a:xfrm>
            <a:off x="6676389" y="3165091"/>
            <a:ext cx="34290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Key Interfaces and Classes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8195046" y="2388912"/>
            <a:ext cx="391685" cy="447317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/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38090" tIns="38090" rIns="38090" bIns="3809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1911633" y="3592624"/>
            <a:ext cx="3549367" cy="17921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Java I/O API provides a collection of classes and interfaces for system input and output through data streams, serialization, and the file system.</a:t>
            </a:r>
            <a:endParaRPr kumimoji="1" lang="zh-CN" altLang="en-US" sz="2400" dirty="0"/>
          </a:p>
        </p:txBody>
      </p:sp>
      <p:sp>
        <p:nvSpPr>
          <p:cNvPr id="9" name="标题 1"/>
          <p:cNvSpPr txBox="1"/>
          <p:nvPr/>
        </p:nvSpPr>
        <p:spPr>
          <a:xfrm>
            <a:off x="1911633" y="3165091"/>
            <a:ext cx="35433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spAutoFit/>
          </a:bodyPr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Overview of Java I/O Classes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3471226" y="2388912"/>
            <a:ext cx="430180" cy="447317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ahLst/>
            <a:cxnLst/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38090" tIns="38090" rIns="38090" bIns="38090" rtlCol="0" anchor="ctr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Java I/O API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15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765992" y="2821522"/>
            <a:ext cx="1915160" cy="1784642"/>
          </a:xfrm>
          <a:prstGeom prst="roundRect">
            <a:avLst>
              <a:gd name="adj" fmla="val 11815"/>
            </a:avLst>
          </a:prstGeom>
          <a:noFill/>
          <a:ln w="28575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60400" y="2739879"/>
            <a:ext cx="1915160" cy="1784642"/>
          </a:xfrm>
          <a:prstGeom prst="roundRect">
            <a:avLst>
              <a:gd name="adj" fmla="val 126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2700000">
            <a:off x="8553614" y="449670"/>
            <a:ext cx="5930568" cy="5972529"/>
          </a:xfrm>
          <a:custGeom>
            <a:avLst/>
            <a:gdLst>
              <a:gd name="connsiteX0" fmla="*/ 3149424 w 5930568"/>
              <a:gd name="connsiteY0" fmla="*/ 4918236 h 5972529"/>
              <a:gd name="connsiteX1" fmla="*/ 2976075 w 5930568"/>
              <a:gd name="connsiteY1" fmla="*/ 4893221 h 5972529"/>
              <a:gd name="connsiteX2" fmla="*/ 1710610 w 5930568"/>
              <a:gd name="connsiteY2" fmla="*/ 4219957 h 5972529"/>
              <a:gd name="connsiteX3" fmla="*/ 1037346 w 5930568"/>
              <a:gd name="connsiteY3" fmla="*/ 2954493 h 5972529"/>
              <a:gd name="connsiteX4" fmla="*/ 1013692 w 5930568"/>
              <a:gd name="connsiteY4" fmla="*/ 2790566 h 5972529"/>
              <a:gd name="connsiteX5" fmla="*/ 1826305 w 5930568"/>
              <a:gd name="connsiteY5" fmla="*/ 2790564 h 5972529"/>
              <a:gd name="connsiteX6" fmla="*/ 1827770 w 5930568"/>
              <a:gd name="connsiteY6" fmla="*/ 2800712 h 5972529"/>
              <a:gd name="connsiteX7" fmla="*/ 2279946 w 5930568"/>
              <a:gd name="connsiteY7" fmla="*/ 3650622 h 5972529"/>
              <a:gd name="connsiteX8" fmla="*/ 3129857 w 5930568"/>
              <a:gd name="connsiteY8" fmla="*/ 4102798 h 5972529"/>
              <a:gd name="connsiteX9" fmla="*/ 3149424 w 5930568"/>
              <a:gd name="connsiteY9" fmla="*/ 4105623 h 5972529"/>
              <a:gd name="connsiteX10" fmla="*/ 5930568 w 5930568"/>
              <a:gd name="connsiteY10" fmla="*/ 4930424 h 5972529"/>
              <a:gd name="connsiteX11" fmla="*/ 5198324 w 5930568"/>
              <a:gd name="connsiteY11" fmla="*/ 4198180 h 5972529"/>
              <a:gd name="connsiteX12" fmla="*/ 5178139 w 5930568"/>
              <a:gd name="connsiteY12" fmla="*/ 4219956 h 5972529"/>
              <a:gd name="connsiteX13" fmla="*/ 3679397 w 5930568"/>
              <a:gd name="connsiteY13" fmla="*/ 4926883 h 5972529"/>
              <a:gd name="connsiteX14" fmla="*/ 3641671 w 5930568"/>
              <a:gd name="connsiteY14" fmla="*/ 4928684 h 5972529"/>
              <a:gd name="connsiteX15" fmla="*/ 3641671 w 5930568"/>
              <a:gd name="connsiteY15" fmla="*/ 4119714 h 5972529"/>
              <a:gd name="connsiteX16" fmla="*/ 3758895 w 5930568"/>
              <a:gd name="connsiteY16" fmla="*/ 4102798 h 5972529"/>
              <a:gd name="connsiteX17" fmla="*/ 4608804 w 5930568"/>
              <a:gd name="connsiteY17" fmla="*/ 3650622 h 5972529"/>
              <a:gd name="connsiteX18" fmla="*/ 4628990 w 5930568"/>
              <a:gd name="connsiteY18" fmla="*/ 3628846 h 5972529"/>
              <a:gd name="connsiteX19" fmla="*/ 4252173 w 5930568"/>
              <a:gd name="connsiteY19" fmla="*/ 3252029 h 5972529"/>
              <a:gd name="connsiteX20" fmla="*/ 4232252 w 5930568"/>
              <a:gd name="connsiteY20" fmla="*/ 3274069 h 5972529"/>
              <a:gd name="connsiteX21" fmla="*/ 2656500 w 5930568"/>
              <a:gd name="connsiteY21" fmla="*/ 3274068 h 5972529"/>
              <a:gd name="connsiteX22" fmla="*/ 2656499 w 5930568"/>
              <a:gd name="connsiteY22" fmla="*/ 1698317 h 5972529"/>
              <a:gd name="connsiteX23" fmla="*/ 2678539 w 5930568"/>
              <a:gd name="connsiteY23" fmla="*/ 1678395 h 5972529"/>
              <a:gd name="connsiteX24" fmla="*/ 2301722 w 5930568"/>
              <a:gd name="connsiteY24" fmla="*/ 1301578 h 5972529"/>
              <a:gd name="connsiteX25" fmla="*/ 2279946 w 5930568"/>
              <a:gd name="connsiteY25" fmla="*/ 1321764 h 5972529"/>
              <a:gd name="connsiteX26" fmla="*/ 1827769 w 5930568"/>
              <a:gd name="connsiteY26" fmla="*/ 2171673 h 5972529"/>
              <a:gd name="connsiteX27" fmla="*/ 1813923 w 5930568"/>
              <a:gd name="connsiteY27" fmla="*/ 2267625 h 5972529"/>
              <a:gd name="connsiteX28" fmla="*/ 1002899 w 5930568"/>
              <a:gd name="connsiteY28" fmla="*/ 2267626 h 5972529"/>
              <a:gd name="connsiteX29" fmla="*/ 1003685 w 5930568"/>
              <a:gd name="connsiteY29" fmla="*/ 2251172 h 5972529"/>
              <a:gd name="connsiteX30" fmla="*/ 1710611 w 5930568"/>
              <a:gd name="connsiteY30" fmla="*/ 752429 h 5972529"/>
              <a:gd name="connsiteX31" fmla="*/ 1732387 w 5930568"/>
              <a:gd name="connsiteY31" fmla="*/ 732243 h 5972529"/>
              <a:gd name="connsiteX32" fmla="*/ 1000144 w 5930568"/>
              <a:gd name="connsiteY32" fmla="*/ 0 h 5972529"/>
              <a:gd name="connsiteX33" fmla="*/ 769359 w 5930568"/>
              <a:gd name="connsiteY33" fmla="*/ 230783 h 5972529"/>
              <a:gd name="connsiteX34" fmla="*/ 769360 w 5930568"/>
              <a:gd name="connsiteY34" fmla="*/ 440594 h 5972529"/>
              <a:gd name="connsiteX35" fmla="*/ 1098448 w 5930568"/>
              <a:gd name="connsiteY35" fmla="*/ 769682 h 5972529"/>
              <a:gd name="connsiteX36" fmla="*/ 1055661 w 5930568"/>
              <a:gd name="connsiteY36" fmla="*/ 825639 h 5972529"/>
              <a:gd name="connsiteX37" fmla="*/ 572196 w 5930568"/>
              <a:gd name="connsiteY37" fmla="*/ 2025416 h 5972529"/>
              <a:gd name="connsiteX38" fmla="*/ 564842 w 5930568"/>
              <a:gd name="connsiteY38" fmla="*/ 2083092 h 5972529"/>
              <a:gd name="connsiteX39" fmla="*/ 148358 w 5930568"/>
              <a:gd name="connsiteY39" fmla="*/ 2083092 h 5972529"/>
              <a:gd name="connsiteX40" fmla="*/ 0 w 5930568"/>
              <a:gd name="connsiteY40" fmla="*/ 2231450 h 5972529"/>
              <a:gd name="connsiteX41" fmla="*/ 0 w 5930568"/>
              <a:gd name="connsiteY41" fmla="*/ 2824862 h 5972529"/>
              <a:gd name="connsiteX42" fmla="*/ 148358 w 5930568"/>
              <a:gd name="connsiteY42" fmla="*/ 2973220 h 5972529"/>
              <a:gd name="connsiteX43" fmla="*/ 579040 w 5930568"/>
              <a:gd name="connsiteY43" fmla="*/ 2973220 h 5972529"/>
              <a:gd name="connsiteX44" fmla="*/ 588927 w 5930568"/>
              <a:gd name="connsiteY44" fmla="*/ 3041736 h 5972529"/>
              <a:gd name="connsiteX45" fmla="*/ 975792 w 5930568"/>
              <a:gd name="connsiteY45" fmla="*/ 4025792 h 5972529"/>
              <a:gd name="connsiteX46" fmla="*/ 1096892 w 5930568"/>
              <a:gd name="connsiteY46" fmla="*/ 4204261 h 5972529"/>
              <a:gd name="connsiteX47" fmla="*/ 769359 w 5930568"/>
              <a:gd name="connsiteY47" fmla="*/ 4531793 h 5972529"/>
              <a:gd name="connsiteX48" fmla="*/ 769359 w 5930568"/>
              <a:gd name="connsiteY48" fmla="*/ 4741603 h 5972529"/>
              <a:gd name="connsiteX49" fmla="*/ 1188966 w 5930568"/>
              <a:gd name="connsiteY49" fmla="*/ 5161209 h 5972529"/>
              <a:gd name="connsiteX50" fmla="*/ 1398776 w 5930568"/>
              <a:gd name="connsiteY50" fmla="*/ 5161208 h 5972529"/>
              <a:gd name="connsiteX51" fmla="*/ 1727863 w 5930568"/>
              <a:gd name="connsiteY51" fmla="*/ 4832120 h 5972529"/>
              <a:gd name="connsiteX52" fmla="*/ 1783822 w 5930568"/>
              <a:gd name="connsiteY52" fmla="*/ 4874906 h 5972529"/>
              <a:gd name="connsiteX53" fmla="*/ 2983599 w 5930568"/>
              <a:gd name="connsiteY53" fmla="*/ 5358371 h 5972529"/>
              <a:gd name="connsiteX54" fmla="*/ 2999311 w 5930568"/>
              <a:gd name="connsiteY54" fmla="*/ 5360291 h 5972529"/>
              <a:gd name="connsiteX55" fmla="*/ 2999311 w 5930568"/>
              <a:gd name="connsiteY55" fmla="*/ 5824171 h 5972529"/>
              <a:gd name="connsiteX56" fmla="*/ 3147669 w 5930568"/>
              <a:gd name="connsiteY56" fmla="*/ 5972529 h 5972529"/>
              <a:gd name="connsiteX57" fmla="*/ 3741082 w 5930568"/>
              <a:gd name="connsiteY57" fmla="*/ 5972529 h 5972529"/>
              <a:gd name="connsiteX58" fmla="*/ 3889439 w 5930568"/>
              <a:gd name="connsiteY58" fmla="*/ 5824171 h 5972529"/>
              <a:gd name="connsiteX59" fmla="*/ 3889439 w 5930568"/>
              <a:gd name="connsiteY59" fmla="*/ 5359327 h 5972529"/>
              <a:gd name="connsiteX60" fmla="*/ 4047124 w 5930568"/>
              <a:gd name="connsiteY60" fmla="*/ 5332095 h 5972529"/>
              <a:gd name="connsiteX61" fmla="*/ 5044839 w 5930568"/>
              <a:gd name="connsiteY61" fmla="*/ 4915672 h 5972529"/>
              <a:gd name="connsiteX62" fmla="*/ 5159870 w 5930568"/>
              <a:gd name="connsiteY62" fmla="*/ 4831102 h 5972529"/>
              <a:gd name="connsiteX63" fmla="*/ 5489975 w 5930568"/>
              <a:gd name="connsiteY63" fmla="*/ 5161207 h 5972529"/>
              <a:gd name="connsiteX64" fmla="*/ 5699784 w 5930568"/>
              <a:gd name="connsiteY64" fmla="*/ 5161207 h 5972529"/>
            </a:gdLst>
            <a:ahLst/>
            <a:cxnLst/>
            <a:rect l="l" t="t" r="r" b="b"/>
            <a:pathLst>
              <a:path w="5930568" h="5972529">
                <a:moveTo>
                  <a:pt x="3149424" y="4918236"/>
                </a:moveTo>
                <a:lnTo>
                  <a:pt x="2976075" y="4893221"/>
                </a:lnTo>
                <a:cubicBezTo>
                  <a:pt x="2512422" y="4803452"/>
                  <a:pt x="2069685" y="4579032"/>
                  <a:pt x="1710610" y="4219957"/>
                </a:cubicBezTo>
                <a:cubicBezTo>
                  <a:pt x="1351536" y="3860882"/>
                  <a:pt x="1127116" y="3418146"/>
                  <a:pt x="1037346" y="2954493"/>
                </a:cubicBezTo>
                <a:lnTo>
                  <a:pt x="1013692" y="2790566"/>
                </a:lnTo>
                <a:lnTo>
                  <a:pt x="1826305" y="2790564"/>
                </a:lnTo>
                <a:lnTo>
                  <a:pt x="1827770" y="2800712"/>
                </a:lnTo>
                <a:cubicBezTo>
                  <a:pt x="1888060" y="3112110"/>
                  <a:pt x="2038785" y="3409460"/>
                  <a:pt x="2279946" y="3650622"/>
                </a:cubicBezTo>
                <a:cubicBezTo>
                  <a:pt x="2521108" y="3891783"/>
                  <a:pt x="2818458" y="4042509"/>
                  <a:pt x="3129857" y="4102798"/>
                </a:cubicBezTo>
                <a:lnTo>
                  <a:pt x="3149424" y="4105623"/>
                </a:lnTo>
                <a:close/>
                <a:moveTo>
                  <a:pt x="5930568" y="4930424"/>
                </a:moveTo>
                <a:lnTo>
                  <a:pt x="5198324" y="4198180"/>
                </a:lnTo>
                <a:lnTo>
                  <a:pt x="5178139" y="4219956"/>
                </a:lnTo>
                <a:cubicBezTo>
                  <a:pt x="4759219" y="4638876"/>
                  <a:pt x="4226425" y="4874518"/>
                  <a:pt x="3679397" y="4926883"/>
                </a:cubicBezTo>
                <a:lnTo>
                  <a:pt x="3641671" y="4928684"/>
                </a:lnTo>
                <a:lnTo>
                  <a:pt x="3641671" y="4119714"/>
                </a:lnTo>
                <a:lnTo>
                  <a:pt x="3758895" y="4102798"/>
                </a:lnTo>
                <a:cubicBezTo>
                  <a:pt x="4070293" y="4042509"/>
                  <a:pt x="4367644" y="3891783"/>
                  <a:pt x="4608804" y="3650622"/>
                </a:cubicBezTo>
                <a:lnTo>
                  <a:pt x="4628990" y="3628846"/>
                </a:lnTo>
                <a:lnTo>
                  <a:pt x="4252173" y="3252029"/>
                </a:lnTo>
                <a:lnTo>
                  <a:pt x="4232252" y="3274069"/>
                </a:lnTo>
                <a:cubicBezTo>
                  <a:pt x="3797120" y="3709200"/>
                  <a:pt x="3091632" y="3709201"/>
                  <a:pt x="2656500" y="3274068"/>
                </a:cubicBezTo>
                <a:cubicBezTo>
                  <a:pt x="2221368" y="2838936"/>
                  <a:pt x="2221368" y="2133448"/>
                  <a:pt x="2656499" y="1698317"/>
                </a:cubicBezTo>
                <a:lnTo>
                  <a:pt x="2678539" y="1678395"/>
                </a:lnTo>
                <a:lnTo>
                  <a:pt x="2301722" y="1301578"/>
                </a:lnTo>
                <a:lnTo>
                  <a:pt x="2279946" y="1321764"/>
                </a:lnTo>
                <a:cubicBezTo>
                  <a:pt x="2038786" y="1562924"/>
                  <a:pt x="1888059" y="1860276"/>
                  <a:pt x="1827769" y="2171673"/>
                </a:cubicBezTo>
                <a:lnTo>
                  <a:pt x="1813923" y="2267625"/>
                </a:lnTo>
                <a:lnTo>
                  <a:pt x="1002899" y="2267626"/>
                </a:lnTo>
                <a:lnTo>
                  <a:pt x="1003685" y="2251172"/>
                </a:lnTo>
                <a:cubicBezTo>
                  <a:pt x="1056050" y="1704142"/>
                  <a:pt x="1291692" y="1171349"/>
                  <a:pt x="1710611" y="752429"/>
                </a:cubicBezTo>
                <a:lnTo>
                  <a:pt x="1732387" y="732243"/>
                </a:lnTo>
                <a:lnTo>
                  <a:pt x="1000144" y="0"/>
                </a:lnTo>
                <a:lnTo>
                  <a:pt x="769359" y="230783"/>
                </a:lnTo>
                <a:cubicBezTo>
                  <a:pt x="711422" y="288722"/>
                  <a:pt x="711422" y="382656"/>
                  <a:pt x="769360" y="440594"/>
                </a:cubicBezTo>
                <a:lnTo>
                  <a:pt x="1098448" y="769682"/>
                </a:lnTo>
                <a:lnTo>
                  <a:pt x="1055661" y="825639"/>
                </a:lnTo>
                <a:cubicBezTo>
                  <a:pt x="800871" y="1191249"/>
                  <a:pt x="639716" y="1602311"/>
                  <a:pt x="572196" y="2025416"/>
                </a:cubicBezTo>
                <a:lnTo>
                  <a:pt x="564842" y="2083092"/>
                </a:lnTo>
                <a:lnTo>
                  <a:pt x="148358" y="2083092"/>
                </a:lnTo>
                <a:cubicBezTo>
                  <a:pt x="66423" y="2083092"/>
                  <a:pt x="1" y="2149514"/>
                  <a:pt x="0" y="2231450"/>
                </a:cubicBezTo>
                <a:lnTo>
                  <a:pt x="0" y="2824862"/>
                </a:lnTo>
                <a:cubicBezTo>
                  <a:pt x="0" y="2906798"/>
                  <a:pt x="66422" y="2973220"/>
                  <a:pt x="148358" y="2973220"/>
                </a:cubicBezTo>
                <a:lnTo>
                  <a:pt x="579040" y="2973220"/>
                </a:lnTo>
                <a:lnTo>
                  <a:pt x="588927" y="3041736"/>
                </a:lnTo>
                <a:cubicBezTo>
                  <a:pt x="655484" y="3385503"/>
                  <a:pt x="784439" y="3719580"/>
                  <a:pt x="975792" y="4025792"/>
                </a:cubicBezTo>
                <a:lnTo>
                  <a:pt x="1096892" y="4204261"/>
                </a:lnTo>
                <a:lnTo>
                  <a:pt x="769359" y="4531793"/>
                </a:lnTo>
                <a:cubicBezTo>
                  <a:pt x="711422" y="4589730"/>
                  <a:pt x="711422" y="4683666"/>
                  <a:pt x="769359" y="4741603"/>
                </a:cubicBezTo>
                <a:lnTo>
                  <a:pt x="1188966" y="5161209"/>
                </a:lnTo>
                <a:cubicBezTo>
                  <a:pt x="1246903" y="5219147"/>
                  <a:pt x="1340838" y="5219146"/>
                  <a:pt x="1398776" y="5161208"/>
                </a:cubicBezTo>
                <a:lnTo>
                  <a:pt x="1727863" y="4832120"/>
                </a:lnTo>
                <a:lnTo>
                  <a:pt x="1783822" y="4874906"/>
                </a:lnTo>
                <a:cubicBezTo>
                  <a:pt x="2149432" y="5129696"/>
                  <a:pt x="2560493" y="5290851"/>
                  <a:pt x="2983599" y="5358371"/>
                </a:cubicBezTo>
                <a:lnTo>
                  <a:pt x="2999311" y="5360291"/>
                </a:lnTo>
                <a:lnTo>
                  <a:pt x="2999311" y="5824171"/>
                </a:lnTo>
                <a:cubicBezTo>
                  <a:pt x="2999311" y="5906108"/>
                  <a:pt x="3065733" y="5972529"/>
                  <a:pt x="3147669" y="5972529"/>
                </a:cubicBezTo>
                <a:lnTo>
                  <a:pt x="3741082" y="5972529"/>
                </a:lnTo>
                <a:cubicBezTo>
                  <a:pt x="3823018" y="5972529"/>
                  <a:pt x="3889440" y="5906107"/>
                  <a:pt x="3889439" y="5824171"/>
                </a:cubicBezTo>
                <a:lnTo>
                  <a:pt x="3889439" y="5359327"/>
                </a:lnTo>
                <a:lnTo>
                  <a:pt x="4047124" y="5332095"/>
                </a:lnTo>
                <a:cubicBezTo>
                  <a:pt x="4397108" y="5258311"/>
                  <a:pt x="4736123" y="5119504"/>
                  <a:pt x="5044839" y="4915672"/>
                </a:cubicBezTo>
                <a:lnTo>
                  <a:pt x="5159870" y="4831102"/>
                </a:lnTo>
                <a:lnTo>
                  <a:pt x="5489975" y="5161207"/>
                </a:lnTo>
                <a:cubicBezTo>
                  <a:pt x="5547912" y="5219145"/>
                  <a:pt x="5641847" y="5219144"/>
                  <a:pt x="5699784" y="516120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400" y="3007360"/>
            <a:ext cx="1917700" cy="1249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8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02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993989" y="2743200"/>
            <a:ext cx="5565811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 Handling Basics</a:t>
            </a:r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7306640" flipH="1">
            <a:off x="5393387" y="4850247"/>
            <a:ext cx="356980" cy="5682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4293360">
            <a:off x="867573" y="4850246"/>
            <a:ext cx="356980" cy="56825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015390" y="1691640"/>
            <a:ext cx="4587161" cy="4124357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720062" y="5049184"/>
            <a:ext cx="5177818" cy="838515"/>
          </a:xfrm>
          <a:custGeom>
            <a:avLst/>
            <a:gdLst>
              <a:gd name="connsiteX0" fmla="*/ 0 w 4226504"/>
              <a:gd name="connsiteY0" fmla="*/ 0 h 1151328"/>
              <a:gd name="connsiteX1" fmla="*/ 49676 w 4226504"/>
              <a:gd name="connsiteY1" fmla="*/ 14539 h 1151328"/>
              <a:gd name="connsiteX2" fmla="*/ 2119602 w 4226504"/>
              <a:gd name="connsiteY2" fmla="*/ 210229 h 1151328"/>
              <a:gd name="connsiteX3" fmla="*/ 4189528 w 4226504"/>
              <a:gd name="connsiteY3" fmla="*/ 14539 h 1151328"/>
              <a:gd name="connsiteX4" fmla="*/ 4226504 w 4226504"/>
              <a:gd name="connsiteY4" fmla="*/ 3717 h 1151328"/>
              <a:gd name="connsiteX5" fmla="*/ 4226504 w 4226504"/>
              <a:gd name="connsiteY5" fmla="*/ 1100830 h 1151328"/>
              <a:gd name="connsiteX6" fmla="*/ 4176006 w 4226504"/>
              <a:gd name="connsiteY6" fmla="*/ 1151328 h 1151328"/>
              <a:gd name="connsiteX7" fmla="*/ 50498 w 4226504"/>
              <a:gd name="connsiteY7" fmla="*/ 1151328 h 1151328"/>
              <a:gd name="connsiteX8" fmla="*/ 0 w 4226504"/>
              <a:gd name="connsiteY8" fmla="*/ 1100830 h 1151328"/>
              <a:gd name="connsiteX9" fmla="*/ 0 w 4226504"/>
              <a:gd name="connsiteY9" fmla="*/ 0 h 1151328"/>
            </a:gdLst>
            <a:ahLst/>
            <a:cxnLst/>
            <a:rect l="l" t="t" r="r" b="b"/>
            <a:pathLst>
              <a:path w="4226504" h="1151328">
                <a:moveTo>
                  <a:pt x="0" y="0"/>
                </a:moveTo>
                <a:lnTo>
                  <a:pt x="49676" y="14539"/>
                </a:lnTo>
                <a:cubicBezTo>
                  <a:pt x="498270" y="132605"/>
                  <a:pt x="1257953" y="210229"/>
                  <a:pt x="2119602" y="210229"/>
                </a:cubicBezTo>
                <a:cubicBezTo>
                  <a:pt x="2981251" y="210229"/>
                  <a:pt x="3740935" y="132605"/>
                  <a:pt x="4189528" y="14539"/>
                </a:cubicBezTo>
                <a:lnTo>
                  <a:pt x="4226504" y="3717"/>
                </a:lnTo>
                <a:lnTo>
                  <a:pt x="4226504" y="1100830"/>
                </a:lnTo>
                <a:cubicBezTo>
                  <a:pt x="4226504" y="1128719"/>
                  <a:pt x="4203895" y="1151328"/>
                  <a:pt x="4176006" y="1151328"/>
                </a:cubicBezTo>
                <a:lnTo>
                  <a:pt x="50498" y="1151328"/>
                </a:lnTo>
                <a:cubicBezTo>
                  <a:pt x="22609" y="1151328"/>
                  <a:pt x="0" y="1128719"/>
                  <a:pt x="0" y="110083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232073" y="2578132"/>
            <a:ext cx="4153794" cy="2111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20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Constructors initialize File objects, allowing us to create new instances that represent files or directories in the </a:t>
            </a:r>
            <a:r>
              <a:rPr kumimoji="1" lang="en-US" altLang="zh-CN" sz="2000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filesystem</a:t>
            </a:r>
            <a:r>
              <a:rPr kumimoji="1" lang="en-US" altLang="zh-CN" sz="20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.</a:t>
            </a:r>
            <a:endParaRPr kumimoji="1" lang="zh-CN" altLang="en-US" sz="2800" dirty="0"/>
          </a:p>
        </p:txBody>
      </p:sp>
      <p:sp>
        <p:nvSpPr>
          <p:cNvPr id="8" name="标题 1"/>
          <p:cNvSpPr txBox="1"/>
          <p:nvPr/>
        </p:nvSpPr>
        <p:spPr>
          <a:xfrm>
            <a:off x="3030960" y="2393413"/>
            <a:ext cx="556020" cy="332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2929227" y="4809825"/>
            <a:ext cx="759490" cy="759489"/>
          </a:xfrm>
          <a:prstGeom prst="ellipse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3041845" y="4930356"/>
            <a:ext cx="534254" cy="5184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17306640" flipH="1">
            <a:off x="11014407" y="4850247"/>
            <a:ext cx="356980" cy="5682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4293360">
            <a:off x="6488593" y="4850246"/>
            <a:ext cx="356980" cy="56825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6636410" y="1691640"/>
            <a:ext cx="4587161" cy="4124357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6341082" y="5049184"/>
            <a:ext cx="5177818" cy="838515"/>
          </a:xfrm>
          <a:custGeom>
            <a:avLst/>
            <a:gdLst>
              <a:gd name="connsiteX0" fmla="*/ 0 w 4226504"/>
              <a:gd name="connsiteY0" fmla="*/ 0 h 1151328"/>
              <a:gd name="connsiteX1" fmla="*/ 49676 w 4226504"/>
              <a:gd name="connsiteY1" fmla="*/ 14539 h 1151328"/>
              <a:gd name="connsiteX2" fmla="*/ 2119602 w 4226504"/>
              <a:gd name="connsiteY2" fmla="*/ 210229 h 1151328"/>
              <a:gd name="connsiteX3" fmla="*/ 4189528 w 4226504"/>
              <a:gd name="connsiteY3" fmla="*/ 14539 h 1151328"/>
              <a:gd name="connsiteX4" fmla="*/ 4226504 w 4226504"/>
              <a:gd name="connsiteY4" fmla="*/ 3717 h 1151328"/>
              <a:gd name="connsiteX5" fmla="*/ 4226504 w 4226504"/>
              <a:gd name="connsiteY5" fmla="*/ 1100830 h 1151328"/>
              <a:gd name="connsiteX6" fmla="*/ 4176006 w 4226504"/>
              <a:gd name="connsiteY6" fmla="*/ 1151328 h 1151328"/>
              <a:gd name="connsiteX7" fmla="*/ 50498 w 4226504"/>
              <a:gd name="connsiteY7" fmla="*/ 1151328 h 1151328"/>
              <a:gd name="connsiteX8" fmla="*/ 0 w 4226504"/>
              <a:gd name="connsiteY8" fmla="*/ 1100830 h 1151328"/>
              <a:gd name="connsiteX9" fmla="*/ 0 w 4226504"/>
              <a:gd name="connsiteY9" fmla="*/ 0 h 1151328"/>
            </a:gdLst>
            <a:ahLst/>
            <a:cxnLst/>
            <a:rect l="l" t="t" r="r" b="b"/>
            <a:pathLst>
              <a:path w="4226504" h="1151328">
                <a:moveTo>
                  <a:pt x="0" y="0"/>
                </a:moveTo>
                <a:lnTo>
                  <a:pt x="49676" y="14539"/>
                </a:lnTo>
                <a:cubicBezTo>
                  <a:pt x="498270" y="132605"/>
                  <a:pt x="1257953" y="210229"/>
                  <a:pt x="2119602" y="210229"/>
                </a:cubicBezTo>
                <a:cubicBezTo>
                  <a:pt x="2981251" y="210229"/>
                  <a:pt x="3740935" y="132605"/>
                  <a:pt x="4189528" y="14539"/>
                </a:cubicBezTo>
                <a:lnTo>
                  <a:pt x="4226504" y="3717"/>
                </a:lnTo>
                <a:lnTo>
                  <a:pt x="4226504" y="1100830"/>
                </a:lnTo>
                <a:cubicBezTo>
                  <a:pt x="4226504" y="1128719"/>
                  <a:pt x="4203895" y="1151328"/>
                  <a:pt x="4176006" y="1151328"/>
                </a:cubicBezTo>
                <a:lnTo>
                  <a:pt x="50498" y="1151328"/>
                </a:lnTo>
                <a:cubicBezTo>
                  <a:pt x="22609" y="1151328"/>
                  <a:pt x="0" y="1128719"/>
                  <a:pt x="0" y="110083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6853093" y="2578132"/>
            <a:ext cx="4153794" cy="2111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2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Common methods in the File class include operations like creating, deleting, and checking properties of files and directories</a:t>
            </a:r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.</a:t>
            </a:r>
            <a:endParaRPr kumimoji="1" lang="zh-CN" altLang="en-US" dirty="0"/>
          </a:p>
        </p:txBody>
      </p:sp>
      <p:sp>
        <p:nvSpPr>
          <p:cNvPr id="16" name="标题 1"/>
          <p:cNvSpPr txBox="1"/>
          <p:nvPr/>
        </p:nvSpPr>
        <p:spPr>
          <a:xfrm>
            <a:off x="8651980" y="2393413"/>
            <a:ext cx="556020" cy="332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8550247" y="4809825"/>
            <a:ext cx="759490" cy="759489"/>
          </a:xfrm>
          <a:prstGeom prst="ellipse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8662865" y="4930356"/>
            <a:ext cx="534254" cy="5184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3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2372829" y="1711271"/>
            <a:ext cx="1872282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Constructors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7993849" y="1711271"/>
            <a:ext cx="1872282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483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Common Methods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 Class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4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5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/>
          </a:blip>
          <a:srcRect l="18160" r="18160"/>
          <a:stretch>
            <a:fillRect/>
          </a:stretch>
        </p:blipFill>
        <p:spPr>
          <a:xfrm>
            <a:off x="628317" y="4040329"/>
            <a:ext cx="1328502" cy="1390626"/>
          </a:xfrm>
          <a:custGeom>
            <a:avLst/>
            <a:gdLst/>
            <a:ahLst/>
            <a:cxnLst/>
            <a:rect l="l" t="t" r="r" b="b"/>
            <a:pathLst>
              <a:path w="1328502" h="1390626">
                <a:moveTo>
                  <a:pt x="0" y="0"/>
                </a:moveTo>
                <a:lnTo>
                  <a:pt x="1328502" y="0"/>
                </a:lnTo>
                <a:lnTo>
                  <a:pt x="1328502" y="1390626"/>
                </a:lnTo>
                <a:lnTo>
                  <a:pt x="0" y="139062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 l="18160" r="18160"/>
          <a:stretch>
            <a:fillRect/>
          </a:stretch>
        </p:blipFill>
        <p:spPr>
          <a:xfrm>
            <a:off x="628317" y="1685758"/>
            <a:ext cx="1328502" cy="1390626"/>
          </a:xfrm>
          <a:custGeom>
            <a:avLst/>
            <a:gdLst/>
            <a:ahLst/>
            <a:cxnLst/>
            <a:rect l="l" t="t" r="r" b="b"/>
            <a:pathLst>
              <a:path w="1328502" h="1390626">
                <a:moveTo>
                  <a:pt x="0" y="0"/>
                </a:moveTo>
                <a:lnTo>
                  <a:pt x="1328502" y="0"/>
                </a:lnTo>
                <a:lnTo>
                  <a:pt x="1328502" y="1390626"/>
                </a:lnTo>
                <a:lnTo>
                  <a:pt x="0" y="139062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2742046" y="2216244"/>
            <a:ext cx="3271736" cy="130995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Checking read and write permissions ensures the program can access and modify files as needed, maintaining security.</a:t>
            </a:r>
            <a:endParaRPr kumimoji="1" lang="zh-CN" altLang="en-US" sz="2400" dirty="0"/>
          </a:p>
        </p:txBody>
      </p:sp>
      <p:sp>
        <p:nvSpPr>
          <p:cNvPr id="6" name="标题 1"/>
          <p:cNvSpPr txBox="1"/>
          <p:nvPr/>
        </p:nvSpPr>
        <p:spPr>
          <a:xfrm>
            <a:off x="2742046" y="1493254"/>
            <a:ext cx="3271735" cy="66162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Checking Read and Write Permissions</a:t>
            </a:r>
            <a:endParaRPr kumimoji="1"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1628989" y="1894621"/>
            <a:ext cx="1006332" cy="972899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1953977" y="2202893"/>
            <a:ext cx="356356" cy="356356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2742046" y="4570816"/>
            <a:ext cx="3271736" cy="130995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Creating or deleting files involves using specific methods to manage the file system's structure and keep it organized.</a:t>
            </a:r>
            <a:endParaRPr kumimoji="1" lang="zh-CN" altLang="en-US" sz="2400" dirty="0"/>
          </a:p>
        </p:txBody>
      </p:sp>
      <p:sp>
        <p:nvSpPr>
          <p:cNvPr id="10" name="标题 1"/>
          <p:cNvSpPr txBox="1"/>
          <p:nvPr/>
        </p:nvSpPr>
        <p:spPr>
          <a:xfrm>
            <a:off x="2742046" y="4249192"/>
            <a:ext cx="3271735" cy="26025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Creating/Deleting Files</a:t>
            </a:r>
            <a:endParaRPr kumimoji="1" lang="zh-CN" altLang="en-US" sz="1600" dirty="0">
              <a:ln w="12700">
                <a:noFill/>
              </a:ln>
              <a:solidFill>
                <a:srgbClr val="80D6D6">
                  <a:alpha val="100000"/>
                </a:srgbClr>
              </a:solidFill>
              <a:latin typeface="poppins-bold"/>
              <a:ea typeface="poppins-bold"/>
              <a:cs typeface="poppins-bold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628989" y="4249193"/>
            <a:ext cx="1006332" cy="972899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1953978" y="4563213"/>
            <a:ext cx="356355" cy="344858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/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285263" y="2216244"/>
            <a:ext cx="3271736" cy="130995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Methods to check existence avoid errors by ensuring files or directories are available before performing operations.</a:t>
            </a:r>
            <a:endParaRPr kumimoji="1" lang="zh-CN" altLang="en-US" sz="2400" dirty="0"/>
          </a:p>
        </p:txBody>
      </p:sp>
      <p:sp>
        <p:nvSpPr>
          <p:cNvPr id="14" name="标题 1"/>
          <p:cNvSpPr txBox="1"/>
          <p:nvPr/>
        </p:nvSpPr>
        <p:spPr>
          <a:xfrm>
            <a:off x="8285263" y="1493254"/>
            <a:ext cx="3271735" cy="661622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 dirty="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Checking File/Directory Existence</a:t>
            </a:r>
            <a:endParaRPr kumimoji="1"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alphaModFix/>
          </a:blip>
          <a:srcRect l="18160" r="18160"/>
          <a:stretch>
            <a:fillRect/>
          </a:stretch>
        </p:blipFill>
        <p:spPr>
          <a:xfrm>
            <a:off x="6241717" y="1685758"/>
            <a:ext cx="1328502" cy="1390626"/>
          </a:xfrm>
          <a:custGeom>
            <a:avLst/>
            <a:gdLst/>
            <a:ahLst/>
            <a:cxnLst/>
            <a:rect l="l" t="t" r="r" b="b"/>
            <a:pathLst>
              <a:path w="1328502" h="1390626">
                <a:moveTo>
                  <a:pt x="0" y="0"/>
                </a:moveTo>
                <a:lnTo>
                  <a:pt x="1328502" y="0"/>
                </a:lnTo>
                <a:lnTo>
                  <a:pt x="1328502" y="1390626"/>
                </a:lnTo>
                <a:lnTo>
                  <a:pt x="0" y="139062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" name="标题 1"/>
          <p:cNvSpPr txBox="1"/>
          <p:nvPr/>
        </p:nvSpPr>
        <p:spPr>
          <a:xfrm>
            <a:off x="7172206" y="1894621"/>
            <a:ext cx="1006332" cy="972899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7497194" y="2216244"/>
            <a:ext cx="356356" cy="329654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ahLst/>
            <a:cxnLst/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765716" y="326456"/>
            <a:ext cx="10753183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80D6D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 Navigation and Methods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H="1" flipV="1">
            <a:off x="342899" y="356192"/>
            <a:ext cx="341434" cy="396000"/>
          </a:xfrm>
          <a:prstGeom prst="parallelogram">
            <a:avLst>
              <a:gd name="adj" fmla="val 839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flipH="1" flipV="1">
            <a:off x="0" y="356192"/>
            <a:ext cx="569896" cy="396000"/>
          </a:xfrm>
          <a:custGeom>
            <a:avLst/>
            <a:gdLst>
              <a:gd name="connsiteX0" fmla="*/ 569896 w 569896"/>
              <a:gd name="connsiteY0" fmla="*/ 325652 h 325652"/>
              <a:gd name="connsiteX1" fmla="*/ 0 w 569896"/>
              <a:gd name="connsiteY1" fmla="*/ 325652 h 325652"/>
              <a:gd name="connsiteX2" fmla="*/ 273294 w 569896"/>
              <a:gd name="connsiteY2" fmla="*/ 0 h 325652"/>
              <a:gd name="connsiteX3" fmla="*/ 569896 w 569896"/>
              <a:gd name="connsiteY3" fmla="*/ 0 h 325652"/>
            </a:gdLst>
            <a:ahLst/>
            <a:cxnLst/>
            <a:rect l="l" t="t" r="r" b="b"/>
            <a:pathLst>
              <a:path w="569896" h="325652">
                <a:moveTo>
                  <a:pt x="569896" y="325652"/>
                </a:moveTo>
                <a:lnTo>
                  <a:pt x="0" y="325652"/>
                </a:lnTo>
                <a:lnTo>
                  <a:pt x="273294" y="0"/>
                </a:lnTo>
                <a:lnTo>
                  <a:pt x="56989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>
            <a:off x="404053" y="924812"/>
            <a:ext cx="3406412" cy="0"/>
          </a:xfrm>
          <a:prstGeom prst="line">
            <a:avLst/>
          </a:prstGeom>
          <a:noFill/>
          <a:ln w="6350" cap="sq">
            <a:gradFill>
              <a:gsLst>
                <a:gs pos="4000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  <p:cxnSp>
        <p:nvCxnSpPr>
          <p:cNvPr id="22" name="标题 1"/>
          <p:cNvCxnSpPr/>
          <p:nvPr/>
        </p:nvCxnSpPr>
        <p:spPr>
          <a:xfrm>
            <a:off x="1597853" y="865774"/>
            <a:ext cx="2733312" cy="0"/>
          </a:xfrm>
          <a:prstGeom prst="line">
            <a:avLst/>
          </a:prstGeom>
          <a:noFill/>
          <a:ln w="6350" cap="sq"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10800000" scaled="0"/>
            </a:gradFill>
            <a:miter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80D6D6"/>
      </a:accent1>
      <a:accent2>
        <a:srgbClr val="CBD1F2"/>
      </a:accent2>
      <a:accent3>
        <a:srgbClr val="31C76E"/>
      </a:accent3>
      <a:accent4>
        <a:srgbClr val="2BADFF"/>
      </a:accent4>
      <a:accent5>
        <a:srgbClr val="2960B1"/>
      </a:accent5>
      <a:accent6>
        <a:srgbClr val="FFC000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Microsoft Office PowerPoint</Application>
  <PresentationFormat>Widescreen</PresentationFormat>
  <Paragraphs>168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poppins-bold</vt:lpstr>
      <vt:lpstr>Poppins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Jeffrey Manuel</cp:lastModifiedBy>
  <cp:revision>2</cp:revision>
  <dcterms:modified xsi:type="dcterms:W3CDTF">2025-01-08T17:00:44Z</dcterms:modified>
</cp:coreProperties>
</file>