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 showGuides="1">
      <p:cViewPr varScale="1">
        <p:scale>
          <a:sx n="93" d="100"/>
          <a:sy n="93" d="100"/>
        </p:scale>
        <p:origin x="208" y="68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FF8C-FDB7-ED49-87D7-70DB5E5C4B54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6FC4-73A4-0C41-A993-B6321C13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71" y="1542332"/>
            <a:ext cx="5479258" cy="35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2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5833" y="708948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5833" y="1418909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5365" y="1418909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5833" y="2203212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365" y="2203212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5833" y="298751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5365" y="298751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4897" y="2203212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896" y="298751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5833" y="3771818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65365" y="3771818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4896" y="3771818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5833" y="4556121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5365" y="4556121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4896" y="4556121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6992" y="4556121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6508" y="5340424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66040" y="5340424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65571" y="5340424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7667" y="5340424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65833" y="605038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5365" y="605038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64896" y="605038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56992" y="6050385"/>
            <a:ext cx="524107" cy="42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z4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2873" y="124691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Communication Buffer (UGV 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14509" y="124691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Track List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0517" y="607759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0517" y="536763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k=2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525" y="458332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5525" y="379902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K=4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5525" y="301472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5525" y="223041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3977" y="144611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K=7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7026" y="73615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K=8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57057"/>
              </p:ext>
            </p:extLst>
          </p:nvPr>
        </p:nvGraphicFramePr>
        <p:xfrm>
          <a:off x="6268849" y="1451359"/>
          <a:ext cx="5652654" cy="333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09"/>
                <a:gridCol w="942109"/>
                <a:gridCol w="942109"/>
                <a:gridCol w="942109"/>
                <a:gridCol w="942109"/>
                <a:gridCol w="942109"/>
              </a:tblGrid>
              <a:tr h="6663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UGV1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</a:p>
                  </a:txBody>
                  <a:tcPr anchor="ctr"/>
                </a:tc>
              </a:tr>
              <a:tr h="666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666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666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66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UGV4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85525" y="5153891"/>
            <a:ext cx="4615966" cy="1385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5</cp:revision>
  <dcterms:created xsi:type="dcterms:W3CDTF">2017-01-14T05:10:19Z</dcterms:created>
  <dcterms:modified xsi:type="dcterms:W3CDTF">2017-01-14T05:26:10Z</dcterms:modified>
</cp:coreProperties>
</file>