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36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E97D-D455-7244-83E3-9BAFFF6D58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15CB-A90C-C040-B541-4ECA7173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3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E97D-D455-7244-83E3-9BAFFF6D58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15CB-A90C-C040-B541-4ECA7173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E97D-D455-7244-83E3-9BAFFF6D58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15CB-A90C-C040-B541-4ECA7173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4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E97D-D455-7244-83E3-9BAFFF6D58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15CB-A90C-C040-B541-4ECA7173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3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E97D-D455-7244-83E3-9BAFFF6D58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15CB-A90C-C040-B541-4ECA7173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E97D-D455-7244-83E3-9BAFFF6D58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15CB-A90C-C040-B541-4ECA7173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E97D-D455-7244-83E3-9BAFFF6D58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15CB-A90C-C040-B541-4ECA7173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0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E97D-D455-7244-83E3-9BAFFF6D58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15CB-A90C-C040-B541-4ECA7173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7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E97D-D455-7244-83E3-9BAFFF6D58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15CB-A90C-C040-B541-4ECA7173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8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E97D-D455-7244-83E3-9BAFFF6D58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15CB-A90C-C040-B541-4ECA7173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3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E97D-D455-7244-83E3-9BAFFF6D58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15CB-A90C-C040-B541-4ECA7173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2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E97D-D455-7244-83E3-9BAFFF6D5812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915CB-A90C-C040-B541-4ECA7173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9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simulation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6707680"/>
              </p:ext>
            </p:extLst>
          </p:nvPr>
        </p:nvGraphicFramePr>
        <p:xfrm>
          <a:off x="838204" y="1802179"/>
          <a:ext cx="1051559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19"/>
                <a:gridCol w="2103119"/>
                <a:gridCol w="2103119"/>
                <a:gridCol w="2103119"/>
                <a:gridCol w="2103119"/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Noise in t</a:t>
                      </a:r>
                      <a:r>
                        <a:rPr lang="en-US" dirty="0" smtClean="0"/>
                        <a:t>arget motion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noise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noise</a:t>
                      </a:r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Sensor</a:t>
                      </a:r>
                      <a:r>
                        <a:rPr lang="en-US" baseline="0" dirty="0" smtClean="0"/>
                        <a:t> offset (give bounds for offset).</a:t>
                      </a:r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en-US" dirty="0" smtClean="0"/>
                        <a:t>Compare</a:t>
                      </a:r>
                      <a:r>
                        <a:rPr lang="en-US" baseline="0" dirty="0" smtClean="0"/>
                        <a:t> the following metrics between </a:t>
                      </a:r>
                      <a:r>
                        <a:rPr lang="en-US" b="1" baseline="0" dirty="0" smtClean="0"/>
                        <a:t>consensus-based</a:t>
                      </a:r>
                      <a:r>
                        <a:rPr lang="en-US" baseline="0" dirty="0" smtClean="0"/>
                        <a:t>, </a:t>
                      </a:r>
                    </a:p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en-US" b="1" baseline="0" dirty="0" smtClean="0"/>
                        <a:t>centralized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="1" baseline="0" dirty="0" smtClean="0"/>
                        <a:t>distributed Bayesian Filter</a:t>
                      </a:r>
                    </a:p>
                    <a:p>
                      <a:pPr marL="0" indent="0" algn="ctr">
                        <a:buFont typeface="Arial" charset="0"/>
                        <a:buNone/>
                      </a:pPr>
                      <a:endParaRPr lang="en-US" dirty="0" smtClean="0"/>
                    </a:p>
                    <a:p>
                      <a:pPr marL="285750" indent="-285750" algn="ctr">
                        <a:buFont typeface="Arial" charset="0"/>
                        <a:buChar char="•"/>
                      </a:pPr>
                      <a:r>
                        <a:rPr lang="en-US" dirty="0" smtClean="0"/>
                        <a:t>Difference</a:t>
                      </a:r>
                      <a:r>
                        <a:rPr lang="en-US" baseline="0" dirty="0" smtClean="0"/>
                        <a:t> between e</a:t>
                      </a:r>
                      <a:r>
                        <a:rPr lang="en-US" dirty="0" smtClean="0"/>
                        <a:t>stimated and true</a:t>
                      </a:r>
                      <a:r>
                        <a:rPr lang="en-US" baseline="0" dirty="0" smtClean="0"/>
                        <a:t> position of target.</a:t>
                      </a:r>
                    </a:p>
                    <a:p>
                      <a:pPr marL="285750" indent="-285750" algn="ctr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Entropy reduction</a:t>
                      </a:r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1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45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Ideas for simulation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simulation </dc:title>
  <dc:creator>Chang Liu</dc:creator>
  <cp:lastModifiedBy>Chang Liu</cp:lastModifiedBy>
  <cp:revision>4</cp:revision>
  <dcterms:created xsi:type="dcterms:W3CDTF">2016-05-18T01:21:36Z</dcterms:created>
  <dcterms:modified xsi:type="dcterms:W3CDTF">2016-05-18T23:48:32Z</dcterms:modified>
</cp:coreProperties>
</file>