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218238"/>
  <p:notesSz cx="6858000" cy="9144000"/>
  <p:defaultTextStyle>
    <a:defPPr>
      <a:defRPr lang="en-US"/>
    </a:defPPr>
    <a:lvl1pPr marL="0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1pPr>
    <a:lvl2pPr marL="313428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2pPr>
    <a:lvl3pPr marL="626856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3pPr>
    <a:lvl4pPr marL="940283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4pPr>
    <a:lvl5pPr marL="1253712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5pPr>
    <a:lvl6pPr marL="1567139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1880567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2193996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2507424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3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1" d="100"/>
          <a:sy n="111" d="100"/>
        </p:scale>
        <p:origin x="1584" y="320"/>
      </p:cViewPr>
      <p:guideLst>
        <p:guide orient="horz" pos="198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C7C7-DA4F-D540-B3EA-EE0079D6BB49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82F21-3E75-944F-B9DD-587CCCD0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1pPr>
    <a:lvl2pPr marL="313428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2pPr>
    <a:lvl3pPr marL="626856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3pPr>
    <a:lvl4pPr marL="940283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4pPr>
    <a:lvl5pPr marL="1253712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5pPr>
    <a:lvl6pPr marL="1567139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6pPr>
    <a:lvl7pPr marL="1880567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7pPr>
    <a:lvl8pPr marL="2193996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8pPr>
    <a:lvl9pPr marL="2507424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7475" y="1143000"/>
            <a:ext cx="408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7475" y="1143000"/>
            <a:ext cx="408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7475" y="1143000"/>
            <a:ext cx="408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143000"/>
            <a:ext cx="453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1017661"/>
            <a:ext cx="5596128" cy="2164868"/>
          </a:xfrm>
        </p:spPr>
        <p:txBody>
          <a:bodyPr anchor="b"/>
          <a:lstStyle>
            <a:lvl1pPr algn="ctr"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266017"/>
            <a:ext cx="4937760" cy="1501301"/>
          </a:xfrm>
        </p:spPr>
        <p:txBody>
          <a:bodyPr/>
          <a:lstStyle>
            <a:lvl1pPr marL="0" indent="0" algn="ctr">
              <a:buNone/>
              <a:defRPr sz="2176"/>
            </a:lvl1pPr>
            <a:lvl2pPr marL="414543" indent="0" algn="ctr">
              <a:buNone/>
              <a:defRPr sz="1813"/>
            </a:lvl2pPr>
            <a:lvl3pPr marL="829086" indent="0" algn="ctr">
              <a:buNone/>
              <a:defRPr sz="1632"/>
            </a:lvl3pPr>
            <a:lvl4pPr marL="1243630" indent="0" algn="ctr">
              <a:buNone/>
              <a:defRPr sz="1451"/>
            </a:lvl4pPr>
            <a:lvl5pPr marL="1658173" indent="0" algn="ctr">
              <a:buNone/>
              <a:defRPr sz="1451"/>
            </a:lvl5pPr>
            <a:lvl6pPr marL="2072716" indent="0" algn="ctr">
              <a:buNone/>
              <a:defRPr sz="1451"/>
            </a:lvl6pPr>
            <a:lvl7pPr marL="2487259" indent="0" algn="ctr">
              <a:buNone/>
              <a:defRPr sz="1451"/>
            </a:lvl7pPr>
            <a:lvl8pPr marL="2901803" indent="0" algn="ctr">
              <a:buNone/>
              <a:defRPr sz="1451"/>
            </a:lvl8pPr>
            <a:lvl9pPr marL="3316346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447" y="331066"/>
            <a:ext cx="1419606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29" y="331066"/>
            <a:ext cx="4176522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99" y="1550243"/>
            <a:ext cx="5678424" cy="2586614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99" y="4161329"/>
            <a:ext cx="5678424" cy="1360239"/>
          </a:xfrm>
        </p:spPr>
        <p:txBody>
          <a:bodyPr/>
          <a:lstStyle>
            <a:lvl1pPr marL="0" indent="0">
              <a:buNone/>
              <a:defRPr sz="2176">
                <a:solidFill>
                  <a:schemeClr val="tx1"/>
                </a:solidFill>
              </a:defRPr>
            </a:lvl1pPr>
            <a:lvl2pPr marL="4145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2pPr>
            <a:lvl3pPr marL="8290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24363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17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27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725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180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634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28" y="1655320"/>
            <a:ext cx="2798064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988" y="1655320"/>
            <a:ext cx="2798064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86" y="331067"/>
            <a:ext cx="5678424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87" y="1524332"/>
            <a:ext cx="2785205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87" y="2271384"/>
            <a:ext cx="2785205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989" y="1524332"/>
            <a:ext cx="2798922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989" y="2271384"/>
            <a:ext cx="2798922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86" y="414549"/>
            <a:ext cx="2123408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922" y="895315"/>
            <a:ext cx="3332988" cy="4418979"/>
          </a:xfrm>
        </p:spPr>
        <p:txBody>
          <a:bodyPr/>
          <a:lstStyle>
            <a:lvl1pPr>
              <a:defRPr sz="2901"/>
            </a:lvl1pPr>
            <a:lvl2pPr>
              <a:defRPr sz="2539"/>
            </a:lvl2pPr>
            <a:lvl3pPr>
              <a:defRPr sz="2176"/>
            </a:lvl3pPr>
            <a:lvl4pPr>
              <a:defRPr sz="1813"/>
            </a:lvl4pPr>
            <a:lvl5pPr>
              <a:defRPr sz="1813"/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86" y="1865473"/>
            <a:ext cx="2123408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86" y="414549"/>
            <a:ext cx="2123408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922" y="895315"/>
            <a:ext cx="3332988" cy="4418979"/>
          </a:xfrm>
        </p:spPr>
        <p:txBody>
          <a:bodyPr anchor="t"/>
          <a:lstStyle>
            <a:lvl1pPr marL="0" indent="0">
              <a:buNone/>
              <a:defRPr sz="2901"/>
            </a:lvl1pPr>
            <a:lvl2pPr marL="414543" indent="0">
              <a:buNone/>
              <a:defRPr sz="2539"/>
            </a:lvl2pPr>
            <a:lvl3pPr marL="829086" indent="0">
              <a:buNone/>
              <a:defRPr sz="2176"/>
            </a:lvl3pPr>
            <a:lvl4pPr marL="1243630" indent="0">
              <a:buNone/>
              <a:defRPr sz="1813"/>
            </a:lvl4pPr>
            <a:lvl5pPr marL="1658173" indent="0">
              <a:buNone/>
              <a:defRPr sz="1813"/>
            </a:lvl5pPr>
            <a:lvl6pPr marL="2072716" indent="0">
              <a:buNone/>
              <a:defRPr sz="1813"/>
            </a:lvl6pPr>
            <a:lvl7pPr marL="2487259" indent="0">
              <a:buNone/>
              <a:defRPr sz="1813"/>
            </a:lvl7pPr>
            <a:lvl8pPr marL="2901803" indent="0">
              <a:buNone/>
              <a:defRPr sz="1813"/>
            </a:lvl8pPr>
            <a:lvl9pPr marL="3316346" indent="0">
              <a:buNone/>
              <a:defRPr sz="181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86" y="1865473"/>
            <a:ext cx="2123408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28" y="331067"/>
            <a:ext cx="5678424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28" y="1655320"/>
            <a:ext cx="5678424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28" y="5763387"/>
            <a:ext cx="1481328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1850-9618-934D-99E5-2C801E5D720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844" y="5763387"/>
            <a:ext cx="2221992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24" y="5763387"/>
            <a:ext cx="1481328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9086" rtl="0" eaLnBrk="1" latinLnBrk="0" hangingPunct="1">
        <a:lnSpc>
          <a:spcPct val="90000"/>
        </a:lnSpc>
        <a:spcBef>
          <a:spcPct val="0"/>
        </a:spcBef>
        <a:buNone/>
        <a:defRPr sz="3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272" indent="-207272" algn="l" defTabSz="829086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2181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03635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45090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86544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27998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453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09074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361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4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08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63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17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71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259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80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34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585" y="-185319"/>
            <a:ext cx="4581144" cy="6547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4670" y="3909552"/>
            <a:ext cx="251460" cy="1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274280"/>
            <a:ext cx="393700" cy="34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1" y="3813851"/>
            <a:ext cx="393700" cy="342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0" y="3813851"/>
            <a:ext cx="393700" cy="34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1920777"/>
            <a:ext cx="393700" cy="34227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3200400" y="616571"/>
            <a:ext cx="0" cy="130421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20" idx="1"/>
          </p:cNvCxnSpPr>
          <p:nvPr/>
        </p:nvCxnSpPr>
        <p:spPr>
          <a:xfrm flipV="1">
            <a:off x="1732281" y="3962868"/>
            <a:ext cx="511334" cy="221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15" y="3791729"/>
            <a:ext cx="393700" cy="3422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69" y="3813851"/>
            <a:ext cx="393700" cy="34227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8" idx="1"/>
            <a:endCxn id="23" idx="3"/>
          </p:cNvCxnSpPr>
          <p:nvPr/>
        </p:nvCxnSpPr>
        <p:spPr>
          <a:xfrm flipH="1">
            <a:off x="4396782" y="3984990"/>
            <a:ext cx="80134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Pie 27"/>
          <p:cNvSpPr>
            <a:spLocks/>
          </p:cNvSpPr>
          <p:nvPr/>
        </p:nvSpPr>
        <p:spPr>
          <a:xfrm>
            <a:off x="-310896" y="-1309201"/>
            <a:ext cx="7022592" cy="7022592"/>
          </a:xfrm>
          <a:prstGeom prst="pie">
            <a:avLst>
              <a:gd name="adj1" fmla="val 5674812"/>
              <a:gd name="adj2" fmla="val 6278870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>
            <a:spLocks/>
          </p:cNvSpPr>
          <p:nvPr/>
        </p:nvSpPr>
        <p:spPr>
          <a:xfrm>
            <a:off x="-310896" y="-1309201"/>
            <a:ext cx="7022592" cy="7022592"/>
          </a:xfrm>
          <a:prstGeom prst="pie">
            <a:avLst>
              <a:gd name="adj1" fmla="val 4536024"/>
              <a:gd name="adj2" fmla="val 5123409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>
            <a:spLocks/>
          </p:cNvSpPr>
          <p:nvPr/>
        </p:nvSpPr>
        <p:spPr>
          <a:xfrm>
            <a:off x="1570742" y="642632"/>
            <a:ext cx="3259314" cy="3259313"/>
          </a:xfrm>
          <a:prstGeom prst="pie">
            <a:avLst>
              <a:gd name="adj1" fmla="val 5077940"/>
              <a:gd name="adj2" fmla="val 5727061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ie 31"/>
          <p:cNvSpPr>
            <a:spLocks/>
          </p:cNvSpPr>
          <p:nvPr/>
        </p:nvSpPr>
        <p:spPr>
          <a:xfrm>
            <a:off x="1160585" y="454686"/>
            <a:ext cx="6152642" cy="7022592"/>
          </a:xfrm>
          <a:prstGeom prst="pie">
            <a:avLst>
              <a:gd name="adj1" fmla="val 9662641"/>
              <a:gd name="adj2" fmla="val 10381020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ie 32"/>
          <p:cNvSpPr>
            <a:spLocks/>
          </p:cNvSpPr>
          <p:nvPr/>
        </p:nvSpPr>
        <p:spPr>
          <a:xfrm>
            <a:off x="1160585" y="473694"/>
            <a:ext cx="6068752" cy="7022592"/>
          </a:xfrm>
          <a:prstGeom prst="pie">
            <a:avLst>
              <a:gd name="adj1" fmla="val 11168696"/>
              <a:gd name="adj2" fmla="val 1188857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ie 33"/>
          <p:cNvSpPr>
            <a:spLocks/>
          </p:cNvSpPr>
          <p:nvPr/>
        </p:nvSpPr>
        <p:spPr>
          <a:xfrm>
            <a:off x="3326130" y="3150566"/>
            <a:ext cx="1591682" cy="1646821"/>
          </a:xfrm>
          <a:prstGeom prst="pie">
            <a:avLst>
              <a:gd name="adj1" fmla="val 10290621"/>
              <a:gd name="adj2" fmla="val 11139617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>
            <a:spLocks/>
          </p:cNvSpPr>
          <p:nvPr/>
        </p:nvSpPr>
        <p:spPr>
          <a:xfrm flipH="1" flipV="1">
            <a:off x="-582450" y="473694"/>
            <a:ext cx="6285576" cy="7022592"/>
          </a:xfrm>
          <a:prstGeom prst="pie">
            <a:avLst>
              <a:gd name="adj1" fmla="val 9662641"/>
              <a:gd name="adj2" fmla="val 10381020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>
            <a:spLocks/>
          </p:cNvSpPr>
          <p:nvPr/>
        </p:nvSpPr>
        <p:spPr>
          <a:xfrm flipH="1" flipV="1">
            <a:off x="-666340" y="484313"/>
            <a:ext cx="6285576" cy="7022592"/>
          </a:xfrm>
          <a:prstGeom prst="pie">
            <a:avLst>
              <a:gd name="adj1" fmla="val 11168696"/>
              <a:gd name="adj2" fmla="val 1188857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/>
          <p:cNvSpPr>
            <a:spLocks/>
          </p:cNvSpPr>
          <p:nvPr/>
        </p:nvSpPr>
        <p:spPr>
          <a:xfrm flipH="1" flipV="1">
            <a:off x="1976912" y="3426306"/>
            <a:ext cx="1097769" cy="1139368"/>
          </a:xfrm>
          <a:prstGeom prst="pie">
            <a:avLst>
              <a:gd name="adj1" fmla="val 10267178"/>
              <a:gd name="adj2" fmla="val 11328543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79547" y="3434365"/>
            <a:ext cx="0" cy="292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279547" y="-185318"/>
            <a:ext cx="0" cy="29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78281" y="2922126"/>
            <a:ext cx="830510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9.90m</a:t>
            </a:r>
          </a:p>
        </p:txBody>
      </p:sp>
      <p:cxnSp>
        <p:nvCxnSpPr>
          <p:cNvPr id="48" name="Straight Arrow Connector 47"/>
          <p:cNvCxnSpPr>
            <a:stCxn id="55" idx="1"/>
          </p:cNvCxnSpPr>
          <p:nvPr/>
        </p:nvCxnSpPr>
        <p:spPr>
          <a:xfrm flipH="1">
            <a:off x="1160586" y="6254981"/>
            <a:ext cx="1842964" cy="5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5" idx="3"/>
          </p:cNvCxnSpPr>
          <p:nvPr/>
        </p:nvCxnSpPr>
        <p:spPr>
          <a:xfrm>
            <a:off x="3834069" y="6254981"/>
            <a:ext cx="1914275" cy="3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03550" y="6338477"/>
            <a:ext cx="830510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6.37m</a:t>
            </a:r>
          </a:p>
        </p:txBody>
      </p:sp>
    </p:spTree>
    <p:extLst>
      <p:ext uri="{BB962C8B-B14F-4D97-AF65-F5344CB8AC3E}">
        <p14:creationId xmlns:p14="http://schemas.microsoft.com/office/powerpoint/2010/main" val="17681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409482" y="-869555"/>
            <a:ext cx="6124487" cy="7087793"/>
            <a:chOff x="1060704" y="-989320"/>
            <a:chExt cx="7022592" cy="8127159"/>
          </a:xfrm>
        </p:grpSpPr>
        <p:sp>
          <p:nvSpPr>
            <p:cNvPr id="30" name="Pie 29"/>
            <p:cNvSpPr>
              <a:spLocks/>
            </p:cNvSpPr>
            <p:nvPr/>
          </p:nvSpPr>
          <p:spPr>
            <a:xfrm>
              <a:off x="1060704" y="-989320"/>
              <a:ext cx="7022592" cy="7022592"/>
            </a:xfrm>
            <a:prstGeom prst="pie">
              <a:avLst>
                <a:gd name="adj1" fmla="val 4536024"/>
                <a:gd name="adj2" fmla="val 5123409"/>
              </a:avLst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0704" y="-989320"/>
              <a:ext cx="7022592" cy="8127159"/>
              <a:chOff x="1060704" y="-989320"/>
              <a:chExt cx="7022592" cy="8127159"/>
            </a:xfrm>
          </p:grpSpPr>
          <p:sp>
            <p:nvSpPr>
              <p:cNvPr id="28" name="Pie 27"/>
              <p:cNvSpPr>
                <a:spLocks/>
              </p:cNvSpPr>
              <p:nvPr/>
            </p:nvSpPr>
            <p:spPr>
              <a:xfrm>
                <a:off x="1060704" y="-989320"/>
                <a:ext cx="7022592" cy="7022592"/>
              </a:xfrm>
              <a:prstGeom prst="pie">
                <a:avLst>
                  <a:gd name="adj1" fmla="val 5674812"/>
                  <a:gd name="adj2" fmla="val 6278870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532185" y="134562"/>
                <a:ext cx="5505206" cy="7003277"/>
                <a:chOff x="2532185" y="134562"/>
                <a:chExt cx="5505206" cy="700327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532185" y="134562"/>
                  <a:ext cx="5505206" cy="6811522"/>
                  <a:chOff x="2532185" y="134562"/>
                  <a:chExt cx="5505206" cy="6811522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2185" y="134562"/>
                    <a:ext cx="4581143" cy="654710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446270" y="4229433"/>
                    <a:ext cx="251460" cy="15087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594161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181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9710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2240658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/>
                  <p:cNvCxnSpPr>
                    <a:stCxn id="6" idx="2"/>
                    <a:endCxn id="9" idx="0"/>
                  </p:cNvCxnSpPr>
                  <p:nvPr/>
                </p:nvCxnSpPr>
                <p:spPr>
                  <a:xfrm>
                    <a:off x="4572000" y="936439"/>
                    <a:ext cx="0" cy="1304219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7" idx="3"/>
                    <a:endCxn id="20" idx="1"/>
                  </p:cNvCxnSpPr>
                  <p:nvPr/>
                </p:nvCxnSpPr>
                <p:spPr>
                  <a:xfrm flipV="1">
                    <a:off x="3103881" y="4282749"/>
                    <a:ext cx="511334" cy="22122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5215" y="4111610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4669" y="4133732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/>
                  <p:cNvCxnSpPr>
                    <a:stCxn id="8" idx="1"/>
                    <a:endCxn id="23" idx="3"/>
                  </p:cNvCxnSpPr>
                  <p:nvPr/>
                </p:nvCxnSpPr>
                <p:spPr>
                  <a:xfrm flipH="1">
                    <a:off x="5768369" y="4304871"/>
                    <a:ext cx="80134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Pie 30"/>
                  <p:cNvSpPr>
                    <a:spLocks/>
                  </p:cNvSpPr>
                  <p:nvPr/>
                </p:nvSpPr>
                <p:spPr>
                  <a:xfrm>
                    <a:off x="2942342" y="962500"/>
                    <a:ext cx="3259314" cy="3259313"/>
                  </a:xfrm>
                  <a:prstGeom prst="pie">
                    <a:avLst>
                      <a:gd name="adj1" fmla="val 5077940"/>
                      <a:gd name="adj2" fmla="val 5727061"/>
                    </a:avLst>
                  </a:prstGeom>
                  <a:solidFill>
                    <a:schemeClr val="accent2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7508147" y="3754246"/>
                    <a:ext cx="0" cy="29274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7508147" y="134563"/>
                    <a:ext cx="0" cy="29190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06881" y="3242007"/>
                    <a:ext cx="830510" cy="388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9.90m</a:t>
                    </a:r>
                  </a:p>
                </p:txBody>
              </p:sp>
              <p:cxnSp>
                <p:nvCxnSpPr>
                  <p:cNvPr id="48" name="Straight Arrow Connector 47"/>
                  <p:cNvCxnSpPr>
                    <a:stCxn id="55" idx="1"/>
                  </p:cNvCxnSpPr>
                  <p:nvPr/>
                </p:nvCxnSpPr>
                <p:spPr>
                  <a:xfrm flipH="1">
                    <a:off x="2532187" y="6943739"/>
                    <a:ext cx="1842963" cy="23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55" idx="3"/>
                  </p:cNvCxnSpPr>
                  <p:nvPr/>
                </p:nvCxnSpPr>
                <p:spPr>
                  <a:xfrm flipV="1">
                    <a:off x="5205661" y="6928714"/>
                    <a:ext cx="1914275" cy="150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375150" y="6749639"/>
                  <a:ext cx="830510" cy="38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6.37m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14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60" y="150944"/>
            <a:ext cx="2719453" cy="36296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05580" y="562006"/>
            <a:ext cx="872455" cy="8724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69484" y="1887468"/>
            <a:ext cx="1578192" cy="580239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2705" y="2630594"/>
            <a:ext cx="1578192" cy="58023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25375" y="857104"/>
            <a:ext cx="691641" cy="282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154" y="1946195"/>
            <a:ext cx="697856" cy="4721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DRGB camera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9154" y="2779584"/>
            <a:ext cx="697856" cy="2822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Sonar</a:t>
            </a:r>
          </a:p>
        </p:txBody>
      </p:sp>
      <p:cxnSp>
        <p:nvCxnSpPr>
          <p:cNvPr id="18" name="Straight Arrow Connector 17"/>
          <p:cNvCxnSpPr>
            <a:stCxn id="5" idx="6"/>
            <a:endCxn id="8" idx="1"/>
          </p:cNvCxnSpPr>
          <p:nvPr/>
        </p:nvCxnSpPr>
        <p:spPr>
          <a:xfrm flipV="1">
            <a:off x="3478029" y="998233"/>
            <a:ext cx="104734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1" idx="1"/>
          </p:cNvCxnSpPr>
          <p:nvPr/>
        </p:nvCxnSpPr>
        <p:spPr>
          <a:xfrm>
            <a:off x="3847676" y="2177582"/>
            <a:ext cx="671478" cy="4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7" idx="6"/>
            <a:endCxn id="12" idx="1"/>
          </p:cNvCxnSpPr>
          <p:nvPr/>
        </p:nvCxnSpPr>
        <p:spPr>
          <a:xfrm flipV="1">
            <a:off x="3830903" y="2920713"/>
            <a:ext cx="6882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37" name="Group 36"/>
          <p:cNvGrpSpPr/>
          <p:nvPr/>
        </p:nvGrpSpPr>
        <p:grpSpPr>
          <a:xfrm>
            <a:off x="1874290" y="3807715"/>
            <a:ext cx="2335022" cy="2335022"/>
            <a:chOff x="1145024" y="3903930"/>
            <a:chExt cx="2335022" cy="2335022"/>
          </a:xfrm>
        </p:grpSpPr>
        <p:grpSp>
          <p:nvGrpSpPr>
            <p:cNvPr id="34" name="Group 33"/>
            <p:cNvGrpSpPr/>
            <p:nvPr/>
          </p:nvGrpSpPr>
          <p:grpSpPr>
            <a:xfrm>
              <a:off x="1145024" y="3903930"/>
              <a:ext cx="2335022" cy="2335022"/>
              <a:chOff x="897390" y="3797265"/>
              <a:chExt cx="2335022" cy="2335022"/>
            </a:xfrm>
          </p:grpSpPr>
          <p:sp>
            <p:nvSpPr>
              <p:cNvPr id="26" name="Snip Diagonal Corner Rectangle 25"/>
              <p:cNvSpPr/>
              <p:nvPr/>
            </p:nvSpPr>
            <p:spPr>
              <a:xfrm>
                <a:off x="1045398" y="4635827"/>
                <a:ext cx="1479696" cy="740493"/>
              </a:xfrm>
              <a:prstGeom prst="snip2DiagRect">
                <a:avLst>
                  <a:gd name="adj1" fmla="val 35484"/>
                  <a:gd name="adj2" fmla="val 37419"/>
                </a:avLst>
              </a:prstGeom>
              <a:solidFill>
                <a:srgbClr val="8E1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Pie 28"/>
              <p:cNvSpPr/>
              <p:nvPr/>
            </p:nvSpPr>
            <p:spPr>
              <a:xfrm rot="13386344">
                <a:off x="897390" y="3797265"/>
                <a:ext cx="2335022" cy="2335022"/>
              </a:xfrm>
              <a:prstGeom prst="pie">
                <a:avLst/>
              </a:prstGeom>
              <a:solidFill>
                <a:schemeClr val="accent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56658" y="4557858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56658" y="5384264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Pie 29"/>
              <p:cNvSpPr/>
              <p:nvPr/>
            </p:nvSpPr>
            <p:spPr>
              <a:xfrm rot="13386344">
                <a:off x="2339894" y="4626067"/>
                <a:ext cx="720631" cy="740520"/>
              </a:xfrm>
              <a:custGeom>
                <a:avLst/>
                <a:gdLst>
                  <a:gd name="connsiteX0" fmla="*/ 800957 w 1029257"/>
                  <a:gd name="connsiteY0" fmla="*/ 919880 h 1004823"/>
                  <a:gd name="connsiteX1" fmla="*/ 187135 w 1029257"/>
                  <a:gd name="connsiteY1" fmla="*/ 889965 h 1004823"/>
                  <a:gd name="connsiteX2" fmla="*/ 49635 w 1029257"/>
                  <a:gd name="connsiteY2" fmla="*/ 287137 h 1004823"/>
                  <a:gd name="connsiteX3" fmla="*/ 514629 w 1029257"/>
                  <a:gd name="connsiteY3" fmla="*/ 502412 h 1004823"/>
                  <a:gd name="connsiteX4" fmla="*/ 800957 w 1029257"/>
                  <a:gd name="connsiteY4" fmla="*/ 919880 h 1004823"/>
                  <a:gd name="connsiteX0" fmla="*/ 797338 w 797338"/>
                  <a:gd name="connsiteY0" fmla="*/ 632743 h 721541"/>
                  <a:gd name="connsiteX1" fmla="*/ 183516 w 797338"/>
                  <a:gd name="connsiteY1" fmla="*/ 602828 h 721541"/>
                  <a:gd name="connsiteX2" fmla="*/ 46016 w 797338"/>
                  <a:gd name="connsiteY2" fmla="*/ 0 h 721541"/>
                  <a:gd name="connsiteX3" fmla="*/ 511010 w 797338"/>
                  <a:gd name="connsiteY3" fmla="*/ 215275 h 721541"/>
                  <a:gd name="connsiteX4" fmla="*/ 797338 w 797338"/>
                  <a:gd name="connsiteY4" fmla="*/ 632743 h 721541"/>
                  <a:gd name="connsiteX0" fmla="*/ 715280 w 715280"/>
                  <a:gd name="connsiteY0" fmla="*/ 689677 h 747589"/>
                  <a:gd name="connsiteX1" fmla="*/ 174563 w 715280"/>
                  <a:gd name="connsiteY1" fmla="*/ 602828 h 747589"/>
                  <a:gd name="connsiteX2" fmla="*/ 37063 w 715280"/>
                  <a:gd name="connsiteY2" fmla="*/ 0 h 747589"/>
                  <a:gd name="connsiteX3" fmla="*/ 502057 w 715280"/>
                  <a:gd name="connsiteY3" fmla="*/ 215275 h 747589"/>
                  <a:gd name="connsiteX4" fmla="*/ 715280 w 715280"/>
                  <a:gd name="connsiteY4" fmla="*/ 689677 h 747589"/>
                  <a:gd name="connsiteX0" fmla="*/ 720631 w 720631"/>
                  <a:gd name="connsiteY0" fmla="*/ 689677 h 740520"/>
                  <a:gd name="connsiteX1" fmla="*/ 151251 w 720631"/>
                  <a:gd name="connsiteY1" fmla="*/ 572205 h 740520"/>
                  <a:gd name="connsiteX2" fmla="*/ 42414 w 720631"/>
                  <a:gd name="connsiteY2" fmla="*/ 0 h 740520"/>
                  <a:gd name="connsiteX3" fmla="*/ 507408 w 720631"/>
                  <a:gd name="connsiteY3" fmla="*/ 215275 h 740520"/>
                  <a:gd name="connsiteX4" fmla="*/ 720631 w 720631"/>
                  <a:gd name="connsiteY4" fmla="*/ 689677 h 74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631" h="740520">
                    <a:moveTo>
                      <a:pt x="720631" y="689677"/>
                    </a:moveTo>
                    <a:cubicBezTo>
                      <a:pt x="531717" y="813168"/>
                      <a:pt x="264287" y="687151"/>
                      <a:pt x="151251" y="572205"/>
                    </a:cubicBezTo>
                    <a:cubicBezTo>
                      <a:pt x="38215" y="457259"/>
                      <a:pt x="-58607" y="207968"/>
                      <a:pt x="42414" y="0"/>
                    </a:cubicBezTo>
                    <a:lnTo>
                      <a:pt x="507408" y="215275"/>
                    </a:lnTo>
                    <a:lnTo>
                      <a:pt x="720631" y="689677"/>
                    </a:lnTo>
                    <a:close/>
                  </a:path>
                </a:pathLst>
              </a:custGeom>
              <a:solidFill>
                <a:schemeClr val="accent2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Pie 35"/>
            <p:cNvSpPr/>
            <p:nvPr/>
          </p:nvSpPr>
          <p:spPr>
            <a:xfrm rot="13386344">
              <a:off x="2700402" y="4818775"/>
              <a:ext cx="575067" cy="566961"/>
            </a:xfrm>
            <a:custGeom>
              <a:avLst/>
              <a:gdLst>
                <a:gd name="connsiteX0" fmla="*/ 414871 w 1169502"/>
                <a:gd name="connsiteY0" fmla="*/ 1123170 h 1147925"/>
                <a:gd name="connsiteX1" fmla="*/ 20636 w 1169502"/>
                <a:gd name="connsiteY1" fmla="*/ 725096 h 1147925"/>
                <a:gd name="connsiteX2" fmla="*/ 584751 w 1169502"/>
                <a:gd name="connsiteY2" fmla="*/ 573963 h 1147925"/>
                <a:gd name="connsiteX3" fmla="*/ 414871 w 1169502"/>
                <a:gd name="connsiteY3" fmla="*/ 1123170 h 1147925"/>
                <a:gd name="connsiteX0" fmla="*/ 412974 w 582854"/>
                <a:gd name="connsiteY0" fmla="*/ 549207 h 562466"/>
                <a:gd name="connsiteX1" fmla="*/ 160171 w 582854"/>
                <a:gd name="connsiteY1" fmla="*/ 372511 h 562466"/>
                <a:gd name="connsiteX2" fmla="*/ 18739 w 582854"/>
                <a:gd name="connsiteY2" fmla="*/ 151133 h 562466"/>
                <a:gd name="connsiteX3" fmla="*/ 582854 w 582854"/>
                <a:gd name="connsiteY3" fmla="*/ 0 h 562466"/>
                <a:gd name="connsiteX4" fmla="*/ 412974 w 582854"/>
                <a:gd name="connsiteY4" fmla="*/ 549207 h 562466"/>
                <a:gd name="connsiteX0" fmla="*/ 422994 w 592874"/>
                <a:gd name="connsiteY0" fmla="*/ 549207 h 566961"/>
                <a:gd name="connsiteX1" fmla="*/ 97087 w 592874"/>
                <a:gd name="connsiteY1" fmla="*/ 429445 h 566961"/>
                <a:gd name="connsiteX2" fmla="*/ 28759 w 592874"/>
                <a:gd name="connsiteY2" fmla="*/ 151133 h 566961"/>
                <a:gd name="connsiteX3" fmla="*/ 592874 w 592874"/>
                <a:gd name="connsiteY3" fmla="*/ 0 h 566961"/>
                <a:gd name="connsiteX4" fmla="*/ 422994 w 592874"/>
                <a:gd name="connsiteY4" fmla="*/ 549207 h 566961"/>
                <a:gd name="connsiteX0" fmla="*/ 405187 w 575067"/>
                <a:gd name="connsiteY0" fmla="*/ 549207 h 566961"/>
                <a:gd name="connsiteX1" fmla="*/ 79280 w 575067"/>
                <a:gd name="connsiteY1" fmla="*/ 429445 h 566961"/>
                <a:gd name="connsiteX2" fmla="*/ 34275 w 575067"/>
                <a:gd name="connsiteY2" fmla="*/ 163774 h 566961"/>
                <a:gd name="connsiteX3" fmla="*/ 575067 w 575067"/>
                <a:gd name="connsiteY3" fmla="*/ 0 h 566961"/>
                <a:gd name="connsiteX4" fmla="*/ 405187 w 575067"/>
                <a:gd name="connsiteY4" fmla="*/ 549207 h 5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067" h="566961">
                  <a:moveTo>
                    <a:pt x="405187" y="549207"/>
                  </a:moveTo>
                  <a:cubicBezTo>
                    <a:pt x="334740" y="611292"/>
                    <a:pt x="144986" y="495791"/>
                    <a:pt x="79280" y="429445"/>
                  </a:cubicBezTo>
                  <a:cubicBezTo>
                    <a:pt x="13574" y="363099"/>
                    <a:pt x="-36172" y="225859"/>
                    <a:pt x="34275" y="163774"/>
                  </a:cubicBezTo>
                  <a:lnTo>
                    <a:pt x="575067" y="0"/>
                  </a:lnTo>
                  <a:lnTo>
                    <a:pt x="405187" y="549207"/>
                  </a:lnTo>
                  <a:close/>
                </a:path>
              </a:pathLst>
            </a:custGeom>
            <a:solidFill>
              <a:srgbClr val="92D05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Elbow Connector 38"/>
          <p:cNvCxnSpPr>
            <a:endCxn id="29" idx="0"/>
          </p:cNvCxnSpPr>
          <p:nvPr/>
        </p:nvCxnSpPr>
        <p:spPr>
          <a:xfrm rot="5400000">
            <a:off x="807905" y="2379735"/>
            <a:ext cx="3179185" cy="416166"/>
          </a:xfrm>
          <a:prstGeom prst="bentConnector4">
            <a:avLst>
              <a:gd name="adj1" fmla="val -672"/>
              <a:gd name="adj2" fmla="val 3040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5"/>
            <a:endCxn id="36" idx="1"/>
          </p:cNvCxnSpPr>
          <p:nvPr/>
        </p:nvCxnSpPr>
        <p:spPr>
          <a:xfrm rot="16200000" flipH="1">
            <a:off x="2463251" y="3536042"/>
            <a:ext cx="2659055" cy="352435"/>
          </a:xfrm>
          <a:prstGeom prst="bentConnector4">
            <a:avLst>
              <a:gd name="adj1" fmla="val 8643"/>
              <a:gd name="adj2" fmla="val 492153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5"/>
            <a:endCxn id="30" idx="0"/>
          </p:cNvCxnSpPr>
          <p:nvPr/>
        </p:nvCxnSpPr>
        <p:spPr>
          <a:xfrm rot="16200000" flipH="1">
            <a:off x="2915304" y="3810331"/>
            <a:ext cx="1401499" cy="32542"/>
          </a:xfrm>
          <a:prstGeom prst="bentConnector4">
            <a:avLst>
              <a:gd name="adj1" fmla="val 40089"/>
              <a:gd name="adj2" fmla="val 4527521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567984" y="-869555"/>
            <a:ext cx="6124487" cy="7087793"/>
            <a:chOff x="1060704" y="-989320"/>
            <a:chExt cx="7022592" cy="8127159"/>
          </a:xfrm>
        </p:grpSpPr>
        <p:grpSp>
          <p:nvGrpSpPr>
            <p:cNvPr id="10" name="Group 9"/>
            <p:cNvGrpSpPr/>
            <p:nvPr/>
          </p:nvGrpSpPr>
          <p:grpSpPr>
            <a:xfrm>
              <a:off x="1060704" y="-989320"/>
              <a:ext cx="7022592" cy="8127159"/>
              <a:chOff x="1060704" y="-989320"/>
              <a:chExt cx="7022592" cy="812715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532184" y="134562"/>
                <a:ext cx="5505207" cy="7003277"/>
                <a:chOff x="2532184" y="134562"/>
                <a:chExt cx="5505207" cy="700327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532184" y="134562"/>
                  <a:ext cx="5505207" cy="6811522"/>
                  <a:chOff x="2532184" y="134562"/>
                  <a:chExt cx="5505207" cy="6811522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2184" y="134562"/>
                    <a:ext cx="4581143" cy="654710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27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446270" y="4229433"/>
                    <a:ext cx="251460" cy="150876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594161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181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9710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2240658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/>
                  <p:cNvCxnSpPr>
                    <a:stCxn id="6" idx="2"/>
                    <a:endCxn id="9" idx="0"/>
                  </p:cNvCxnSpPr>
                  <p:nvPr/>
                </p:nvCxnSpPr>
                <p:spPr>
                  <a:xfrm>
                    <a:off x="4572000" y="936439"/>
                    <a:ext cx="0" cy="1304219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7" idx="3"/>
                    <a:endCxn id="20" idx="1"/>
                  </p:cNvCxnSpPr>
                  <p:nvPr/>
                </p:nvCxnSpPr>
                <p:spPr>
                  <a:xfrm flipV="1">
                    <a:off x="3103881" y="4282749"/>
                    <a:ext cx="511334" cy="22122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5215" y="4111610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4669" y="4133732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/>
                  <p:cNvCxnSpPr>
                    <a:stCxn id="8" idx="1"/>
                    <a:endCxn id="23" idx="3"/>
                  </p:cNvCxnSpPr>
                  <p:nvPr/>
                </p:nvCxnSpPr>
                <p:spPr>
                  <a:xfrm flipH="1">
                    <a:off x="5768369" y="4304871"/>
                    <a:ext cx="801341" cy="0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Pie 30"/>
                  <p:cNvSpPr>
                    <a:spLocks/>
                  </p:cNvSpPr>
                  <p:nvPr/>
                </p:nvSpPr>
                <p:spPr>
                  <a:xfrm>
                    <a:off x="2942341" y="930916"/>
                    <a:ext cx="3259314" cy="3283860"/>
                  </a:xfrm>
                  <a:prstGeom prst="pie">
                    <a:avLst>
                      <a:gd name="adj1" fmla="val 5077940"/>
                      <a:gd name="adj2" fmla="val 5727061"/>
                    </a:avLst>
                  </a:prstGeom>
                  <a:solidFill>
                    <a:schemeClr val="accent2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7508147" y="3754246"/>
                    <a:ext cx="0" cy="292742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7508147" y="134563"/>
                    <a:ext cx="0" cy="291903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06881" y="3242007"/>
                    <a:ext cx="830510" cy="388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/>
                      <a:t>9.09m</a:t>
                    </a:r>
                    <a:endParaRPr lang="en-US" sz="1600" dirty="0"/>
                  </a:p>
                </p:txBody>
              </p:sp>
              <p:cxnSp>
                <p:nvCxnSpPr>
                  <p:cNvPr id="48" name="Straight Arrow Connector 47"/>
                  <p:cNvCxnSpPr>
                    <a:stCxn id="55" idx="1"/>
                  </p:cNvCxnSpPr>
                  <p:nvPr/>
                </p:nvCxnSpPr>
                <p:spPr>
                  <a:xfrm flipH="1">
                    <a:off x="2532187" y="6943739"/>
                    <a:ext cx="1842963" cy="234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55" idx="3"/>
                  </p:cNvCxnSpPr>
                  <p:nvPr/>
                </p:nvCxnSpPr>
                <p:spPr>
                  <a:xfrm flipV="1">
                    <a:off x="5205661" y="6928714"/>
                    <a:ext cx="1914275" cy="15026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375150" y="6749639"/>
                  <a:ext cx="830510" cy="38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6.37m</a:t>
                  </a:r>
                </a:p>
              </p:txBody>
            </p:sp>
          </p:grpSp>
          <p:sp>
            <p:nvSpPr>
              <p:cNvPr id="28" name="Pie 27"/>
              <p:cNvSpPr>
                <a:spLocks/>
              </p:cNvSpPr>
              <p:nvPr/>
            </p:nvSpPr>
            <p:spPr>
              <a:xfrm>
                <a:off x="1060704" y="-989320"/>
                <a:ext cx="7022592" cy="7022592"/>
              </a:xfrm>
              <a:prstGeom prst="pie">
                <a:avLst>
                  <a:gd name="adj1" fmla="val 5674812"/>
                  <a:gd name="adj2" fmla="val 6278870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Pie 29"/>
            <p:cNvSpPr>
              <a:spLocks/>
            </p:cNvSpPr>
            <p:nvPr/>
          </p:nvSpPr>
          <p:spPr>
            <a:xfrm>
              <a:off x="1060704" y="-989320"/>
              <a:ext cx="7022592" cy="7022592"/>
            </a:xfrm>
            <a:prstGeom prst="pie">
              <a:avLst>
                <a:gd name="adj1" fmla="val 4536024"/>
                <a:gd name="adj2" fmla="val 5123409"/>
              </a:avLst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6" y="110598"/>
            <a:ext cx="2719453" cy="3629637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4932316" y="521660"/>
            <a:ext cx="872455" cy="87245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96223" y="1847122"/>
            <a:ext cx="1578192" cy="580239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9444" y="2590248"/>
            <a:ext cx="1578192" cy="580239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52111" y="816758"/>
            <a:ext cx="691641" cy="282257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45893" y="1905849"/>
            <a:ext cx="697856" cy="472181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DRGB camera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45893" y="2739238"/>
            <a:ext cx="697856" cy="282257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Sonar</a:t>
            </a:r>
          </a:p>
        </p:txBody>
      </p:sp>
      <p:cxnSp>
        <p:nvCxnSpPr>
          <p:cNvPr id="37" name="Straight Arrow Connector 36"/>
          <p:cNvCxnSpPr>
            <a:stCxn id="32" idx="6"/>
            <a:endCxn id="35" idx="1"/>
          </p:cNvCxnSpPr>
          <p:nvPr/>
        </p:nvCxnSpPr>
        <p:spPr>
          <a:xfrm flipV="1">
            <a:off x="5804768" y="957887"/>
            <a:ext cx="104734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38" idx="1"/>
          </p:cNvCxnSpPr>
          <p:nvPr/>
        </p:nvCxnSpPr>
        <p:spPr>
          <a:xfrm>
            <a:off x="6174415" y="2137239"/>
            <a:ext cx="671478" cy="469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34" idx="6"/>
            <a:endCxn id="39" idx="1"/>
          </p:cNvCxnSpPr>
          <p:nvPr/>
        </p:nvCxnSpPr>
        <p:spPr>
          <a:xfrm flipV="1">
            <a:off x="6157639" y="2880367"/>
            <a:ext cx="688257" cy="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40" name="Group 39"/>
          <p:cNvGrpSpPr/>
          <p:nvPr/>
        </p:nvGrpSpPr>
        <p:grpSpPr>
          <a:xfrm>
            <a:off x="4310195" y="3935526"/>
            <a:ext cx="2127611" cy="2127611"/>
            <a:chOff x="1254188" y="4048932"/>
            <a:chExt cx="2127611" cy="2127611"/>
          </a:xfrm>
        </p:grpSpPr>
        <p:grpSp>
          <p:nvGrpSpPr>
            <p:cNvPr id="46" name="Group 45"/>
            <p:cNvGrpSpPr/>
            <p:nvPr/>
          </p:nvGrpSpPr>
          <p:grpSpPr>
            <a:xfrm>
              <a:off x="1254188" y="4048932"/>
              <a:ext cx="2127611" cy="2127611"/>
              <a:chOff x="1006554" y="3942267"/>
              <a:chExt cx="2127611" cy="2127611"/>
            </a:xfrm>
          </p:grpSpPr>
          <p:sp>
            <p:nvSpPr>
              <p:cNvPr id="50" name="Snip Diagonal Corner Rectangle 49"/>
              <p:cNvSpPr/>
              <p:nvPr/>
            </p:nvSpPr>
            <p:spPr>
              <a:xfrm>
                <a:off x="1045398" y="4635827"/>
                <a:ext cx="1479696" cy="740493"/>
              </a:xfrm>
              <a:prstGeom prst="snip2DiagRect">
                <a:avLst>
                  <a:gd name="adj1" fmla="val 35484"/>
                  <a:gd name="adj2" fmla="val 37419"/>
                </a:avLst>
              </a:prstGeom>
              <a:solidFill>
                <a:srgbClr val="8E1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Pie 50"/>
              <p:cNvSpPr/>
              <p:nvPr/>
            </p:nvSpPr>
            <p:spPr>
              <a:xfrm rot="13386344">
                <a:off x="1006554" y="3942267"/>
                <a:ext cx="2127611" cy="2127611"/>
              </a:xfrm>
              <a:prstGeom prst="pie">
                <a:avLst/>
              </a:prstGeom>
              <a:solidFill>
                <a:schemeClr val="accent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456658" y="4557858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456658" y="5384264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Pie 29"/>
              <p:cNvSpPr/>
              <p:nvPr/>
            </p:nvSpPr>
            <p:spPr>
              <a:xfrm rot="13386344">
                <a:off x="2339894" y="4626067"/>
                <a:ext cx="720631" cy="740520"/>
              </a:xfrm>
              <a:custGeom>
                <a:avLst/>
                <a:gdLst>
                  <a:gd name="connsiteX0" fmla="*/ 800957 w 1029257"/>
                  <a:gd name="connsiteY0" fmla="*/ 919880 h 1004823"/>
                  <a:gd name="connsiteX1" fmla="*/ 187135 w 1029257"/>
                  <a:gd name="connsiteY1" fmla="*/ 889965 h 1004823"/>
                  <a:gd name="connsiteX2" fmla="*/ 49635 w 1029257"/>
                  <a:gd name="connsiteY2" fmla="*/ 287137 h 1004823"/>
                  <a:gd name="connsiteX3" fmla="*/ 514629 w 1029257"/>
                  <a:gd name="connsiteY3" fmla="*/ 502412 h 1004823"/>
                  <a:gd name="connsiteX4" fmla="*/ 800957 w 1029257"/>
                  <a:gd name="connsiteY4" fmla="*/ 919880 h 1004823"/>
                  <a:gd name="connsiteX0" fmla="*/ 797338 w 797338"/>
                  <a:gd name="connsiteY0" fmla="*/ 632743 h 721541"/>
                  <a:gd name="connsiteX1" fmla="*/ 183516 w 797338"/>
                  <a:gd name="connsiteY1" fmla="*/ 602828 h 721541"/>
                  <a:gd name="connsiteX2" fmla="*/ 46016 w 797338"/>
                  <a:gd name="connsiteY2" fmla="*/ 0 h 721541"/>
                  <a:gd name="connsiteX3" fmla="*/ 511010 w 797338"/>
                  <a:gd name="connsiteY3" fmla="*/ 215275 h 721541"/>
                  <a:gd name="connsiteX4" fmla="*/ 797338 w 797338"/>
                  <a:gd name="connsiteY4" fmla="*/ 632743 h 721541"/>
                  <a:gd name="connsiteX0" fmla="*/ 715280 w 715280"/>
                  <a:gd name="connsiteY0" fmla="*/ 689677 h 747589"/>
                  <a:gd name="connsiteX1" fmla="*/ 174563 w 715280"/>
                  <a:gd name="connsiteY1" fmla="*/ 602828 h 747589"/>
                  <a:gd name="connsiteX2" fmla="*/ 37063 w 715280"/>
                  <a:gd name="connsiteY2" fmla="*/ 0 h 747589"/>
                  <a:gd name="connsiteX3" fmla="*/ 502057 w 715280"/>
                  <a:gd name="connsiteY3" fmla="*/ 215275 h 747589"/>
                  <a:gd name="connsiteX4" fmla="*/ 715280 w 715280"/>
                  <a:gd name="connsiteY4" fmla="*/ 689677 h 747589"/>
                  <a:gd name="connsiteX0" fmla="*/ 720631 w 720631"/>
                  <a:gd name="connsiteY0" fmla="*/ 689677 h 740520"/>
                  <a:gd name="connsiteX1" fmla="*/ 151251 w 720631"/>
                  <a:gd name="connsiteY1" fmla="*/ 572205 h 740520"/>
                  <a:gd name="connsiteX2" fmla="*/ 42414 w 720631"/>
                  <a:gd name="connsiteY2" fmla="*/ 0 h 740520"/>
                  <a:gd name="connsiteX3" fmla="*/ 507408 w 720631"/>
                  <a:gd name="connsiteY3" fmla="*/ 215275 h 740520"/>
                  <a:gd name="connsiteX4" fmla="*/ 720631 w 720631"/>
                  <a:gd name="connsiteY4" fmla="*/ 689677 h 74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631" h="740520">
                    <a:moveTo>
                      <a:pt x="720631" y="689677"/>
                    </a:moveTo>
                    <a:cubicBezTo>
                      <a:pt x="531717" y="813168"/>
                      <a:pt x="264287" y="687151"/>
                      <a:pt x="151251" y="572205"/>
                    </a:cubicBezTo>
                    <a:cubicBezTo>
                      <a:pt x="38215" y="457259"/>
                      <a:pt x="-58607" y="207968"/>
                      <a:pt x="42414" y="0"/>
                    </a:cubicBezTo>
                    <a:lnTo>
                      <a:pt x="507408" y="215275"/>
                    </a:lnTo>
                    <a:lnTo>
                      <a:pt x="720631" y="689677"/>
                    </a:lnTo>
                    <a:close/>
                  </a:path>
                </a:pathLst>
              </a:custGeom>
              <a:solidFill>
                <a:schemeClr val="accent2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Pie 35"/>
            <p:cNvSpPr/>
            <p:nvPr/>
          </p:nvSpPr>
          <p:spPr>
            <a:xfrm rot="13386344">
              <a:off x="2700402" y="4818775"/>
              <a:ext cx="575067" cy="566961"/>
            </a:xfrm>
            <a:custGeom>
              <a:avLst/>
              <a:gdLst>
                <a:gd name="connsiteX0" fmla="*/ 414871 w 1169502"/>
                <a:gd name="connsiteY0" fmla="*/ 1123170 h 1147925"/>
                <a:gd name="connsiteX1" fmla="*/ 20636 w 1169502"/>
                <a:gd name="connsiteY1" fmla="*/ 725096 h 1147925"/>
                <a:gd name="connsiteX2" fmla="*/ 584751 w 1169502"/>
                <a:gd name="connsiteY2" fmla="*/ 573963 h 1147925"/>
                <a:gd name="connsiteX3" fmla="*/ 414871 w 1169502"/>
                <a:gd name="connsiteY3" fmla="*/ 1123170 h 1147925"/>
                <a:gd name="connsiteX0" fmla="*/ 412974 w 582854"/>
                <a:gd name="connsiteY0" fmla="*/ 549207 h 562466"/>
                <a:gd name="connsiteX1" fmla="*/ 160171 w 582854"/>
                <a:gd name="connsiteY1" fmla="*/ 372511 h 562466"/>
                <a:gd name="connsiteX2" fmla="*/ 18739 w 582854"/>
                <a:gd name="connsiteY2" fmla="*/ 151133 h 562466"/>
                <a:gd name="connsiteX3" fmla="*/ 582854 w 582854"/>
                <a:gd name="connsiteY3" fmla="*/ 0 h 562466"/>
                <a:gd name="connsiteX4" fmla="*/ 412974 w 582854"/>
                <a:gd name="connsiteY4" fmla="*/ 549207 h 562466"/>
                <a:gd name="connsiteX0" fmla="*/ 422994 w 592874"/>
                <a:gd name="connsiteY0" fmla="*/ 549207 h 566961"/>
                <a:gd name="connsiteX1" fmla="*/ 97087 w 592874"/>
                <a:gd name="connsiteY1" fmla="*/ 429445 h 566961"/>
                <a:gd name="connsiteX2" fmla="*/ 28759 w 592874"/>
                <a:gd name="connsiteY2" fmla="*/ 151133 h 566961"/>
                <a:gd name="connsiteX3" fmla="*/ 592874 w 592874"/>
                <a:gd name="connsiteY3" fmla="*/ 0 h 566961"/>
                <a:gd name="connsiteX4" fmla="*/ 422994 w 592874"/>
                <a:gd name="connsiteY4" fmla="*/ 549207 h 566961"/>
                <a:gd name="connsiteX0" fmla="*/ 405187 w 575067"/>
                <a:gd name="connsiteY0" fmla="*/ 549207 h 566961"/>
                <a:gd name="connsiteX1" fmla="*/ 79280 w 575067"/>
                <a:gd name="connsiteY1" fmla="*/ 429445 h 566961"/>
                <a:gd name="connsiteX2" fmla="*/ 34275 w 575067"/>
                <a:gd name="connsiteY2" fmla="*/ 163774 h 566961"/>
                <a:gd name="connsiteX3" fmla="*/ 575067 w 575067"/>
                <a:gd name="connsiteY3" fmla="*/ 0 h 566961"/>
                <a:gd name="connsiteX4" fmla="*/ 405187 w 575067"/>
                <a:gd name="connsiteY4" fmla="*/ 549207 h 5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067" h="566961">
                  <a:moveTo>
                    <a:pt x="405187" y="549207"/>
                  </a:moveTo>
                  <a:cubicBezTo>
                    <a:pt x="334740" y="611292"/>
                    <a:pt x="144986" y="495791"/>
                    <a:pt x="79280" y="429445"/>
                  </a:cubicBezTo>
                  <a:cubicBezTo>
                    <a:pt x="13574" y="363099"/>
                    <a:pt x="-36172" y="225859"/>
                    <a:pt x="34275" y="163774"/>
                  </a:cubicBezTo>
                  <a:lnTo>
                    <a:pt x="575067" y="0"/>
                  </a:lnTo>
                  <a:lnTo>
                    <a:pt x="405187" y="549207"/>
                  </a:lnTo>
                  <a:close/>
                </a:path>
              </a:pathLst>
            </a:custGeom>
            <a:solidFill>
              <a:srgbClr val="92D05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Elbow Connector 43"/>
          <p:cNvCxnSpPr>
            <a:endCxn id="49" idx="1"/>
          </p:cNvCxnSpPr>
          <p:nvPr/>
        </p:nvCxnSpPr>
        <p:spPr>
          <a:xfrm rot="16200000" flipH="1">
            <a:off x="4788316" y="3517172"/>
            <a:ext cx="2651259" cy="363574"/>
          </a:xfrm>
          <a:prstGeom prst="bentConnector4">
            <a:avLst>
              <a:gd name="adj1" fmla="val 7744"/>
              <a:gd name="adj2" fmla="val 489193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5"/>
          </p:cNvCxnSpPr>
          <p:nvPr/>
        </p:nvCxnSpPr>
        <p:spPr>
          <a:xfrm rot="16200000" flipH="1">
            <a:off x="5242040" y="3769988"/>
            <a:ext cx="1401499" cy="32542"/>
          </a:xfrm>
          <a:prstGeom prst="bentConnector4">
            <a:avLst>
              <a:gd name="adj1" fmla="val 40089"/>
              <a:gd name="adj2" fmla="val 4527521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51" idx="0"/>
          </p:cNvCxnSpPr>
          <p:nvPr/>
        </p:nvCxnSpPr>
        <p:spPr>
          <a:xfrm rot="5400000">
            <a:off x="3107571" y="2447634"/>
            <a:ext cx="3314499" cy="334994"/>
          </a:xfrm>
          <a:prstGeom prst="bentConnector4">
            <a:avLst>
              <a:gd name="adj1" fmla="val 568"/>
              <a:gd name="adj2" fmla="val 3790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55873" y="1661187"/>
            <a:ext cx="4033314" cy="4607539"/>
            <a:chOff x="1060704" y="-989320"/>
            <a:chExt cx="7182273" cy="8204817"/>
          </a:xfrm>
        </p:grpSpPr>
        <p:grpSp>
          <p:nvGrpSpPr>
            <p:cNvPr id="10" name="Group 9"/>
            <p:cNvGrpSpPr/>
            <p:nvPr/>
          </p:nvGrpSpPr>
          <p:grpSpPr>
            <a:xfrm>
              <a:off x="1060704" y="-989320"/>
              <a:ext cx="7182273" cy="8204817"/>
              <a:chOff x="1060704" y="-989320"/>
              <a:chExt cx="7182273" cy="820481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532184" y="134562"/>
                <a:ext cx="5710793" cy="7080935"/>
                <a:chOff x="2532184" y="134562"/>
                <a:chExt cx="5710793" cy="7080935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532184" y="134562"/>
                  <a:ext cx="5710793" cy="6811531"/>
                  <a:chOff x="2532184" y="134562"/>
                  <a:chExt cx="5710793" cy="6811531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2184" y="134562"/>
                    <a:ext cx="4581143" cy="654710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27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446270" y="4229433"/>
                    <a:ext cx="251460" cy="150876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594161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181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9710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2240658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/>
                  <p:cNvCxnSpPr>
                    <a:stCxn id="6" idx="2"/>
                    <a:endCxn id="9" idx="0"/>
                  </p:cNvCxnSpPr>
                  <p:nvPr/>
                </p:nvCxnSpPr>
                <p:spPr>
                  <a:xfrm>
                    <a:off x="4572000" y="936439"/>
                    <a:ext cx="0" cy="1304219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7" idx="3"/>
                    <a:endCxn id="20" idx="1"/>
                  </p:cNvCxnSpPr>
                  <p:nvPr/>
                </p:nvCxnSpPr>
                <p:spPr>
                  <a:xfrm flipV="1">
                    <a:off x="3103881" y="4282749"/>
                    <a:ext cx="511334" cy="22122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5215" y="4111610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4669" y="4133732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/>
                  <p:cNvCxnSpPr>
                    <a:stCxn id="8" idx="1"/>
                    <a:endCxn id="23" idx="3"/>
                  </p:cNvCxnSpPr>
                  <p:nvPr/>
                </p:nvCxnSpPr>
                <p:spPr>
                  <a:xfrm flipH="1">
                    <a:off x="5768369" y="4304871"/>
                    <a:ext cx="801341" cy="0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Pie 30"/>
                  <p:cNvSpPr>
                    <a:spLocks/>
                  </p:cNvSpPr>
                  <p:nvPr/>
                </p:nvSpPr>
                <p:spPr>
                  <a:xfrm>
                    <a:off x="2942341" y="930916"/>
                    <a:ext cx="3259314" cy="3283860"/>
                  </a:xfrm>
                  <a:prstGeom prst="pie">
                    <a:avLst>
                      <a:gd name="adj1" fmla="val 5077940"/>
                      <a:gd name="adj2" fmla="val 5727061"/>
                    </a:avLst>
                  </a:prstGeom>
                  <a:solidFill>
                    <a:schemeClr val="accent2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7508147" y="3754246"/>
                    <a:ext cx="0" cy="292742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7508147" y="134563"/>
                    <a:ext cx="0" cy="291903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06882" y="3242008"/>
                    <a:ext cx="1036095" cy="4658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9.09m</a:t>
                    </a:r>
                    <a:endParaRPr lang="en-US" sz="1100" dirty="0"/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>
                    <a:off x="2532189" y="6946093"/>
                    <a:ext cx="1476725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5537802" y="6928720"/>
                    <a:ext cx="1582134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375149" y="6749638"/>
                  <a:ext cx="999519" cy="465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6.37m</a:t>
                  </a:r>
                </a:p>
              </p:txBody>
            </p:sp>
          </p:grpSp>
          <p:sp>
            <p:nvSpPr>
              <p:cNvPr id="28" name="Pie 27"/>
              <p:cNvSpPr>
                <a:spLocks/>
              </p:cNvSpPr>
              <p:nvPr/>
            </p:nvSpPr>
            <p:spPr>
              <a:xfrm>
                <a:off x="1060704" y="-989320"/>
                <a:ext cx="7022592" cy="7022592"/>
              </a:xfrm>
              <a:prstGeom prst="pie">
                <a:avLst>
                  <a:gd name="adj1" fmla="val 5674812"/>
                  <a:gd name="adj2" fmla="val 6278870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Pie 29"/>
            <p:cNvSpPr>
              <a:spLocks/>
            </p:cNvSpPr>
            <p:nvPr/>
          </p:nvSpPr>
          <p:spPr>
            <a:xfrm>
              <a:off x="1060704" y="-989320"/>
              <a:ext cx="7022592" cy="7022592"/>
            </a:xfrm>
            <a:prstGeom prst="pie">
              <a:avLst>
                <a:gd name="adj1" fmla="val 4536024"/>
                <a:gd name="adj2" fmla="val 5123409"/>
              </a:avLst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57" y="102221"/>
            <a:ext cx="2500293" cy="33371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16005" y="480156"/>
            <a:ext cx="802144" cy="802144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06999" y="1698799"/>
            <a:ext cx="1451006" cy="533478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91572" y="2382037"/>
            <a:ext cx="1451006" cy="533478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899140" y="731718"/>
            <a:ext cx="730849" cy="293288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09548" y="1729447"/>
            <a:ext cx="711896" cy="472181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DRGB camera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18093" y="2480455"/>
            <a:ext cx="711896" cy="282257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Sonar</a:t>
            </a:r>
          </a:p>
        </p:txBody>
      </p:sp>
      <p:cxnSp>
        <p:nvCxnSpPr>
          <p:cNvPr id="37" name="Straight Arrow Connector 36"/>
          <p:cNvCxnSpPr>
            <a:stCxn id="32" idx="6"/>
            <a:endCxn id="35" idx="1"/>
          </p:cNvCxnSpPr>
          <p:nvPr/>
        </p:nvCxnSpPr>
        <p:spPr>
          <a:xfrm>
            <a:off x="7158005" y="1965538"/>
            <a:ext cx="751543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1"/>
          </p:cNvCxnSpPr>
          <p:nvPr/>
        </p:nvCxnSpPr>
        <p:spPr>
          <a:xfrm>
            <a:off x="7152572" y="2621584"/>
            <a:ext cx="765521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40" name="Group 39"/>
          <p:cNvGrpSpPr/>
          <p:nvPr/>
        </p:nvGrpSpPr>
        <p:grpSpPr>
          <a:xfrm>
            <a:off x="5553531" y="3908202"/>
            <a:ext cx="1956148" cy="1956148"/>
            <a:chOff x="1254188" y="4048932"/>
            <a:chExt cx="2127611" cy="2127611"/>
          </a:xfrm>
        </p:grpSpPr>
        <p:grpSp>
          <p:nvGrpSpPr>
            <p:cNvPr id="46" name="Group 45"/>
            <p:cNvGrpSpPr/>
            <p:nvPr/>
          </p:nvGrpSpPr>
          <p:grpSpPr>
            <a:xfrm>
              <a:off x="1254188" y="4048932"/>
              <a:ext cx="2127611" cy="2127611"/>
              <a:chOff x="1006554" y="3942267"/>
              <a:chExt cx="2127611" cy="2127611"/>
            </a:xfrm>
          </p:grpSpPr>
          <p:sp>
            <p:nvSpPr>
              <p:cNvPr id="50" name="Snip Diagonal Corner Rectangle 49"/>
              <p:cNvSpPr/>
              <p:nvPr/>
            </p:nvSpPr>
            <p:spPr>
              <a:xfrm>
                <a:off x="1045398" y="4635827"/>
                <a:ext cx="1479696" cy="740493"/>
              </a:xfrm>
              <a:prstGeom prst="snip2DiagRect">
                <a:avLst>
                  <a:gd name="adj1" fmla="val 35484"/>
                  <a:gd name="adj2" fmla="val 37419"/>
                </a:avLst>
              </a:prstGeom>
              <a:solidFill>
                <a:srgbClr val="8E1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Pie 50"/>
              <p:cNvSpPr/>
              <p:nvPr/>
            </p:nvSpPr>
            <p:spPr>
              <a:xfrm rot="13386344">
                <a:off x="1006554" y="3942267"/>
                <a:ext cx="2127611" cy="2127611"/>
              </a:xfrm>
              <a:prstGeom prst="pie">
                <a:avLst/>
              </a:prstGeom>
              <a:solidFill>
                <a:schemeClr val="accent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456658" y="4557858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456658" y="5384264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Pie 29"/>
              <p:cNvSpPr/>
              <p:nvPr/>
            </p:nvSpPr>
            <p:spPr>
              <a:xfrm rot="13386344">
                <a:off x="2339894" y="4626067"/>
                <a:ext cx="720631" cy="740520"/>
              </a:xfrm>
              <a:custGeom>
                <a:avLst/>
                <a:gdLst>
                  <a:gd name="connsiteX0" fmla="*/ 800957 w 1029257"/>
                  <a:gd name="connsiteY0" fmla="*/ 919880 h 1004823"/>
                  <a:gd name="connsiteX1" fmla="*/ 187135 w 1029257"/>
                  <a:gd name="connsiteY1" fmla="*/ 889965 h 1004823"/>
                  <a:gd name="connsiteX2" fmla="*/ 49635 w 1029257"/>
                  <a:gd name="connsiteY2" fmla="*/ 287137 h 1004823"/>
                  <a:gd name="connsiteX3" fmla="*/ 514629 w 1029257"/>
                  <a:gd name="connsiteY3" fmla="*/ 502412 h 1004823"/>
                  <a:gd name="connsiteX4" fmla="*/ 800957 w 1029257"/>
                  <a:gd name="connsiteY4" fmla="*/ 919880 h 1004823"/>
                  <a:gd name="connsiteX0" fmla="*/ 797338 w 797338"/>
                  <a:gd name="connsiteY0" fmla="*/ 632743 h 721541"/>
                  <a:gd name="connsiteX1" fmla="*/ 183516 w 797338"/>
                  <a:gd name="connsiteY1" fmla="*/ 602828 h 721541"/>
                  <a:gd name="connsiteX2" fmla="*/ 46016 w 797338"/>
                  <a:gd name="connsiteY2" fmla="*/ 0 h 721541"/>
                  <a:gd name="connsiteX3" fmla="*/ 511010 w 797338"/>
                  <a:gd name="connsiteY3" fmla="*/ 215275 h 721541"/>
                  <a:gd name="connsiteX4" fmla="*/ 797338 w 797338"/>
                  <a:gd name="connsiteY4" fmla="*/ 632743 h 721541"/>
                  <a:gd name="connsiteX0" fmla="*/ 715280 w 715280"/>
                  <a:gd name="connsiteY0" fmla="*/ 689677 h 747589"/>
                  <a:gd name="connsiteX1" fmla="*/ 174563 w 715280"/>
                  <a:gd name="connsiteY1" fmla="*/ 602828 h 747589"/>
                  <a:gd name="connsiteX2" fmla="*/ 37063 w 715280"/>
                  <a:gd name="connsiteY2" fmla="*/ 0 h 747589"/>
                  <a:gd name="connsiteX3" fmla="*/ 502057 w 715280"/>
                  <a:gd name="connsiteY3" fmla="*/ 215275 h 747589"/>
                  <a:gd name="connsiteX4" fmla="*/ 715280 w 715280"/>
                  <a:gd name="connsiteY4" fmla="*/ 689677 h 747589"/>
                  <a:gd name="connsiteX0" fmla="*/ 720631 w 720631"/>
                  <a:gd name="connsiteY0" fmla="*/ 689677 h 740520"/>
                  <a:gd name="connsiteX1" fmla="*/ 151251 w 720631"/>
                  <a:gd name="connsiteY1" fmla="*/ 572205 h 740520"/>
                  <a:gd name="connsiteX2" fmla="*/ 42414 w 720631"/>
                  <a:gd name="connsiteY2" fmla="*/ 0 h 740520"/>
                  <a:gd name="connsiteX3" fmla="*/ 507408 w 720631"/>
                  <a:gd name="connsiteY3" fmla="*/ 215275 h 740520"/>
                  <a:gd name="connsiteX4" fmla="*/ 720631 w 720631"/>
                  <a:gd name="connsiteY4" fmla="*/ 689677 h 74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631" h="740520">
                    <a:moveTo>
                      <a:pt x="720631" y="689677"/>
                    </a:moveTo>
                    <a:cubicBezTo>
                      <a:pt x="531717" y="813168"/>
                      <a:pt x="264287" y="687151"/>
                      <a:pt x="151251" y="572205"/>
                    </a:cubicBezTo>
                    <a:cubicBezTo>
                      <a:pt x="38215" y="457259"/>
                      <a:pt x="-58607" y="207968"/>
                      <a:pt x="42414" y="0"/>
                    </a:cubicBezTo>
                    <a:lnTo>
                      <a:pt x="507408" y="215275"/>
                    </a:lnTo>
                    <a:lnTo>
                      <a:pt x="720631" y="689677"/>
                    </a:lnTo>
                    <a:close/>
                  </a:path>
                </a:pathLst>
              </a:custGeom>
              <a:solidFill>
                <a:schemeClr val="accent2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Pie 35"/>
            <p:cNvSpPr/>
            <p:nvPr/>
          </p:nvSpPr>
          <p:spPr>
            <a:xfrm rot="13386344">
              <a:off x="2700402" y="4818775"/>
              <a:ext cx="575067" cy="566961"/>
            </a:xfrm>
            <a:custGeom>
              <a:avLst/>
              <a:gdLst>
                <a:gd name="connsiteX0" fmla="*/ 414871 w 1169502"/>
                <a:gd name="connsiteY0" fmla="*/ 1123170 h 1147925"/>
                <a:gd name="connsiteX1" fmla="*/ 20636 w 1169502"/>
                <a:gd name="connsiteY1" fmla="*/ 725096 h 1147925"/>
                <a:gd name="connsiteX2" fmla="*/ 584751 w 1169502"/>
                <a:gd name="connsiteY2" fmla="*/ 573963 h 1147925"/>
                <a:gd name="connsiteX3" fmla="*/ 414871 w 1169502"/>
                <a:gd name="connsiteY3" fmla="*/ 1123170 h 1147925"/>
                <a:gd name="connsiteX0" fmla="*/ 412974 w 582854"/>
                <a:gd name="connsiteY0" fmla="*/ 549207 h 562466"/>
                <a:gd name="connsiteX1" fmla="*/ 160171 w 582854"/>
                <a:gd name="connsiteY1" fmla="*/ 372511 h 562466"/>
                <a:gd name="connsiteX2" fmla="*/ 18739 w 582854"/>
                <a:gd name="connsiteY2" fmla="*/ 151133 h 562466"/>
                <a:gd name="connsiteX3" fmla="*/ 582854 w 582854"/>
                <a:gd name="connsiteY3" fmla="*/ 0 h 562466"/>
                <a:gd name="connsiteX4" fmla="*/ 412974 w 582854"/>
                <a:gd name="connsiteY4" fmla="*/ 549207 h 562466"/>
                <a:gd name="connsiteX0" fmla="*/ 422994 w 592874"/>
                <a:gd name="connsiteY0" fmla="*/ 549207 h 566961"/>
                <a:gd name="connsiteX1" fmla="*/ 97087 w 592874"/>
                <a:gd name="connsiteY1" fmla="*/ 429445 h 566961"/>
                <a:gd name="connsiteX2" fmla="*/ 28759 w 592874"/>
                <a:gd name="connsiteY2" fmla="*/ 151133 h 566961"/>
                <a:gd name="connsiteX3" fmla="*/ 592874 w 592874"/>
                <a:gd name="connsiteY3" fmla="*/ 0 h 566961"/>
                <a:gd name="connsiteX4" fmla="*/ 422994 w 592874"/>
                <a:gd name="connsiteY4" fmla="*/ 549207 h 566961"/>
                <a:gd name="connsiteX0" fmla="*/ 405187 w 575067"/>
                <a:gd name="connsiteY0" fmla="*/ 549207 h 566961"/>
                <a:gd name="connsiteX1" fmla="*/ 79280 w 575067"/>
                <a:gd name="connsiteY1" fmla="*/ 429445 h 566961"/>
                <a:gd name="connsiteX2" fmla="*/ 34275 w 575067"/>
                <a:gd name="connsiteY2" fmla="*/ 163774 h 566961"/>
                <a:gd name="connsiteX3" fmla="*/ 575067 w 575067"/>
                <a:gd name="connsiteY3" fmla="*/ 0 h 566961"/>
                <a:gd name="connsiteX4" fmla="*/ 405187 w 575067"/>
                <a:gd name="connsiteY4" fmla="*/ 549207 h 5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067" h="566961">
                  <a:moveTo>
                    <a:pt x="405187" y="549207"/>
                  </a:moveTo>
                  <a:cubicBezTo>
                    <a:pt x="334740" y="611292"/>
                    <a:pt x="144986" y="495791"/>
                    <a:pt x="79280" y="429445"/>
                  </a:cubicBezTo>
                  <a:cubicBezTo>
                    <a:pt x="13574" y="363099"/>
                    <a:pt x="-36172" y="225859"/>
                    <a:pt x="34275" y="163774"/>
                  </a:cubicBezTo>
                  <a:lnTo>
                    <a:pt x="575067" y="0"/>
                  </a:lnTo>
                  <a:lnTo>
                    <a:pt x="405187" y="549207"/>
                  </a:lnTo>
                  <a:close/>
                </a:path>
              </a:pathLst>
            </a:custGeom>
            <a:solidFill>
              <a:srgbClr val="92D05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Elbow Connector 43"/>
          <p:cNvCxnSpPr>
            <a:stCxn id="32" idx="6"/>
            <a:endCxn id="49" idx="1"/>
          </p:cNvCxnSpPr>
          <p:nvPr/>
        </p:nvCxnSpPr>
        <p:spPr>
          <a:xfrm>
            <a:off x="7158005" y="1965538"/>
            <a:ext cx="221049" cy="2943962"/>
          </a:xfrm>
          <a:prstGeom prst="bentConnector5">
            <a:avLst>
              <a:gd name="adj1" fmla="val 103416"/>
              <a:gd name="adj2" fmla="val 41290"/>
              <a:gd name="adj3" fmla="val 342177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5977361" y="3323089"/>
            <a:ext cx="1499728" cy="68457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9" idx="2"/>
            <a:endCxn id="51" idx="0"/>
          </p:cNvCxnSpPr>
          <p:nvPr/>
        </p:nvCxnSpPr>
        <p:spPr>
          <a:xfrm rot="10800000" flipV="1">
            <a:off x="5817519" y="881228"/>
            <a:ext cx="198486" cy="3336684"/>
          </a:xfrm>
          <a:prstGeom prst="bentConnector3">
            <a:avLst>
              <a:gd name="adj1" fmla="val 34817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05" y="107262"/>
            <a:ext cx="2643674" cy="1982756"/>
          </a:xfrm>
          <a:prstGeom prst="rect">
            <a:avLst/>
          </a:prstGeom>
        </p:spPr>
      </p:pic>
      <p:cxnSp>
        <p:nvCxnSpPr>
          <p:cNvPr id="74" name="Straight Arrow Connector 73"/>
          <p:cNvCxnSpPr>
            <a:stCxn id="29" idx="6"/>
            <a:endCxn id="34" idx="1"/>
          </p:cNvCxnSpPr>
          <p:nvPr/>
        </p:nvCxnSpPr>
        <p:spPr>
          <a:xfrm flipV="1">
            <a:off x="6818149" y="878362"/>
            <a:ext cx="1080991" cy="286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933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24</Words>
  <Application>Microsoft Macintosh PowerPoint</Application>
  <PresentationFormat>Custom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40</cp:revision>
  <cp:lastPrinted>2016-10-31T18:31:13Z</cp:lastPrinted>
  <dcterms:created xsi:type="dcterms:W3CDTF">2016-10-31T16:25:10Z</dcterms:created>
  <dcterms:modified xsi:type="dcterms:W3CDTF">2016-11-09T01:46:43Z</dcterms:modified>
</cp:coreProperties>
</file>