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 showGuides="1">
      <p:cViewPr varScale="1">
        <p:scale>
          <a:sx n="112" d="100"/>
          <a:sy n="112" d="100"/>
        </p:scale>
        <p:origin x="4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76D1-DD3A-3E46-A578-28331BF9BAC3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BCB-9246-4241-94D6-04B6CD88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6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76D1-DD3A-3E46-A578-28331BF9BAC3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BCB-9246-4241-94D6-04B6CD88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3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76D1-DD3A-3E46-A578-28331BF9BAC3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BCB-9246-4241-94D6-04B6CD88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7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76D1-DD3A-3E46-A578-28331BF9BAC3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BCB-9246-4241-94D6-04B6CD88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76D1-DD3A-3E46-A578-28331BF9BAC3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BCB-9246-4241-94D6-04B6CD88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76D1-DD3A-3E46-A578-28331BF9BAC3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BCB-9246-4241-94D6-04B6CD88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3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76D1-DD3A-3E46-A578-28331BF9BAC3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BCB-9246-4241-94D6-04B6CD88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7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76D1-DD3A-3E46-A578-28331BF9BAC3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BCB-9246-4241-94D6-04B6CD88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4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76D1-DD3A-3E46-A578-28331BF9BAC3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BCB-9246-4241-94D6-04B6CD88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76D1-DD3A-3E46-A578-28331BF9BAC3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BCB-9246-4241-94D6-04B6CD88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76D1-DD3A-3E46-A578-28331BF9BAC3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2BCB-9246-4241-94D6-04B6CD88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9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76D1-DD3A-3E46-A578-28331BF9BAC3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92BCB-9246-4241-94D6-04B6CD88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2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20" Type="http://schemas.openxmlformats.org/officeDocument/2006/relationships/image" Target="../media/image19.emf"/><Relationship Id="rId21" Type="http://schemas.openxmlformats.org/officeDocument/2006/relationships/image" Target="../media/image20.emf"/><Relationship Id="rId22" Type="http://schemas.openxmlformats.org/officeDocument/2006/relationships/image" Target="../media/image21.emf"/><Relationship Id="rId23" Type="http://schemas.openxmlformats.org/officeDocument/2006/relationships/image" Target="../media/image22.emf"/><Relationship Id="rId24" Type="http://schemas.openxmlformats.org/officeDocument/2006/relationships/image" Target="../media/image23.emf"/><Relationship Id="rId25" Type="http://schemas.openxmlformats.org/officeDocument/2006/relationships/image" Target="../media/image24.emf"/><Relationship Id="rId26" Type="http://schemas.openxmlformats.org/officeDocument/2006/relationships/image" Target="../media/image25.emf"/><Relationship Id="rId27" Type="http://schemas.openxmlformats.org/officeDocument/2006/relationships/image" Target="../media/image26.emf"/><Relationship Id="rId28" Type="http://schemas.openxmlformats.org/officeDocument/2006/relationships/image" Target="../media/image27.emf"/><Relationship Id="rId29" Type="http://schemas.openxmlformats.org/officeDocument/2006/relationships/image" Target="../media/image28.emf"/><Relationship Id="rId30" Type="http://schemas.openxmlformats.org/officeDocument/2006/relationships/image" Target="../media/image29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9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20" Type="http://schemas.openxmlformats.org/officeDocument/2006/relationships/image" Target="../media/image19.emf"/><Relationship Id="rId21" Type="http://schemas.openxmlformats.org/officeDocument/2006/relationships/image" Target="../media/image20.emf"/><Relationship Id="rId22" Type="http://schemas.openxmlformats.org/officeDocument/2006/relationships/image" Target="../media/image21.emf"/><Relationship Id="rId23" Type="http://schemas.openxmlformats.org/officeDocument/2006/relationships/image" Target="../media/image22.emf"/><Relationship Id="rId24" Type="http://schemas.openxmlformats.org/officeDocument/2006/relationships/image" Target="../media/image23.emf"/><Relationship Id="rId25" Type="http://schemas.openxmlformats.org/officeDocument/2006/relationships/image" Target="../media/image24.emf"/><Relationship Id="rId26" Type="http://schemas.openxmlformats.org/officeDocument/2006/relationships/image" Target="../media/image25.emf"/><Relationship Id="rId27" Type="http://schemas.openxmlformats.org/officeDocument/2006/relationships/image" Target="../media/image26.emf"/><Relationship Id="rId28" Type="http://schemas.openxmlformats.org/officeDocument/2006/relationships/image" Target="../media/image27.emf"/><Relationship Id="rId29" Type="http://schemas.openxmlformats.org/officeDocument/2006/relationships/image" Target="../media/image28.emf"/><Relationship Id="rId30" Type="http://schemas.openxmlformats.org/officeDocument/2006/relationships/image" Target="../media/image29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9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90643"/>
              </p:ext>
            </p:extLst>
          </p:nvPr>
        </p:nvGraphicFramePr>
        <p:xfrm>
          <a:off x="1929463" y="5950762"/>
          <a:ext cx="6347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40"/>
                <a:gridCol w="1057840"/>
                <a:gridCol w="1057840"/>
                <a:gridCol w="1057840"/>
                <a:gridCol w="1057840"/>
                <a:gridCol w="105784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26382"/>
              </p:ext>
            </p:extLst>
          </p:nvPr>
        </p:nvGraphicFramePr>
        <p:xfrm>
          <a:off x="1929463" y="4880383"/>
          <a:ext cx="6347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40"/>
                <a:gridCol w="1057840"/>
                <a:gridCol w="1057840"/>
                <a:gridCol w="1057840"/>
                <a:gridCol w="1057840"/>
                <a:gridCol w="105784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081460"/>
              </p:ext>
            </p:extLst>
          </p:nvPr>
        </p:nvGraphicFramePr>
        <p:xfrm>
          <a:off x="1929463" y="3711133"/>
          <a:ext cx="6347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40"/>
                <a:gridCol w="1057840"/>
                <a:gridCol w="1057840"/>
                <a:gridCol w="1057840"/>
                <a:gridCol w="1057840"/>
                <a:gridCol w="105784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3782"/>
              </p:ext>
            </p:extLst>
          </p:nvPr>
        </p:nvGraphicFramePr>
        <p:xfrm>
          <a:off x="1929463" y="2649253"/>
          <a:ext cx="6347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40"/>
                <a:gridCol w="1057840"/>
                <a:gridCol w="1057840"/>
                <a:gridCol w="1057840"/>
                <a:gridCol w="1057840"/>
                <a:gridCol w="105784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71971"/>
              </p:ext>
            </p:extLst>
          </p:nvPr>
        </p:nvGraphicFramePr>
        <p:xfrm>
          <a:off x="1929463" y="1480003"/>
          <a:ext cx="6347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40"/>
                <a:gridCol w="1057840"/>
                <a:gridCol w="1057840"/>
                <a:gridCol w="1057840"/>
                <a:gridCol w="1057840"/>
                <a:gridCol w="105784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82844"/>
              </p:ext>
            </p:extLst>
          </p:nvPr>
        </p:nvGraphicFramePr>
        <p:xfrm>
          <a:off x="1929463" y="308917"/>
          <a:ext cx="6347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40"/>
                <a:gridCol w="1057840"/>
                <a:gridCol w="1057840"/>
                <a:gridCol w="1057840"/>
                <a:gridCol w="1057840"/>
                <a:gridCol w="105784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61" y="455971"/>
            <a:ext cx="818271" cy="11689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315" y="2219575"/>
            <a:ext cx="950327" cy="135761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 flipV="1">
            <a:off x="9111895" y="4793909"/>
            <a:ext cx="0" cy="525783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9111895" y="3700974"/>
            <a:ext cx="0" cy="467359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9145137" y="1311364"/>
            <a:ext cx="0" cy="411481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109251" y="5622113"/>
            <a:ext cx="1046490" cy="14706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61" y="1620778"/>
            <a:ext cx="818271" cy="11689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61" y="2834244"/>
            <a:ext cx="818271" cy="11689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61" y="3858425"/>
            <a:ext cx="818271" cy="11689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61" y="5027159"/>
            <a:ext cx="818271" cy="11689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61" y="6081741"/>
            <a:ext cx="818271" cy="11689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294" y="384384"/>
            <a:ext cx="279400" cy="2540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699" y="378089"/>
            <a:ext cx="279400" cy="2540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88" y="387419"/>
            <a:ext cx="279400" cy="2540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469" y="387419"/>
            <a:ext cx="279400" cy="2540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973" y="1558742"/>
            <a:ext cx="279400" cy="2540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336" y="1559766"/>
            <a:ext cx="279400" cy="2540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684" y="1558742"/>
            <a:ext cx="279400" cy="2540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699" y="2727993"/>
            <a:ext cx="279400" cy="2540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973" y="2727993"/>
            <a:ext cx="279400" cy="2540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973" y="3789873"/>
            <a:ext cx="279400" cy="254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262" y="4359496"/>
            <a:ext cx="1382573" cy="32918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101" y="3252316"/>
            <a:ext cx="1382573" cy="32918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1688" y="5464874"/>
            <a:ext cx="1100415" cy="32918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4369" y="902439"/>
            <a:ext cx="1138036" cy="3291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2538" y="1959729"/>
            <a:ext cx="1426464" cy="32846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0399" y="5444094"/>
            <a:ext cx="1100709" cy="32918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7969" y="4317684"/>
            <a:ext cx="1409319" cy="329184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 flipH="1" flipV="1">
            <a:off x="7083125" y="4517205"/>
            <a:ext cx="1072616" cy="1727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0234776" y="378089"/>
            <a:ext cx="1046" cy="5980580"/>
          </a:xfrm>
          <a:prstGeom prst="straightConnector1">
            <a:avLst/>
          </a:prstGeom>
          <a:ln w="38100">
            <a:solidFill>
              <a:schemeClr val="tx1"/>
            </a:solidFill>
            <a:prstDash val="lgDashDotDot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0040" y="5986999"/>
            <a:ext cx="457200" cy="381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2299" y="4913292"/>
            <a:ext cx="584200" cy="406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2299" y="3744022"/>
            <a:ext cx="584200" cy="4064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22299" y="2697497"/>
            <a:ext cx="584200" cy="4064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2299" y="1532345"/>
            <a:ext cx="622300" cy="381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65496" y="343039"/>
            <a:ext cx="304800" cy="3810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92342" y="2686083"/>
            <a:ext cx="584200" cy="4064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22882" y="3736532"/>
            <a:ext cx="584200" cy="4064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55842" y="4913292"/>
            <a:ext cx="584200" cy="4064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55842" y="6001947"/>
            <a:ext cx="457200" cy="3810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90179" y="5976547"/>
            <a:ext cx="723900" cy="4064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90179" y="4904363"/>
            <a:ext cx="723900" cy="431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90179" y="3735263"/>
            <a:ext cx="723900" cy="431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366586" y="3740923"/>
            <a:ext cx="711200" cy="431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366586" y="4909568"/>
            <a:ext cx="711200" cy="431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366586" y="5976547"/>
            <a:ext cx="711200" cy="4064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366586" y="2674653"/>
            <a:ext cx="711200" cy="431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66586" y="1511844"/>
            <a:ext cx="711200" cy="4064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494154" y="4907827"/>
            <a:ext cx="584200" cy="4191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489122" y="5986999"/>
            <a:ext cx="457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7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07039"/>
              </p:ext>
            </p:extLst>
          </p:nvPr>
        </p:nvGraphicFramePr>
        <p:xfrm>
          <a:off x="807245" y="5719468"/>
          <a:ext cx="6347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40"/>
                <a:gridCol w="1057840"/>
                <a:gridCol w="1057840"/>
                <a:gridCol w="1057840"/>
                <a:gridCol w="1057840"/>
                <a:gridCol w="105784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04900"/>
              </p:ext>
            </p:extLst>
          </p:nvPr>
        </p:nvGraphicFramePr>
        <p:xfrm>
          <a:off x="807245" y="4852674"/>
          <a:ext cx="6347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40"/>
                <a:gridCol w="1057840"/>
                <a:gridCol w="1057840"/>
                <a:gridCol w="1057840"/>
                <a:gridCol w="1057840"/>
                <a:gridCol w="105784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76318"/>
              </p:ext>
            </p:extLst>
          </p:nvPr>
        </p:nvGraphicFramePr>
        <p:xfrm>
          <a:off x="807245" y="3985880"/>
          <a:ext cx="6347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40"/>
                <a:gridCol w="1057840"/>
                <a:gridCol w="1057840"/>
                <a:gridCol w="1057840"/>
                <a:gridCol w="1057840"/>
                <a:gridCol w="105784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33382"/>
              </p:ext>
            </p:extLst>
          </p:nvPr>
        </p:nvGraphicFramePr>
        <p:xfrm>
          <a:off x="807245" y="3119086"/>
          <a:ext cx="6347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40"/>
                <a:gridCol w="1057840"/>
                <a:gridCol w="1057840"/>
                <a:gridCol w="1057840"/>
                <a:gridCol w="1057840"/>
                <a:gridCol w="105784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9963"/>
              </p:ext>
            </p:extLst>
          </p:nvPr>
        </p:nvGraphicFramePr>
        <p:xfrm>
          <a:off x="807245" y="1949551"/>
          <a:ext cx="6347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40"/>
                <a:gridCol w="1057840"/>
                <a:gridCol w="1057840"/>
                <a:gridCol w="1057840"/>
                <a:gridCol w="1057840"/>
                <a:gridCol w="105784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22819"/>
              </p:ext>
            </p:extLst>
          </p:nvPr>
        </p:nvGraphicFramePr>
        <p:xfrm>
          <a:off x="807245" y="1040104"/>
          <a:ext cx="6347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40"/>
                <a:gridCol w="1057840"/>
                <a:gridCol w="1057840"/>
                <a:gridCol w="1057840"/>
                <a:gridCol w="1057840"/>
                <a:gridCol w="105784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9151" marR="69151" marT="34576" marB="3457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343" y="1187158"/>
            <a:ext cx="818271" cy="11689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221" y="2653522"/>
            <a:ext cx="950327" cy="135761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 flipV="1">
            <a:off x="7923063" y="4865222"/>
            <a:ext cx="0" cy="411481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915093" y="3944704"/>
            <a:ext cx="0" cy="411481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7923063" y="1118606"/>
            <a:ext cx="0" cy="411481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867200" y="4610866"/>
            <a:ext cx="649549" cy="10852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343" y="2090326"/>
            <a:ext cx="818271" cy="11689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343" y="3304077"/>
            <a:ext cx="818271" cy="11689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343" y="4133172"/>
            <a:ext cx="818271" cy="11689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343" y="4999450"/>
            <a:ext cx="818271" cy="11689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343" y="5850447"/>
            <a:ext cx="818271" cy="11689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076" y="1115571"/>
            <a:ext cx="279400" cy="2540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481" y="1109276"/>
            <a:ext cx="279400" cy="2540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670" y="1118606"/>
            <a:ext cx="279400" cy="2540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251" y="1118606"/>
            <a:ext cx="279400" cy="2540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55" y="2028290"/>
            <a:ext cx="279400" cy="2540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118" y="2029314"/>
            <a:ext cx="279400" cy="2540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466" y="2028290"/>
            <a:ext cx="279400" cy="2540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481" y="3197826"/>
            <a:ext cx="279400" cy="2540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55" y="3197826"/>
            <a:ext cx="279400" cy="2540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55" y="4064620"/>
            <a:ext cx="279400" cy="254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044" y="4457477"/>
            <a:ext cx="1382573" cy="32918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045" y="3555593"/>
            <a:ext cx="1382573" cy="32918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666" y="5336564"/>
            <a:ext cx="1100415" cy="32918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4045" y="710303"/>
            <a:ext cx="1138036" cy="3291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4045" y="1627294"/>
            <a:ext cx="1426464" cy="32846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5526" y="5305076"/>
            <a:ext cx="1100709" cy="32918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55526" y="4457477"/>
            <a:ext cx="1409319" cy="329184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 flipH="1">
            <a:off x="8780509" y="5490304"/>
            <a:ext cx="649549" cy="10852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1345601" y="949340"/>
            <a:ext cx="13854" cy="5202313"/>
          </a:xfrm>
          <a:prstGeom prst="straightConnector1">
            <a:avLst/>
          </a:prstGeom>
          <a:ln w="25400">
            <a:solidFill>
              <a:schemeClr val="tx1"/>
            </a:solidFill>
            <a:prstDash val="lgDashDot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7822" y="5755705"/>
            <a:ext cx="457200" cy="381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0081" y="4885583"/>
            <a:ext cx="584200" cy="406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0081" y="4018769"/>
            <a:ext cx="584200" cy="4064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0081" y="3167330"/>
            <a:ext cx="584200" cy="4064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0081" y="2001893"/>
            <a:ext cx="622300" cy="381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43278" y="1074226"/>
            <a:ext cx="304800" cy="3810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70124" y="3144486"/>
            <a:ext cx="584200" cy="4064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00664" y="4011279"/>
            <a:ext cx="584200" cy="4064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33624" y="4885583"/>
            <a:ext cx="584200" cy="4064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33624" y="5770653"/>
            <a:ext cx="457200" cy="3810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67961" y="5745253"/>
            <a:ext cx="723900" cy="4064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167961" y="4876654"/>
            <a:ext cx="723900" cy="431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167961" y="3975720"/>
            <a:ext cx="723900" cy="431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244368" y="4004240"/>
            <a:ext cx="711200" cy="431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44368" y="4881859"/>
            <a:ext cx="711200" cy="431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44368" y="5745253"/>
            <a:ext cx="711200" cy="4064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244368" y="3144486"/>
            <a:ext cx="711200" cy="431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244368" y="1981392"/>
            <a:ext cx="711200" cy="4064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371936" y="4880118"/>
            <a:ext cx="584200" cy="4191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366904" y="5755705"/>
            <a:ext cx="457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7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Macintosh PowerPoint</Application>
  <PresentationFormat>Widescreen</PresentationFormat>
  <Paragraphs>0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Liu</dc:creator>
  <cp:lastModifiedBy>Chang Liu</cp:lastModifiedBy>
  <cp:revision>18</cp:revision>
  <cp:lastPrinted>2017-02-08T01:40:43Z</cp:lastPrinted>
  <dcterms:created xsi:type="dcterms:W3CDTF">2017-02-06T01:58:58Z</dcterms:created>
  <dcterms:modified xsi:type="dcterms:W3CDTF">2017-02-08T02:28:39Z</dcterms:modified>
</cp:coreProperties>
</file>