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59"/>
  </p:normalViewPr>
  <p:slideViewPr>
    <p:cSldViewPr snapToGrid="0" snapToObjects="1" showGuides="1">
      <p:cViewPr varScale="1">
        <p:scale>
          <a:sx n="114" d="100"/>
          <a:sy n="114" d="100"/>
        </p:scale>
        <p:origin x="44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473-FC2E-AF41-B42D-4FCAC26A9EB6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6931-0AF0-C94F-BB7E-1A9836DC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6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473-FC2E-AF41-B42D-4FCAC26A9EB6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6931-0AF0-C94F-BB7E-1A9836DC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2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473-FC2E-AF41-B42D-4FCAC26A9EB6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6931-0AF0-C94F-BB7E-1A9836DC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42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473-FC2E-AF41-B42D-4FCAC26A9EB6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6931-0AF0-C94F-BB7E-1A9836DC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9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473-FC2E-AF41-B42D-4FCAC26A9EB6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6931-0AF0-C94F-BB7E-1A9836DC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4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473-FC2E-AF41-B42D-4FCAC26A9EB6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6931-0AF0-C94F-BB7E-1A9836DC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473-FC2E-AF41-B42D-4FCAC26A9EB6}" type="datetimeFigureOut">
              <a:rPr lang="en-US" smtClean="0"/>
              <a:t>2/9/17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6931-0AF0-C94F-BB7E-1A9836DC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41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473-FC2E-AF41-B42D-4FCAC26A9EB6}" type="datetimeFigureOut">
              <a:rPr lang="en-US" smtClean="0"/>
              <a:t>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6931-0AF0-C94F-BB7E-1A9836DC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63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473-FC2E-AF41-B42D-4FCAC26A9EB6}" type="datetimeFigureOut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6931-0AF0-C94F-BB7E-1A9836DC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7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473-FC2E-AF41-B42D-4FCAC26A9EB6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6931-0AF0-C94F-BB7E-1A9836DC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473-FC2E-AF41-B42D-4FCAC26A9EB6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6931-0AF0-C94F-BB7E-1A9836DC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B0473-FC2E-AF41-B42D-4FCAC26A9EB6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96931-0AF0-C94F-BB7E-1A9836DC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8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20" Type="http://schemas.openxmlformats.org/officeDocument/2006/relationships/image" Target="../media/image19.emf"/><Relationship Id="rId10" Type="http://schemas.openxmlformats.org/officeDocument/2006/relationships/image" Target="../media/image9.emf"/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4" Type="http://schemas.openxmlformats.org/officeDocument/2006/relationships/image" Target="../media/image13.emf"/><Relationship Id="rId15" Type="http://schemas.openxmlformats.org/officeDocument/2006/relationships/image" Target="../media/image14.emf"/><Relationship Id="rId16" Type="http://schemas.openxmlformats.org/officeDocument/2006/relationships/image" Target="../media/image15.emf"/><Relationship Id="rId17" Type="http://schemas.openxmlformats.org/officeDocument/2006/relationships/image" Target="../media/image16.emf"/><Relationship Id="rId18" Type="http://schemas.openxmlformats.org/officeDocument/2006/relationships/image" Target="../media/image17.emf"/><Relationship Id="rId19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05360"/>
              </p:ext>
            </p:extLst>
          </p:nvPr>
        </p:nvGraphicFramePr>
        <p:xfrm>
          <a:off x="1873957" y="656869"/>
          <a:ext cx="19202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/>
                <a:gridCol w="640080"/>
                <a:gridCol w="64008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538132"/>
              </p:ext>
            </p:extLst>
          </p:nvPr>
        </p:nvGraphicFramePr>
        <p:xfrm>
          <a:off x="1873957" y="1430158"/>
          <a:ext cx="19202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/>
                <a:gridCol w="640080"/>
                <a:gridCol w="64008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833486"/>
              </p:ext>
            </p:extLst>
          </p:nvPr>
        </p:nvGraphicFramePr>
        <p:xfrm>
          <a:off x="1873956" y="2203447"/>
          <a:ext cx="19202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/>
                <a:gridCol w="640080"/>
                <a:gridCol w="64008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641444"/>
              </p:ext>
            </p:extLst>
          </p:nvPr>
        </p:nvGraphicFramePr>
        <p:xfrm>
          <a:off x="1873957" y="2976736"/>
          <a:ext cx="19202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/>
                <a:gridCol w="640080"/>
                <a:gridCol w="64008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523473"/>
              </p:ext>
            </p:extLst>
          </p:nvPr>
        </p:nvGraphicFramePr>
        <p:xfrm>
          <a:off x="1873957" y="3750025"/>
          <a:ext cx="19202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/>
                <a:gridCol w="640080"/>
                <a:gridCol w="64008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25078"/>
              </p:ext>
            </p:extLst>
          </p:nvPr>
        </p:nvGraphicFramePr>
        <p:xfrm>
          <a:off x="1873957" y="4523314"/>
          <a:ext cx="19202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/>
                <a:gridCol w="640080"/>
                <a:gridCol w="64008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246230"/>
              </p:ext>
            </p:extLst>
          </p:nvPr>
        </p:nvGraphicFramePr>
        <p:xfrm>
          <a:off x="1873957" y="5296603"/>
          <a:ext cx="19202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/>
                <a:gridCol w="640080"/>
                <a:gridCol w="64008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77524"/>
              </p:ext>
            </p:extLst>
          </p:nvPr>
        </p:nvGraphicFramePr>
        <p:xfrm>
          <a:off x="4313253" y="1433340"/>
          <a:ext cx="19202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/>
                <a:gridCol w="640080"/>
                <a:gridCol w="64008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542027"/>
              </p:ext>
            </p:extLst>
          </p:nvPr>
        </p:nvGraphicFramePr>
        <p:xfrm>
          <a:off x="4311448" y="2208729"/>
          <a:ext cx="19202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/>
                <a:gridCol w="640080"/>
                <a:gridCol w="64008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311846"/>
              </p:ext>
            </p:extLst>
          </p:nvPr>
        </p:nvGraphicFramePr>
        <p:xfrm>
          <a:off x="4320430" y="2982632"/>
          <a:ext cx="19202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/>
                <a:gridCol w="640080"/>
                <a:gridCol w="64008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032307"/>
              </p:ext>
            </p:extLst>
          </p:nvPr>
        </p:nvGraphicFramePr>
        <p:xfrm>
          <a:off x="4311448" y="3755652"/>
          <a:ext cx="19202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/>
                <a:gridCol w="640080"/>
                <a:gridCol w="64008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436106"/>
              </p:ext>
            </p:extLst>
          </p:nvPr>
        </p:nvGraphicFramePr>
        <p:xfrm>
          <a:off x="4322930" y="4529555"/>
          <a:ext cx="19202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/>
                <a:gridCol w="640080"/>
                <a:gridCol w="64008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70720"/>
              </p:ext>
            </p:extLst>
          </p:nvPr>
        </p:nvGraphicFramePr>
        <p:xfrm>
          <a:off x="4318937" y="5301962"/>
          <a:ext cx="19202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/>
                <a:gridCol w="640080"/>
                <a:gridCol w="64008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632835"/>
              </p:ext>
            </p:extLst>
          </p:nvPr>
        </p:nvGraphicFramePr>
        <p:xfrm>
          <a:off x="6761680" y="1431246"/>
          <a:ext cx="19202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/>
                <a:gridCol w="640080"/>
                <a:gridCol w="64008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352345"/>
              </p:ext>
            </p:extLst>
          </p:nvPr>
        </p:nvGraphicFramePr>
        <p:xfrm>
          <a:off x="6762408" y="2204357"/>
          <a:ext cx="19202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/>
                <a:gridCol w="640080"/>
                <a:gridCol w="64008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021480"/>
              </p:ext>
            </p:extLst>
          </p:nvPr>
        </p:nvGraphicFramePr>
        <p:xfrm>
          <a:off x="6780197" y="2967141"/>
          <a:ext cx="19202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/>
                <a:gridCol w="640080"/>
                <a:gridCol w="64008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985225"/>
              </p:ext>
            </p:extLst>
          </p:nvPr>
        </p:nvGraphicFramePr>
        <p:xfrm>
          <a:off x="6783129" y="3751012"/>
          <a:ext cx="19202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/>
                <a:gridCol w="640080"/>
                <a:gridCol w="64008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414657"/>
              </p:ext>
            </p:extLst>
          </p:nvPr>
        </p:nvGraphicFramePr>
        <p:xfrm>
          <a:off x="6781719" y="4524525"/>
          <a:ext cx="19202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/>
                <a:gridCol w="640080"/>
                <a:gridCol w="64008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564430"/>
              </p:ext>
            </p:extLst>
          </p:nvPr>
        </p:nvGraphicFramePr>
        <p:xfrm>
          <a:off x="6781719" y="5293356"/>
          <a:ext cx="19202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/>
                <a:gridCol w="640080"/>
                <a:gridCol w="64008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3791781" y="1125403"/>
            <a:ext cx="519668" cy="316247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3791781" y="1876254"/>
            <a:ext cx="527156" cy="332475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223413" y="2660647"/>
            <a:ext cx="554280" cy="306494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6223413" y="3419059"/>
            <a:ext cx="554280" cy="347386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791781" y="3431031"/>
            <a:ext cx="513329" cy="326732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3791781" y="4207225"/>
            <a:ext cx="540965" cy="327658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248606" y="4206213"/>
            <a:ext cx="546005" cy="328670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097626" y="64052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k=0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1097626" y="141068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k=1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1097626" y="2203446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k=2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1092209" y="2950876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k=3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101594" y="3757173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k=4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1101594" y="4549937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k=5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1096177" y="5297367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k=6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683" y="1471228"/>
            <a:ext cx="279400" cy="3810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879" y="2244517"/>
            <a:ext cx="482600" cy="3810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3662" y="744353"/>
            <a:ext cx="279400" cy="25400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917" y="751151"/>
            <a:ext cx="279400" cy="254000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148" y="746341"/>
            <a:ext cx="279400" cy="254000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4376" y="1522487"/>
            <a:ext cx="279400" cy="254000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3662" y="1523595"/>
            <a:ext cx="279400" cy="254000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774" y="1527846"/>
            <a:ext cx="279400" cy="254000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726" y="1533826"/>
            <a:ext cx="279400" cy="254000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405" y="1523474"/>
            <a:ext cx="279400" cy="254000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8091" y="1523474"/>
            <a:ext cx="279400" cy="254000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8091" y="2283301"/>
            <a:ext cx="279400" cy="254000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652" y="2286448"/>
            <a:ext cx="279400" cy="254000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726" y="2290820"/>
            <a:ext cx="279400" cy="254000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774" y="2296226"/>
            <a:ext cx="279400" cy="254000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520" y="2297595"/>
            <a:ext cx="279400" cy="254000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3662" y="3066745"/>
            <a:ext cx="279400" cy="254000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774" y="3077040"/>
            <a:ext cx="279400" cy="254000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726" y="3060835"/>
            <a:ext cx="279400" cy="254000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500" y="3067732"/>
            <a:ext cx="279400" cy="254000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320" y="3859963"/>
            <a:ext cx="279400" cy="254000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8140" y="3856812"/>
            <a:ext cx="279400" cy="254000"/>
          </a:xfrm>
          <a:prstGeom prst="rect">
            <a:avLst/>
          </a:prstGeom>
        </p:spPr>
      </p:pic>
      <p:graphicFrame>
        <p:nvGraphicFramePr>
          <p:cNvPr id="130" name="Table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916981"/>
              </p:ext>
            </p:extLst>
          </p:nvPr>
        </p:nvGraphicFramePr>
        <p:xfrm>
          <a:off x="4318937" y="668203"/>
          <a:ext cx="19202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/>
                <a:gridCol w="640080"/>
                <a:gridCol w="64008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31" name="Picture 1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726" y="756510"/>
            <a:ext cx="279400" cy="254000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335" y="763828"/>
            <a:ext cx="279400" cy="254000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312" y="749648"/>
            <a:ext cx="279400" cy="254000"/>
          </a:xfrm>
          <a:prstGeom prst="rect">
            <a:avLst/>
          </a:prstGeom>
        </p:spPr>
      </p:pic>
      <p:graphicFrame>
        <p:nvGraphicFramePr>
          <p:cNvPr id="138" name="Table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605337"/>
              </p:ext>
            </p:extLst>
          </p:nvPr>
        </p:nvGraphicFramePr>
        <p:xfrm>
          <a:off x="6780197" y="656869"/>
          <a:ext cx="19202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/>
                <a:gridCol w="640080"/>
                <a:gridCol w="64008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39" name="Picture 1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5123" y="760646"/>
            <a:ext cx="279400" cy="254000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140" y="744507"/>
            <a:ext cx="279400" cy="254000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405" y="746466"/>
            <a:ext cx="279400" cy="254000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879" y="3020732"/>
            <a:ext cx="482600" cy="381000"/>
          </a:xfrm>
          <a:prstGeom prst="rect">
            <a:avLst/>
          </a:prstGeom>
        </p:spPr>
      </p:pic>
      <p:pic>
        <p:nvPicPr>
          <p:cNvPr id="145" name="Picture 1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9475" y="3778398"/>
            <a:ext cx="495300" cy="381000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2879" y="4563197"/>
            <a:ext cx="482600" cy="381000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1703" y="5340062"/>
            <a:ext cx="482600" cy="381000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8100" y="5340062"/>
            <a:ext cx="482600" cy="381000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48100" y="4560819"/>
            <a:ext cx="482600" cy="381000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43524" y="3788125"/>
            <a:ext cx="495300" cy="381000"/>
          </a:xfrm>
          <a:prstGeom prst="rect">
            <a:avLst/>
          </a:prstGeom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48100" y="3009912"/>
            <a:ext cx="482600" cy="381000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40394" y="2244517"/>
            <a:ext cx="482600" cy="381000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81852" y="1476971"/>
            <a:ext cx="279400" cy="381000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97282" y="1453646"/>
            <a:ext cx="292100" cy="381000"/>
          </a:xfrm>
          <a:prstGeom prst="rect">
            <a:avLst/>
          </a:prstGeom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26223" y="2244517"/>
            <a:ext cx="482600" cy="381000"/>
          </a:xfrm>
          <a:prstGeom prst="rect">
            <a:avLst/>
          </a:prstGeom>
        </p:spPr>
      </p:pic>
      <p:pic>
        <p:nvPicPr>
          <p:cNvPr id="156" name="Picture 15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26223" y="3009745"/>
            <a:ext cx="482600" cy="381000"/>
          </a:xfrm>
          <a:prstGeom prst="rect">
            <a:avLst/>
          </a:prstGeom>
        </p:spPr>
      </p:pic>
      <p:pic>
        <p:nvPicPr>
          <p:cNvPr id="157" name="Picture 15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126223" y="3776413"/>
            <a:ext cx="495300" cy="381000"/>
          </a:xfrm>
          <a:prstGeom prst="rect">
            <a:avLst/>
          </a:prstGeom>
        </p:spPr>
      </p:pic>
      <p:pic>
        <p:nvPicPr>
          <p:cNvPr id="158" name="Picture 15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138923" y="4550525"/>
            <a:ext cx="482600" cy="381000"/>
          </a:xfrm>
          <a:prstGeom prst="rect">
            <a:avLst/>
          </a:prstGeom>
        </p:spPr>
      </p:pic>
      <p:pic>
        <p:nvPicPr>
          <p:cNvPr id="159" name="Picture 15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126223" y="5329636"/>
            <a:ext cx="482600" cy="381000"/>
          </a:xfrm>
          <a:prstGeom prst="rect">
            <a:avLst/>
          </a:prstGeom>
        </p:spPr>
      </p:pic>
      <p:pic>
        <p:nvPicPr>
          <p:cNvPr id="160" name="Picture 15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74482" y="2234095"/>
            <a:ext cx="279400" cy="381000"/>
          </a:xfrm>
          <a:prstGeom prst="rect">
            <a:avLst/>
          </a:prstGeom>
        </p:spPr>
      </p:pic>
      <p:pic>
        <p:nvPicPr>
          <p:cNvPr id="161" name="Picture 16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68415" y="3014836"/>
            <a:ext cx="279400" cy="381000"/>
          </a:xfrm>
          <a:prstGeom prst="rect">
            <a:avLst/>
          </a:prstGeom>
        </p:spPr>
      </p:pic>
      <p:pic>
        <p:nvPicPr>
          <p:cNvPr id="162" name="Picture 16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74482" y="3783465"/>
            <a:ext cx="279400" cy="381000"/>
          </a:xfrm>
          <a:prstGeom prst="rect">
            <a:avLst/>
          </a:prstGeom>
        </p:spPr>
      </p:pic>
      <p:pic>
        <p:nvPicPr>
          <p:cNvPr id="163" name="Picture 16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693590" y="3783465"/>
            <a:ext cx="482600" cy="381000"/>
          </a:xfrm>
          <a:prstGeom prst="rect">
            <a:avLst/>
          </a:prstGeom>
        </p:spPr>
      </p:pic>
      <p:pic>
        <p:nvPicPr>
          <p:cNvPr id="164" name="Picture 16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250369" y="4550525"/>
            <a:ext cx="482600" cy="381000"/>
          </a:xfrm>
          <a:prstGeom prst="rect">
            <a:avLst/>
          </a:prstGeom>
        </p:spPr>
      </p:pic>
      <p:pic>
        <p:nvPicPr>
          <p:cNvPr id="165" name="Picture 16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693590" y="4563197"/>
            <a:ext cx="482600" cy="381000"/>
          </a:xfrm>
          <a:prstGeom prst="rect">
            <a:avLst/>
          </a:prstGeom>
        </p:spPr>
      </p:pic>
      <p:pic>
        <p:nvPicPr>
          <p:cNvPr id="166" name="Picture 16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688548" y="5329636"/>
            <a:ext cx="482600" cy="381000"/>
          </a:xfrm>
          <a:prstGeom prst="rect">
            <a:avLst/>
          </a:prstGeom>
        </p:spPr>
      </p:pic>
      <p:pic>
        <p:nvPicPr>
          <p:cNvPr id="168" name="Picture 16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92179" y="4567655"/>
            <a:ext cx="495300" cy="381000"/>
          </a:xfrm>
          <a:prstGeom prst="rect">
            <a:avLst/>
          </a:prstGeom>
        </p:spPr>
      </p:pic>
      <p:pic>
        <p:nvPicPr>
          <p:cNvPr id="169" name="Picture 16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96822" y="5326386"/>
            <a:ext cx="495300" cy="381000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23137" y="3004232"/>
            <a:ext cx="482600" cy="381000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13928" y="3793312"/>
            <a:ext cx="482600" cy="381000"/>
          </a:xfrm>
          <a:prstGeom prst="rect">
            <a:avLst/>
          </a:prstGeom>
        </p:spPr>
      </p:pic>
      <p:pic>
        <p:nvPicPr>
          <p:cNvPr id="174" name="Picture 1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1229" y="3776413"/>
            <a:ext cx="482600" cy="381000"/>
          </a:xfrm>
          <a:prstGeom prst="rect">
            <a:avLst/>
          </a:prstGeom>
        </p:spPr>
      </p:pic>
      <p:pic>
        <p:nvPicPr>
          <p:cNvPr id="175" name="Picture 1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1229" y="4557101"/>
            <a:ext cx="482600" cy="381000"/>
          </a:xfrm>
          <a:prstGeom prst="rect">
            <a:avLst/>
          </a:prstGeom>
        </p:spPr>
      </p:pic>
      <p:pic>
        <p:nvPicPr>
          <p:cNvPr id="176" name="Picture 17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7652" y="5326386"/>
            <a:ext cx="482600" cy="381000"/>
          </a:xfrm>
          <a:prstGeom prst="rect">
            <a:avLst/>
          </a:prstGeom>
        </p:spPr>
      </p:pic>
      <p:sp>
        <p:nvSpPr>
          <p:cNvPr id="30" name="Freeform 29"/>
          <p:cNvSpPr/>
          <p:nvPr/>
        </p:nvSpPr>
        <p:spPr>
          <a:xfrm>
            <a:off x="3792000" y="4962525"/>
            <a:ext cx="3010245" cy="323153"/>
          </a:xfrm>
          <a:custGeom>
            <a:avLst/>
            <a:gdLst>
              <a:gd name="connsiteX0" fmla="*/ 241 w 2988768"/>
              <a:gd name="connsiteY0" fmla="*/ 0 h 301083"/>
              <a:gd name="connsiteX1" fmla="*/ 435139 w 2988768"/>
              <a:gd name="connsiteY1" fmla="*/ 167268 h 301083"/>
              <a:gd name="connsiteX2" fmla="*/ 2631929 w 2988768"/>
              <a:gd name="connsiteY2" fmla="*/ 156117 h 301083"/>
              <a:gd name="connsiteX3" fmla="*/ 2988768 w 2988768"/>
              <a:gd name="connsiteY3" fmla="*/ 301083 h 301083"/>
              <a:gd name="connsiteX0" fmla="*/ 26 w 2988553"/>
              <a:gd name="connsiteY0" fmla="*/ 0 h 301083"/>
              <a:gd name="connsiteX1" fmla="*/ 534562 w 2988553"/>
              <a:gd name="connsiteY1" fmla="*/ 136099 h 301083"/>
              <a:gd name="connsiteX2" fmla="*/ 2631714 w 2988553"/>
              <a:gd name="connsiteY2" fmla="*/ 156117 h 301083"/>
              <a:gd name="connsiteX3" fmla="*/ 2988553 w 2988553"/>
              <a:gd name="connsiteY3" fmla="*/ 301083 h 301083"/>
              <a:gd name="connsiteX0" fmla="*/ 25 w 2988552"/>
              <a:gd name="connsiteY0" fmla="*/ 0 h 301083"/>
              <a:gd name="connsiteX1" fmla="*/ 534561 w 2988552"/>
              <a:gd name="connsiteY1" fmla="*/ 136099 h 301083"/>
              <a:gd name="connsiteX2" fmla="*/ 2587430 w 2988552"/>
              <a:gd name="connsiteY2" fmla="*/ 218455 h 301083"/>
              <a:gd name="connsiteX3" fmla="*/ 2988552 w 2988552"/>
              <a:gd name="connsiteY3" fmla="*/ 301083 h 30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8552" h="301083">
                <a:moveTo>
                  <a:pt x="25" y="0"/>
                </a:moveTo>
                <a:cubicBezTo>
                  <a:pt x="-1834" y="70624"/>
                  <a:pt x="103327" y="99690"/>
                  <a:pt x="534561" y="136099"/>
                </a:cubicBezTo>
                <a:cubicBezTo>
                  <a:pt x="965795" y="172508"/>
                  <a:pt x="2178432" y="190958"/>
                  <a:pt x="2587430" y="218455"/>
                </a:cubicBezTo>
                <a:cubicBezTo>
                  <a:pt x="2996428" y="245952"/>
                  <a:pt x="2940230" y="284356"/>
                  <a:pt x="2988552" y="301083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133"/>
          <p:cNvSpPr/>
          <p:nvPr/>
        </p:nvSpPr>
        <p:spPr>
          <a:xfrm flipH="1">
            <a:off x="3766336" y="4991439"/>
            <a:ext cx="3010224" cy="323153"/>
          </a:xfrm>
          <a:custGeom>
            <a:avLst/>
            <a:gdLst>
              <a:gd name="connsiteX0" fmla="*/ 241 w 2988768"/>
              <a:gd name="connsiteY0" fmla="*/ 0 h 301083"/>
              <a:gd name="connsiteX1" fmla="*/ 435139 w 2988768"/>
              <a:gd name="connsiteY1" fmla="*/ 167268 h 301083"/>
              <a:gd name="connsiteX2" fmla="*/ 2631929 w 2988768"/>
              <a:gd name="connsiteY2" fmla="*/ 156117 h 301083"/>
              <a:gd name="connsiteX3" fmla="*/ 2988768 w 2988768"/>
              <a:gd name="connsiteY3" fmla="*/ 301083 h 301083"/>
              <a:gd name="connsiteX0" fmla="*/ 4 w 2988531"/>
              <a:gd name="connsiteY0" fmla="*/ 0 h 301083"/>
              <a:gd name="connsiteX1" fmla="*/ 1099154 w 2988531"/>
              <a:gd name="connsiteY1" fmla="*/ 208827 h 301083"/>
              <a:gd name="connsiteX2" fmla="*/ 2631692 w 2988531"/>
              <a:gd name="connsiteY2" fmla="*/ 156117 h 301083"/>
              <a:gd name="connsiteX3" fmla="*/ 2988531 w 2988531"/>
              <a:gd name="connsiteY3" fmla="*/ 301083 h 301083"/>
              <a:gd name="connsiteX0" fmla="*/ 4 w 2988531"/>
              <a:gd name="connsiteY0" fmla="*/ 0 h 301083"/>
              <a:gd name="connsiteX1" fmla="*/ 1099154 w 2988531"/>
              <a:gd name="connsiteY1" fmla="*/ 208827 h 301083"/>
              <a:gd name="connsiteX2" fmla="*/ 2543125 w 2988531"/>
              <a:gd name="connsiteY2" fmla="*/ 197676 h 301083"/>
              <a:gd name="connsiteX3" fmla="*/ 2988531 w 2988531"/>
              <a:gd name="connsiteY3" fmla="*/ 301083 h 301083"/>
              <a:gd name="connsiteX0" fmla="*/ 4 w 2988531"/>
              <a:gd name="connsiteY0" fmla="*/ 0 h 301083"/>
              <a:gd name="connsiteX1" fmla="*/ 1276288 w 2988531"/>
              <a:gd name="connsiteY1" fmla="*/ 136099 h 301083"/>
              <a:gd name="connsiteX2" fmla="*/ 2543125 w 2988531"/>
              <a:gd name="connsiteY2" fmla="*/ 197676 h 301083"/>
              <a:gd name="connsiteX3" fmla="*/ 2988531 w 2988531"/>
              <a:gd name="connsiteY3" fmla="*/ 301083 h 30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8531" h="301083">
                <a:moveTo>
                  <a:pt x="4" y="0"/>
                </a:moveTo>
                <a:cubicBezTo>
                  <a:pt x="-1855" y="70624"/>
                  <a:pt x="852435" y="103153"/>
                  <a:pt x="1276288" y="136099"/>
                </a:cubicBezTo>
                <a:cubicBezTo>
                  <a:pt x="1700141" y="169045"/>
                  <a:pt x="2257751" y="170179"/>
                  <a:pt x="2543125" y="197676"/>
                </a:cubicBezTo>
                <a:cubicBezTo>
                  <a:pt x="2828499" y="225173"/>
                  <a:pt x="2940209" y="284356"/>
                  <a:pt x="2988531" y="301083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90141" y="4554173"/>
            <a:ext cx="495300" cy="381000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7973" y="4556005"/>
            <a:ext cx="482600" cy="381000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251304" y="5338774"/>
            <a:ext cx="482600" cy="381000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6759" y="5326386"/>
            <a:ext cx="482600" cy="381000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93109" y="5334703"/>
            <a:ext cx="4953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86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Words>7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 Liu</dc:creator>
  <cp:lastModifiedBy>Chang Liu</cp:lastModifiedBy>
  <cp:revision>39</cp:revision>
  <cp:lastPrinted>2017-02-08T00:55:22Z</cp:lastPrinted>
  <dcterms:created xsi:type="dcterms:W3CDTF">2017-02-04T02:12:09Z</dcterms:created>
  <dcterms:modified xsi:type="dcterms:W3CDTF">2017-02-10T00:27:33Z</dcterms:modified>
</cp:coreProperties>
</file>