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1"/>
  </p:normalViewPr>
  <p:slideViewPr>
    <p:cSldViewPr snapToGrid="0" snapToObjects="1" showGuides="1">
      <p:cViewPr varScale="1">
        <p:scale>
          <a:sx n="93" d="100"/>
          <a:sy n="93" d="100"/>
        </p:scale>
        <p:origin x="208" y="472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1E10F-AC79-D141-9A01-6DFAF0DF8944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75CDA-7A7B-DD40-BDFE-F6FE06A7D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8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1E10F-AC79-D141-9A01-6DFAF0DF8944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75CDA-7A7B-DD40-BDFE-F6FE06A7D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33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1E10F-AC79-D141-9A01-6DFAF0DF8944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75CDA-7A7B-DD40-BDFE-F6FE06A7D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51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1E10F-AC79-D141-9A01-6DFAF0DF8944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75CDA-7A7B-DD40-BDFE-F6FE06A7D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22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1E10F-AC79-D141-9A01-6DFAF0DF8944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75CDA-7A7B-DD40-BDFE-F6FE06A7D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38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1E10F-AC79-D141-9A01-6DFAF0DF8944}" type="datetimeFigureOut">
              <a:rPr lang="en-US" smtClean="0"/>
              <a:t>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75CDA-7A7B-DD40-BDFE-F6FE06A7D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67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1E10F-AC79-D141-9A01-6DFAF0DF8944}" type="datetimeFigureOut">
              <a:rPr lang="en-US" smtClean="0"/>
              <a:t>2/9/17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75CDA-7A7B-DD40-BDFE-F6FE06A7D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54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1E10F-AC79-D141-9A01-6DFAF0DF8944}" type="datetimeFigureOut">
              <a:rPr lang="en-US" smtClean="0"/>
              <a:t>2/9/17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75CDA-7A7B-DD40-BDFE-F6FE06A7D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46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1E10F-AC79-D141-9A01-6DFAF0DF8944}" type="datetimeFigureOut">
              <a:rPr lang="en-US" smtClean="0"/>
              <a:t>2/9/17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75CDA-7A7B-DD40-BDFE-F6FE06A7D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2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1E10F-AC79-D141-9A01-6DFAF0DF8944}" type="datetimeFigureOut">
              <a:rPr lang="en-US" smtClean="0"/>
              <a:t>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75CDA-7A7B-DD40-BDFE-F6FE06A7D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84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1E10F-AC79-D141-9A01-6DFAF0DF8944}" type="datetimeFigureOut">
              <a:rPr lang="en-US" smtClean="0"/>
              <a:t>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75CDA-7A7B-DD40-BDFE-F6FE06A7D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04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1E10F-AC79-D141-9A01-6DFAF0DF8944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75CDA-7A7B-DD40-BDFE-F6FE06A7D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81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230" y="3998210"/>
            <a:ext cx="2438400" cy="13716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924" y="1720445"/>
            <a:ext cx="2441701" cy="137345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922" y="1195672"/>
            <a:ext cx="2438400" cy="13716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79145" y="3466694"/>
            <a:ext cx="2438400" cy="13716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68644" y="1323005"/>
            <a:ext cx="2438400" cy="1371600"/>
          </a:xfrm>
          <a:prstGeom prst="rect">
            <a:avLst/>
          </a:prstGeom>
        </p:spPr>
      </p:pic>
      <p:sp>
        <p:nvSpPr>
          <p:cNvPr id="45" name="Freeform 44"/>
          <p:cNvSpPr/>
          <p:nvPr/>
        </p:nvSpPr>
        <p:spPr>
          <a:xfrm>
            <a:off x="5078455" y="3704233"/>
            <a:ext cx="2723274" cy="2726076"/>
          </a:xfrm>
          <a:custGeom>
            <a:avLst/>
            <a:gdLst>
              <a:gd name="connsiteX0" fmla="*/ 2161309 w 2753802"/>
              <a:gd name="connsiteY0" fmla="*/ 0 h 3380793"/>
              <a:gd name="connsiteX1" fmla="*/ 1482437 w 2753802"/>
              <a:gd name="connsiteY1" fmla="*/ 581891 h 3380793"/>
              <a:gd name="connsiteX2" fmla="*/ 983673 w 2753802"/>
              <a:gd name="connsiteY2" fmla="*/ 1634837 h 3380793"/>
              <a:gd name="connsiteX3" fmla="*/ 983673 w 2753802"/>
              <a:gd name="connsiteY3" fmla="*/ 2660073 h 3380793"/>
              <a:gd name="connsiteX4" fmla="*/ 1828800 w 2753802"/>
              <a:gd name="connsiteY4" fmla="*/ 3366655 h 3380793"/>
              <a:gd name="connsiteX5" fmla="*/ 2687782 w 2753802"/>
              <a:gd name="connsiteY5" fmla="*/ 3061855 h 3380793"/>
              <a:gd name="connsiteX6" fmla="*/ 2590800 w 2753802"/>
              <a:gd name="connsiteY6" fmla="*/ 2230582 h 3380793"/>
              <a:gd name="connsiteX7" fmla="*/ 1759527 w 2753802"/>
              <a:gd name="connsiteY7" fmla="*/ 1496291 h 3380793"/>
              <a:gd name="connsiteX8" fmla="*/ 609600 w 2753802"/>
              <a:gd name="connsiteY8" fmla="*/ 1191491 h 3380793"/>
              <a:gd name="connsiteX9" fmla="*/ 0 w 2753802"/>
              <a:gd name="connsiteY9" fmla="*/ 1122219 h 3380793"/>
              <a:gd name="connsiteX0" fmla="*/ 2530704 w 3123197"/>
              <a:gd name="connsiteY0" fmla="*/ 0 h 3380793"/>
              <a:gd name="connsiteX1" fmla="*/ 1851832 w 3123197"/>
              <a:gd name="connsiteY1" fmla="*/ 581891 h 3380793"/>
              <a:gd name="connsiteX2" fmla="*/ 1353068 w 3123197"/>
              <a:gd name="connsiteY2" fmla="*/ 1634837 h 3380793"/>
              <a:gd name="connsiteX3" fmla="*/ 1353068 w 3123197"/>
              <a:gd name="connsiteY3" fmla="*/ 2660073 h 3380793"/>
              <a:gd name="connsiteX4" fmla="*/ 2198195 w 3123197"/>
              <a:gd name="connsiteY4" fmla="*/ 3366655 h 3380793"/>
              <a:gd name="connsiteX5" fmla="*/ 3057177 w 3123197"/>
              <a:gd name="connsiteY5" fmla="*/ 3061855 h 3380793"/>
              <a:gd name="connsiteX6" fmla="*/ 2960195 w 3123197"/>
              <a:gd name="connsiteY6" fmla="*/ 2230582 h 3380793"/>
              <a:gd name="connsiteX7" fmla="*/ 2128922 w 3123197"/>
              <a:gd name="connsiteY7" fmla="*/ 1496291 h 3380793"/>
              <a:gd name="connsiteX8" fmla="*/ 978995 w 3123197"/>
              <a:gd name="connsiteY8" fmla="*/ 1191491 h 3380793"/>
              <a:gd name="connsiteX9" fmla="*/ 0 w 3123197"/>
              <a:gd name="connsiteY9" fmla="*/ 1596186 h 3380793"/>
              <a:gd name="connsiteX0" fmla="*/ 2530704 w 3125016"/>
              <a:gd name="connsiteY0" fmla="*/ 0 h 3120426"/>
              <a:gd name="connsiteX1" fmla="*/ 1851832 w 3125016"/>
              <a:gd name="connsiteY1" fmla="*/ 581891 h 3120426"/>
              <a:gd name="connsiteX2" fmla="*/ 1353068 w 3125016"/>
              <a:gd name="connsiteY2" fmla="*/ 1634837 h 3120426"/>
              <a:gd name="connsiteX3" fmla="*/ 1353068 w 3125016"/>
              <a:gd name="connsiteY3" fmla="*/ 2660073 h 3120426"/>
              <a:gd name="connsiteX4" fmla="*/ 2173519 w 3125016"/>
              <a:gd name="connsiteY4" fmla="*/ 3008162 h 3120426"/>
              <a:gd name="connsiteX5" fmla="*/ 3057177 w 3125016"/>
              <a:gd name="connsiteY5" fmla="*/ 3061855 h 3120426"/>
              <a:gd name="connsiteX6" fmla="*/ 2960195 w 3125016"/>
              <a:gd name="connsiteY6" fmla="*/ 2230582 h 3120426"/>
              <a:gd name="connsiteX7" fmla="*/ 2128922 w 3125016"/>
              <a:gd name="connsiteY7" fmla="*/ 1496291 h 3120426"/>
              <a:gd name="connsiteX8" fmla="*/ 978995 w 3125016"/>
              <a:gd name="connsiteY8" fmla="*/ 1191491 h 3120426"/>
              <a:gd name="connsiteX9" fmla="*/ 0 w 3125016"/>
              <a:gd name="connsiteY9" fmla="*/ 1596186 h 3120426"/>
              <a:gd name="connsiteX0" fmla="*/ 2530704 w 2982992"/>
              <a:gd name="connsiteY0" fmla="*/ 0 h 3008369"/>
              <a:gd name="connsiteX1" fmla="*/ 1851832 w 2982992"/>
              <a:gd name="connsiteY1" fmla="*/ 581891 h 3008369"/>
              <a:gd name="connsiteX2" fmla="*/ 1353068 w 2982992"/>
              <a:gd name="connsiteY2" fmla="*/ 1634837 h 3008369"/>
              <a:gd name="connsiteX3" fmla="*/ 1353068 w 2982992"/>
              <a:gd name="connsiteY3" fmla="*/ 2660073 h 3008369"/>
              <a:gd name="connsiteX4" fmla="*/ 2173519 w 2982992"/>
              <a:gd name="connsiteY4" fmla="*/ 3008162 h 3008369"/>
              <a:gd name="connsiteX5" fmla="*/ 2699374 w 2982992"/>
              <a:gd name="connsiteY5" fmla="*/ 2703361 h 3008369"/>
              <a:gd name="connsiteX6" fmla="*/ 2960195 w 2982992"/>
              <a:gd name="connsiteY6" fmla="*/ 2230582 h 3008369"/>
              <a:gd name="connsiteX7" fmla="*/ 2128922 w 2982992"/>
              <a:gd name="connsiteY7" fmla="*/ 1496291 h 3008369"/>
              <a:gd name="connsiteX8" fmla="*/ 978995 w 2982992"/>
              <a:gd name="connsiteY8" fmla="*/ 1191491 h 3008369"/>
              <a:gd name="connsiteX9" fmla="*/ 0 w 2982992"/>
              <a:gd name="connsiteY9" fmla="*/ 1596186 h 3008369"/>
              <a:gd name="connsiteX0" fmla="*/ 2530704 w 2792647"/>
              <a:gd name="connsiteY0" fmla="*/ 0 h 3008379"/>
              <a:gd name="connsiteX1" fmla="*/ 1851832 w 2792647"/>
              <a:gd name="connsiteY1" fmla="*/ 581891 h 3008379"/>
              <a:gd name="connsiteX2" fmla="*/ 1353068 w 2792647"/>
              <a:gd name="connsiteY2" fmla="*/ 1634837 h 3008379"/>
              <a:gd name="connsiteX3" fmla="*/ 1353068 w 2792647"/>
              <a:gd name="connsiteY3" fmla="*/ 2660073 h 3008379"/>
              <a:gd name="connsiteX4" fmla="*/ 2173519 w 2792647"/>
              <a:gd name="connsiteY4" fmla="*/ 3008162 h 3008379"/>
              <a:gd name="connsiteX5" fmla="*/ 2699374 w 2792647"/>
              <a:gd name="connsiteY5" fmla="*/ 2703361 h 3008379"/>
              <a:gd name="connsiteX6" fmla="*/ 2738110 w 2792647"/>
              <a:gd name="connsiteY6" fmla="*/ 2177473 h 3008379"/>
              <a:gd name="connsiteX7" fmla="*/ 2128922 w 2792647"/>
              <a:gd name="connsiteY7" fmla="*/ 1496291 h 3008379"/>
              <a:gd name="connsiteX8" fmla="*/ 978995 w 2792647"/>
              <a:gd name="connsiteY8" fmla="*/ 1191491 h 3008379"/>
              <a:gd name="connsiteX9" fmla="*/ 0 w 2792647"/>
              <a:gd name="connsiteY9" fmla="*/ 1596186 h 3008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92647" h="3008379">
                <a:moveTo>
                  <a:pt x="2530704" y="0"/>
                </a:moveTo>
                <a:cubicBezTo>
                  <a:pt x="2289404" y="154709"/>
                  <a:pt x="2048105" y="309418"/>
                  <a:pt x="1851832" y="581891"/>
                </a:cubicBezTo>
                <a:cubicBezTo>
                  <a:pt x="1655559" y="854364"/>
                  <a:pt x="1436195" y="1288473"/>
                  <a:pt x="1353068" y="1634837"/>
                </a:cubicBezTo>
                <a:cubicBezTo>
                  <a:pt x="1269941" y="1981201"/>
                  <a:pt x="1216326" y="2431186"/>
                  <a:pt x="1353068" y="2660073"/>
                </a:cubicBezTo>
                <a:cubicBezTo>
                  <a:pt x="1489810" y="2888961"/>
                  <a:pt x="1949135" y="3000947"/>
                  <a:pt x="2173519" y="3008162"/>
                </a:cubicBezTo>
                <a:cubicBezTo>
                  <a:pt x="2397903" y="3015377"/>
                  <a:pt x="2605275" y="2841809"/>
                  <a:pt x="2699374" y="2703361"/>
                </a:cubicBezTo>
                <a:cubicBezTo>
                  <a:pt x="2793473" y="2564913"/>
                  <a:pt x="2833185" y="2378651"/>
                  <a:pt x="2738110" y="2177473"/>
                </a:cubicBezTo>
                <a:cubicBezTo>
                  <a:pt x="2643035" y="1976295"/>
                  <a:pt x="2422108" y="1660621"/>
                  <a:pt x="2128922" y="1496291"/>
                </a:cubicBezTo>
                <a:cubicBezTo>
                  <a:pt x="1835736" y="1331961"/>
                  <a:pt x="1333815" y="1174842"/>
                  <a:pt x="978995" y="1191491"/>
                </a:cubicBezTo>
                <a:cubicBezTo>
                  <a:pt x="624175" y="1208140"/>
                  <a:pt x="0" y="1596186"/>
                  <a:pt x="0" y="1596186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4010783" y="1123158"/>
            <a:ext cx="4522093" cy="3218811"/>
          </a:xfrm>
          <a:custGeom>
            <a:avLst/>
            <a:gdLst>
              <a:gd name="connsiteX0" fmla="*/ 0 w 4510170"/>
              <a:gd name="connsiteY0" fmla="*/ 1568741 h 3522232"/>
              <a:gd name="connsiteX1" fmla="*/ 332509 w 4510170"/>
              <a:gd name="connsiteY1" fmla="*/ 751323 h 3522232"/>
              <a:gd name="connsiteX2" fmla="*/ 1330036 w 4510170"/>
              <a:gd name="connsiteY2" fmla="*/ 114014 h 3522232"/>
              <a:gd name="connsiteX3" fmla="*/ 2535382 w 4510170"/>
              <a:gd name="connsiteY3" fmla="*/ 3178 h 3522232"/>
              <a:gd name="connsiteX4" fmla="*/ 3754582 w 4510170"/>
              <a:gd name="connsiteY4" fmla="*/ 155578 h 3522232"/>
              <a:gd name="connsiteX5" fmla="*/ 4308763 w 4510170"/>
              <a:gd name="connsiteY5" fmla="*/ 903723 h 3522232"/>
              <a:gd name="connsiteX6" fmla="*/ 4502727 w 4510170"/>
              <a:gd name="connsiteY6" fmla="*/ 2025941 h 3522232"/>
              <a:gd name="connsiteX7" fmla="*/ 4087091 w 4510170"/>
              <a:gd name="connsiteY7" fmla="*/ 2898778 h 3522232"/>
              <a:gd name="connsiteX8" fmla="*/ 3172691 w 4510170"/>
              <a:gd name="connsiteY8" fmla="*/ 3369832 h 3522232"/>
              <a:gd name="connsiteX9" fmla="*/ 2632363 w 4510170"/>
              <a:gd name="connsiteY9" fmla="*/ 3522232 h 3522232"/>
              <a:gd name="connsiteX10" fmla="*/ 2632363 w 4510170"/>
              <a:gd name="connsiteY10" fmla="*/ 3522232 h 3522232"/>
              <a:gd name="connsiteX0" fmla="*/ 0 w 4510170"/>
              <a:gd name="connsiteY0" fmla="*/ 1568741 h 4242668"/>
              <a:gd name="connsiteX1" fmla="*/ 332509 w 4510170"/>
              <a:gd name="connsiteY1" fmla="*/ 751323 h 4242668"/>
              <a:gd name="connsiteX2" fmla="*/ 1330036 w 4510170"/>
              <a:gd name="connsiteY2" fmla="*/ 114014 h 4242668"/>
              <a:gd name="connsiteX3" fmla="*/ 2535382 w 4510170"/>
              <a:gd name="connsiteY3" fmla="*/ 3178 h 4242668"/>
              <a:gd name="connsiteX4" fmla="*/ 3754582 w 4510170"/>
              <a:gd name="connsiteY4" fmla="*/ 155578 h 4242668"/>
              <a:gd name="connsiteX5" fmla="*/ 4308763 w 4510170"/>
              <a:gd name="connsiteY5" fmla="*/ 903723 h 4242668"/>
              <a:gd name="connsiteX6" fmla="*/ 4502727 w 4510170"/>
              <a:gd name="connsiteY6" fmla="*/ 2025941 h 4242668"/>
              <a:gd name="connsiteX7" fmla="*/ 4087091 w 4510170"/>
              <a:gd name="connsiteY7" fmla="*/ 2898778 h 4242668"/>
              <a:gd name="connsiteX8" fmla="*/ 3172691 w 4510170"/>
              <a:gd name="connsiteY8" fmla="*/ 3369832 h 4242668"/>
              <a:gd name="connsiteX9" fmla="*/ 2632363 w 4510170"/>
              <a:gd name="connsiteY9" fmla="*/ 3522232 h 4242668"/>
              <a:gd name="connsiteX10" fmla="*/ 3588326 w 4510170"/>
              <a:gd name="connsiteY10" fmla="*/ 4242668 h 4242668"/>
              <a:gd name="connsiteX0" fmla="*/ 0 w 4510170"/>
              <a:gd name="connsiteY0" fmla="*/ 1568741 h 4242668"/>
              <a:gd name="connsiteX1" fmla="*/ 332509 w 4510170"/>
              <a:gd name="connsiteY1" fmla="*/ 751323 h 4242668"/>
              <a:gd name="connsiteX2" fmla="*/ 1330036 w 4510170"/>
              <a:gd name="connsiteY2" fmla="*/ 114014 h 4242668"/>
              <a:gd name="connsiteX3" fmla="*/ 2535382 w 4510170"/>
              <a:gd name="connsiteY3" fmla="*/ 3178 h 4242668"/>
              <a:gd name="connsiteX4" fmla="*/ 3754582 w 4510170"/>
              <a:gd name="connsiteY4" fmla="*/ 155578 h 4242668"/>
              <a:gd name="connsiteX5" fmla="*/ 4308763 w 4510170"/>
              <a:gd name="connsiteY5" fmla="*/ 903723 h 4242668"/>
              <a:gd name="connsiteX6" fmla="*/ 4502727 w 4510170"/>
              <a:gd name="connsiteY6" fmla="*/ 2025941 h 4242668"/>
              <a:gd name="connsiteX7" fmla="*/ 4087091 w 4510170"/>
              <a:gd name="connsiteY7" fmla="*/ 2898778 h 4242668"/>
              <a:gd name="connsiteX8" fmla="*/ 3172691 w 4510170"/>
              <a:gd name="connsiteY8" fmla="*/ 3369832 h 4242668"/>
              <a:gd name="connsiteX9" fmla="*/ 3879272 w 4510170"/>
              <a:gd name="connsiteY9" fmla="*/ 3591505 h 4242668"/>
              <a:gd name="connsiteX10" fmla="*/ 3588326 w 4510170"/>
              <a:gd name="connsiteY10" fmla="*/ 4242668 h 4242668"/>
              <a:gd name="connsiteX0" fmla="*/ 0 w 4510170"/>
              <a:gd name="connsiteY0" fmla="*/ 1568741 h 4242668"/>
              <a:gd name="connsiteX1" fmla="*/ 332509 w 4510170"/>
              <a:gd name="connsiteY1" fmla="*/ 751323 h 4242668"/>
              <a:gd name="connsiteX2" fmla="*/ 1330036 w 4510170"/>
              <a:gd name="connsiteY2" fmla="*/ 114014 h 4242668"/>
              <a:gd name="connsiteX3" fmla="*/ 2535382 w 4510170"/>
              <a:gd name="connsiteY3" fmla="*/ 3178 h 4242668"/>
              <a:gd name="connsiteX4" fmla="*/ 3754582 w 4510170"/>
              <a:gd name="connsiteY4" fmla="*/ 155578 h 4242668"/>
              <a:gd name="connsiteX5" fmla="*/ 4308763 w 4510170"/>
              <a:gd name="connsiteY5" fmla="*/ 903723 h 4242668"/>
              <a:gd name="connsiteX6" fmla="*/ 4502727 w 4510170"/>
              <a:gd name="connsiteY6" fmla="*/ 2025941 h 4242668"/>
              <a:gd name="connsiteX7" fmla="*/ 4087091 w 4510170"/>
              <a:gd name="connsiteY7" fmla="*/ 2898778 h 4242668"/>
              <a:gd name="connsiteX8" fmla="*/ 4045527 w 4510170"/>
              <a:gd name="connsiteY8" fmla="*/ 3272850 h 4242668"/>
              <a:gd name="connsiteX9" fmla="*/ 3879272 w 4510170"/>
              <a:gd name="connsiteY9" fmla="*/ 3591505 h 4242668"/>
              <a:gd name="connsiteX10" fmla="*/ 3588326 w 4510170"/>
              <a:gd name="connsiteY10" fmla="*/ 4242668 h 4242668"/>
              <a:gd name="connsiteX0" fmla="*/ 0 w 4510170"/>
              <a:gd name="connsiteY0" fmla="*/ 1568741 h 4381213"/>
              <a:gd name="connsiteX1" fmla="*/ 332509 w 4510170"/>
              <a:gd name="connsiteY1" fmla="*/ 751323 h 4381213"/>
              <a:gd name="connsiteX2" fmla="*/ 1330036 w 4510170"/>
              <a:gd name="connsiteY2" fmla="*/ 114014 h 4381213"/>
              <a:gd name="connsiteX3" fmla="*/ 2535382 w 4510170"/>
              <a:gd name="connsiteY3" fmla="*/ 3178 h 4381213"/>
              <a:gd name="connsiteX4" fmla="*/ 3754582 w 4510170"/>
              <a:gd name="connsiteY4" fmla="*/ 155578 h 4381213"/>
              <a:gd name="connsiteX5" fmla="*/ 4308763 w 4510170"/>
              <a:gd name="connsiteY5" fmla="*/ 903723 h 4381213"/>
              <a:gd name="connsiteX6" fmla="*/ 4502727 w 4510170"/>
              <a:gd name="connsiteY6" fmla="*/ 2025941 h 4381213"/>
              <a:gd name="connsiteX7" fmla="*/ 4087091 w 4510170"/>
              <a:gd name="connsiteY7" fmla="*/ 2898778 h 4381213"/>
              <a:gd name="connsiteX8" fmla="*/ 4045527 w 4510170"/>
              <a:gd name="connsiteY8" fmla="*/ 3272850 h 4381213"/>
              <a:gd name="connsiteX9" fmla="*/ 3879272 w 4510170"/>
              <a:gd name="connsiteY9" fmla="*/ 3591505 h 4381213"/>
              <a:gd name="connsiteX10" fmla="*/ 3519054 w 4510170"/>
              <a:gd name="connsiteY10" fmla="*/ 4381213 h 4381213"/>
              <a:gd name="connsiteX0" fmla="*/ 0 w 4510170"/>
              <a:gd name="connsiteY0" fmla="*/ 1568741 h 4284231"/>
              <a:gd name="connsiteX1" fmla="*/ 332509 w 4510170"/>
              <a:gd name="connsiteY1" fmla="*/ 751323 h 4284231"/>
              <a:gd name="connsiteX2" fmla="*/ 1330036 w 4510170"/>
              <a:gd name="connsiteY2" fmla="*/ 114014 h 4284231"/>
              <a:gd name="connsiteX3" fmla="*/ 2535382 w 4510170"/>
              <a:gd name="connsiteY3" fmla="*/ 3178 h 4284231"/>
              <a:gd name="connsiteX4" fmla="*/ 3754582 w 4510170"/>
              <a:gd name="connsiteY4" fmla="*/ 155578 h 4284231"/>
              <a:gd name="connsiteX5" fmla="*/ 4308763 w 4510170"/>
              <a:gd name="connsiteY5" fmla="*/ 903723 h 4284231"/>
              <a:gd name="connsiteX6" fmla="*/ 4502727 w 4510170"/>
              <a:gd name="connsiteY6" fmla="*/ 2025941 h 4284231"/>
              <a:gd name="connsiteX7" fmla="*/ 4087091 w 4510170"/>
              <a:gd name="connsiteY7" fmla="*/ 2898778 h 4284231"/>
              <a:gd name="connsiteX8" fmla="*/ 4045527 w 4510170"/>
              <a:gd name="connsiteY8" fmla="*/ 3272850 h 4284231"/>
              <a:gd name="connsiteX9" fmla="*/ 3879272 w 4510170"/>
              <a:gd name="connsiteY9" fmla="*/ 3591505 h 4284231"/>
              <a:gd name="connsiteX10" fmla="*/ 3338945 w 4510170"/>
              <a:gd name="connsiteY10" fmla="*/ 4284231 h 4284231"/>
              <a:gd name="connsiteX0" fmla="*/ 0 w 4510170"/>
              <a:gd name="connsiteY0" fmla="*/ 1568741 h 4284231"/>
              <a:gd name="connsiteX1" fmla="*/ 332509 w 4510170"/>
              <a:gd name="connsiteY1" fmla="*/ 751323 h 4284231"/>
              <a:gd name="connsiteX2" fmla="*/ 1330036 w 4510170"/>
              <a:gd name="connsiteY2" fmla="*/ 114014 h 4284231"/>
              <a:gd name="connsiteX3" fmla="*/ 2535382 w 4510170"/>
              <a:gd name="connsiteY3" fmla="*/ 3178 h 4284231"/>
              <a:gd name="connsiteX4" fmla="*/ 3754582 w 4510170"/>
              <a:gd name="connsiteY4" fmla="*/ 155578 h 4284231"/>
              <a:gd name="connsiteX5" fmla="*/ 4308763 w 4510170"/>
              <a:gd name="connsiteY5" fmla="*/ 903723 h 4284231"/>
              <a:gd name="connsiteX6" fmla="*/ 4502727 w 4510170"/>
              <a:gd name="connsiteY6" fmla="*/ 2025941 h 4284231"/>
              <a:gd name="connsiteX7" fmla="*/ 4087091 w 4510170"/>
              <a:gd name="connsiteY7" fmla="*/ 2898778 h 4284231"/>
              <a:gd name="connsiteX8" fmla="*/ 4045527 w 4510170"/>
              <a:gd name="connsiteY8" fmla="*/ 3272850 h 4284231"/>
              <a:gd name="connsiteX9" fmla="*/ 3879272 w 4510170"/>
              <a:gd name="connsiteY9" fmla="*/ 3591505 h 4284231"/>
              <a:gd name="connsiteX10" fmla="*/ 3338945 w 4510170"/>
              <a:gd name="connsiteY10" fmla="*/ 4284231 h 4284231"/>
              <a:gd name="connsiteX0" fmla="*/ 0 w 4510170"/>
              <a:gd name="connsiteY0" fmla="*/ 1568741 h 4284231"/>
              <a:gd name="connsiteX1" fmla="*/ 332509 w 4510170"/>
              <a:gd name="connsiteY1" fmla="*/ 751323 h 4284231"/>
              <a:gd name="connsiteX2" fmla="*/ 1330036 w 4510170"/>
              <a:gd name="connsiteY2" fmla="*/ 114014 h 4284231"/>
              <a:gd name="connsiteX3" fmla="*/ 2535382 w 4510170"/>
              <a:gd name="connsiteY3" fmla="*/ 3178 h 4284231"/>
              <a:gd name="connsiteX4" fmla="*/ 3754582 w 4510170"/>
              <a:gd name="connsiteY4" fmla="*/ 155578 h 4284231"/>
              <a:gd name="connsiteX5" fmla="*/ 4308763 w 4510170"/>
              <a:gd name="connsiteY5" fmla="*/ 903723 h 4284231"/>
              <a:gd name="connsiteX6" fmla="*/ 4502727 w 4510170"/>
              <a:gd name="connsiteY6" fmla="*/ 2025941 h 4284231"/>
              <a:gd name="connsiteX7" fmla="*/ 4087091 w 4510170"/>
              <a:gd name="connsiteY7" fmla="*/ 2898778 h 4284231"/>
              <a:gd name="connsiteX8" fmla="*/ 3879272 w 4510170"/>
              <a:gd name="connsiteY8" fmla="*/ 3591505 h 4284231"/>
              <a:gd name="connsiteX9" fmla="*/ 3338945 w 4510170"/>
              <a:gd name="connsiteY9" fmla="*/ 4284231 h 4284231"/>
              <a:gd name="connsiteX0" fmla="*/ 0 w 4522093"/>
              <a:gd name="connsiteY0" fmla="*/ 1568741 h 4284231"/>
              <a:gd name="connsiteX1" fmla="*/ 332509 w 4522093"/>
              <a:gd name="connsiteY1" fmla="*/ 751323 h 4284231"/>
              <a:gd name="connsiteX2" fmla="*/ 1330036 w 4522093"/>
              <a:gd name="connsiteY2" fmla="*/ 114014 h 4284231"/>
              <a:gd name="connsiteX3" fmla="*/ 2535382 w 4522093"/>
              <a:gd name="connsiteY3" fmla="*/ 3178 h 4284231"/>
              <a:gd name="connsiteX4" fmla="*/ 3754582 w 4522093"/>
              <a:gd name="connsiteY4" fmla="*/ 155578 h 4284231"/>
              <a:gd name="connsiteX5" fmla="*/ 4308763 w 4522093"/>
              <a:gd name="connsiteY5" fmla="*/ 903723 h 4284231"/>
              <a:gd name="connsiteX6" fmla="*/ 4502727 w 4522093"/>
              <a:gd name="connsiteY6" fmla="*/ 2025941 h 4284231"/>
              <a:gd name="connsiteX7" fmla="*/ 3879272 w 4522093"/>
              <a:gd name="connsiteY7" fmla="*/ 3591505 h 4284231"/>
              <a:gd name="connsiteX8" fmla="*/ 3338945 w 4522093"/>
              <a:gd name="connsiteY8" fmla="*/ 4284231 h 4284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22093" h="4284231">
                <a:moveTo>
                  <a:pt x="0" y="1568741"/>
                </a:moveTo>
                <a:cubicBezTo>
                  <a:pt x="55418" y="1281259"/>
                  <a:pt x="110836" y="993777"/>
                  <a:pt x="332509" y="751323"/>
                </a:cubicBezTo>
                <a:cubicBezTo>
                  <a:pt x="554182" y="508868"/>
                  <a:pt x="962891" y="238705"/>
                  <a:pt x="1330036" y="114014"/>
                </a:cubicBezTo>
                <a:cubicBezTo>
                  <a:pt x="1697181" y="-10677"/>
                  <a:pt x="2131291" y="-3749"/>
                  <a:pt x="2535382" y="3178"/>
                </a:cubicBezTo>
                <a:cubicBezTo>
                  <a:pt x="2939473" y="10105"/>
                  <a:pt x="3459019" y="5487"/>
                  <a:pt x="3754582" y="155578"/>
                </a:cubicBezTo>
                <a:cubicBezTo>
                  <a:pt x="4050145" y="305669"/>
                  <a:pt x="4184072" y="591996"/>
                  <a:pt x="4308763" y="903723"/>
                </a:cubicBezTo>
                <a:cubicBezTo>
                  <a:pt x="4433454" y="1215450"/>
                  <a:pt x="4574309" y="1577977"/>
                  <a:pt x="4502727" y="2025941"/>
                </a:cubicBezTo>
                <a:cubicBezTo>
                  <a:pt x="4431145" y="2473905"/>
                  <a:pt x="4073236" y="3215123"/>
                  <a:pt x="3879272" y="3591505"/>
                </a:cubicBezTo>
                <a:cubicBezTo>
                  <a:pt x="3791527" y="3776232"/>
                  <a:pt x="3560618" y="4099504"/>
                  <a:pt x="3338945" y="4284231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47845" y="4694632"/>
            <a:ext cx="2438400" cy="1371600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2533875" y="2567272"/>
            <a:ext cx="221930" cy="1774698"/>
          </a:xfrm>
          <a:prstGeom prst="straightConnector1">
            <a:avLst/>
          </a:prstGeom>
          <a:ln w="44450">
            <a:solidFill>
              <a:schemeClr val="accent2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 flipV="1">
            <a:off x="10421173" y="2617062"/>
            <a:ext cx="459587" cy="1166168"/>
          </a:xfrm>
          <a:prstGeom prst="straightConnector1">
            <a:avLst/>
          </a:prstGeom>
          <a:ln w="44450">
            <a:solidFill>
              <a:schemeClr val="accent2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10577302" y="2555292"/>
            <a:ext cx="451096" cy="1227938"/>
          </a:xfrm>
          <a:prstGeom prst="straightConnector1">
            <a:avLst/>
          </a:prstGeom>
          <a:ln w="44450">
            <a:solidFill>
              <a:schemeClr val="accent2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9892608" y="4657831"/>
            <a:ext cx="791010" cy="479986"/>
          </a:xfrm>
          <a:prstGeom prst="straightConnector1">
            <a:avLst/>
          </a:prstGeom>
          <a:ln w="44450">
            <a:solidFill>
              <a:schemeClr val="accent2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7091301" y="2105942"/>
            <a:ext cx="2417135" cy="320845"/>
          </a:xfrm>
          <a:prstGeom prst="straightConnector1">
            <a:avLst/>
          </a:prstGeom>
          <a:ln w="44450">
            <a:solidFill>
              <a:schemeClr val="accent2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6173298" y="866512"/>
            <a:ext cx="1836006" cy="625662"/>
            <a:chOff x="3793540" y="2079211"/>
            <a:chExt cx="1401893" cy="477728"/>
          </a:xfrm>
        </p:grpSpPr>
        <p:sp>
          <p:nvSpPr>
            <p:cNvPr id="82" name="Oval 81"/>
            <p:cNvSpPr/>
            <p:nvPr/>
          </p:nvSpPr>
          <p:spPr>
            <a:xfrm rot="19550869">
              <a:off x="3793540" y="2079211"/>
              <a:ext cx="1401893" cy="477728"/>
            </a:xfrm>
            <a:prstGeom prst="ellipse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Can 33"/>
            <p:cNvSpPr>
              <a:spLocks noChangeAspect="1"/>
            </p:cNvSpPr>
            <p:nvPr/>
          </p:nvSpPr>
          <p:spPr>
            <a:xfrm>
              <a:off x="4304492" y="2139165"/>
              <a:ext cx="327858" cy="320040"/>
            </a:xfrm>
            <a:prstGeom prst="can">
              <a:avLst>
                <a:gd name="adj" fmla="val 66500"/>
              </a:avLst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Freeform 42"/>
          <p:cNvSpPr/>
          <p:nvPr/>
        </p:nvSpPr>
        <p:spPr>
          <a:xfrm flipH="1">
            <a:off x="3273768" y="2827459"/>
            <a:ext cx="6114490" cy="931814"/>
          </a:xfrm>
          <a:custGeom>
            <a:avLst/>
            <a:gdLst>
              <a:gd name="connsiteX0" fmla="*/ 4379495 w 4379495"/>
              <a:gd name="connsiteY0" fmla="*/ 1347537 h 1347537"/>
              <a:gd name="connsiteX1" fmla="*/ 3645569 w 4379495"/>
              <a:gd name="connsiteY1" fmla="*/ 1070811 h 1347537"/>
              <a:gd name="connsiteX2" fmla="*/ 3368842 w 4379495"/>
              <a:gd name="connsiteY2" fmla="*/ 878305 h 1347537"/>
              <a:gd name="connsiteX3" fmla="*/ 3019926 w 4379495"/>
              <a:gd name="connsiteY3" fmla="*/ 685800 h 1347537"/>
              <a:gd name="connsiteX4" fmla="*/ 2370221 w 4379495"/>
              <a:gd name="connsiteY4" fmla="*/ 589548 h 1347537"/>
              <a:gd name="connsiteX5" fmla="*/ 1876926 w 4379495"/>
              <a:gd name="connsiteY5" fmla="*/ 565484 h 1347537"/>
              <a:gd name="connsiteX6" fmla="*/ 1227221 w 4379495"/>
              <a:gd name="connsiteY6" fmla="*/ 421105 h 1347537"/>
              <a:gd name="connsiteX7" fmla="*/ 794084 w 4379495"/>
              <a:gd name="connsiteY7" fmla="*/ 276726 h 1347537"/>
              <a:gd name="connsiteX8" fmla="*/ 409074 w 4379495"/>
              <a:gd name="connsiteY8" fmla="*/ 96253 h 1347537"/>
              <a:gd name="connsiteX9" fmla="*/ 0 w 4379495"/>
              <a:gd name="connsiteY9" fmla="*/ 0 h 1347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79495" h="1347537">
                <a:moveTo>
                  <a:pt x="4379495" y="1347537"/>
                </a:moveTo>
                <a:cubicBezTo>
                  <a:pt x="4096753" y="1248276"/>
                  <a:pt x="3814011" y="1149016"/>
                  <a:pt x="3645569" y="1070811"/>
                </a:cubicBezTo>
                <a:cubicBezTo>
                  <a:pt x="3477127" y="992606"/>
                  <a:pt x="3473116" y="942473"/>
                  <a:pt x="3368842" y="878305"/>
                </a:cubicBezTo>
                <a:cubicBezTo>
                  <a:pt x="3264568" y="814137"/>
                  <a:pt x="3186363" y="733926"/>
                  <a:pt x="3019926" y="685800"/>
                </a:cubicBezTo>
                <a:cubicBezTo>
                  <a:pt x="2853489" y="637674"/>
                  <a:pt x="2560721" y="609601"/>
                  <a:pt x="2370221" y="589548"/>
                </a:cubicBezTo>
                <a:cubicBezTo>
                  <a:pt x="2179721" y="569495"/>
                  <a:pt x="2067426" y="593558"/>
                  <a:pt x="1876926" y="565484"/>
                </a:cubicBezTo>
                <a:cubicBezTo>
                  <a:pt x="1686426" y="537410"/>
                  <a:pt x="1407695" y="469231"/>
                  <a:pt x="1227221" y="421105"/>
                </a:cubicBezTo>
                <a:cubicBezTo>
                  <a:pt x="1046747" y="372979"/>
                  <a:pt x="930442" y="330868"/>
                  <a:pt x="794084" y="276726"/>
                </a:cubicBezTo>
                <a:cubicBezTo>
                  <a:pt x="657726" y="222584"/>
                  <a:pt x="541421" y="142374"/>
                  <a:pt x="409074" y="96253"/>
                </a:cubicBezTo>
                <a:cubicBezTo>
                  <a:pt x="276727" y="50132"/>
                  <a:pt x="0" y="0"/>
                  <a:pt x="0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8228410" y="734027"/>
            <a:ext cx="2055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Communication Link</a:t>
            </a:r>
            <a:endParaRPr lang="en-US" sz="2200" dirty="0"/>
          </a:p>
        </p:txBody>
      </p:sp>
      <p:cxnSp>
        <p:nvCxnSpPr>
          <p:cNvPr id="92" name="Straight Arrow Connector 91"/>
          <p:cNvCxnSpPr>
            <a:endCxn id="26" idx="3"/>
          </p:cNvCxnSpPr>
          <p:nvPr/>
        </p:nvCxnSpPr>
        <p:spPr>
          <a:xfrm flipH="1">
            <a:off x="8968644" y="1540269"/>
            <a:ext cx="237472" cy="468536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155401" y="4411940"/>
            <a:ext cx="19435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Target Estimation</a:t>
            </a:r>
            <a:endParaRPr lang="en-US" sz="2200" dirty="0"/>
          </a:p>
        </p:txBody>
      </p:sp>
      <p:cxnSp>
        <p:nvCxnSpPr>
          <p:cNvPr id="94" name="Straight Arrow Connector 93"/>
          <p:cNvCxnSpPr>
            <a:stCxn id="93" idx="0"/>
          </p:cNvCxnSpPr>
          <p:nvPr/>
        </p:nvCxnSpPr>
        <p:spPr>
          <a:xfrm flipV="1">
            <a:off x="4127194" y="3886130"/>
            <a:ext cx="387681" cy="525810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4567886" y="2717033"/>
            <a:ext cx="664040" cy="1257300"/>
            <a:chOff x="4567886" y="2717033"/>
            <a:chExt cx="664040" cy="1257300"/>
          </a:xfrm>
        </p:grpSpPr>
        <p:sp>
          <p:nvSpPr>
            <p:cNvPr id="83" name="Oval 82"/>
            <p:cNvSpPr/>
            <p:nvPr/>
          </p:nvSpPr>
          <p:spPr>
            <a:xfrm rot="17947558">
              <a:off x="4271256" y="3013663"/>
              <a:ext cx="1257300" cy="664040"/>
            </a:xfrm>
            <a:prstGeom prst="ellipse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Can 31"/>
            <p:cNvSpPr>
              <a:spLocks noChangeAspect="1"/>
            </p:cNvSpPr>
            <p:nvPr/>
          </p:nvSpPr>
          <p:spPr>
            <a:xfrm>
              <a:off x="4686947" y="3107621"/>
              <a:ext cx="429383" cy="419144"/>
            </a:xfrm>
            <a:prstGeom prst="can">
              <a:avLst>
                <a:gd name="adj" fmla="val 66500"/>
              </a:avLst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994841" y="4909424"/>
            <a:ext cx="789948" cy="1478610"/>
            <a:chOff x="5674429" y="4127851"/>
            <a:chExt cx="789948" cy="1478610"/>
          </a:xfrm>
        </p:grpSpPr>
        <p:sp>
          <p:nvSpPr>
            <p:cNvPr id="84" name="Oval 83"/>
            <p:cNvSpPr/>
            <p:nvPr/>
          </p:nvSpPr>
          <p:spPr>
            <a:xfrm rot="2923093">
              <a:off x="5330098" y="4472182"/>
              <a:ext cx="1478610" cy="789948"/>
            </a:xfrm>
            <a:prstGeom prst="ellipse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Can 35"/>
            <p:cNvSpPr>
              <a:spLocks noChangeAspect="1"/>
            </p:cNvSpPr>
            <p:nvPr/>
          </p:nvSpPr>
          <p:spPr>
            <a:xfrm>
              <a:off x="5854711" y="4779531"/>
              <a:ext cx="429383" cy="419144"/>
            </a:xfrm>
            <a:prstGeom prst="can">
              <a:avLst>
                <a:gd name="adj" fmla="val 66500"/>
              </a:avLst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944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4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 Liu</dc:creator>
  <cp:lastModifiedBy>Chang Liu</cp:lastModifiedBy>
  <cp:revision>21</cp:revision>
  <cp:lastPrinted>2017-02-10T03:26:13Z</cp:lastPrinted>
  <dcterms:created xsi:type="dcterms:W3CDTF">2017-02-10T02:12:43Z</dcterms:created>
  <dcterms:modified xsi:type="dcterms:W3CDTF">2017-02-10T06:25:34Z</dcterms:modified>
</cp:coreProperties>
</file>