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4"/>
    <p:restoredTop sz="94659"/>
  </p:normalViewPr>
  <p:slideViewPr>
    <p:cSldViewPr snapToGrid="0" snapToObjects="1" showGuides="1">
      <p:cViewPr>
        <p:scale>
          <a:sx n="110" d="100"/>
          <a:sy n="110" d="100"/>
        </p:scale>
        <p:origin x="14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6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0473-FC2E-AF41-B42D-4FCAC26A9EB6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6931-0AF0-C94F-BB7E-1A9836DC9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1770996" y="70091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762981" y="15944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2981" y="250431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761530" y="340360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748632" y="429441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770994" y="518137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k=5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761528" y="611728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k=6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07022"/>
              </p:ext>
            </p:extLst>
          </p:nvPr>
        </p:nvGraphicFramePr>
        <p:xfrm>
          <a:off x="2501586" y="585490"/>
          <a:ext cx="2094800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00"/>
                <a:gridCol w="523700"/>
                <a:gridCol w="523700"/>
                <a:gridCol w="523700"/>
              </a:tblGrid>
              <a:tr h="1797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97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978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02581"/>
              </p:ext>
            </p:extLst>
          </p:nvPr>
        </p:nvGraphicFramePr>
        <p:xfrm>
          <a:off x="5222630" y="585490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55259"/>
              </p:ext>
            </p:extLst>
          </p:nvPr>
        </p:nvGraphicFramePr>
        <p:xfrm>
          <a:off x="7943672" y="585490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59393"/>
              </p:ext>
            </p:extLst>
          </p:nvPr>
        </p:nvGraphicFramePr>
        <p:xfrm>
          <a:off x="2501586" y="1487513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46383"/>
              </p:ext>
            </p:extLst>
          </p:nvPr>
        </p:nvGraphicFramePr>
        <p:xfrm>
          <a:off x="5222630" y="1487513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35527"/>
              </p:ext>
            </p:extLst>
          </p:nvPr>
        </p:nvGraphicFramePr>
        <p:xfrm>
          <a:off x="7943672" y="1487513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42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98951"/>
              </p:ext>
            </p:extLst>
          </p:nvPr>
        </p:nvGraphicFramePr>
        <p:xfrm>
          <a:off x="2501586" y="2388886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73820"/>
              </p:ext>
            </p:extLst>
          </p:nvPr>
        </p:nvGraphicFramePr>
        <p:xfrm>
          <a:off x="5222630" y="2388886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4844"/>
              </p:ext>
            </p:extLst>
          </p:nvPr>
        </p:nvGraphicFramePr>
        <p:xfrm>
          <a:off x="7943672" y="2385508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55928"/>
              </p:ext>
            </p:extLst>
          </p:nvPr>
        </p:nvGraphicFramePr>
        <p:xfrm>
          <a:off x="2501586" y="3288184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0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49172"/>
              </p:ext>
            </p:extLst>
          </p:nvPr>
        </p:nvGraphicFramePr>
        <p:xfrm>
          <a:off x="5222630" y="3288184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13437"/>
              </p:ext>
            </p:extLst>
          </p:nvPr>
        </p:nvGraphicFramePr>
        <p:xfrm>
          <a:off x="7943672" y="3287531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7300"/>
              </p:ext>
            </p:extLst>
          </p:nvPr>
        </p:nvGraphicFramePr>
        <p:xfrm>
          <a:off x="2488689" y="4187482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3" name="Table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62094"/>
              </p:ext>
            </p:extLst>
          </p:nvPr>
        </p:nvGraphicFramePr>
        <p:xfrm>
          <a:off x="5222630" y="4187482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587"/>
              </p:ext>
            </p:extLst>
          </p:nvPr>
        </p:nvGraphicFramePr>
        <p:xfrm>
          <a:off x="7943672" y="4187482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18589"/>
              </p:ext>
            </p:extLst>
          </p:nvPr>
        </p:nvGraphicFramePr>
        <p:xfrm>
          <a:off x="2501586" y="5091998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6" name="Table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3419"/>
              </p:ext>
            </p:extLst>
          </p:nvPr>
        </p:nvGraphicFramePr>
        <p:xfrm>
          <a:off x="5222630" y="5086780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95360"/>
              </p:ext>
            </p:extLst>
          </p:nvPr>
        </p:nvGraphicFramePr>
        <p:xfrm>
          <a:off x="7943672" y="5086780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8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85715"/>
              </p:ext>
            </p:extLst>
          </p:nvPr>
        </p:nvGraphicFramePr>
        <p:xfrm>
          <a:off x="2501586" y="6001861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23315"/>
              </p:ext>
            </p:extLst>
          </p:nvPr>
        </p:nvGraphicFramePr>
        <p:xfrm>
          <a:off x="5222630" y="5997289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graphicFrame>
        <p:nvGraphicFramePr>
          <p:cNvPr id="190" name="Table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41693"/>
              </p:ext>
            </p:extLst>
          </p:nvPr>
        </p:nvGraphicFramePr>
        <p:xfrm>
          <a:off x="7943672" y="5997289"/>
          <a:ext cx="2122452" cy="76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613"/>
                <a:gridCol w="530613"/>
                <a:gridCol w="530613"/>
                <a:gridCol w="530613"/>
              </a:tblGrid>
              <a:tr h="17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  <a:tr h="1711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</a:t>
                      </a:r>
                      <a:endParaRPr lang="en-US" sz="1400" b="1" dirty="0"/>
                    </a:p>
                  </a:txBody>
                  <a:tcPr marL="41999" marR="41999" marT="21000" marB="21000" anchor="ctr"/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4649674" y="1124845"/>
            <a:ext cx="519668" cy="316247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656626" y="2253593"/>
            <a:ext cx="527156" cy="332475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67237" y="3170028"/>
            <a:ext cx="554280" cy="306494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45082" y="4053799"/>
            <a:ext cx="554280" cy="347386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624558" y="4072665"/>
            <a:ext cx="513329" cy="326732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70587" y="4969028"/>
            <a:ext cx="540965" cy="327658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74312" y="4953925"/>
            <a:ext cx="546005" cy="328670"/>
          </a:xfrm>
          <a:prstGeom prst="straightConnector1">
            <a:avLst/>
          </a:prstGeom>
          <a:ln w="254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4647405" y="5810072"/>
            <a:ext cx="3250352" cy="371933"/>
          </a:xfrm>
          <a:custGeom>
            <a:avLst/>
            <a:gdLst>
              <a:gd name="connsiteX0" fmla="*/ 241 w 2988768"/>
              <a:gd name="connsiteY0" fmla="*/ 0 h 301083"/>
              <a:gd name="connsiteX1" fmla="*/ 435139 w 2988768"/>
              <a:gd name="connsiteY1" fmla="*/ 167268 h 301083"/>
              <a:gd name="connsiteX2" fmla="*/ 2631929 w 2988768"/>
              <a:gd name="connsiteY2" fmla="*/ 156117 h 301083"/>
              <a:gd name="connsiteX3" fmla="*/ 2988768 w 2988768"/>
              <a:gd name="connsiteY3" fmla="*/ 301083 h 301083"/>
              <a:gd name="connsiteX0" fmla="*/ 26 w 2988553"/>
              <a:gd name="connsiteY0" fmla="*/ 0 h 301083"/>
              <a:gd name="connsiteX1" fmla="*/ 534562 w 2988553"/>
              <a:gd name="connsiteY1" fmla="*/ 136099 h 301083"/>
              <a:gd name="connsiteX2" fmla="*/ 2631714 w 2988553"/>
              <a:gd name="connsiteY2" fmla="*/ 156117 h 301083"/>
              <a:gd name="connsiteX3" fmla="*/ 2988553 w 2988553"/>
              <a:gd name="connsiteY3" fmla="*/ 301083 h 301083"/>
              <a:gd name="connsiteX0" fmla="*/ 25 w 2988552"/>
              <a:gd name="connsiteY0" fmla="*/ 0 h 301083"/>
              <a:gd name="connsiteX1" fmla="*/ 534561 w 2988552"/>
              <a:gd name="connsiteY1" fmla="*/ 136099 h 301083"/>
              <a:gd name="connsiteX2" fmla="*/ 2587430 w 2988552"/>
              <a:gd name="connsiteY2" fmla="*/ 218455 h 301083"/>
              <a:gd name="connsiteX3" fmla="*/ 2988552 w 2988552"/>
              <a:gd name="connsiteY3" fmla="*/ 301083 h 301083"/>
              <a:gd name="connsiteX0" fmla="*/ 14 w 2988541"/>
              <a:gd name="connsiteY0" fmla="*/ 0 h 301083"/>
              <a:gd name="connsiteX1" fmla="*/ 613369 w 2988541"/>
              <a:gd name="connsiteY1" fmla="*/ 112967 h 301083"/>
              <a:gd name="connsiteX2" fmla="*/ 2587419 w 2988541"/>
              <a:gd name="connsiteY2" fmla="*/ 218455 h 301083"/>
              <a:gd name="connsiteX3" fmla="*/ 2988541 w 2988541"/>
              <a:gd name="connsiteY3" fmla="*/ 301083 h 301083"/>
              <a:gd name="connsiteX0" fmla="*/ 3 w 2988530"/>
              <a:gd name="connsiteY0" fmla="*/ 0 h 301083"/>
              <a:gd name="connsiteX1" fmla="*/ 1315751 w 2988530"/>
              <a:gd name="connsiteY1" fmla="*/ 103598 h 301083"/>
              <a:gd name="connsiteX2" fmla="*/ 2587408 w 2988530"/>
              <a:gd name="connsiteY2" fmla="*/ 218455 h 301083"/>
              <a:gd name="connsiteX3" fmla="*/ 2988530 w 2988530"/>
              <a:gd name="connsiteY3" fmla="*/ 301083 h 301083"/>
              <a:gd name="connsiteX0" fmla="*/ 3 w 2988530"/>
              <a:gd name="connsiteY0" fmla="*/ 0 h 301083"/>
              <a:gd name="connsiteX1" fmla="*/ 1315751 w 2988530"/>
              <a:gd name="connsiteY1" fmla="*/ 103598 h 301083"/>
              <a:gd name="connsiteX2" fmla="*/ 2566123 w 2988530"/>
              <a:gd name="connsiteY2" fmla="*/ 124757 h 301083"/>
              <a:gd name="connsiteX3" fmla="*/ 2988530 w 2988530"/>
              <a:gd name="connsiteY3" fmla="*/ 301083 h 3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530" h="301083">
                <a:moveTo>
                  <a:pt x="3" y="0"/>
                </a:moveTo>
                <a:cubicBezTo>
                  <a:pt x="-1856" y="70624"/>
                  <a:pt x="888064" y="82805"/>
                  <a:pt x="1315751" y="103598"/>
                </a:cubicBezTo>
                <a:cubicBezTo>
                  <a:pt x="1743438" y="124391"/>
                  <a:pt x="2157125" y="97260"/>
                  <a:pt x="2566123" y="124757"/>
                </a:cubicBezTo>
                <a:cubicBezTo>
                  <a:pt x="2975121" y="152254"/>
                  <a:pt x="2940208" y="284356"/>
                  <a:pt x="2988530" y="3010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4647878" y="5715469"/>
            <a:ext cx="3295797" cy="359116"/>
          </a:xfrm>
          <a:custGeom>
            <a:avLst/>
            <a:gdLst>
              <a:gd name="connsiteX0" fmla="*/ 241 w 2988768"/>
              <a:gd name="connsiteY0" fmla="*/ 0 h 301083"/>
              <a:gd name="connsiteX1" fmla="*/ 435139 w 2988768"/>
              <a:gd name="connsiteY1" fmla="*/ 167268 h 301083"/>
              <a:gd name="connsiteX2" fmla="*/ 2631929 w 2988768"/>
              <a:gd name="connsiteY2" fmla="*/ 156117 h 301083"/>
              <a:gd name="connsiteX3" fmla="*/ 2988768 w 2988768"/>
              <a:gd name="connsiteY3" fmla="*/ 301083 h 301083"/>
              <a:gd name="connsiteX0" fmla="*/ 4 w 2988531"/>
              <a:gd name="connsiteY0" fmla="*/ 0 h 301083"/>
              <a:gd name="connsiteX1" fmla="*/ 1099154 w 2988531"/>
              <a:gd name="connsiteY1" fmla="*/ 208827 h 301083"/>
              <a:gd name="connsiteX2" fmla="*/ 2631692 w 2988531"/>
              <a:gd name="connsiteY2" fmla="*/ 156117 h 301083"/>
              <a:gd name="connsiteX3" fmla="*/ 2988531 w 2988531"/>
              <a:gd name="connsiteY3" fmla="*/ 301083 h 301083"/>
              <a:gd name="connsiteX0" fmla="*/ 4 w 2988531"/>
              <a:gd name="connsiteY0" fmla="*/ 0 h 301083"/>
              <a:gd name="connsiteX1" fmla="*/ 1099154 w 2988531"/>
              <a:gd name="connsiteY1" fmla="*/ 208827 h 301083"/>
              <a:gd name="connsiteX2" fmla="*/ 2543125 w 2988531"/>
              <a:gd name="connsiteY2" fmla="*/ 197676 h 301083"/>
              <a:gd name="connsiteX3" fmla="*/ 2988531 w 2988531"/>
              <a:gd name="connsiteY3" fmla="*/ 301083 h 301083"/>
              <a:gd name="connsiteX0" fmla="*/ 4 w 2988531"/>
              <a:gd name="connsiteY0" fmla="*/ 0 h 301083"/>
              <a:gd name="connsiteX1" fmla="*/ 1276288 w 2988531"/>
              <a:gd name="connsiteY1" fmla="*/ 136099 h 301083"/>
              <a:gd name="connsiteX2" fmla="*/ 2543125 w 2988531"/>
              <a:gd name="connsiteY2" fmla="*/ 197676 h 301083"/>
              <a:gd name="connsiteX3" fmla="*/ 2988531 w 2988531"/>
              <a:gd name="connsiteY3" fmla="*/ 301083 h 301083"/>
              <a:gd name="connsiteX0" fmla="*/ 4 w 2988531"/>
              <a:gd name="connsiteY0" fmla="*/ 0 h 301083"/>
              <a:gd name="connsiteX1" fmla="*/ 1145354 w 2988531"/>
              <a:gd name="connsiteY1" fmla="*/ 173231 h 301083"/>
              <a:gd name="connsiteX2" fmla="*/ 2543125 w 2988531"/>
              <a:gd name="connsiteY2" fmla="*/ 197676 h 301083"/>
              <a:gd name="connsiteX3" fmla="*/ 2988531 w 2988531"/>
              <a:gd name="connsiteY3" fmla="*/ 301083 h 301083"/>
              <a:gd name="connsiteX0" fmla="*/ 5 w 2988532"/>
              <a:gd name="connsiteY0" fmla="*/ 0 h 301083"/>
              <a:gd name="connsiteX1" fmla="*/ 901386 w 2988532"/>
              <a:gd name="connsiteY1" fmla="*/ 203313 h 301083"/>
              <a:gd name="connsiteX2" fmla="*/ 2543126 w 2988532"/>
              <a:gd name="connsiteY2" fmla="*/ 197676 h 301083"/>
              <a:gd name="connsiteX3" fmla="*/ 2988532 w 2988532"/>
              <a:gd name="connsiteY3" fmla="*/ 301083 h 301083"/>
              <a:gd name="connsiteX0" fmla="*/ 5 w 2988532"/>
              <a:gd name="connsiteY0" fmla="*/ 0 h 301083"/>
              <a:gd name="connsiteX1" fmla="*/ 1049888 w 2988532"/>
              <a:gd name="connsiteY1" fmla="*/ 203313 h 301083"/>
              <a:gd name="connsiteX2" fmla="*/ 2543126 w 2988532"/>
              <a:gd name="connsiteY2" fmla="*/ 197676 h 301083"/>
              <a:gd name="connsiteX3" fmla="*/ 2988532 w 2988532"/>
              <a:gd name="connsiteY3" fmla="*/ 301083 h 301083"/>
              <a:gd name="connsiteX0" fmla="*/ 5 w 2988532"/>
              <a:gd name="connsiteY0" fmla="*/ 0 h 301083"/>
              <a:gd name="connsiteX1" fmla="*/ 1049888 w 2988532"/>
              <a:gd name="connsiteY1" fmla="*/ 203313 h 301083"/>
              <a:gd name="connsiteX2" fmla="*/ 2596163 w 2988532"/>
              <a:gd name="connsiteY2" fmla="*/ 227758 h 301083"/>
              <a:gd name="connsiteX3" fmla="*/ 2988532 w 2988532"/>
              <a:gd name="connsiteY3" fmla="*/ 301083 h 301083"/>
              <a:gd name="connsiteX0" fmla="*/ 5 w 3020354"/>
              <a:gd name="connsiteY0" fmla="*/ 0 h 311110"/>
              <a:gd name="connsiteX1" fmla="*/ 1049888 w 3020354"/>
              <a:gd name="connsiteY1" fmla="*/ 203313 h 311110"/>
              <a:gd name="connsiteX2" fmla="*/ 2596163 w 3020354"/>
              <a:gd name="connsiteY2" fmla="*/ 227758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901386 w 3020354"/>
              <a:gd name="connsiteY1" fmla="*/ 203313 h 311110"/>
              <a:gd name="connsiteX2" fmla="*/ 2596163 w 3020354"/>
              <a:gd name="connsiteY2" fmla="*/ 227758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901386 w 3020354"/>
              <a:gd name="connsiteY1" fmla="*/ 203313 h 311110"/>
              <a:gd name="connsiteX2" fmla="*/ 2479482 w 3020354"/>
              <a:gd name="connsiteY2" fmla="*/ 217730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890778 w 3020354"/>
              <a:gd name="connsiteY1" fmla="*/ 173231 h 311110"/>
              <a:gd name="connsiteX2" fmla="*/ 2479482 w 3020354"/>
              <a:gd name="connsiteY2" fmla="*/ 217730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890778 w 3020354"/>
              <a:gd name="connsiteY1" fmla="*/ 173231 h 311110"/>
              <a:gd name="connsiteX2" fmla="*/ 2479482 w 3020354"/>
              <a:gd name="connsiteY2" fmla="*/ 217730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890778 w 3020354"/>
              <a:gd name="connsiteY1" fmla="*/ 173231 h 311110"/>
              <a:gd name="connsiteX2" fmla="*/ 2500697 w 3020354"/>
              <a:gd name="connsiteY2" fmla="*/ 207702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890778 w 3020354"/>
              <a:gd name="connsiteY1" fmla="*/ 173231 h 311110"/>
              <a:gd name="connsiteX2" fmla="*/ 2500697 w 3020354"/>
              <a:gd name="connsiteY2" fmla="*/ 207702 h 311110"/>
              <a:gd name="connsiteX3" fmla="*/ 3020354 w 3020354"/>
              <a:gd name="connsiteY3" fmla="*/ 311110 h 311110"/>
              <a:gd name="connsiteX0" fmla="*/ 5 w 3020354"/>
              <a:gd name="connsiteY0" fmla="*/ 0 h 311110"/>
              <a:gd name="connsiteX1" fmla="*/ 890778 w 3020354"/>
              <a:gd name="connsiteY1" fmla="*/ 173231 h 311110"/>
              <a:gd name="connsiteX2" fmla="*/ 2500697 w 3020354"/>
              <a:gd name="connsiteY2" fmla="*/ 207702 h 311110"/>
              <a:gd name="connsiteX3" fmla="*/ 3020354 w 3020354"/>
              <a:gd name="connsiteY3" fmla="*/ 311110 h 311110"/>
              <a:gd name="connsiteX0" fmla="*/ 6 w 3020355"/>
              <a:gd name="connsiteY0" fmla="*/ 0 h 311110"/>
              <a:gd name="connsiteX1" fmla="*/ 837743 w 3020355"/>
              <a:gd name="connsiteY1" fmla="*/ 183259 h 311110"/>
              <a:gd name="connsiteX2" fmla="*/ 2500698 w 3020355"/>
              <a:gd name="connsiteY2" fmla="*/ 207702 h 311110"/>
              <a:gd name="connsiteX3" fmla="*/ 3020355 w 3020355"/>
              <a:gd name="connsiteY3" fmla="*/ 311110 h 311110"/>
              <a:gd name="connsiteX0" fmla="*/ 6 w 3020355"/>
              <a:gd name="connsiteY0" fmla="*/ 0 h 311110"/>
              <a:gd name="connsiteX1" fmla="*/ 880172 w 3020355"/>
              <a:gd name="connsiteY1" fmla="*/ 193286 h 311110"/>
              <a:gd name="connsiteX2" fmla="*/ 2500698 w 3020355"/>
              <a:gd name="connsiteY2" fmla="*/ 207702 h 311110"/>
              <a:gd name="connsiteX3" fmla="*/ 3020355 w 3020355"/>
              <a:gd name="connsiteY3" fmla="*/ 311110 h 311110"/>
              <a:gd name="connsiteX0" fmla="*/ 6 w 3020355"/>
              <a:gd name="connsiteY0" fmla="*/ 0 h 311110"/>
              <a:gd name="connsiteX1" fmla="*/ 890779 w 3020355"/>
              <a:gd name="connsiteY1" fmla="*/ 173231 h 311110"/>
              <a:gd name="connsiteX2" fmla="*/ 2500698 w 3020355"/>
              <a:gd name="connsiteY2" fmla="*/ 207702 h 311110"/>
              <a:gd name="connsiteX3" fmla="*/ 3020355 w 3020355"/>
              <a:gd name="connsiteY3" fmla="*/ 311110 h 311110"/>
              <a:gd name="connsiteX0" fmla="*/ 6 w 3020355"/>
              <a:gd name="connsiteY0" fmla="*/ 0 h 311110"/>
              <a:gd name="connsiteX1" fmla="*/ 890779 w 3020355"/>
              <a:gd name="connsiteY1" fmla="*/ 173231 h 311110"/>
              <a:gd name="connsiteX2" fmla="*/ 2500698 w 3020355"/>
              <a:gd name="connsiteY2" fmla="*/ 207702 h 311110"/>
              <a:gd name="connsiteX3" fmla="*/ 3020355 w 3020355"/>
              <a:gd name="connsiteY3" fmla="*/ 311110 h 31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355" h="311110">
                <a:moveTo>
                  <a:pt x="6" y="0"/>
                </a:moveTo>
                <a:cubicBezTo>
                  <a:pt x="-1853" y="70624"/>
                  <a:pt x="463390" y="158669"/>
                  <a:pt x="890779" y="173231"/>
                </a:cubicBezTo>
                <a:cubicBezTo>
                  <a:pt x="1318168" y="187793"/>
                  <a:pt x="2215324" y="180205"/>
                  <a:pt x="2500698" y="207702"/>
                </a:cubicBezTo>
                <a:cubicBezTo>
                  <a:pt x="2786072" y="235199"/>
                  <a:pt x="2972033" y="294383"/>
                  <a:pt x="3020355" y="31111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75442" y="142052"/>
            <a:ext cx="117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UGV 1’s TL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96484" y="142052"/>
            <a:ext cx="117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UGV 2’s TL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17526" y="142052"/>
            <a:ext cx="117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UGV 3’s TL</a:t>
            </a:r>
          </a:p>
        </p:txBody>
      </p:sp>
    </p:spTree>
    <p:extLst>
      <p:ext uri="{BB962C8B-B14F-4D97-AF65-F5344CB8AC3E}">
        <p14:creationId xmlns:p14="http://schemas.microsoft.com/office/powerpoint/2010/main" val="84838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268</Words>
  <Application>Microsoft Macintosh PowerPoint</Application>
  <PresentationFormat>Widescreen</PresentationFormat>
  <Paragraphs>262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Liu</dc:creator>
  <cp:lastModifiedBy>Chang Liu</cp:lastModifiedBy>
  <cp:revision>59</cp:revision>
  <cp:lastPrinted>2017-02-10T01:16:02Z</cp:lastPrinted>
  <dcterms:created xsi:type="dcterms:W3CDTF">2017-02-04T02:12:09Z</dcterms:created>
  <dcterms:modified xsi:type="dcterms:W3CDTF">2017-02-10T01:17:39Z</dcterms:modified>
</cp:coreProperties>
</file>