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9"/>
  </p:normalViewPr>
  <p:slideViewPr>
    <p:cSldViewPr snapToGrid="0" snapToObjects="1" showGuides="1">
      <p:cViewPr varScale="1">
        <p:scale>
          <a:sx n="112" d="100"/>
          <a:sy n="112" d="100"/>
        </p:scale>
        <p:origin x="5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0473-FC2E-AF41-B42D-4FCAC26A9EB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360"/>
              </p:ext>
            </p:extLst>
          </p:nvPr>
        </p:nvGraphicFramePr>
        <p:xfrm>
          <a:off x="1873957" y="65686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38132"/>
              </p:ext>
            </p:extLst>
          </p:nvPr>
        </p:nvGraphicFramePr>
        <p:xfrm>
          <a:off x="1873957" y="1430158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33486"/>
              </p:ext>
            </p:extLst>
          </p:nvPr>
        </p:nvGraphicFramePr>
        <p:xfrm>
          <a:off x="1873956" y="2203447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41444"/>
              </p:ext>
            </p:extLst>
          </p:nvPr>
        </p:nvGraphicFramePr>
        <p:xfrm>
          <a:off x="1873957" y="297673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3473"/>
              </p:ext>
            </p:extLst>
          </p:nvPr>
        </p:nvGraphicFramePr>
        <p:xfrm>
          <a:off x="1873957" y="375002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5078"/>
              </p:ext>
            </p:extLst>
          </p:nvPr>
        </p:nvGraphicFramePr>
        <p:xfrm>
          <a:off x="1873957" y="4523314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46230"/>
              </p:ext>
            </p:extLst>
          </p:nvPr>
        </p:nvGraphicFramePr>
        <p:xfrm>
          <a:off x="1873957" y="5296603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524"/>
              </p:ext>
            </p:extLst>
          </p:nvPr>
        </p:nvGraphicFramePr>
        <p:xfrm>
          <a:off x="4313253" y="1433340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42027"/>
              </p:ext>
            </p:extLst>
          </p:nvPr>
        </p:nvGraphicFramePr>
        <p:xfrm>
          <a:off x="4311448" y="220872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1846"/>
              </p:ext>
            </p:extLst>
          </p:nvPr>
        </p:nvGraphicFramePr>
        <p:xfrm>
          <a:off x="4320430" y="298263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32307"/>
              </p:ext>
            </p:extLst>
          </p:nvPr>
        </p:nvGraphicFramePr>
        <p:xfrm>
          <a:off x="4311448" y="375565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36106"/>
              </p:ext>
            </p:extLst>
          </p:nvPr>
        </p:nvGraphicFramePr>
        <p:xfrm>
          <a:off x="4322930" y="452955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0720"/>
              </p:ext>
            </p:extLst>
          </p:nvPr>
        </p:nvGraphicFramePr>
        <p:xfrm>
          <a:off x="4318937" y="530196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32835"/>
              </p:ext>
            </p:extLst>
          </p:nvPr>
        </p:nvGraphicFramePr>
        <p:xfrm>
          <a:off x="6761680" y="143124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52345"/>
              </p:ext>
            </p:extLst>
          </p:nvPr>
        </p:nvGraphicFramePr>
        <p:xfrm>
          <a:off x="6762408" y="2204357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21480"/>
              </p:ext>
            </p:extLst>
          </p:nvPr>
        </p:nvGraphicFramePr>
        <p:xfrm>
          <a:off x="6780197" y="2967141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85225"/>
              </p:ext>
            </p:extLst>
          </p:nvPr>
        </p:nvGraphicFramePr>
        <p:xfrm>
          <a:off x="6783129" y="375101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14657"/>
              </p:ext>
            </p:extLst>
          </p:nvPr>
        </p:nvGraphicFramePr>
        <p:xfrm>
          <a:off x="6781719" y="452452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64430"/>
              </p:ext>
            </p:extLst>
          </p:nvPr>
        </p:nvGraphicFramePr>
        <p:xfrm>
          <a:off x="6781719" y="529335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811601" y="1125403"/>
            <a:ext cx="499847" cy="305954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811601" y="1876254"/>
            <a:ext cx="507336" cy="327125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23413" y="2660647"/>
            <a:ext cx="554280" cy="306494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223413" y="3419059"/>
            <a:ext cx="554280" cy="347386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17938" y="3424341"/>
            <a:ext cx="487172" cy="333422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810662" y="4207225"/>
            <a:ext cx="522084" cy="321644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23413" y="4964317"/>
            <a:ext cx="573032" cy="339141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97626" y="64052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97626" y="14106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097626" y="220344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92209" y="29508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01594" y="375717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1594" y="454993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96177" y="52973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83" y="1471228"/>
            <a:ext cx="2794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79" y="2244517"/>
            <a:ext cx="4826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744353"/>
            <a:ext cx="279400" cy="254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17" y="751151"/>
            <a:ext cx="279400" cy="254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48" y="746341"/>
            <a:ext cx="279400" cy="2540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76" y="1522487"/>
            <a:ext cx="279400" cy="2540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1523595"/>
            <a:ext cx="279400" cy="2540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1527846"/>
            <a:ext cx="279400" cy="254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1533826"/>
            <a:ext cx="279400" cy="254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05" y="1523474"/>
            <a:ext cx="279400" cy="2540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91" y="1523474"/>
            <a:ext cx="279400" cy="2540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91" y="2283301"/>
            <a:ext cx="279400" cy="2540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52" y="2286448"/>
            <a:ext cx="279400" cy="2540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2290820"/>
            <a:ext cx="279400" cy="254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2296226"/>
            <a:ext cx="279400" cy="254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520" y="2297595"/>
            <a:ext cx="279400" cy="2540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3066745"/>
            <a:ext cx="279400" cy="2540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3077040"/>
            <a:ext cx="279400" cy="2540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3060835"/>
            <a:ext cx="279400" cy="2540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00" y="3067732"/>
            <a:ext cx="279400" cy="25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320" y="3859963"/>
            <a:ext cx="279400" cy="254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279" y="4620601"/>
            <a:ext cx="279400" cy="2540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140" y="3856812"/>
            <a:ext cx="279400" cy="254000"/>
          </a:xfrm>
          <a:prstGeom prst="rect">
            <a:avLst/>
          </a:prstGeom>
        </p:spPr>
      </p:pic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6981"/>
              </p:ext>
            </p:extLst>
          </p:nvPr>
        </p:nvGraphicFramePr>
        <p:xfrm>
          <a:off x="4318937" y="668203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1" name="Picture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756510"/>
            <a:ext cx="279400" cy="2540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5" y="763828"/>
            <a:ext cx="279400" cy="2540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12" y="749648"/>
            <a:ext cx="279400" cy="254000"/>
          </a:xfrm>
          <a:prstGeom prst="rect">
            <a:avLst/>
          </a:prstGeom>
        </p:spPr>
      </p:pic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05337"/>
              </p:ext>
            </p:extLst>
          </p:nvPr>
        </p:nvGraphicFramePr>
        <p:xfrm>
          <a:off x="6780197" y="65686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23" y="760646"/>
            <a:ext cx="279400" cy="2540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40" y="744507"/>
            <a:ext cx="279400" cy="2540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05" y="746466"/>
            <a:ext cx="279400" cy="254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79" y="3020732"/>
            <a:ext cx="482600" cy="3810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475" y="3778398"/>
            <a:ext cx="495300" cy="3810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879" y="4563197"/>
            <a:ext cx="482600" cy="38100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703" y="5340062"/>
            <a:ext cx="482600" cy="3810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100" y="5340062"/>
            <a:ext cx="482600" cy="3810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100" y="4560819"/>
            <a:ext cx="482600" cy="3810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524" y="3788125"/>
            <a:ext cx="495300" cy="381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8100" y="3009912"/>
            <a:ext cx="482600" cy="381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0394" y="2244517"/>
            <a:ext cx="482600" cy="3810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1852" y="1476971"/>
            <a:ext cx="279400" cy="3810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7282" y="1453646"/>
            <a:ext cx="292100" cy="3810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6223" y="2244517"/>
            <a:ext cx="482600" cy="3810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26223" y="3009745"/>
            <a:ext cx="482600" cy="3810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6223" y="3776413"/>
            <a:ext cx="495300" cy="3810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38923" y="4550525"/>
            <a:ext cx="482600" cy="38100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26223" y="5329636"/>
            <a:ext cx="482600" cy="38100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482" y="2234095"/>
            <a:ext cx="279400" cy="381000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8415" y="3014836"/>
            <a:ext cx="279400" cy="3810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482" y="3783465"/>
            <a:ext cx="279400" cy="3810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3590" y="3783465"/>
            <a:ext cx="482600" cy="381000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50369" y="4550525"/>
            <a:ext cx="482600" cy="3810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3590" y="4563197"/>
            <a:ext cx="482600" cy="38100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88548" y="5329636"/>
            <a:ext cx="482600" cy="3810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50369" y="5317202"/>
            <a:ext cx="482600" cy="38100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2179" y="4567655"/>
            <a:ext cx="495300" cy="38100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822" y="5326386"/>
            <a:ext cx="495300" cy="38100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3137" y="3004232"/>
            <a:ext cx="482600" cy="38100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3928" y="3793312"/>
            <a:ext cx="482600" cy="381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2498" y="4560819"/>
            <a:ext cx="482600" cy="381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6491" y="5327419"/>
            <a:ext cx="482600" cy="3810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29" y="3776413"/>
            <a:ext cx="482600" cy="3810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29" y="4557101"/>
            <a:ext cx="482600" cy="38100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52" y="5326386"/>
            <a:ext cx="482600" cy="38100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973" y="5317202"/>
            <a:ext cx="48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35</cp:revision>
  <cp:lastPrinted>2017-02-08T00:55:22Z</cp:lastPrinted>
  <dcterms:created xsi:type="dcterms:W3CDTF">2017-02-04T02:12:09Z</dcterms:created>
  <dcterms:modified xsi:type="dcterms:W3CDTF">2017-02-08T01:02:58Z</dcterms:modified>
</cp:coreProperties>
</file>