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1"/>
  </p:normalViewPr>
  <p:slideViewPr>
    <p:cSldViewPr snapToGrid="0" snapToObjects="1" showGuides="1">
      <p:cViewPr varScale="1">
        <p:scale>
          <a:sx n="93" d="100"/>
          <a:sy n="93" d="100"/>
        </p:scale>
        <p:origin x="208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3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0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7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1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5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4432-33AC-824E-B806-C5C86B28E8E3}" type="datetimeFigureOut">
              <a:rPr lang="en-US" smtClean="0"/>
              <a:t>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04432-33AC-824E-B806-C5C86B28E8E3}" type="datetimeFigureOut">
              <a:rPr lang="en-US" smtClean="0"/>
              <a:t>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43B31-BCAD-164D-A5EB-330A6A9D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46847" y="139948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6658" y="917881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46847" y="1693216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03107" y="1705567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45810" y="930232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03107" y="154897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5494" y="302219"/>
            <a:ext cx="575152" cy="522494"/>
          </a:xfrm>
          <a:prstGeom prst="straightConnector1">
            <a:avLst/>
          </a:prstGeom>
          <a:ln w="44450">
            <a:solidFill>
              <a:srgbClr val="FF000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46939" y="471495"/>
            <a:ext cx="610475" cy="541162"/>
          </a:xfrm>
          <a:prstGeom prst="straightConnector1">
            <a:avLst/>
          </a:prstGeom>
          <a:ln w="44450">
            <a:solidFill>
              <a:srgbClr val="FF000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15998" y="1107914"/>
            <a:ext cx="662349" cy="503386"/>
          </a:xfrm>
          <a:prstGeom prst="straightConnector1">
            <a:avLst/>
          </a:prstGeom>
          <a:ln w="44450">
            <a:solidFill>
              <a:srgbClr val="FF000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9164" y="1326802"/>
            <a:ext cx="693607" cy="510780"/>
          </a:xfrm>
          <a:prstGeom prst="straightConnector1">
            <a:avLst/>
          </a:prstGeom>
          <a:ln w="44450">
            <a:solidFill>
              <a:srgbClr val="FF000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68293" y="141595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98104" y="919528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68293" y="1694863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24553" y="1707214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67256" y="931879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24553" y="156544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00695" y="302219"/>
            <a:ext cx="604091" cy="0"/>
          </a:xfrm>
          <a:prstGeom prst="straightConnector1">
            <a:avLst/>
          </a:prstGeom>
          <a:ln w="44450">
            <a:solidFill>
              <a:srgbClr val="00B05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00695" y="1809370"/>
            <a:ext cx="604091" cy="5508"/>
          </a:xfrm>
          <a:prstGeom prst="straightConnector1">
            <a:avLst/>
          </a:prstGeom>
          <a:ln w="44450">
            <a:solidFill>
              <a:srgbClr val="00B05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346847" y="3063711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76658" y="3841644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46847" y="4616979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03107" y="4629330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45810" y="3853995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03107" y="3078660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743137" y="4094025"/>
            <a:ext cx="602673" cy="522954"/>
          </a:xfrm>
          <a:prstGeom prst="straightConnector1">
            <a:avLst/>
          </a:prstGeom>
          <a:ln w="44450">
            <a:solidFill>
              <a:srgbClr val="0070C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568293" y="3081895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398104" y="3859828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568293" y="4635163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24553" y="4647514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567256" y="3872179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724553" y="3096844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000695" y="3439578"/>
            <a:ext cx="723858" cy="1195585"/>
          </a:xfrm>
          <a:prstGeom prst="straightConnector1">
            <a:avLst/>
          </a:prstGeom>
          <a:ln w="44450">
            <a:solidFill>
              <a:schemeClr val="accent2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000695" y="4124560"/>
            <a:ext cx="1449218" cy="578800"/>
          </a:xfrm>
          <a:prstGeom prst="straightConnector1">
            <a:avLst/>
          </a:prstGeom>
          <a:ln w="44450">
            <a:solidFill>
              <a:schemeClr val="accent2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803668" y="1492789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633479" y="2270722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803668" y="3046057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959928" y="3058408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802631" y="2283073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959928" y="1507738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0236070" y="1850472"/>
            <a:ext cx="723858" cy="1195585"/>
          </a:xfrm>
          <a:prstGeom prst="straightConnector1">
            <a:avLst/>
          </a:prstGeom>
          <a:ln w="44450">
            <a:solidFill>
              <a:schemeClr val="accent2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74385" y="2215562"/>
            <a:ext cx="5469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(a)</a:t>
            </a:r>
            <a:endParaRPr lang="en-US" sz="2600" dirty="0"/>
          </a:p>
        </p:txBody>
      </p:sp>
      <p:sp>
        <p:nvSpPr>
          <p:cNvPr id="45" name="TextBox 44"/>
          <p:cNvSpPr txBox="1"/>
          <p:nvPr/>
        </p:nvSpPr>
        <p:spPr>
          <a:xfrm>
            <a:off x="6079990" y="2215562"/>
            <a:ext cx="5613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(b)</a:t>
            </a:r>
            <a:endParaRPr lang="en-US" sz="2600" dirty="0"/>
          </a:p>
        </p:txBody>
      </p:sp>
      <p:sp>
        <p:nvSpPr>
          <p:cNvPr id="46" name="TextBox 45"/>
          <p:cNvSpPr txBox="1"/>
          <p:nvPr/>
        </p:nvSpPr>
        <p:spPr>
          <a:xfrm>
            <a:off x="1774385" y="5037320"/>
            <a:ext cx="5277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(c)</a:t>
            </a:r>
            <a:endParaRPr lang="en-US" sz="2600" dirty="0"/>
          </a:p>
        </p:txBody>
      </p:sp>
      <p:sp>
        <p:nvSpPr>
          <p:cNvPr id="47" name="TextBox 46"/>
          <p:cNvSpPr txBox="1"/>
          <p:nvPr/>
        </p:nvSpPr>
        <p:spPr>
          <a:xfrm>
            <a:off x="6022054" y="5039124"/>
            <a:ext cx="5613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(d)</a:t>
            </a:r>
            <a:endParaRPr lang="en-US" sz="26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1273485" y="2555706"/>
            <a:ext cx="602673" cy="522954"/>
          </a:xfrm>
          <a:prstGeom prst="straightConnector1">
            <a:avLst/>
          </a:prstGeom>
          <a:ln w="44450">
            <a:solidFill>
              <a:srgbClr val="0070C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214042" y="1630387"/>
            <a:ext cx="604091" cy="0"/>
          </a:xfrm>
          <a:prstGeom prst="straightConnector1">
            <a:avLst/>
          </a:prstGeom>
          <a:ln w="44450">
            <a:solidFill>
              <a:srgbClr val="00B05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214042" y="3201910"/>
            <a:ext cx="604091" cy="5508"/>
          </a:xfrm>
          <a:prstGeom prst="straightConnector1">
            <a:avLst/>
          </a:prstGeom>
          <a:ln w="44450">
            <a:solidFill>
              <a:srgbClr val="00B05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0251660" y="2534281"/>
            <a:ext cx="1449218" cy="578800"/>
          </a:xfrm>
          <a:prstGeom prst="straightConnector1">
            <a:avLst/>
          </a:prstGeom>
          <a:ln w="44450">
            <a:solidFill>
              <a:schemeClr val="accent2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214042" y="3497261"/>
            <a:ext cx="5517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(e)</a:t>
            </a:r>
            <a:endParaRPr lang="en-US" sz="2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6653" y="6332778"/>
            <a:ext cx="11096827" cy="5692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1400730" y="6099628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</a:t>
            </a:r>
            <a:endParaRPr lang="en-US" sz="2800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784510"/>
              </p:ext>
            </p:extLst>
          </p:nvPr>
        </p:nvGraphicFramePr>
        <p:xfrm>
          <a:off x="581824" y="5791940"/>
          <a:ext cx="103781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64"/>
                <a:gridCol w="943464"/>
                <a:gridCol w="943464"/>
                <a:gridCol w="943464"/>
                <a:gridCol w="943464"/>
                <a:gridCol w="943464"/>
                <a:gridCol w="943464"/>
                <a:gridCol w="943464"/>
                <a:gridCol w="943464"/>
                <a:gridCol w="943464"/>
                <a:gridCol w="9434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(a)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B050"/>
                          </a:solidFill>
                        </a:rPr>
                        <a:t>(b)</a:t>
                      </a:r>
                      <a:endParaRPr lang="en-US" sz="26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B050"/>
                          </a:solidFill>
                        </a:rPr>
                        <a:t>(b)</a:t>
                      </a:r>
                      <a:endParaRPr lang="en-US" sz="26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00B050"/>
                          </a:solidFill>
                        </a:rPr>
                        <a:t>(b)</a:t>
                      </a:r>
                      <a:endParaRPr lang="en-US" sz="26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/>
                          </a:solidFill>
                        </a:rPr>
                        <a:t>(d)</a:t>
                      </a:r>
                      <a:endParaRPr lang="en-US" sz="26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(a)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>
                          <a:solidFill>
                            <a:srgbClr val="0070C0"/>
                          </a:solidFill>
                        </a:rPr>
                        <a:t>(c)</a:t>
                      </a:r>
                      <a:endParaRPr lang="en-US" sz="2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rgbClr val="FF0000"/>
                          </a:solidFill>
                        </a:rPr>
                        <a:t>(a)</a:t>
                      </a:r>
                      <a:endParaRPr 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dirty="0" smtClean="0">
                          <a:solidFill>
                            <a:srgbClr val="0070C0"/>
                          </a:solidFill>
                        </a:rPr>
                        <a:t>(c)</a:t>
                      </a:r>
                      <a:endParaRPr lang="en-US" sz="2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/>
                          </a:solidFill>
                        </a:rPr>
                        <a:t>(d)</a:t>
                      </a:r>
                      <a:endParaRPr lang="en-US" sz="26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6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5236150" y="6376626"/>
            <a:ext cx="4923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(f)</a:t>
            </a:r>
            <a:endParaRPr lang="en-US" sz="2600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9020554" y="1671999"/>
            <a:ext cx="575152" cy="522494"/>
          </a:xfrm>
          <a:prstGeom prst="straightConnector1">
            <a:avLst/>
          </a:prstGeom>
          <a:ln w="44450">
            <a:solidFill>
              <a:srgbClr val="FF000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9121999" y="1841275"/>
            <a:ext cx="610475" cy="541162"/>
          </a:xfrm>
          <a:prstGeom prst="straightConnector1">
            <a:avLst/>
          </a:prstGeom>
          <a:ln w="44450">
            <a:solidFill>
              <a:srgbClr val="FF000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9091058" y="2477694"/>
            <a:ext cx="662349" cy="503386"/>
          </a:xfrm>
          <a:prstGeom prst="straightConnector1">
            <a:avLst/>
          </a:prstGeom>
          <a:ln w="44450">
            <a:solidFill>
              <a:srgbClr val="FF000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954224" y="2696582"/>
            <a:ext cx="693607" cy="510780"/>
          </a:xfrm>
          <a:prstGeom prst="straightConnector1">
            <a:avLst/>
          </a:prstGeom>
          <a:ln w="44450">
            <a:solidFill>
              <a:srgbClr val="FF0000"/>
            </a:solidFill>
            <a:bevel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1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50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Liu</dc:creator>
  <cp:lastModifiedBy>Chang Liu</cp:lastModifiedBy>
  <cp:revision>9</cp:revision>
  <cp:lastPrinted>2017-02-08T05:08:09Z</cp:lastPrinted>
  <dcterms:created xsi:type="dcterms:W3CDTF">2017-02-08T02:03:13Z</dcterms:created>
  <dcterms:modified xsi:type="dcterms:W3CDTF">2017-02-08T05:09:05Z</dcterms:modified>
</cp:coreProperties>
</file>