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 showGuides="1">
      <p:cViewPr varScale="1">
        <p:scale>
          <a:sx n="113" d="100"/>
          <a:sy n="113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0473-FC2E-AF41-B42D-4FCAC26A9EB6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20680"/>
              </p:ext>
            </p:extLst>
          </p:nvPr>
        </p:nvGraphicFramePr>
        <p:xfrm>
          <a:off x="1873957" y="656869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23942"/>
              </p:ext>
            </p:extLst>
          </p:nvPr>
        </p:nvGraphicFramePr>
        <p:xfrm>
          <a:off x="3889023" y="656869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81155"/>
              </p:ext>
            </p:extLst>
          </p:nvPr>
        </p:nvGraphicFramePr>
        <p:xfrm>
          <a:off x="5904089" y="656869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87610"/>
              </p:ext>
            </p:extLst>
          </p:nvPr>
        </p:nvGraphicFramePr>
        <p:xfrm>
          <a:off x="1873957" y="1430158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20166"/>
              </p:ext>
            </p:extLst>
          </p:nvPr>
        </p:nvGraphicFramePr>
        <p:xfrm>
          <a:off x="1873957" y="2203447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45745"/>
              </p:ext>
            </p:extLst>
          </p:nvPr>
        </p:nvGraphicFramePr>
        <p:xfrm>
          <a:off x="1873957" y="2976736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81198"/>
              </p:ext>
            </p:extLst>
          </p:nvPr>
        </p:nvGraphicFramePr>
        <p:xfrm>
          <a:off x="1873957" y="3750025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69015"/>
              </p:ext>
            </p:extLst>
          </p:nvPr>
        </p:nvGraphicFramePr>
        <p:xfrm>
          <a:off x="1873957" y="4523314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0569"/>
              </p:ext>
            </p:extLst>
          </p:nvPr>
        </p:nvGraphicFramePr>
        <p:xfrm>
          <a:off x="1873957" y="5296603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3767"/>
              </p:ext>
            </p:extLst>
          </p:nvPr>
        </p:nvGraphicFramePr>
        <p:xfrm>
          <a:off x="3889023" y="1430158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48631"/>
              </p:ext>
            </p:extLst>
          </p:nvPr>
        </p:nvGraphicFramePr>
        <p:xfrm>
          <a:off x="3889023" y="2203447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59494"/>
              </p:ext>
            </p:extLst>
          </p:nvPr>
        </p:nvGraphicFramePr>
        <p:xfrm>
          <a:off x="3889023" y="2976736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07510"/>
              </p:ext>
            </p:extLst>
          </p:nvPr>
        </p:nvGraphicFramePr>
        <p:xfrm>
          <a:off x="3889023" y="3750025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2907"/>
              </p:ext>
            </p:extLst>
          </p:nvPr>
        </p:nvGraphicFramePr>
        <p:xfrm>
          <a:off x="3889023" y="4523314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52561"/>
              </p:ext>
            </p:extLst>
          </p:nvPr>
        </p:nvGraphicFramePr>
        <p:xfrm>
          <a:off x="3889023" y="5296603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34200"/>
              </p:ext>
            </p:extLst>
          </p:nvPr>
        </p:nvGraphicFramePr>
        <p:xfrm>
          <a:off x="5904089" y="1430158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04422"/>
              </p:ext>
            </p:extLst>
          </p:nvPr>
        </p:nvGraphicFramePr>
        <p:xfrm>
          <a:off x="5904089" y="2203447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66472"/>
              </p:ext>
            </p:extLst>
          </p:nvPr>
        </p:nvGraphicFramePr>
        <p:xfrm>
          <a:off x="5904089" y="2976736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73528"/>
              </p:ext>
            </p:extLst>
          </p:nvPr>
        </p:nvGraphicFramePr>
        <p:xfrm>
          <a:off x="5904089" y="3750025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1888"/>
              </p:ext>
            </p:extLst>
          </p:nvPr>
        </p:nvGraphicFramePr>
        <p:xfrm>
          <a:off x="5904089" y="4523314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83656"/>
              </p:ext>
            </p:extLst>
          </p:nvPr>
        </p:nvGraphicFramePr>
        <p:xfrm>
          <a:off x="5904089" y="5296603"/>
          <a:ext cx="1365954" cy="3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18"/>
                <a:gridCol w="455318"/>
                <a:gridCol w="455318"/>
              </a:tblGrid>
              <a:tr h="280109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55" y="707554"/>
            <a:ext cx="264111" cy="2421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55" y="1449494"/>
            <a:ext cx="2159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449494"/>
            <a:ext cx="2286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322" y="1449494"/>
            <a:ext cx="2286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117" y="2222783"/>
            <a:ext cx="3683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850" y="2220315"/>
            <a:ext cx="3683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810" y="2222783"/>
            <a:ext cx="3683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110" y="2994170"/>
            <a:ext cx="3810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2994170"/>
            <a:ext cx="3810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8122" y="2996072"/>
            <a:ext cx="3810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4472" y="3769361"/>
            <a:ext cx="3810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7850" y="3769361"/>
            <a:ext cx="3810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7810" y="3769361"/>
            <a:ext cx="3810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7355" y="4542650"/>
            <a:ext cx="3683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2933" y="4542650"/>
            <a:ext cx="3683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4472" y="4542650"/>
            <a:ext cx="368300" cy="304800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endCxn id="11" idx="1"/>
          </p:cNvCxnSpPr>
          <p:nvPr/>
        </p:nvCxnSpPr>
        <p:spPr>
          <a:xfrm>
            <a:off x="3239911" y="828605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43" y="705702"/>
            <a:ext cx="264111" cy="2421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10" y="705702"/>
            <a:ext cx="264111" cy="2421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13" y="705702"/>
            <a:ext cx="264111" cy="2421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24" y="705702"/>
            <a:ext cx="264111" cy="24210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705702"/>
            <a:ext cx="264111" cy="24210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77" y="704138"/>
            <a:ext cx="264111" cy="24210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78" y="704138"/>
            <a:ext cx="264111" cy="2421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11" y="704138"/>
            <a:ext cx="264111" cy="242102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3239911" y="1601894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4977" y="2372715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  <a:endCxn id="21" idx="1"/>
          </p:cNvCxnSpPr>
          <p:nvPr/>
        </p:nvCxnSpPr>
        <p:spPr>
          <a:xfrm>
            <a:off x="5254977" y="3148472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39911" y="3946953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23" idx="1"/>
          </p:cNvCxnSpPr>
          <p:nvPr/>
        </p:nvCxnSpPr>
        <p:spPr>
          <a:xfrm>
            <a:off x="5254977" y="4695050"/>
            <a:ext cx="649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2</cp:revision>
  <dcterms:created xsi:type="dcterms:W3CDTF">2017-02-04T02:12:09Z</dcterms:created>
  <dcterms:modified xsi:type="dcterms:W3CDTF">2017-02-04T02:14:37Z</dcterms:modified>
</cp:coreProperties>
</file>