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1"/>
  </p:normalViewPr>
  <p:slideViewPr>
    <p:cSldViewPr snapToGrid="0" snapToObjects="1" showGuides="1">
      <p:cViewPr varScale="1">
        <p:scale>
          <a:sx n="93" d="100"/>
          <a:sy n="93" d="100"/>
        </p:scale>
        <p:origin x="208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8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F658-A45A-E849-B849-5DBADF41B5C9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11F3-AB91-EB42-A2DB-3FEDEEAE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2895600" y="3981768"/>
            <a:ext cx="6553200" cy="1726305"/>
          </a:xfrm>
          <a:custGeom>
            <a:avLst/>
            <a:gdLst>
              <a:gd name="connsiteX0" fmla="*/ 0 w 6553200"/>
              <a:gd name="connsiteY0" fmla="*/ 1726305 h 1726305"/>
              <a:gd name="connsiteX1" fmla="*/ 1080655 w 6553200"/>
              <a:gd name="connsiteY1" fmla="*/ 770341 h 1726305"/>
              <a:gd name="connsiteX2" fmla="*/ 3532909 w 6553200"/>
              <a:gd name="connsiteY2" fmla="*/ 36050 h 1726305"/>
              <a:gd name="connsiteX3" fmla="*/ 6553200 w 6553200"/>
              <a:gd name="connsiteY3" fmla="*/ 105323 h 1726305"/>
              <a:gd name="connsiteX4" fmla="*/ 6553200 w 6553200"/>
              <a:gd name="connsiteY4" fmla="*/ 105323 h 172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1726305">
                <a:moveTo>
                  <a:pt x="0" y="1726305"/>
                </a:moveTo>
                <a:cubicBezTo>
                  <a:pt x="245918" y="1389177"/>
                  <a:pt x="491837" y="1052050"/>
                  <a:pt x="1080655" y="770341"/>
                </a:cubicBezTo>
                <a:cubicBezTo>
                  <a:pt x="1669473" y="488632"/>
                  <a:pt x="2620818" y="146886"/>
                  <a:pt x="3532909" y="36050"/>
                </a:cubicBezTo>
                <a:cubicBezTo>
                  <a:pt x="4445000" y="-74786"/>
                  <a:pt x="6553200" y="105323"/>
                  <a:pt x="6553200" y="105323"/>
                </a:cubicBezTo>
                <a:lnTo>
                  <a:pt x="6553200" y="105323"/>
                </a:ln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16968" y="1804502"/>
            <a:ext cx="7458850" cy="1395901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01" y="5180938"/>
            <a:ext cx="1042737" cy="1511154"/>
          </a:xfrm>
          <a:prstGeom prst="rect">
            <a:avLst/>
          </a:prstGeom>
          <a:effectLst/>
        </p:spPr>
      </p:pic>
      <p:sp>
        <p:nvSpPr>
          <p:cNvPr id="7" name="Oval 6"/>
          <p:cNvSpPr/>
          <p:nvPr/>
        </p:nvSpPr>
        <p:spPr>
          <a:xfrm rot="19550869">
            <a:off x="7274996" y="2258429"/>
            <a:ext cx="1333083" cy="59115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6905707">
            <a:off x="4652706" y="1573926"/>
            <a:ext cx="1794552" cy="1077859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9550869">
            <a:off x="2327566" y="953750"/>
            <a:ext cx="2078354" cy="1369468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9550869">
            <a:off x="9457890" y="2664455"/>
            <a:ext cx="774160" cy="600620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>
            <a:spLocks noChangeAspect="1"/>
          </p:cNvSpPr>
          <p:nvPr/>
        </p:nvSpPr>
        <p:spPr>
          <a:xfrm>
            <a:off x="7726847" y="2344434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>
            <a:spLocks noChangeAspect="1"/>
          </p:cNvSpPr>
          <p:nvPr/>
        </p:nvSpPr>
        <p:spPr>
          <a:xfrm>
            <a:off x="3104147" y="1496938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>
            <a:spLocks noChangeAspect="1"/>
          </p:cNvSpPr>
          <p:nvPr/>
        </p:nvSpPr>
        <p:spPr>
          <a:xfrm>
            <a:off x="9630279" y="2755193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>
            <a:spLocks noChangeAspect="1"/>
          </p:cNvSpPr>
          <p:nvPr/>
        </p:nvSpPr>
        <p:spPr>
          <a:xfrm>
            <a:off x="5345528" y="1935209"/>
            <a:ext cx="429383" cy="419144"/>
          </a:xfrm>
          <a:prstGeom prst="can">
            <a:avLst>
              <a:gd name="adj" fmla="val 6650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89" y="4097192"/>
            <a:ext cx="1042737" cy="1511154"/>
          </a:xfrm>
          <a:prstGeom prst="rect">
            <a:avLst/>
          </a:prstGeom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1042737" cy="1511154"/>
          </a:xfrm>
          <a:prstGeom prst="rect">
            <a:avLst/>
          </a:prstGeom>
          <a:effectLst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900" y="3429000"/>
            <a:ext cx="1042737" cy="1511154"/>
          </a:xfrm>
          <a:prstGeom prst="rect">
            <a:avLst/>
          </a:prstGeom>
        </p:spPr>
      </p:pic>
      <p:sp>
        <p:nvSpPr>
          <p:cNvPr id="22" name="Pie 21"/>
          <p:cNvSpPr/>
          <p:nvPr/>
        </p:nvSpPr>
        <p:spPr bwMode="auto">
          <a:xfrm rot="11120303">
            <a:off x="762958" y="2965243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3" name="Pie 22"/>
          <p:cNvSpPr/>
          <p:nvPr/>
        </p:nvSpPr>
        <p:spPr bwMode="auto">
          <a:xfrm rot="11899601">
            <a:off x="2625027" y="1935030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4" name="Pie 23"/>
          <p:cNvSpPr/>
          <p:nvPr/>
        </p:nvSpPr>
        <p:spPr bwMode="auto">
          <a:xfrm rot="12753265">
            <a:off x="4950186" y="1344416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5" name="Pie 24"/>
          <p:cNvSpPr/>
          <p:nvPr/>
        </p:nvSpPr>
        <p:spPr bwMode="auto">
          <a:xfrm rot="13589714">
            <a:off x="6951636" y="1344415"/>
            <a:ext cx="4013420" cy="4601121"/>
          </a:xfrm>
          <a:prstGeom prst="pie">
            <a:avLst>
              <a:gd name="adj1" fmla="val 4550217"/>
              <a:gd name="adj2" fmla="val 7000822"/>
            </a:avLst>
          </a:prstGeom>
          <a:solidFill>
            <a:srgbClr val="00B050">
              <a:alpha val="35000"/>
            </a:srgbClr>
          </a:solidFill>
          <a:ln w="9525" cap="flat" cmpd="sng" algn="ctr">
            <a:solidFill>
              <a:srgbClr val="00B050">
                <a:alpha val="36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73382" y="488446"/>
            <a:ext cx="9642763" cy="6050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1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3</cp:revision>
  <dcterms:created xsi:type="dcterms:W3CDTF">2017-02-26T03:45:07Z</dcterms:created>
  <dcterms:modified xsi:type="dcterms:W3CDTF">2017-02-26T04:00:42Z</dcterms:modified>
</cp:coreProperties>
</file>