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Light" panose="020F0502020204030203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Lik Yeung" userId="2995d0c9-aaea-4df1-bf03-2da18b5ca625" providerId="ADAL" clId="{7861FE03-8A1B-4756-B5B7-4E2686D86B31}"/>
    <pc:docChg chg="undo custSel delSld modSld">
      <pc:chgData name="CHAN Lik Yeung" userId="2995d0c9-aaea-4df1-bf03-2da18b5ca625" providerId="ADAL" clId="{7861FE03-8A1B-4756-B5B7-4E2686D86B31}" dt="2022-12-01T09:45:03.298" v="155" actId="1035"/>
      <pc:docMkLst>
        <pc:docMk/>
      </pc:docMkLst>
      <pc:sldChg chg="modSp mod">
        <pc:chgData name="CHAN Lik Yeung" userId="2995d0c9-aaea-4df1-bf03-2da18b5ca625" providerId="ADAL" clId="{7861FE03-8A1B-4756-B5B7-4E2686D86B31}" dt="2022-12-01T09:44:14.677" v="146" actId="14100"/>
        <pc:sldMkLst>
          <pc:docMk/>
          <pc:sldMk cId="0" sldId="258"/>
        </pc:sldMkLst>
        <pc:spChg chg="mod">
          <ac:chgData name="CHAN Lik Yeung" userId="2995d0c9-aaea-4df1-bf03-2da18b5ca625" providerId="ADAL" clId="{7861FE03-8A1B-4756-B5B7-4E2686D86B31}" dt="2022-12-01T09:43:16.518" v="128" actId="1038"/>
          <ac:spMkLst>
            <pc:docMk/>
            <pc:sldMk cId="0" sldId="258"/>
            <ac:spMk id="85" creationId="{00000000-0000-0000-0000-000000000000}"/>
          </ac:spMkLst>
        </pc:spChg>
        <pc:spChg chg="mod">
          <ac:chgData name="CHAN Lik Yeung" userId="2995d0c9-aaea-4df1-bf03-2da18b5ca625" providerId="ADAL" clId="{7861FE03-8A1B-4756-B5B7-4E2686D86B31}" dt="2022-12-01T09:44:14.677" v="146" actId="14100"/>
          <ac:spMkLst>
            <pc:docMk/>
            <pc:sldMk cId="0" sldId="258"/>
            <ac:spMk id="88" creationId="{00000000-0000-0000-0000-000000000000}"/>
          </ac:spMkLst>
        </pc:spChg>
        <pc:spChg chg="mod">
          <ac:chgData name="CHAN Lik Yeung" userId="2995d0c9-aaea-4df1-bf03-2da18b5ca625" providerId="ADAL" clId="{7861FE03-8A1B-4756-B5B7-4E2686D86B31}" dt="2022-12-01T09:42:59.383" v="116" actId="14100"/>
          <ac:spMkLst>
            <pc:docMk/>
            <pc:sldMk cId="0" sldId="258"/>
            <ac:spMk id="90" creationId="{00000000-0000-0000-0000-000000000000}"/>
          </ac:spMkLst>
        </pc:spChg>
      </pc:sldChg>
      <pc:sldChg chg="modSp mod">
        <pc:chgData name="CHAN Lik Yeung" userId="2995d0c9-aaea-4df1-bf03-2da18b5ca625" providerId="ADAL" clId="{7861FE03-8A1B-4756-B5B7-4E2686D86B31}" dt="2022-12-01T09:45:03.298" v="155" actId="1035"/>
        <pc:sldMkLst>
          <pc:docMk/>
          <pc:sldMk cId="0" sldId="263"/>
        </pc:sldMkLst>
        <pc:spChg chg="mod">
          <ac:chgData name="CHAN Lik Yeung" userId="2995d0c9-aaea-4df1-bf03-2da18b5ca625" providerId="ADAL" clId="{7861FE03-8A1B-4756-B5B7-4E2686D86B31}" dt="2022-12-01T09:42:06.644" v="78" actId="20577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CHAN Lik Yeung" userId="2995d0c9-aaea-4df1-bf03-2da18b5ca625" providerId="ADAL" clId="{7861FE03-8A1B-4756-B5B7-4E2686D86B31}" dt="2022-12-01T09:45:03.298" v="155" actId="1035"/>
          <ac:spMkLst>
            <pc:docMk/>
            <pc:sldMk cId="0" sldId="263"/>
            <ac:spMk id="147" creationId="{00000000-0000-0000-0000-000000000000}"/>
          </ac:spMkLst>
        </pc:spChg>
      </pc:sldChg>
      <pc:sldChg chg="del">
        <pc:chgData name="CHAN Lik Yeung" userId="2995d0c9-aaea-4df1-bf03-2da18b5ca625" providerId="ADAL" clId="{7861FE03-8A1B-4756-B5B7-4E2686D86B31}" dt="2022-12-01T09:40:49.174" v="0" actId="47"/>
        <pc:sldMkLst>
          <pc:docMk/>
          <pc:sldMk cId="0" sldId="265"/>
        </pc:sldMkLst>
      </pc:sldChg>
      <pc:sldChg chg="del">
        <pc:chgData name="CHAN Lik Yeung" userId="2995d0c9-aaea-4df1-bf03-2da18b5ca625" providerId="ADAL" clId="{7861FE03-8A1B-4756-B5B7-4E2686D86B31}" dt="2022-12-01T09:40:49.377" v="1" actId="47"/>
        <pc:sldMkLst>
          <pc:docMk/>
          <pc:sldMk cId="0" sldId="266"/>
        </pc:sldMkLst>
      </pc:sldChg>
      <pc:sldChg chg="del">
        <pc:chgData name="CHAN Lik Yeung" userId="2995d0c9-aaea-4df1-bf03-2da18b5ca625" providerId="ADAL" clId="{7861FE03-8A1B-4756-B5B7-4E2686D86B31}" dt="2022-12-01T09:40:50.361" v="2" actId="47"/>
        <pc:sldMkLst>
          <pc:docMk/>
          <pc:sldMk cId="0" sldId="267"/>
        </pc:sldMkLst>
      </pc:sldChg>
      <pc:sldChg chg="del">
        <pc:chgData name="CHAN Lik Yeung" userId="2995d0c9-aaea-4df1-bf03-2da18b5ca625" providerId="ADAL" clId="{7861FE03-8A1B-4756-B5B7-4E2686D86B31}" dt="2022-12-01T09:40:50.705" v="3" actId="47"/>
        <pc:sldMkLst>
          <pc:docMk/>
          <pc:sldMk cId="0" sldId="268"/>
        </pc:sldMkLst>
      </pc:sldChg>
      <pc:sldChg chg="del">
        <pc:chgData name="CHAN Lik Yeung" userId="2995d0c9-aaea-4df1-bf03-2da18b5ca625" providerId="ADAL" clId="{7861FE03-8A1B-4756-B5B7-4E2686D86B31}" dt="2022-12-01T09:40:51.081" v="4" actId="47"/>
        <pc:sldMkLst>
          <pc:docMk/>
          <pc:sldMk cId="0" sldId="269"/>
        </pc:sldMkLst>
      </pc:sldChg>
      <pc:sldChg chg="del">
        <pc:chgData name="CHAN Lik Yeung" userId="2995d0c9-aaea-4df1-bf03-2da18b5ca625" providerId="ADAL" clId="{7861FE03-8A1B-4756-B5B7-4E2686D86B31}" dt="2022-12-01T09:40:51.836" v="5" actId="47"/>
        <pc:sldMkLst>
          <pc:docMk/>
          <pc:sldMk cId="0" sldId="270"/>
        </pc:sldMkLst>
      </pc:sldChg>
      <pc:sldChg chg="del">
        <pc:chgData name="CHAN Lik Yeung" userId="2995d0c9-aaea-4df1-bf03-2da18b5ca625" providerId="ADAL" clId="{7861FE03-8A1B-4756-B5B7-4E2686D86B31}" dt="2022-12-01T09:40:52.143" v="6" actId="47"/>
        <pc:sldMkLst>
          <pc:docMk/>
          <pc:sldMk cId="0" sldId="271"/>
        </pc:sldMkLst>
      </pc:sldChg>
      <pc:sldChg chg="del">
        <pc:chgData name="CHAN Lik Yeung" userId="2995d0c9-aaea-4df1-bf03-2da18b5ca625" providerId="ADAL" clId="{7861FE03-8A1B-4756-B5B7-4E2686D86B31}" dt="2022-12-01T09:40:52.534" v="7" actId="47"/>
        <pc:sldMkLst>
          <pc:docMk/>
          <pc:sldMk cId="0" sldId="272"/>
        </pc:sldMkLst>
      </pc:sldChg>
      <pc:sldChg chg="del">
        <pc:chgData name="CHAN Lik Yeung" userId="2995d0c9-aaea-4df1-bf03-2da18b5ca625" providerId="ADAL" clId="{7861FE03-8A1B-4756-B5B7-4E2686D86B31}" dt="2022-12-01T09:40:52.862" v="8" actId="47"/>
        <pc:sldMkLst>
          <pc:docMk/>
          <pc:sldMk cId="0" sldId="273"/>
        </pc:sldMkLst>
      </pc:sldChg>
      <pc:sldChg chg="del">
        <pc:chgData name="CHAN Lik Yeung" userId="2995d0c9-aaea-4df1-bf03-2da18b5ca625" providerId="ADAL" clId="{7861FE03-8A1B-4756-B5B7-4E2686D86B31}" dt="2022-12-01T09:40:53.084" v="9" actId="47"/>
        <pc:sldMkLst>
          <pc:docMk/>
          <pc:sldMk cId="0" sldId="274"/>
        </pc:sldMkLst>
      </pc:sldChg>
      <pc:sldChg chg="del">
        <pc:chgData name="CHAN Lik Yeung" userId="2995d0c9-aaea-4df1-bf03-2da18b5ca625" providerId="ADAL" clId="{7861FE03-8A1B-4756-B5B7-4E2686D86B31}" dt="2022-12-01T09:40:53.464" v="10" actId="47"/>
        <pc:sldMkLst>
          <pc:docMk/>
          <pc:sldMk cId="0" sldId="275"/>
        </pc:sldMkLst>
      </pc:sldChg>
      <pc:sldChg chg="del">
        <pc:chgData name="CHAN Lik Yeung" userId="2995d0c9-aaea-4df1-bf03-2da18b5ca625" providerId="ADAL" clId="{7861FE03-8A1B-4756-B5B7-4E2686D86B31}" dt="2022-12-01T09:40:54.292" v="11" actId="47"/>
        <pc:sldMkLst>
          <pc:docMk/>
          <pc:sldMk cId="0" sldId="276"/>
        </pc:sldMkLst>
      </pc:sldChg>
      <pc:sldChg chg="del">
        <pc:chgData name="CHAN Lik Yeung" userId="2995d0c9-aaea-4df1-bf03-2da18b5ca625" providerId="ADAL" clId="{7861FE03-8A1B-4756-B5B7-4E2686D86B31}" dt="2022-12-01T09:40:54.770" v="12" actId="47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74f577e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74f577e5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09425508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09425508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74f577e5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74f577e5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following is how we achieved audio output and recording.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Basically, we are using buffered input and output using interrupt.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I’ll first talk about playback.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 play music, we need to load music data from .wav files from FATFS.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However, the music data is just too large.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Therefore, we have to read part by part and store them in a buffer.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First, we will read 1000 bytes from the SD card (f_open and f_read commands) and store them in the input buffer. There is a necessity to do it in the main loop as f_read is time consuming. Reading more data at once reduces the overall waiting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Then, when TIM2 interrupts, the MCU will mix the data in the input buffer with drum sound audio data. It stores the mixed audio levels in the output buffer.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have then set up a DMA for transferring the data in the output buffer to DAC for the speaker to play.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are using a circular buffer so that we don’t have to start and stop the DMA.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768b8dd4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768b8dd4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Recording is done in a similar fashion. When the audio mixing is complete, the MCU will directly store this data in the recording buffer.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Then, in the main loop, the MCU will write this data into the SD card using the f_write command, and the audio is stored as a .wav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768b8dd4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768b8dd4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Recording is done in a similar fashion. When the audio mixing is complete, the MCU will directly store this data in the recording buffer.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Then, in the main loop, the MCU will write this data into the SD card using the f_write command, and the audio is stored as a .wav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768b8dd4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768b8dd4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768b8dd4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768b8dd4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74f577e5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74f577e5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18834" b="9986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11125" y="-10575"/>
            <a:ext cx="9144000" cy="5143500"/>
          </a:xfrm>
          <a:prstGeom prst="rect">
            <a:avLst/>
          </a:prstGeom>
          <a:solidFill>
            <a:srgbClr val="000000">
              <a:alpha val="6219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767325"/>
            <a:ext cx="8520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ELEC 3300</a:t>
            </a:r>
            <a:endParaRPr sz="45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504200"/>
            <a:ext cx="8520600" cy="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Proposal Presentation​ Group 44</a:t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3600" b="1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Air Drum</a:t>
            </a:r>
            <a:endParaRPr sz="3600"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463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Jeffrey Kwok, Ivan Ho, Terence Chan</a:t>
            </a:r>
            <a:endParaRPr sz="1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t="18834" b="9986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-11125" y="-10575"/>
            <a:ext cx="9144000" cy="5143500"/>
          </a:xfrm>
          <a:prstGeom prst="rect">
            <a:avLst/>
          </a:prstGeom>
          <a:solidFill>
            <a:srgbClr val="000000">
              <a:alpha val="128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581900" y="1552375"/>
            <a:ext cx="2161800" cy="47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 with Touch Screen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" name="Google Shape;66;p14"/>
          <p:cNvCxnSpPr>
            <a:stCxn id="65" idx="1"/>
          </p:cNvCxnSpPr>
          <p:nvPr/>
        </p:nvCxnSpPr>
        <p:spPr>
          <a:xfrm rot="10800000">
            <a:off x="5647400" y="1686025"/>
            <a:ext cx="934500" cy="104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4"/>
          <p:cNvSpPr/>
          <p:nvPr/>
        </p:nvSpPr>
        <p:spPr>
          <a:xfrm>
            <a:off x="6981425" y="4060175"/>
            <a:ext cx="1028700" cy="47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Pedal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7365350" y="2571750"/>
            <a:ext cx="1146600" cy="47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Volume Control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702950" y="714500"/>
            <a:ext cx="1807800" cy="47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Speaker/Earphone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427250" y="3500875"/>
            <a:ext cx="1200300" cy="47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SD card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25025" y="1075675"/>
            <a:ext cx="1200300" cy="47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IMU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" name="Google Shape;72;p14"/>
          <p:cNvCxnSpPr>
            <a:stCxn id="71" idx="3"/>
          </p:cNvCxnSpPr>
          <p:nvPr/>
        </p:nvCxnSpPr>
        <p:spPr>
          <a:xfrm rot="10800000" flipH="1">
            <a:off x="1525325" y="767125"/>
            <a:ext cx="1345800" cy="546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71" idx="3"/>
          </p:cNvCxnSpPr>
          <p:nvPr/>
        </p:nvCxnSpPr>
        <p:spPr>
          <a:xfrm rot="10800000" flipH="1">
            <a:off x="1525325" y="926725"/>
            <a:ext cx="217200" cy="387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285875" y="1790725"/>
            <a:ext cx="1278600" cy="47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 Buttons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rot="10800000" flipH="1">
            <a:off x="1564475" y="1462375"/>
            <a:ext cx="1345800" cy="546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 rot="10800000" flipH="1">
            <a:off x="1564475" y="1715875"/>
            <a:ext cx="417600" cy="313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4"/>
          <p:cNvSpPr/>
          <p:nvPr/>
        </p:nvSpPr>
        <p:spPr>
          <a:xfrm>
            <a:off x="1982075" y="3500875"/>
            <a:ext cx="1662600" cy="47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Drum Sticks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277250" y="3988800"/>
            <a:ext cx="6217200" cy="10080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77250" y="2100837"/>
            <a:ext cx="6244800" cy="17313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438750" y="351825"/>
            <a:ext cx="826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Drum Sticks Positioning via IMU</a:t>
            </a:r>
            <a:endParaRPr sz="3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61520" y="2084000"/>
            <a:ext cx="6641260" cy="17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900" i="1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Limitations</a:t>
            </a:r>
            <a:endParaRPr sz="19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 Light"/>
              <a:buChar char="-"/>
            </a:pP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Quick hand movement exceed IMU measursing range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 Light"/>
              <a:buChar char="-"/>
            </a:pP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Inconsistent MPU data (connection, hardware)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 Light"/>
              <a:buChar char="-"/>
            </a:pPr>
            <a:r>
              <a:rPr lang="zh-TW" sz="1900" dirty="0">
                <a:solidFill>
                  <a:srgbClr val="FF0000"/>
                </a:solidFill>
                <a:latin typeface="Lato Light"/>
                <a:ea typeface="Lato Light"/>
                <a:cs typeface="Lato Light"/>
                <a:sym typeface="Lato Light"/>
              </a:rPr>
              <a:t>Large deviation</a:t>
            </a: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even after filtering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 Light"/>
              <a:buChar char="-"/>
            </a:pP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Init button to rest the yaw position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 Light"/>
              <a:buChar char="-"/>
            </a:pP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Limited processing power of STM32F103VET6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622200" y="2267763"/>
            <a:ext cx="2521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1">
                <a:solidFill>
                  <a:srgbClr val="38761D"/>
                </a:solidFill>
              </a:rPr>
              <a:t>MPU-9250</a:t>
            </a:r>
            <a:endParaRPr sz="1800" b="1" i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 i="1">
                <a:solidFill>
                  <a:srgbClr val="38761D"/>
                </a:solidFill>
              </a:rPr>
              <a:t>Nine-Axis Motion Track</a:t>
            </a:r>
            <a:endParaRPr sz="1500" b="1" i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 i="1">
                <a:solidFill>
                  <a:srgbClr val="38761D"/>
                </a:solidFill>
              </a:rPr>
              <a:t>(Gyro + Accelerometer + Compass)</a:t>
            </a:r>
            <a:r>
              <a:rPr lang="zh-TW" sz="1600" b="1" i="1">
                <a:solidFill>
                  <a:srgbClr val="38761D"/>
                </a:solidFill>
              </a:rPr>
              <a:t> </a:t>
            </a:r>
            <a:endParaRPr sz="1600" b="1" i="1">
              <a:solidFill>
                <a:srgbClr val="38761D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200" y="3716107"/>
            <a:ext cx="2521800" cy="14273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341136" y="3969480"/>
            <a:ext cx="5925430" cy="108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i="1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Solution (Backup)</a:t>
            </a:r>
            <a:endParaRPr sz="19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Use the Init button for changing drum sounds,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Use IMU only for accel detection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77250" y="995463"/>
            <a:ext cx="6217200" cy="945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341136" y="1041700"/>
            <a:ext cx="6067284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 Light"/>
              <a:buChar char="-"/>
            </a:pP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Using gryo + accel + mag to make accurate IMU orientation calculation (SPI)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 Light"/>
              <a:buChar char="-"/>
            </a:pPr>
            <a:r>
              <a:rPr lang="zh-TW" sz="19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Mahony/Madgwick Filter/Time Distance Formula</a:t>
            </a:r>
            <a:endParaRPr sz="19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l="18017" t="9255" r="5277" b="7062"/>
          <a:stretch/>
        </p:blipFill>
        <p:spPr>
          <a:xfrm>
            <a:off x="6622200" y="192875"/>
            <a:ext cx="2369500" cy="19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0" y="1956365"/>
            <a:ext cx="9144001" cy="31357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8750" y="351825"/>
            <a:ext cx="826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Audio Output Recording</a:t>
            </a:r>
            <a:endParaRPr sz="3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244775" y="1068225"/>
            <a:ext cx="8304300" cy="3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-"/>
            </a:pPr>
            <a:r>
              <a:rPr lang="zh-TW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Buffered Input (SD Card Reading) and Output (Audio Playback) using interrupt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44775" y="1553575"/>
            <a:ext cx="283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TIM4 triggers at 22050Hz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TIM2 triggers at 22050/500Hz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71500" y="2169175"/>
            <a:ext cx="28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00"/>
                </a:solidFill>
              </a:rPr>
              <a:t>Audio Data Buffers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812300" y="1430275"/>
            <a:ext cx="340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f_open, f_read </a:t>
            </a:r>
            <a:r>
              <a:rPr lang="zh-TW" sz="13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(from FATFS library)</a:t>
            </a:r>
            <a:endParaRPr sz="1300">
              <a:solidFill>
                <a:srgbClr val="FF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.wav file</a:t>
            </a:r>
            <a:endParaRPr sz="1800">
              <a:solidFill>
                <a:srgbClr val="FF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311475" y="4046350"/>
            <a:ext cx="33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FF"/>
                </a:solidFill>
              </a:rPr>
              <a:t>circular buffer</a:t>
            </a:r>
            <a:endParaRPr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25" y="76200"/>
            <a:ext cx="8302701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388850" y="4436450"/>
            <a:ext cx="314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f_write</a:t>
            </a:r>
            <a:endParaRPr sz="2000">
              <a:solidFill>
                <a:srgbClr val="FF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25" y="76200"/>
            <a:ext cx="8302701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03150" y="3421200"/>
            <a:ext cx="8634300" cy="1569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/>
              <a:t>Limitations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 dirty="0"/>
              <a:t>if the MCU cannot read the SD card quick enough, the audio will lag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 dirty="0"/>
              <a:t>this method takes up a lot of memory space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Please note that </a:t>
            </a:r>
            <a:r>
              <a:rPr lang="zh-TW" sz="1800" b="1" dirty="0"/>
              <a:t>programming these buffers are completely our own work</a:t>
            </a:r>
            <a:r>
              <a:rPr lang="zh-TW" sz="1800" dirty="0"/>
              <a:t>. That also means it is likely that our architecture is not fully optimized and robust.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6005138" y="3014200"/>
            <a:ext cx="2844900" cy="1978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893575" y="68925"/>
            <a:ext cx="3058200" cy="27933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83975" y="2680400"/>
            <a:ext cx="2844900" cy="223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999588" y="2918750"/>
            <a:ext cx="2844900" cy="1978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19425" y="1026275"/>
            <a:ext cx="4818300" cy="154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438750" y="351825"/>
            <a:ext cx="826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Graphical User Interface (GUI)</a:t>
            </a:r>
            <a:endParaRPr sz="3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83" y="210788"/>
            <a:ext cx="2071050" cy="13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l="3456" t="6156"/>
          <a:stretch/>
        </p:blipFill>
        <p:spPr>
          <a:xfrm>
            <a:off x="3264775" y="3083600"/>
            <a:ext cx="231453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800" y="2781700"/>
            <a:ext cx="1236150" cy="10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6">
            <a:alphaModFix/>
          </a:blip>
          <a:srcRect t="3993"/>
          <a:stretch/>
        </p:blipFill>
        <p:spPr>
          <a:xfrm>
            <a:off x="3264786" y="1099008"/>
            <a:ext cx="1832614" cy="139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7">
            <a:alphaModFix/>
          </a:blip>
          <a:srcRect l="15250" r="10790" b="19237"/>
          <a:stretch/>
        </p:blipFill>
        <p:spPr>
          <a:xfrm>
            <a:off x="6625587" y="3083600"/>
            <a:ext cx="1594178" cy="9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83975" y="3876200"/>
            <a:ext cx="28758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StartPage</a:t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 Light"/>
              <a:buChar char="●"/>
            </a:pPr>
            <a:r>
              <a:rPr lang="zh-TW" sz="2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IMU Configuration</a:t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 Light"/>
              <a:buChar char="●"/>
            </a:pPr>
            <a:r>
              <a:rPr lang="zh-TW" sz="2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SD Card Configuration</a:t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6277088" y="4152000"/>
            <a:ext cx="24483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Metronome</a:t>
            </a:r>
            <a:endParaRPr sz="1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 Light"/>
              <a:buChar char="●"/>
            </a:pPr>
            <a:r>
              <a:rPr lang="zh-TW" sz="17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Music Rythum</a:t>
            </a:r>
            <a:endParaRPr sz="1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 Light"/>
              <a:buChar char="●"/>
            </a:pPr>
            <a:r>
              <a:rPr lang="zh-TW" sz="17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BPM Switching</a:t>
            </a:r>
            <a:endParaRPr sz="1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816475" y="1277825"/>
            <a:ext cx="24483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FileSelector</a:t>
            </a:r>
            <a:endParaRPr sz="22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 Light"/>
              <a:buChar char="●"/>
            </a:pPr>
            <a:r>
              <a:rPr lang="zh-TW" sz="22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Read File Data (SD)</a:t>
            </a:r>
            <a:endParaRPr sz="22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 Light"/>
              <a:buChar char="●"/>
            </a:pPr>
            <a:r>
              <a:rPr lang="zh-TW" sz="22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Multiple Pages</a:t>
            </a:r>
            <a:endParaRPr sz="22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6006225" y="1467100"/>
            <a:ext cx="3058200" cy="13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575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MusicPlayer</a:t>
            </a:r>
            <a:endParaRPr sz="1575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286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Lato Light"/>
              <a:buChar char="●"/>
            </a:pPr>
            <a:r>
              <a:rPr lang="zh-TW" sz="1575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Play/ Pause / Stop Button</a:t>
            </a:r>
            <a:endParaRPr sz="1575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286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Lato Light"/>
              <a:buChar char="●"/>
            </a:pPr>
            <a:r>
              <a:rPr lang="zh-TW" sz="1575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Recording</a:t>
            </a:r>
            <a:endParaRPr sz="1575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286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Lato Light"/>
              <a:buChar char="●"/>
            </a:pPr>
            <a:r>
              <a:rPr lang="zh-TW" sz="1575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Timeline Draging</a:t>
            </a:r>
            <a:endParaRPr sz="1575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286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Lato Light"/>
              <a:buChar char="●"/>
            </a:pPr>
            <a:r>
              <a:rPr lang="zh-TW" sz="1575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RealTime Volume Display</a:t>
            </a:r>
            <a:endParaRPr sz="1575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3605150" y="3897950"/>
            <a:ext cx="18327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MainMenu</a:t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 Light"/>
              <a:buChar char="●"/>
            </a:pPr>
            <a:r>
              <a:rPr lang="zh-TW" sz="2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MusicPlayer</a:t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 Light"/>
              <a:buChar char="●"/>
            </a:pPr>
            <a:r>
              <a:rPr lang="zh-TW" sz="2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Metronome</a:t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rot="10800000" flipH="1">
            <a:off x="1907275" y="4010025"/>
            <a:ext cx="1357500" cy="2085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9"/>
          <p:cNvCxnSpPr/>
          <p:nvPr/>
        </p:nvCxnSpPr>
        <p:spPr>
          <a:xfrm rot="10800000" flipH="1">
            <a:off x="3524525" y="2435600"/>
            <a:ext cx="71700" cy="7164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5272450" y="3739425"/>
            <a:ext cx="1300800" cy="1368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9"/>
          <p:cNvCxnSpPr/>
          <p:nvPr/>
        </p:nvCxnSpPr>
        <p:spPr>
          <a:xfrm rot="10800000" flipH="1">
            <a:off x="5071875" y="1106100"/>
            <a:ext cx="1205100" cy="3696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66950" y="1068225"/>
            <a:ext cx="8538300" cy="1749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66950" y="3019475"/>
            <a:ext cx="8538300" cy="1881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438750" y="351825"/>
            <a:ext cx="826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Graphical User Interface (GUI)</a:t>
            </a:r>
            <a:endParaRPr sz="3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222000" y="1089600"/>
            <a:ext cx="7934700" cy="17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Technology used: FSMC + ADC </a:t>
            </a:r>
            <a:endParaRPr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Design Process:</a:t>
            </a:r>
            <a:endParaRPr lang="en-HK" altLang="zh-TW"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-  </a:t>
            </a: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User-friendly Interface for accessing different functions</a:t>
            </a:r>
            <a:endParaRPr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</a:t>
            </a: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-</a:t>
            </a:r>
            <a:r>
              <a:rPr lang="en-HK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Boundary Coordination (ADC)</a:t>
            </a:r>
            <a:endParaRPr lang="en-HK" altLang="zh-TW"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-  </a:t>
            </a: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Interface Switching (LIFO Stack Sequence)</a:t>
            </a:r>
            <a:endParaRPr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222000" y="3100325"/>
            <a:ext cx="8700000" cy="17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Limitation:</a:t>
            </a:r>
            <a:endParaRPr lang="en-US"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-  </a:t>
            </a:r>
            <a:r>
              <a:rPr lang="en-US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Processing Power→ Fundamental Functions → Update Frequency</a:t>
            </a:r>
            <a:endParaRPr lang="en-US"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Solution</a:t>
            </a:r>
            <a:endParaRPr lang="en-US" altLang="zh-TW"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</a:t>
            </a:r>
            <a:r>
              <a:rPr 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-</a:t>
            </a:r>
            <a:r>
              <a:rPr lang="en-HK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en-US" altLang="zh-TW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Update the information with slower frequency (Get tick)	 </a:t>
            </a:r>
            <a:endParaRPr lang="en-US"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149" y="351825"/>
            <a:ext cx="1914100" cy="13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ctrTitle"/>
          </p:nvPr>
        </p:nvSpPr>
        <p:spPr>
          <a:xfrm>
            <a:off x="311700" y="2123100"/>
            <a:ext cx="8520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Thank you!</a:t>
            </a:r>
            <a:endParaRPr sz="45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Microsoft Office PowerPoint</Application>
  <PresentationFormat>On-screen Show 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 Light</vt:lpstr>
      <vt:lpstr>Arial</vt:lpstr>
      <vt:lpstr>Lato</vt:lpstr>
      <vt:lpstr>Trebuchet MS</vt:lpstr>
      <vt:lpstr>Simple Light</vt:lpstr>
      <vt:lpstr>ELEC 3300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 3300</dc:title>
  <cp:lastModifiedBy>CHAN Lik Yeung</cp:lastModifiedBy>
  <cp:revision>1</cp:revision>
  <dcterms:modified xsi:type="dcterms:W3CDTF">2022-12-01T09:45:06Z</dcterms:modified>
</cp:coreProperties>
</file>