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86" d="100"/>
          <a:sy n="86" d="100"/>
        </p:scale>
        <p:origin x="5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AD52-09DE-4583-BBEC-B95DE5B0BDAF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9A1E-695D-44CD-BD9C-3F9514CF25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20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AD52-09DE-4583-BBEC-B95DE5B0BDAF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9A1E-695D-44CD-BD9C-3F9514CF25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95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AD52-09DE-4583-BBEC-B95DE5B0BDAF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9A1E-695D-44CD-BD9C-3F9514CF25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56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AD52-09DE-4583-BBEC-B95DE5B0BDAF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9A1E-695D-44CD-BD9C-3F9514CF25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49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AD52-09DE-4583-BBEC-B95DE5B0BDAF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9A1E-695D-44CD-BD9C-3F9514CF25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14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AD52-09DE-4583-BBEC-B95DE5B0BDAF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9A1E-695D-44CD-BD9C-3F9514CF25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85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AD52-09DE-4583-BBEC-B95DE5B0BDAF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9A1E-695D-44CD-BD9C-3F9514CF25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3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AD52-09DE-4583-BBEC-B95DE5B0BDAF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9A1E-695D-44CD-BD9C-3F9514CF25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738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AD52-09DE-4583-BBEC-B95DE5B0BDAF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9A1E-695D-44CD-BD9C-3F9514CF25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6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AD52-09DE-4583-BBEC-B95DE5B0BDAF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9A1E-695D-44CD-BD9C-3F9514CF25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407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AD52-09DE-4583-BBEC-B95DE5B0BDAF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9A1E-695D-44CD-BD9C-3F9514CF25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73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AD52-09DE-4583-BBEC-B95DE5B0BDAF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59A1E-695D-44CD-BD9C-3F9514CF25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1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979720" y="985422"/>
                <a:ext cx="7522380" cy="4800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kumimoji="1" lang="en-US" altLang="ja-JP" b="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Equation of Ellipse: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en-US" altLang="ja-JP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kumimoji="1" lang="en-US" altLang="ja-JP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/>
                <a:endParaRPr kumimoji="1" lang="en-US" altLang="ja-JP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altLang="ja-JP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i.e. the curve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r>
                  <a:rPr kumimoji="1" lang="ja-JP" altLang="en-US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kumimoji="1" lang="en-US" altLang="ja-JP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with its curve reflected about the horizontal</a:t>
                </a:r>
              </a:p>
              <a:p>
                <a:endParaRPr lang="en-US" altLang="ja-JP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altLang="ja-JP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algorithm: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𝑛𝑜𝑤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r>
                  <a:rPr lang="en-US" altLang="ja-JP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(current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ja-JP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coordinate)</a:t>
                </a:r>
              </a:p>
              <a:p>
                <a:r>
                  <a:rPr lang="en-US" altLang="ja-JP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ja-JP" b="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</a:p>
              <a:p>
                <a:r>
                  <a:rPr lang="en-US" altLang="ja-JP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</a:t>
                </a:r>
                <a:r>
                  <a:rPr lang="en-US" altLang="ja-JP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calculate the corresponding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ja-JP" b="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using the formula above</a:t>
                </a:r>
              </a:p>
              <a:p>
                <a:r>
                  <a:rPr lang="en-US" altLang="ja-JP" b="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draw a vertical line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𝑛𝑜𝑤</m:t>
                        </m:r>
                      </m:sub>
                    </m:sSub>
                  </m:oMath>
                </a14:m>
                <a:r>
                  <a:rPr lang="en-US" altLang="ja-JP" b="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up to the calculated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ja-JP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altLang="ja-JP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</a:t>
                </a:r>
                <a:r>
                  <a:rPr lang="en-US" altLang="ja-JP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also draw the line in the opposite direction</a:t>
                </a:r>
              </a:p>
              <a:p>
                <a:r>
                  <a:rPr lang="en-US" altLang="ja-JP" b="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𝑛𝑜𝑤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ja-JP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20" y="985422"/>
                <a:ext cx="7522380" cy="4800160"/>
              </a:xfrm>
              <a:prstGeom prst="rect">
                <a:avLst/>
              </a:prstGeom>
              <a:blipFill>
                <a:blip r:embed="rId2"/>
                <a:stretch>
                  <a:fillRect l="-729" t="-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790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Cambria Math</vt:lpstr>
      <vt:lpstr>Tahoma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Kwok Jeffrey</dc:creator>
  <cp:lastModifiedBy>Kwok Jeffrey</cp:lastModifiedBy>
  <cp:revision>1</cp:revision>
  <dcterms:created xsi:type="dcterms:W3CDTF">2022-09-26T18:23:46Z</dcterms:created>
  <dcterms:modified xsi:type="dcterms:W3CDTF">2022-09-26T18:28:17Z</dcterms:modified>
</cp:coreProperties>
</file>