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7" d="100"/>
          <a:sy n="87" d="100"/>
        </p:scale>
        <p:origin x="43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92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2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18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69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4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04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9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9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3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84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3782-0366-4F63-A5A7-EAF98FABF399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9ABB-03DF-433C-8D65-E1BB37611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brief user guide to the 2022 </a:t>
            </a:r>
            <a:r>
              <a:rPr kumimoji="1"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Robocon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scoreboard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82" y="1700229"/>
            <a:ext cx="7858009" cy="5037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51" y="759817"/>
            <a:ext cx="1776047" cy="252376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</a:p>
          <a:p>
            <a:pPr marL="285750" indent="-285750">
              <a:buFontTx/>
              <a:buChar char="-"/>
            </a:pP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start restart timer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click again  stop restart timer</a:t>
            </a:r>
          </a:p>
          <a:p>
            <a:r>
              <a:rPr lang="en-US" altLang="ja-JP" sz="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(restarts will be automatically ended at the end of a round)</a:t>
            </a:r>
            <a:endParaRPr kumimoji="1" lang="en-US" altLang="ja-JP" sz="9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Violation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counts the number of violations</a:t>
            </a:r>
          </a:p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Right click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cancel/delete a restart / violation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52" y="4466492"/>
            <a:ext cx="1776047" cy="203132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click when the robot </a:t>
            </a:r>
            <a:r>
              <a:rPr lang="en-US" altLang="ja-JP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arrives at 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ball rack </a:t>
            </a:r>
          </a:p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click when the ball </a:t>
            </a:r>
            <a:r>
              <a:rPr lang="en-US" altLang="ja-JP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arrives at R1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don’t click if it misses the net</a:t>
            </a:r>
          </a:p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balls thrown at Seeker R2</a:t>
            </a:r>
            <a:endParaRPr lang="en-US" altLang="ja-JP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0253" y="282732"/>
            <a:ext cx="2549769" cy="116955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Pause after Break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whether to pause the timer after the </a:t>
            </a:r>
            <a:r>
              <a:rPr lang="en-US" altLang="ja-JP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Lagori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tower is broken</a:t>
            </a:r>
          </a:p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 blue and red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swaps the scoreboards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3617" y="576845"/>
            <a:ext cx="2579075" cy="224676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altLang="ja-JP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Breakshot</a:t>
            </a:r>
            <a:r>
              <a:rPr lang="en-US" altLang="ja-JP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ja-JP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R1 shoots a ball and </a:t>
            </a:r>
            <a:r>
              <a:rPr lang="en-US" altLang="ja-JP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when hits the </a:t>
            </a:r>
            <a:r>
              <a:rPr lang="en-US" altLang="ja-JP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lagori</a:t>
            </a:r>
            <a:r>
              <a:rPr lang="en-US" altLang="ja-JP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1</a:t>
            </a:r>
            <a:r>
              <a:rPr lang="en-US" altLang="ja-JP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ball</a:t>
            </a:r>
          </a:p>
          <a:p>
            <a:pPr marL="285750" indent="-285750">
              <a:buFontTx/>
              <a:buChar char="-"/>
            </a:pP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select the </a:t>
            </a:r>
            <a:r>
              <a:rPr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agoris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 first ball, and so on</a:t>
            </a:r>
          </a:p>
          <a:p>
            <a:pPr marL="285750" indent="-285750">
              <a:buFontTx/>
              <a:buChar char="-"/>
            </a:pP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ja-JP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Breakshot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will automatically end after any 1 of the 3 conditions are met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3935" y="5998750"/>
            <a:ext cx="2004472" cy="73866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Feature:</a:t>
            </a:r>
          </a:p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select the </a:t>
            </a:r>
            <a:r>
              <a:rPr lang="en-US" altLang="ja-JP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Lagoris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quicker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79976" y="3019942"/>
            <a:ext cx="2382716" cy="28931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Building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breaking certain </a:t>
            </a:r>
            <a:r>
              <a:rPr lang="en-US" altLang="ja-JP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Lagoris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Pick and Place buttons will be enabled</a:t>
            </a:r>
          </a:p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click Pick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R2 picks up a </a:t>
            </a:r>
            <a:r>
              <a:rPr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agori</a:t>
            </a:r>
            <a:endParaRPr lang="en-US" altLang="ja-JP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Pick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a </a:t>
            </a:r>
            <a:r>
              <a:rPr lang="en-US" altLang="ja-JP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Lagori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rolls out of the arena</a:t>
            </a:r>
          </a:p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click Place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altLang="ja-JP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Lagori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placed on the tower</a:t>
            </a:r>
          </a:p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lights up when all 5 </a:t>
            </a:r>
            <a:r>
              <a:rPr lang="en-US" altLang="ja-JP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Lagoris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stacked and the round will end</a:t>
            </a:r>
            <a:endParaRPr lang="en-US" altLang="ja-JP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51" y="3408238"/>
            <a:ext cx="1776047" cy="95410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HIT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Hitter R1 shoots the BOH off, the round will end automatically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95490" y="933459"/>
            <a:ext cx="1468317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Score, Role and Team Color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1725" y="2823614"/>
            <a:ext cx="1688126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Eventboard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9832" y="576845"/>
            <a:ext cx="1688126" cy="86177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 and Game State Indicator</a:t>
            </a:r>
          </a:p>
          <a:p>
            <a:r>
              <a:rPr lang="en-US" altLang="ja-JP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(clicking the states will set the timer to 5 seconds)</a:t>
            </a:r>
            <a:endParaRPr kumimoji="1" lang="ja-JP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" y="167357"/>
            <a:ext cx="12186960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94" y="1967477"/>
            <a:ext cx="9698128" cy="46308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5" y="133772"/>
            <a:ext cx="2634190" cy="14554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96250" y="419584"/>
            <a:ext cx="7831017" cy="95410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Save: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downloads a JSON file containing the game data and records</a:t>
            </a:r>
          </a:p>
          <a:p>
            <a:r>
              <a:rPr lang="en-US" altLang="ja-JP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ja-JP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doesn’t work</a:t>
            </a:r>
            <a:endParaRPr lang="en-US" altLang="ja-JP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Convert: </a:t>
            </a:r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the following fields at the bottom of the page</a:t>
            </a:r>
            <a:endParaRPr lang="en-US" altLang="ja-JP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“Excel” fields are tables that can be directly copied and pasted into an Excel file for recording </a:t>
            </a:r>
          </a:p>
        </p:txBody>
      </p:sp>
    </p:spTree>
    <p:extLst>
      <p:ext uri="{BB962C8B-B14F-4D97-AF65-F5344CB8AC3E}">
        <p14:creationId xmlns:p14="http://schemas.microsoft.com/office/powerpoint/2010/main" val="16207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0" y="197840"/>
            <a:ext cx="11662659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4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Times New Roman</vt:lpstr>
      <vt:lpstr>Wingdings</vt:lpstr>
      <vt:lpstr>Office Theme</vt:lpstr>
      <vt:lpstr>A brief user guide to the 2022 Robocon scoreboard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user guide to the 2022 Robocon scoreboard</dc:title>
  <dc:creator>Kwok Jeffrey</dc:creator>
  <cp:lastModifiedBy>Kwok Jeffrey</cp:lastModifiedBy>
  <cp:revision>5</cp:revision>
  <dcterms:created xsi:type="dcterms:W3CDTF">2022-06-04T05:04:40Z</dcterms:created>
  <dcterms:modified xsi:type="dcterms:W3CDTF">2022-06-04T06:28:54Z</dcterms:modified>
</cp:coreProperties>
</file>