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5" r:id="rId4"/>
    <p:sldId id="268" r:id="rId5"/>
    <p:sldId id="28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7D744A-28BF-4A79-94D4-EAA1CAB70855}" v="1515" dt="2022-10-25T13:57:02.5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張筑鈞" userId="0220c5ff-ef24-4f5f-8433-7c581a7dca6b" providerId="ADAL" clId="{0C7D744A-28BF-4A79-94D4-EAA1CAB70855}"/>
    <pc:docChg chg="undo redo custSel addSld delSld modSld sldOrd">
      <pc:chgData name="張筑鈞" userId="0220c5ff-ef24-4f5f-8433-7c581a7dca6b" providerId="ADAL" clId="{0C7D744A-28BF-4A79-94D4-EAA1CAB70855}" dt="2022-10-25T13:59:48.558" v="9786" actId="207"/>
      <pc:docMkLst>
        <pc:docMk/>
      </pc:docMkLst>
      <pc:sldChg chg="modSp new mod">
        <pc:chgData name="張筑鈞" userId="0220c5ff-ef24-4f5f-8433-7c581a7dca6b" providerId="ADAL" clId="{0C7D744A-28BF-4A79-94D4-EAA1CAB70855}" dt="2022-10-18T12:12:34.193" v="2" actId="20577"/>
        <pc:sldMkLst>
          <pc:docMk/>
          <pc:sldMk cId="2366690502" sldId="256"/>
        </pc:sldMkLst>
        <pc:spChg chg="mod">
          <ac:chgData name="張筑鈞" userId="0220c5ff-ef24-4f5f-8433-7c581a7dca6b" providerId="ADAL" clId="{0C7D744A-28BF-4A79-94D4-EAA1CAB70855}" dt="2022-10-18T12:12:34.193" v="2" actId="20577"/>
          <ac:spMkLst>
            <pc:docMk/>
            <pc:sldMk cId="2366690502" sldId="256"/>
            <ac:spMk id="2" creationId="{83B674BA-85C8-621B-C514-8EBC8FABF0DC}"/>
          </ac:spMkLst>
        </pc:spChg>
      </pc:sldChg>
      <pc:sldChg chg="modSp new mod">
        <pc:chgData name="張筑鈞" userId="0220c5ff-ef24-4f5f-8433-7c581a7dca6b" providerId="ADAL" clId="{0C7D744A-28BF-4A79-94D4-EAA1CAB70855}" dt="2022-10-22T08:38:08.567" v="5488" actId="14100"/>
        <pc:sldMkLst>
          <pc:docMk/>
          <pc:sldMk cId="4272301825" sldId="257"/>
        </pc:sldMkLst>
        <pc:spChg chg="mod">
          <ac:chgData name="張筑鈞" userId="0220c5ff-ef24-4f5f-8433-7c581a7dca6b" providerId="ADAL" clId="{0C7D744A-28BF-4A79-94D4-EAA1CAB70855}" dt="2022-10-18T12:13:14.938" v="15" actId="20577"/>
          <ac:spMkLst>
            <pc:docMk/>
            <pc:sldMk cId="4272301825" sldId="257"/>
            <ac:spMk id="2" creationId="{60755341-E61B-2DD4-E6BA-916EAEB463DF}"/>
          </ac:spMkLst>
        </pc:spChg>
        <pc:spChg chg="mod">
          <ac:chgData name="張筑鈞" userId="0220c5ff-ef24-4f5f-8433-7c581a7dca6b" providerId="ADAL" clId="{0C7D744A-28BF-4A79-94D4-EAA1CAB70855}" dt="2022-10-22T08:37:42.989" v="5482" actId="139"/>
          <ac:spMkLst>
            <pc:docMk/>
            <pc:sldMk cId="4272301825" sldId="257"/>
            <ac:spMk id="3" creationId="{38931A4A-BBFF-61DE-3A9A-540226DBF7D7}"/>
          </ac:spMkLst>
        </pc:spChg>
        <pc:graphicFrameChg chg="mod modGraphic">
          <ac:chgData name="張筑鈞" userId="0220c5ff-ef24-4f5f-8433-7c581a7dca6b" providerId="ADAL" clId="{0C7D744A-28BF-4A79-94D4-EAA1CAB70855}" dt="2022-10-22T08:38:08.567" v="5488" actId="14100"/>
          <ac:graphicFrameMkLst>
            <pc:docMk/>
            <pc:sldMk cId="4272301825" sldId="257"/>
            <ac:graphicFrameMk id="4" creationId="{39C2D1A8-3DBD-47DC-9D1E-B4560EE9A47C}"/>
          </ac:graphicFrameMkLst>
        </pc:graphicFrameChg>
      </pc:sldChg>
      <pc:sldChg chg="addSp delSp modSp mod delAnim modAnim">
        <pc:chgData name="張筑鈞" userId="0220c5ff-ef24-4f5f-8433-7c581a7dca6b" providerId="ADAL" clId="{0C7D744A-28BF-4A79-94D4-EAA1CAB70855}" dt="2022-10-22T06:40:54.820" v="2673" actId="20577"/>
        <pc:sldMkLst>
          <pc:docMk/>
          <pc:sldMk cId="576753835" sldId="258"/>
        </pc:sldMkLst>
        <pc:spChg chg="mod">
          <ac:chgData name="張筑鈞" userId="0220c5ff-ef24-4f5f-8433-7c581a7dca6b" providerId="ADAL" clId="{0C7D744A-28BF-4A79-94D4-EAA1CAB70855}" dt="2022-10-22T06:40:54.820" v="2673" actId="20577"/>
          <ac:spMkLst>
            <pc:docMk/>
            <pc:sldMk cId="576753835" sldId="258"/>
            <ac:spMk id="2" creationId="{238B2AFE-ED60-4F84-9180-60D8F0FC2249}"/>
          </ac:spMkLst>
        </pc:spChg>
        <pc:spChg chg="add del">
          <ac:chgData name="張筑鈞" userId="0220c5ff-ef24-4f5f-8433-7c581a7dca6b" providerId="ADAL" clId="{0C7D744A-28BF-4A79-94D4-EAA1CAB70855}" dt="2022-10-19T09:47:24.032" v="329" actId="478"/>
          <ac:spMkLst>
            <pc:docMk/>
            <pc:sldMk cId="576753835" sldId="258"/>
            <ac:spMk id="3" creationId="{48EB6DD9-522B-4FD5-9061-A8E061EBA9D9}"/>
          </ac:spMkLst>
        </pc:spChg>
        <pc:spChg chg="add del mod">
          <ac:chgData name="張筑鈞" userId="0220c5ff-ef24-4f5f-8433-7c581a7dca6b" providerId="ADAL" clId="{0C7D744A-28BF-4A79-94D4-EAA1CAB70855}" dt="2022-10-19T09:52:13.188" v="432" actId="478"/>
          <ac:spMkLst>
            <pc:docMk/>
            <pc:sldMk cId="576753835" sldId="258"/>
            <ac:spMk id="4" creationId="{CA4E5408-B9DF-69DF-2CE7-9665B153DB2F}"/>
          </ac:spMkLst>
        </pc:spChg>
        <pc:spChg chg="add del mod">
          <ac:chgData name="張筑鈞" userId="0220c5ff-ef24-4f5f-8433-7c581a7dca6b" providerId="ADAL" clId="{0C7D744A-28BF-4A79-94D4-EAA1CAB70855}" dt="2022-10-19T09:52:13.188" v="432" actId="478"/>
          <ac:spMkLst>
            <pc:docMk/>
            <pc:sldMk cId="576753835" sldId="258"/>
            <ac:spMk id="8" creationId="{B671CE08-836A-CC3A-AE0B-50215F1AF7B4}"/>
          </ac:spMkLst>
        </pc:spChg>
        <pc:spChg chg="add del mod">
          <ac:chgData name="張筑鈞" userId="0220c5ff-ef24-4f5f-8433-7c581a7dca6b" providerId="ADAL" clId="{0C7D744A-28BF-4A79-94D4-EAA1CAB70855}" dt="2022-10-19T09:52:13.188" v="432" actId="478"/>
          <ac:spMkLst>
            <pc:docMk/>
            <pc:sldMk cId="576753835" sldId="258"/>
            <ac:spMk id="9" creationId="{9ED7763A-6A3E-AF3F-885D-66C3AA6651C8}"/>
          </ac:spMkLst>
        </pc:spChg>
        <pc:spChg chg="add del mod">
          <ac:chgData name="張筑鈞" userId="0220c5ff-ef24-4f5f-8433-7c581a7dca6b" providerId="ADAL" clId="{0C7D744A-28BF-4A79-94D4-EAA1CAB70855}" dt="2022-10-19T09:52:13.188" v="432" actId="478"/>
          <ac:spMkLst>
            <pc:docMk/>
            <pc:sldMk cId="576753835" sldId="258"/>
            <ac:spMk id="10" creationId="{C10B0B7E-C8A1-31E2-A1DB-9595F8E2DABE}"/>
          </ac:spMkLst>
        </pc:spChg>
        <pc:spChg chg="add del mod">
          <ac:chgData name="張筑鈞" userId="0220c5ff-ef24-4f5f-8433-7c581a7dca6b" providerId="ADAL" clId="{0C7D744A-28BF-4A79-94D4-EAA1CAB70855}" dt="2022-10-19T09:52:13.188" v="432" actId="478"/>
          <ac:spMkLst>
            <pc:docMk/>
            <pc:sldMk cId="576753835" sldId="258"/>
            <ac:spMk id="11" creationId="{26C1636F-F4E4-00B3-ACD3-D5C13F50C412}"/>
          </ac:spMkLst>
        </pc:spChg>
        <pc:spChg chg="add del mod">
          <ac:chgData name="張筑鈞" userId="0220c5ff-ef24-4f5f-8433-7c581a7dca6b" providerId="ADAL" clId="{0C7D744A-28BF-4A79-94D4-EAA1CAB70855}" dt="2022-10-19T09:52:13.188" v="432" actId="478"/>
          <ac:spMkLst>
            <pc:docMk/>
            <pc:sldMk cId="576753835" sldId="258"/>
            <ac:spMk id="12" creationId="{7177C6CA-C646-5AFA-4348-9E929936B53A}"/>
          </ac:spMkLst>
        </pc:spChg>
        <pc:spChg chg="add mod">
          <ac:chgData name="張筑鈞" userId="0220c5ff-ef24-4f5f-8433-7c581a7dca6b" providerId="ADAL" clId="{0C7D744A-28BF-4A79-94D4-EAA1CAB70855}" dt="2022-10-19T10:18:49.516" v="887" actId="20577"/>
          <ac:spMkLst>
            <pc:docMk/>
            <pc:sldMk cId="576753835" sldId="258"/>
            <ac:spMk id="13" creationId="{BA653BD4-7D2E-989B-83C2-81FCA0224ED9}"/>
          </ac:spMkLst>
        </pc:spChg>
        <pc:spChg chg="add del mod ord">
          <ac:chgData name="張筑鈞" userId="0220c5ff-ef24-4f5f-8433-7c581a7dca6b" providerId="ADAL" clId="{0C7D744A-28BF-4A79-94D4-EAA1CAB70855}" dt="2022-10-19T09:57:18.566" v="550" actId="478"/>
          <ac:spMkLst>
            <pc:docMk/>
            <pc:sldMk cId="576753835" sldId="258"/>
            <ac:spMk id="15" creationId="{DAFF6D7E-065D-3D54-BE61-93611048E132}"/>
          </ac:spMkLst>
        </pc:spChg>
        <pc:spChg chg="add mod">
          <ac:chgData name="張筑鈞" userId="0220c5ff-ef24-4f5f-8433-7c581a7dca6b" providerId="ADAL" clId="{0C7D744A-28BF-4A79-94D4-EAA1CAB70855}" dt="2022-10-19T09:57:09.063" v="541" actId="571"/>
          <ac:spMkLst>
            <pc:docMk/>
            <pc:sldMk cId="576753835" sldId="258"/>
            <ac:spMk id="16" creationId="{55434F29-5997-C5DE-3AB8-2AC3AA4E9265}"/>
          </ac:spMkLst>
        </pc:spChg>
        <pc:spChg chg="add mod">
          <ac:chgData name="張筑鈞" userId="0220c5ff-ef24-4f5f-8433-7c581a7dca6b" providerId="ADAL" clId="{0C7D744A-28BF-4A79-94D4-EAA1CAB70855}" dt="2022-10-19T09:57:08.723" v="540" actId="571"/>
          <ac:spMkLst>
            <pc:docMk/>
            <pc:sldMk cId="576753835" sldId="258"/>
            <ac:spMk id="17" creationId="{AC0B678E-E06B-E4FF-2899-768F082A38C6}"/>
          </ac:spMkLst>
        </pc:spChg>
        <pc:spChg chg="add mod">
          <ac:chgData name="張筑鈞" userId="0220c5ff-ef24-4f5f-8433-7c581a7dca6b" providerId="ADAL" clId="{0C7D744A-28BF-4A79-94D4-EAA1CAB70855}" dt="2022-10-19T09:57:16.318" v="545" actId="571"/>
          <ac:spMkLst>
            <pc:docMk/>
            <pc:sldMk cId="576753835" sldId="258"/>
            <ac:spMk id="18" creationId="{BAD02FE3-85D6-E5DA-9B2B-9F5863C6D5AF}"/>
          </ac:spMkLst>
        </pc:spChg>
        <pc:spChg chg="add del mod">
          <ac:chgData name="張筑鈞" userId="0220c5ff-ef24-4f5f-8433-7c581a7dca6b" providerId="ADAL" clId="{0C7D744A-28BF-4A79-94D4-EAA1CAB70855}" dt="2022-10-19T10:18:01.751" v="861" actId="478"/>
          <ac:spMkLst>
            <pc:docMk/>
            <pc:sldMk cId="576753835" sldId="258"/>
            <ac:spMk id="19" creationId="{6E6C3FB6-0184-A39C-A992-7F187704DB80}"/>
          </ac:spMkLst>
        </pc:spChg>
        <pc:spChg chg="add mod">
          <ac:chgData name="張筑鈞" userId="0220c5ff-ef24-4f5f-8433-7c581a7dca6b" providerId="ADAL" clId="{0C7D744A-28BF-4A79-94D4-EAA1CAB70855}" dt="2022-10-19T09:59:33.735" v="606" actId="207"/>
          <ac:spMkLst>
            <pc:docMk/>
            <pc:sldMk cId="576753835" sldId="258"/>
            <ac:spMk id="20" creationId="{893B3EF4-C591-238C-1C93-EDB2D2E8BBEA}"/>
          </ac:spMkLst>
        </pc:spChg>
        <pc:spChg chg="add del mod">
          <ac:chgData name="張筑鈞" userId="0220c5ff-ef24-4f5f-8433-7c581a7dca6b" providerId="ADAL" clId="{0C7D744A-28BF-4A79-94D4-EAA1CAB70855}" dt="2022-10-19T10:05:15.267" v="643"/>
          <ac:spMkLst>
            <pc:docMk/>
            <pc:sldMk cId="576753835" sldId="258"/>
            <ac:spMk id="21" creationId="{CDFD57A9-5EFE-727F-0173-93DF7377ADD7}"/>
          </ac:spMkLst>
        </pc:spChg>
        <pc:spChg chg="add del mod">
          <ac:chgData name="張筑鈞" userId="0220c5ff-ef24-4f5f-8433-7c581a7dca6b" providerId="ADAL" clId="{0C7D744A-28BF-4A79-94D4-EAA1CAB70855}" dt="2022-10-19T10:06:34.558" v="654" actId="478"/>
          <ac:spMkLst>
            <pc:docMk/>
            <pc:sldMk cId="576753835" sldId="258"/>
            <ac:spMk id="22" creationId="{F570288F-F693-482F-0D19-43813467ED66}"/>
          </ac:spMkLst>
        </pc:spChg>
        <pc:spChg chg="add mod">
          <ac:chgData name="張筑鈞" userId="0220c5ff-ef24-4f5f-8433-7c581a7dca6b" providerId="ADAL" clId="{0C7D744A-28BF-4A79-94D4-EAA1CAB70855}" dt="2022-10-19T10:05:31.208" v="648" actId="571"/>
          <ac:spMkLst>
            <pc:docMk/>
            <pc:sldMk cId="576753835" sldId="258"/>
            <ac:spMk id="23" creationId="{FD54D49F-676E-E93B-BD8E-F59228A64061}"/>
          </ac:spMkLst>
        </pc:spChg>
        <pc:spChg chg="add del mod">
          <ac:chgData name="張筑鈞" userId="0220c5ff-ef24-4f5f-8433-7c581a7dca6b" providerId="ADAL" clId="{0C7D744A-28BF-4A79-94D4-EAA1CAB70855}" dt="2022-10-19T10:06:31.758" v="653" actId="478"/>
          <ac:spMkLst>
            <pc:docMk/>
            <pc:sldMk cId="576753835" sldId="258"/>
            <ac:spMk id="24" creationId="{540060CB-E8C7-A845-0540-3FD9D34E2CCE}"/>
          </ac:spMkLst>
        </pc:spChg>
        <pc:spChg chg="add del mod">
          <ac:chgData name="張筑鈞" userId="0220c5ff-ef24-4f5f-8433-7c581a7dca6b" providerId="ADAL" clId="{0C7D744A-28BF-4A79-94D4-EAA1CAB70855}" dt="2022-10-19T10:18:44.903" v="885" actId="11529"/>
          <ac:spMkLst>
            <pc:docMk/>
            <pc:sldMk cId="576753835" sldId="258"/>
            <ac:spMk id="25" creationId="{43B6A578-525E-77AD-DF4A-AE5C8DF98BFE}"/>
          </ac:spMkLst>
        </pc:spChg>
        <pc:graphicFrameChg chg="add del">
          <ac:chgData name="張筑鈞" userId="0220c5ff-ef24-4f5f-8433-7c581a7dca6b" providerId="ADAL" clId="{0C7D744A-28BF-4A79-94D4-EAA1CAB70855}" dt="2022-10-19T09:47:35.257" v="331" actId="3680"/>
          <ac:graphicFrameMkLst>
            <pc:docMk/>
            <pc:sldMk cId="576753835" sldId="258"/>
            <ac:graphicFrameMk id="5" creationId="{03903FE4-4609-0C9A-471E-54CEDEFAE76D}"/>
          </ac:graphicFrameMkLst>
        </pc:graphicFrameChg>
        <pc:graphicFrameChg chg="add del mod modGraphic">
          <ac:chgData name="張筑鈞" userId="0220c5ff-ef24-4f5f-8433-7c581a7dca6b" providerId="ADAL" clId="{0C7D744A-28BF-4A79-94D4-EAA1CAB70855}" dt="2022-10-19T09:49:32.447" v="370" actId="478"/>
          <ac:graphicFrameMkLst>
            <pc:docMk/>
            <pc:sldMk cId="576753835" sldId="258"/>
            <ac:graphicFrameMk id="6" creationId="{746042F5-4011-E99B-5591-F12110D8D47C}"/>
          </ac:graphicFrameMkLst>
        </pc:graphicFrameChg>
        <pc:graphicFrameChg chg="add del mod modGraphic">
          <ac:chgData name="張筑鈞" userId="0220c5ff-ef24-4f5f-8433-7c581a7dca6b" providerId="ADAL" clId="{0C7D744A-28BF-4A79-94D4-EAA1CAB70855}" dt="2022-10-19T09:52:13.188" v="432" actId="478"/>
          <ac:graphicFrameMkLst>
            <pc:docMk/>
            <pc:sldMk cId="576753835" sldId="258"/>
            <ac:graphicFrameMk id="7" creationId="{B35CF335-E86F-CA51-4D69-B14E9D7913CD}"/>
          </ac:graphicFrameMkLst>
        </pc:graphicFrameChg>
        <pc:graphicFrameChg chg="add mod modGraphic">
          <ac:chgData name="張筑鈞" userId="0220c5ff-ef24-4f5f-8433-7c581a7dca6b" providerId="ADAL" clId="{0C7D744A-28BF-4A79-94D4-EAA1CAB70855}" dt="2022-10-19T09:58:42.502" v="567" actId="1076"/>
          <ac:graphicFrameMkLst>
            <pc:docMk/>
            <pc:sldMk cId="576753835" sldId="258"/>
            <ac:graphicFrameMk id="14" creationId="{0C531E0F-E7C1-0F4E-2D50-F5E44389B9A4}"/>
          </ac:graphicFrameMkLst>
        </pc:graphicFrameChg>
      </pc:sldChg>
      <pc:sldChg chg="addSp delSp modSp mod ord modAnim">
        <pc:chgData name="張筑鈞" userId="0220c5ff-ef24-4f5f-8433-7c581a7dca6b" providerId="ADAL" clId="{0C7D744A-28BF-4A79-94D4-EAA1CAB70855}" dt="2022-10-24T17:22:54.123" v="9260" actId="20577"/>
        <pc:sldMkLst>
          <pc:docMk/>
          <pc:sldMk cId="3183086693" sldId="261"/>
        </pc:sldMkLst>
        <pc:spChg chg="add del mod">
          <ac:chgData name="張筑鈞" userId="0220c5ff-ef24-4f5f-8433-7c581a7dca6b" providerId="ADAL" clId="{0C7D744A-28BF-4A79-94D4-EAA1CAB70855}" dt="2022-10-24T17:22:54.123" v="9260" actId="20577"/>
          <ac:spMkLst>
            <pc:docMk/>
            <pc:sldMk cId="3183086693" sldId="261"/>
            <ac:spMk id="3" creationId="{48EB6DD9-522B-4FD5-9061-A8E061EBA9D9}"/>
          </ac:spMkLst>
        </pc:spChg>
        <pc:spChg chg="add del mod">
          <ac:chgData name="張筑鈞" userId="0220c5ff-ef24-4f5f-8433-7c581a7dca6b" providerId="ADAL" clId="{0C7D744A-28BF-4A79-94D4-EAA1CAB70855}" dt="2022-10-24T17:06:35.440" v="8906" actId="478"/>
          <ac:spMkLst>
            <pc:docMk/>
            <pc:sldMk cId="3183086693" sldId="261"/>
            <ac:spMk id="5" creationId="{4B95300B-80B5-A063-E4C1-BC61F6B8FC48}"/>
          </ac:spMkLst>
        </pc:spChg>
        <pc:spChg chg="add del mod ord">
          <ac:chgData name="張筑鈞" userId="0220c5ff-ef24-4f5f-8433-7c581a7dca6b" providerId="ADAL" clId="{0C7D744A-28BF-4A79-94D4-EAA1CAB70855}" dt="2022-10-23T08:28:15.842" v="6140" actId="478"/>
          <ac:spMkLst>
            <pc:docMk/>
            <pc:sldMk cId="3183086693" sldId="261"/>
            <ac:spMk id="6" creationId="{CF2D1F25-DA28-50A5-FA35-761198F8173D}"/>
          </ac:spMkLst>
        </pc:spChg>
        <pc:picChg chg="del mod modCrop">
          <ac:chgData name="張筑鈞" userId="0220c5ff-ef24-4f5f-8433-7c581a7dca6b" providerId="ADAL" clId="{0C7D744A-28BF-4A79-94D4-EAA1CAB70855}" dt="2022-10-23T08:33:49.514" v="6295" actId="478"/>
          <ac:picMkLst>
            <pc:docMk/>
            <pc:sldMk cId="3183086693" sldId="261"/>
            <ac:picMk id="4" creationId="{200EBCC9-3486-474E-A352-0C67E4F8A9A1}"/>
          </ac:picMkLst>
        </pc:picChg>
      </pc:sldChg>
      <pc:sldChg chg="addSp delSp modSp mod modTransition addAnim delAnim modAnim">
        <pc:chgData name="張筑鈞" userId="0220c5ff-ef24-4f5f-8433-7c581a7dca6b" providerId="ADAL" clId="{0C7D744A-28BF-4A79-94D4-EAA1CAB70855}" dt="2022-10-25T13:59:48.558" v="9786" actId="207"/>
        <pc:sldMkLst>
          <pc:docMk/>
          <pc:sldMk cId="1153351633" sldId="262"/>
        </pc:sldMkLst>
        <pc:spChg chg="mod">
          <ac:chgData name="張筑鈞" userId="0220c5ff-ef24-4f5f-8433-7c581a7dca6b" providerId="ADAL" clId="{0C7D744A-28BF-4A79-94D4-EAA1CAB70855}" dt="2022-10-22T06:46:50.603" v="2891" actId="20577"/>
          <ac:spMkLst>
            <pc:docMk/>
            <pc:sldMk cId="1153351633" sldId="262"/>
            <ac:spMk id="2" creationId="{238B2AFE-ED60-4F84-9180-60D8F0FC2249}"/>
          </ac:spMkLst>
        </pc:spChg>
        <pc:spChg chg="del mod">
          <ac:chgData name="張筑鈞" userId="0220c5ff-ef24-4f5f-8433-7c581a7dca6b" providerId="ADAL" clId="{0C7D744A-28BF-4A79-94D4-EAA1CAB70855}" dt="2022-10-23T05:25:16.032" v="5824" actId="478"/>
          <ac:spMkLst>
            <pc:docMk/>
            <pc:sldMk cId="1153351633" sldId="262"/>
            <ac:spMk id="3" creationId="{48EB6DD9-522B-4FD5-9061-A8E061EBA9D9}"/>
          </ac:spMkLst>
        </pc:spChg>
        <pc:spChg chg="add del mod">
          <ac:chgData name="張筑鈞" userId="0220c5ff-ef24-4f5f-8433-7c581a7dca6b" providerId="ADAL" clId="{0C7D744A-28BF-4A79-94D4-EAA1CAB70855}" dt="2022-10-23T08:40:30.430" v="6484" actId="478"/>
          <ac:spMkLst>
            <pc:docMk/>
            <pc:sldMk cId="1153351633" sldId="262"/>
            <ac:spMk id="3" creationId="{EAF34DB1-70F7-4A06-762E-120030AC7147}"/>
          </ac:spMkLst>
        </pc:spChg>
        <pc:spChg chg="add mod ord">
          <ac:chgData name="張筑鈞" userId="0220c5ff-ef24-4f5f-8433-7c581a7dca6b" providerId="ADAL" clId="{0C7D744A-28BF-4A79-94D4-EAA1CAB70855}" dt="2022-10-25T13:59:43.542" v="9785" actId="166"/>
          <ac:spMkLst>
            <pc:docMk/>
            <pc:sldMk cId="1153351633" sldId="262"/>
            <ac:spMk id="4" creationId="{1B53D579-40E8-10FC-EFA8-6A8B06BB4D6E}"/>
          </ac:spMkLst>
        </pc:spChg>
        <pc:spChg chg="add mod">
          <ac:chgData name="張筑鈞" userId="0220c5ff-ef24-4f5f-8433-7c581a7dca6b" providerId="ADAL" clId="{0C7D744A-28BF-4A79-94D4-EAA1CAB70855}" dt="2022-10-22T06:51:57.594" v="3494" actId="571"/>
          <ac:spMkLst>
            <pc:docMk/>
            <pc:sldMk cId="1153351633" sldId="262"/>
            <ac:spMk id="6" creationId="{71D01BBB-6513-4A2B-7918-857DDB7C78DC}"/>
          </ac:spMkLst>
        </pc:spChg>
        <pc:spChg chg="add mod">
          <ac:chgData name="張筑鈞" userId="0220c5ff-ef24-4f5f-8433-7c581a7dca6b" providerId="ADAL" clId="{0C7D744A-28BF-4A79-94D4-EAA1CAB70855}" dt="2022-10-25T13:49:30.998" v="9726" actId="207"/>
          <ac:spMkLst>
            <pc:docMk/>
            <pc:sldMk cId="1153351633" sldId="262"/>
            <ac:spMk id="6" creationId="{F165776D-059D-F2DD-0BF2-CBF74DCD9789}"/>
          </ac:spMkLst>
        </pc:spChg>
        <pc:spChg chg="add mod">
          <ac:chgData name="張筑鈞" userId="0220c5ff-ef24-4f5f-8433-7c581a7dca6b" providerId="ADAL" clId="{0C7D744A-28BF-4A79-94D4-EAA1CAB70855}" dt="2022-10-25T13:59:48.558" v="9786" actId="207"/>
          <ac:spMkLst>
            <pc:docMk/>
            <pc:sldMk cId="1153351633" sldId="262"/>
            <ac:spMk id="7" creationId="{06B7FB3A-6C0A-FCD8-68BC-CB3C5E991B8A}"/>
          </ac:spMkLst>
        </pc:spChg>
        <pc:spChg chg="add mod">
          <ac:chgData name="張筑鈞" userId="0220c5ff-ef24-4f5f-8433-7c581a7dca6b" providerId="ADAL" clId="{0C7D744A-28BF-4A79-94D4-EAA1CAB70855}" dt="2022-10-23T05:25:26.170" v="5853" actId="1037"/>
          <ac:spMkLst>
            <pc:docMk/>
            <pc:sldMk cId="1153351633" sldId="262"/>
            <ac:spMk id="8" creationId="{19F7397C-09A7-29DE-B78E-B0AC9C491D71}"/>
          </ac:spMkLst>
        </pc:spChg>
        <pc:spChg chg="add mod">
          <ac:chgData name="張筑鈞" userId="0220c5ff-ef24-4f5f-8433-7c581a7dca6b" providerId="ADAL" clId="{0C7D744A-28BF-4A79-94D4-EAA1CAB70855}" dt="2022-10-23T05:25:26.170" v="5853" actId="1037"/>
          <ac:spMkLst>
            <pc:docMk/>
            <pc:sldMk cId="1153351633" sldId="262"/>
            <ac:spMk id="9" creationId="{867732C9-0E0E-EE5F-3D06-D99D8397C549}"/>
          </ac:spMkLst>
        </pc:spChg>
        <pc:spChg chg="add mod">
          <ac:chgData name="張筑鈞" userId="0220c5ff-ef24-4f5f-8433-7c581a7dca6b" providerId="ADAL" clId="{0C7D744A-28BF-4A79-94D4-EAA1CAB70855}" dt="2022-10-23T05:25:26.170" v="5853" actId="1037"/>
          <ac:spMkLst>
            <pc:docMk/>
            <pc:sldMk cId="1153351633" sldId="262"/>
            <ac:spMk id="10" creationId="{AE46C188-8EC0-BF72-F141-1BD5103E0CB2}"/>
          </ac:spMkLst>
        </pc:spChg>
        <pc:spChg chg="add mod">
          <ac:chgData name="張筑鈞" userId="0220c5ff-ef24-4f5f-8433-7c581a7dca6b" providerId="ADAL" clId="{0C7D744A-28BF-4A79-94D4-EAA1CAB70855}" dt="2022-10-23T05:25:26.170" v="5853" actId="1037"/>
          <ac:spMkLst>
            <pc:docMk/>
            <pc:sldMk cId="1153351633" sldId="262"/>
            <ac:spMk id="11" creationId="{A39BE91A-EDF7-EC46-7A43-B3335A890C93}"/>
          </ac:spMkLst>
        </pc:spChg>
        <pc:spChg chg="add del mod">
          <ac:chgData name="張筑鈞" userId="0220c5ff-ef24-4f5f-8433-7c581a7dca6b" providerId="ADAL" clId="{0C7D744A-28BF-4A79-94D4-EAA1CAB70855}" dt="2022-10-25T13:42:00.954" v="9310" actId="1076"/>
          <ac:spMkLst>
            <pc:docMk/>
            <pc:sldMk cId="1153351633" sldId="262"/>
            <ac:spMk id="12" creationId="{0CD08D2E-F403-E2B6-6A6F-A2652CA49599}"/>
          </ac:spMkLst>
        </pc:spChg>
        <pc:spChg chg="add del mod">
          <ac:chgData name="張筑鈞" userId="0220c5ff-ef24-4f5f-8433-7c581a7dca6b" providerId="ADAL" clId="{0C7D744A-28BF-4A79-94D4-EAA1CAB70855}" dt="2022-10-19T10:57:47.853" v="2462" actId="478"/>
          <ac:spMkLst>
            <pc:docMk/>
            <pc:sldMk cId="1153351633" sldId="262"/>
            <ac:spMk id="12" creationId="{8056530F-7E34-3BE8-1BFF-52F684F63E5D}"/>
          </ac:spMkLst>
        </pc:spChg>
        <pc:spChg chg="add mod">
          <ac:chgData name="張筑鈞" userId="0220c5ff-ef24-4f5f-8433-7c581a7dca6b" providerId="ADAL" clId="{0C7D744A-28BF-4A79-94D4-EAA1CAB70855}" dt="2022-10-25T13:47:58.885" v="9597" actId="14100"/>
          <ac:spMkLst>
            <pc:docMk/>
            <pc:sldMk cId="1153351633" sldId="262"/>
            <ac:spMk id="17" creationId="{05FAF758-610F-74AC-0BB1-5E1E7FDB99A2}"/>
          </ac:spMkLst>
        </pc:spChg>
        <pc:spChg chg="add mod">
          <ac:chgData name="張筑鈞" userId="0220c5ff-ef24-4f5f-8433-7c581a7dca6b" providerId="ADAL" clId="{0C7D744A-28BF-4A79-94D4-EAA1CAB70855}" dt="2022-10-25T13:49:19.675" v="9725" actId="20577"/>
          <ac:spMkLst>
            <pc:docMk/>
            <pc:sldMk cId="1153351633" sldId="262"/>
            <ac:spMk id="18" creationId="{C7F5A692-E72B-8E00-87A2-98DB5B3822D8}"/>
          </ac:spMkLst>
        </pc:spChg>
        <pc:spChg chg="add del mod">
          <ac:chgData name="張筑鈞" userId="0220c5ff-ef24-4f5f-8433-7c581a7dca6b" providerId="ADAL" clId="{0C7D744A-28BF-4A79-94D4-EAA1CAB70855}" dt="2022-10-25T13:42:03.681" v="9311" actId="478"/>
          <ac:spMkLst>
            <pc:docMk/>
            <pc:sldMk cId="1153351633" sldId="262"/>
            <ac:spMk id="20" creationId="{7D238A21-D455-1101-3253-4B78B3F61852}"/>
          </ac:spMkLst>
        </pc:spChg>
        <pc:spChg chg="add mod">
          <ac:chgData name="張筑鈞" userId="0220c5ff-ef24-4f5f-8433-7c581a7dca6b" providerId="ADAL" clId="{0C7D744A-28BF-4A79-94D4-EAA1CAB70855}" dt="2022-10-23T08:40:59.250" v="6489" actId="14100"/>
          <ac:spMkLst>
            <pc:docMk/>
            <pc:sldMk cId="1153351633" sldId="262"/>
            <ac:spMk id="21" creationId="{C7DD4E94-6D1C-BB1E-8317-211FDB629011}"/>
          </ac:spMkLst>
        </pc:spChg>
        <pc:spChg chg="add del mod">
          <ac:chgData name="張筑鈞" userId="0220c5ff-ef24-4f5f-8433-7c581a7dca6b" providerId="ADAL" clId="{0C7D744A-28BF-4A79-94D4-EAA1CAB70855}" dt="2022-10-24T16:24:47.186" v="6899" actId="478"/>
          <ac:spMkLst>
            <pc:docMk/>
            <pc:sldMk cId="1153351633" sldId="262"/>
            <ac:spMk id="23" creationId="{3165D543-87C9-8791-B147-6735A09A144A}"/>
          </ac:spMkLst>
        </pc:spChg>
        <pc:spChg chg="add mod">
          <ac:chgData name="張筑鈞" userId="0220c5ff-ef24-4f5f-8433-7c581a7dca6b" providerId="ADAL" clId="{0C7D744A-28BF-4A79-94D4-EAA1CAB70855}" dt="2022-10-19T11:03:18.495" v="2607" actId="571"/>
          <ac:spMkLst>
            <pc:docMk/>
            <pc:sldMk cId="1153351633" sldId="262"/>
            <ac:spMk id="23" creationId="{5B743D5E-AFD5-E20E-1EA6-5AE7B97FBBDD}"/>
          </ac:spMkLst>
        </pc:spChg>
        <pc:spChg chg="add mod">
          <ac:chgData name="張筑鈞" userId="0220c5ff-ef24-4f5f-8433-7c581a7dca6b" providerId="ADAL" clId="{0C7D744A-28BF-4A79-94D4-EAA1CAB70855}" dt="2022-10-25T13:42:07.333" v="9312" actId="571"/>
          <ac:spMkLst>
            <pc:docMk/>
            <pc:sldMk cId="1153351633" sldId="262"/>
            <ac:spMk id="23" creationId="{D617D92C-5B5F-848E-349B-793134CF0C36}"/>
          </ac:spMkLst>
        </pc:spChg>
        <pc:spChg chg="add mod">
          <ac:chgData name="張筑鈞" userId="0220c5ff-ef24-4f5f-8433-7c581a7dca6b" providerId="ADAL" clId="{0C7D744A-28BF-4A79-94D4-EAA1CAB70855}" dt="2022-10-25T13:44:02.514" v="9423" actId="14100"/>
          <ac:spMkLst>
            <pc:docMk/>
            <pc:sldMk cId="1153351633" sldId="262"/>
            <ac:spMk id="24" creationId="{33594B34-4125-22E0-8E35-603222C34B94}"/>
          </ac:spMkLst>
        </pc:spChg>
        <pc:spChg chg="add mod ord">
          <ac:chgData name="張筑鈞" userId="0220c5ff-ef24-4f5f-8433-7c581a7dca6b" providerId="ADAL" clId="{0C7D744A-28BF-4A79-94D4-EAA1CAB70855}" dt="2022-10-25T13:46:06.627" v="9434" actId="167"/>
          <ac:spMkLst>
            <pc:docMk/>
            <pc:sldMk cId="1153351633" sldId="262"/>
            <ac:spMk id="25" creationId="{4161C171-6E1A-0958-2527-8C4C72A3CECD}"/>
          </ac:spMkLst>
        </pc:spChg>
        <pc:spChg chg="add mod ord">
          <ac:chgData name="張筑鈞" userId="0220c5ff-ef24-4f5f-8433-7c581a7dca6b" providerId="ADAL" clId="{0C7D744A-28BF-4A79-94D4-EAA1CAB70855}" dt="2022-10-25T13:54:52.800" v="9766" actId="167"/>
          <ac:spMkLst>
            <pc:docMk/>
            <pc:sldMk cId="1153351633" sldId="262"/>
            <ac:spMk id="26" creationId="{4F66F7BE-73B4-6123-2608-A28145988DFE}"/>
          </ac:spMkLst>
        </pc:spChg>
        <pc:spChg chg="add del">
          <ac:chgData name="張筑鈞" userId="0220c5ff-ef24-4f5f-8433-7c581a7dca6b" providerId="ADAL" clId="{0C7D744A-28BF-4A79-94D4-EAA1CAB70855}" dt="2022-10-25T13:54:36.658" v="9754" actId="11529"/>
          <ac:spMkLst>
            <pc:docMk/>
            <pc:sldMk cId="1153351633" sldId="262"/>
            <ac:spMk id="27" creationId="{69C1E73A-58BD-CC39-6E06-B40D1A42EF99}"/>
          </ac:spMkLst>
        </pc:spChg>
        <pc:spChg chg="add mod ord">
          <ac:chgData name="張筑鈞" userId="0220c5ff-ef24-4f5f-8433-7c581a7dca6b" providerId="ADAL" clId="{0C7D744A-28BF-4A79-94D4-EAA1CAB70855}" dt="2022-10-25T13:59:39.611" v="9784" actId="207"/>
          <ac:spMkLst>
            <pc:docMk/>
            <pc:sldMk cId="1153351633" sldId="262"/>
            <ac:spMk id="28" creationId="{78BFFDE5-7E07-30B3-842F-64F698C48C2E}"/>
          </ac:spMkLst>
        </pc:spChg>
        <pc:spChg chg="add mod">
          <ac:chgData name="張筑鈞" userId="0220c5ff-ef24-4f5f-8433-7c581a7dca6b" providerId="ADAL" clId="{0C7D744A-28BF-4A79-94D4-EAA1CAB70855}" dt="2022-10-25T13:56:13.352" v="9779" actId="1035"/>
          <ac:spMkLst>
            <pc:docMk/>
            <pc:sldMk cId="1153351633" sldId="262"/>
            <ac:spMk id="29" creationId="{AD38AC9F-62FA-E4CD-8267-97C586633F0A}"/>
          </ac:spMkLst>
        </pc:spChg>
        <pc:graphicFrameChg chg="add mod">
          <ac:chgData name="張筑鈞" userId="0220c5ff-ef24-4f5f-8433-7c581a7dca6b" providerId="ADAL" clId="{0C7D744A-28BF-4A79-94D4-EAA1CAB70855}" dt="2022-10-25T13:38:08.871" v="9262" actId="571"/>
          <ac:graphicFrameMkLst>
            <pc:docMk/>
            <pc:sldMk cId="1153351633" sldId="262"/>
            <ac:graphicFrameMk id="3" creationId="{B1D38C7B-2834-1C1A-EB5E-DDD90A8EFB19}"/>
          </ac:graphicFrameMkLst>
        </pc:graphicFrameChg>
        <pc:graphicFrameChg chg="add mod modGraphic">
          <ac:chgData name="張筑鈞" userId="0220c5ff-ef24-4f5f-8433-7c581a7dca6b" providerId="ADAL" clId="{0C7D744A-28BF-4A79-94D4-EAA1CAB70855}" dt="2022-10-23T05:25:26.170" v="5853" actId="1037"/>
          <ac:graphicFrameMkLst>
            <pc:docMk/>
            <pc:sldMk cId="1153351633" sldId="262"/>
            <ac:graphicFrameMk id="5" creationId="{0D09DE64-3349-A454-8349-94A82493A10A}"/>
          </ac:graphicFrameMkLst>
        </pc:graphicFrameChg>
        <pc:graphicFrameChg chg="add del mod modGraphic">
          <ac:chgData name="張筑鈞" userId="0220c5ff-ef24-4f5f-8433-7c581a7dca6b" providerId="ADAL" clId="{0C7D744A-28BF-4A79-94D4-EAA1CAB70855}" dt="2022-10-19T10:50:56.577" v="2004" actId="478"/>
          <ac:graphicFrameMkLst>
            <pc:docMk/>
            <pc:sldMk cId="1153351633" sldId="262"/>
            <ac:graphicFrameMk id="6" creationId="{3AEDBF8F-6134-EEB3-E960-97F00B365E90}"/>
          </ac:graphicFrameMkLst>
        </pc:graphicFrameChg>
        <pc:graphicFrameChg chg="add del mod modGraphic">
          <ac:chgData name="張筑鈞" userId="0220c5ff-ef24-4f5f-8433-7c581a7dca6b" providerId="ADAL" clId="{0C7D744A-28BF-4A79-94D4-EAA1CAB70855}" dt="2022-10-19T10:50:58.066" v="2005" actId="478"/>
          <ac:graphicFrameMkLst>
            <pc:docMk/>
            <pc:sldMk cId="1153351633" sldId="262"/>
            <ac:graphicFrameMk id="7" creationId="{FC942C2C-B2D9-B5E4-35AF-1556B2C6CE97}"/>
          </ac:graphicFrameMkLst>
        </pc:graphicFrameChg>
        <pc:graphicFrameChg chg="add mod modGraphic">
          <ac:chgData name="張筑鈞" userId="0220c5ff-ef24-4f5f-8433-7c581a7dca6b" providerId="ADAL" clId="{0C7D744A-28BF-4A79-94D4-EAA1CAB70855}" dt="2022-10-25T13:39:26.436" v="9278"/>
          <ac:graphicFrameMkLst>
            <pc:docMk/>
            <pc:sldMk cId="1153351633" sldId="262"/>
            <ac:graphicFrameMk id="13" creationId="{123FC74A-0B1F-B4EE-65C9-49C1037BE739}"/>
          </ac:graphicFrameMkLst>
        </pc:graphicFrameChg>
        <pc:graphicFrameChg chg="add mod modGraphic">
          <ac:chgData name="張筑鈞" userId="0220c5ff-ef24-4f5f-8433-7c581a7dca6b" providerId="ADAL" clId="{0C7D744A-28BF-4A79-94D4-EAA1CAB70855}" dt="2022-10-25T13:39:06.886" v="9273" actId="1076"/>
          <ac:graphicFrameMkLst>
            <pc:docMk/>
            <pc:sldMk cId="1153351633" sldId="262"/>
            <ac:graphicFrameMk id="14" creationId="{82A5136C-7FDF-FE05-B6F9-E7A42FE56F89}"/>
          </ac:graphicFrameMkLst>
        </pc:graphicFrameChg>
        <pc:graphicFrameChg chg="add mod modGraphic">
          <ac:chgData name="張筑鈞" userId="0220c5ff-ef24-4f5f-8433-7c581a7dca6b" providerId="ADAL" clId="{0C7D744A-28BF-4A79-94D4-EAA1CAB70855}" dt="2022-10-25T13:40:48.116" v="9294" actId="1076"/>
          <ac:graphicFrameMkLst>
            <pc:docMk/>
            <pc:sldMk cId="1153351633" sldId="262"/>
            <ac:graphicFrameMk id="15" creationId="{DAF53863-262C-E254-5FCE-CF7A2A104EBB}"/>
          </ac:graphicFrameMkLst>
        </pc:graphicFrameChg>
        <pc:graphicFrameChg chg="add mod modGraphic">
          <ac:chgData name="張筑鈞" userId="0220c5ff-ef24-4f5f-8433-7c581a7dca6b" providerId="ADAL" clId="{0C7D744A-28BF-4A79-94D4-EAA1CAB70855}" dt="2022-10-25T13:44:57.464" v="9427" actId="1036"/>
          <ac:graphicFrameMkLst>
            <pc:docMk/>
            <pc:sldMk cId="1153351633" sldId="262"/>
            <ac:graphicFrameMk id="16" creationId="{77510052-7082-BF50-BDBE-94220016A117}"/>
          </ac:graphicFrameMkLst>
        </pc:graphicFrameChg>
        <pc:graphicFrameChg chg="add mod modGraphic">
          <ac:chgData name="張筑鈞" userId="0220c5ff-ef24-4f5f-8433-7c581a7dca6b" providerId="ADAL" clId="{0C7D744A-28BF-4A79-94D4-EAA1CAB70855}" dt="2022-10-25T13:52:47.505" v="9734" actId="1076"/>
          <ac:graphicFrameMkLst>
            <pc:docMk/>
            <pc:sldMk cId="1153351633" sldId="262"/>
            <ac:graphicFrameMk id="19" creationId="{4D10A1CE-465F-45DC-8F25-1ED2730B9256}"/>
          </ac:graphicFrameMkLst>
        </pc:graphicFrameChg>
        <pc:graphicFrameChg chg="add mod modGraphic">
          <ac:chgData name="張筑鈞" userId="0220c5ff-ef24-4f5f-8433-7c581a7dca6b" providerId="ADAL" clId="{0C7D744A-28BF-4A79-94D4-EAA1CAB70855}" dt="2022-10-25T13:52:52.644" v="9735" actId="1076"/>
          <ac:graphicFrameMkLst>
            <pc:docMk/>
            <pc:sldMk cId="1153351633" sldId="262"/>
            <ac:graphicFrameMk id="22" creationId="{4B80F9A8-CBEA-1EC2-482A-CF224BDB05C0}"/>
          </ac:graphicFrameMkLst>
        </pc:graphicFrameChg>
      </pc:sldChg>
      <pc:sldChg chg="modSp del mod">
        <pc:chgData name="張筑鈞" userId="0220c5ff-ef24-4f5f-8433-7c581a7dca6b" providerId="ADAL" clId="{0C7D744A-28BF-4A79-94D4-EAA1CAB70855}" dt="2022-10-22T06:43:14.840" v="2773" actId="47"/>
        <pc:sldMkLst>
          <pc:docMk/>
          <pc:sldMk cId="147957531" sldId="263"/>
        </pc:sldMkLst>
        <pc:spChg chg="mod">
          <ac:chgData name="張筑鈞" userId="0220c5ff-ef24-4f5f-8433-7c581a7dca6b" providerId="ADAL" clId="{0C7D744A-28BF-4A79-94D4-EAA1CAB70855}" dt="2022-10-22T06:42:50.707" v="2737" actId="20577"/>
          <ac:spMkLst>
            <pc:docMk/>
            <pc:sldMk cId="147957531" sldId="263"/>
            <ac:spMk id="2" creationId="{83B674BA-85C8-621B-C514-8EBC8FABF0DC}"/>
          </ac:spMkLst>
        </pc:spChg>
      </pc:sldChg>
      <pc:sldChg chg="modSp del mod">
        <pc:chgData name="張筑鈞" userId="0220c5ff-ef24-4f5f-8433-7c581a7dca6b" providerId="ADAL" clId="{0C7D744A-28BF-4A79-94D4-EAA1CAB70855}" dt="2022-10-22T06:43:52.143" v="2808" actId="47"/>
        <pc:sldMkLst>
          <pc:docMk/>
          <pc:sldMk cId="2903564137" sldId="264"/>
        </pc:sldMkLst>
        <pc:spChg chg="mod">
          <ac:chgData name="張筑鈞" userId="0220c5ff-ef24-4f5f-8433-7c581a7dca6b" providerId="ADAL" clId="{0C7D744A-28BF-4A79-94D4-EAA1CAB70855}" dt="2022-10-22T06:42:51.730" v="2742" actId="404"/>
          <ac:spMkLst>
            <pc:docMk/>
            <pc:sldMk cId="2903564137" sldId="264"/>
            <ac:spMk id="2" creationId="{83B674BA-85C8-621B-C514-8EBC8FABF0DC}"/>
          </ac:spMkLst>
        </pc:spChg>
      </pc:sldChg>
      <pc:sldChg chg="addSp delSp modSp add mod addAnim delAnim modAnim">
        <pc:chgData name="張筑鈞" userId="0220c5ff-ef24-4f5f-8433-7c581a7dca6b" providerId="ADAL" clId="{0C7D744A-28BF-4A79-94D4-EAA1CAB70855}" dt="2022-10-22T08:31:36.326" v="5129"/>
        <pc:sldMkLst>
          <pc:docMk/>
          <pc:sldMk cId="404088902" sldId="265"/>
        </pc:sldMkLst>
        <pc:spChg chg="mod">
          <ac:chgData name="張筑鈞" userId="0220c5ff-ef24-4f5f-8433-7c581a7dca6b" providerId="ADAL" clId="{0C7D744A-28BF-4A79-94D4-EAA1CAB70855}" dt="2022-10-19T10:10:04.473" v="714" actId="20577"/>
          <ac:spMkLst>
            <pc:docMk/>
            <pc:sldMk cId="404088902" sldId="265"/>
            <ac:spMk id="2" creationId="{238B2AFE-ED60-4F84-9180-60D8F0FC2249}"/>
          </ac:spMkLst>
        </pc:spChg>
        <pc:spChg chg="add del mod">
          <ac:chgData name="張筑鈞" userId="0220c5ff-ef24-4f5f-8433-7c581a7dca6b" providerId="ADAL" clId="{0C7D744A-28BF-4A79-94D4-EAA1CAB70855}" dt="2022-10-19T10:21:28.075" v="949" actId="478"/>
          <ac:spMkLst>
            <pc:docMk/>
            <pc:sldMk cId="404088902" sldId="265"/>
            <ac:spMk id="3" creationId="{0E00B899-7190-8C89-C5F3-DBD02059136C}"/>
          </ac:spMkLst>
        </pc:spChg>
        <pc:spChg chg="add mod">
          <ac:chgData name="張筑鈞" userId="0220c5ff-ef24-4f5f-8433-7c581a7dca6b" providerId="ADAL" clId="{0C7D744A-28BF-4A79-94D4-EAA1CAB70855}" dt="2022-10-19T10:24:13.718" v="991" actId="1076"/>
          <ac:spMkLst>
            <pc:docMk/>
            <pc:sldMk cId="404088902" sldId="265"/>
            <ac:spMk id="4" creationId="{1FF462D6-D093-940B-A508-FFFD00B516F8}"/>
          </ac:spMkLst>
        </pc:spChg>
        <pc:spChg chg="add mod">
          <ac:chgData name="張筑鈞" userId="0220c5ff-ef24-4f5f-8433-7c581a7dca6b" providerId="ADAL" clId="{0C7D744A-28BF-4A79-94D4-EAA1CAB70855}" dt="2022-10-22T08:31:32.936" v="5128" actId="1076"/>
          <ac:spMkLst>
            <pc:docMk/>
            <pc:sldMk cId="404088902" sldId="265"/>
            <ac:spMk id="5" creationId="{CFE0FC7D-90F8-F3E3-BD8F-3E5CE53D0648}"/>
          </ac:spMkLst>
        </pc:spChg>
        <pc:spChg chg="add del mod">
          <ac:chgData name="張筑鈞" userId="0220c5ff-ef24-4f5f-8433-7c581a7dca6b" providerId="ADAL" clId="{0C7D744A-28BF-4A79-94D4-EAA1CAB70855}" dt="2022-10-19T10:11:45.838" v="753" actId="478"/>
          <ac:spMkLst>
            <pc:docMk/>
            <pc:sldMk cId="404088902" sldId="265"/>
            <ac:spMk id="6" creationId="{1FCE4095-4727-2A9B-388B-B1E49B0187AF}"/>
          </ac:spMkLst>
        </pc:spChg>
        <pc:spChg chg="add del mod">
          <ac:chgData name="張筑鈞" userId="0220c5ff-ef24-4f5f-8433-7c581a7dca6b" providerId="ADAL" clId="{0C7D744A-28BF-4A79-94D4-EAA1CAB70855}" dt="2022-10-22T08:30:57.914" v="5120" actId="478"/>
          <ac:spMkLst>
            <pc:docMk/>
            <pc:sldMk cId="404088902" sldId="265"/>
            <ac:spMk id="8" creationId="{3FB09288-B1D7-7DF2-ED37-9A53DF8ADDC3}"/>
          </ac:spMkLst>
        </pc:spChg>
        <pc:spChg chg="add del mod">
          <ac:chgData name="張筑鈞" userId="0220c5ff-ef24-4f5f-8433-7c581a7dca6b" providerId="ADAL" clId="{0C7D744A-28BF-4A79-94D4-EAA1CAB70855}" dt="2022-10-19T10:18:43.380" v="882"/>
          <ac:spMkLst>
            <pc:docMk/>
            <pc:sldMk cId="404088902" sldId="265"/>
            <ac:spMk id="9" creationId="{A333D1CC-8710-92EB-3792-E7E05623AF09}"/>
          </ac:spMkLst>
        </pc:spChg>
        <pc:spChg chg="add mod topLvl">
          <ac:chgData name="張筑鈞" userId="0220c5ff-ef24-4f5f-8433-7c581a7dca6b" providerId="ADAL" clId="{0C7D744A-28BF-4A79-94D4-EAA1CAB70855}" dt="2022-10-19T10:23:50.149" v="987" actId="165"/>
          <ac:spMkLst>
            <pc:docMk/>
            <pc:sldMk cId="404088902" sldId="265"/>
            <ac:spMk id="10" creationId="{B1C41808-A7F3-BD9A-7B05-F3B267CD6340}"/>
          </ac:spMkLst>
        </pc:spChg>
        <pc:spChg chg="add mod topLvl">
          <ac:chgData name="張筑鈞" userId="0220c5ff-ef24-4f5f-8433-7c581a7dca6b" providerId="ADAL" clId="{0C7D744A-28BF-4A79-94D4-EAA1CAB70855}" dt="2022-10-19T10:23:50.149" v="987" actId="165"/>
          <ac:spMkLst>
            <pc:docMk/>
            <pc:sldMk cId="404088902" sldId="265"/>
            <ac:spMk id="11" creationId="{886EED18-E34E-9E53-3985-037A74856C13}"/>
          </ac:spMkLst>
        </pc:spChg>
        <pc:spChg chg="mod">
          <ac:chgData name="張筑鈞" userId="0220c5ff-ef24-4f5f-8433-7c581a7dca6b" providerId="ADAL" clId="{0C7D744A-28BF-4A79-94D4-EAA1CAB70855}" dt="2022-10-19T10:18:53.279" v="888" actId="20577"/>
          <ac:spMkLst>
            <pc:docMk/>
            <pc:sldMk cId="404088902" sldId="265"/>
            <ac:spMk id="13" creationId="{BA653BD4-7D2E-989B-83C2-81FCA0224ED9}"/>
          </ac:spMkLst>
        </pc:spChg>
        <pc:spChg chg="add mod">
          <ac:chgData name="張筑鈞" userId="0220c5ff-ef24-4f5f-8433-7c581a7dca6b" providerId="ADAL" clId="{0C7D744A-28BF-4A79-94D4-EAA1CAB70855}" dt="2022-10-19T10:24:26.026" v="994" actId="571"/>
          <ac:spMkLst>
            <pc:docMk/>
            <pc:sldMk cId="404088902" sldId="265"/>
            <ac:spMk id="15" creationId="{C39CC87F-8664-90BF-4BB1-D41F31736EBB}"/>
          </ac:spMkLst>
        </pc:spChg>
        <pc:spChg chg="add mod">
          <ac:chgData name="張筑鈞" userId="0220c5ff-ef24-4f5f-8433-7c581a7dca6b" providerId="ADAL" clId="{0C7D744A-28BF-4A79-94D4-EAA1CAB70855}" dt="2022-10-19T10:24:28.520" v="995" actId="571"/>
          <ac:spMkLst>
            <pc:docMk/>
            <pc:sldMk cId="404088902" sldId="265"/>
            <ac:spMk id="16" creationId="{2C5CA922-A3D2-B728-F6F8-75524EB7F237}"/>
          </ac:spMkLst>
        </pc:spChg>
        <pc:spChg chg="add mod">
          <ac:chgData name="張筑鈞" userId="0220c5ff-ef24-4f5f-8433-7c581a7dca6b" providerId="ADAL" clId="{0C7D744A-28BF-4A79-94D4-EAA1CAB70855}" dt="2022-10-19T10:24:31.772" v="996" actId="571"/>
          <ac:spMkLst>
            <pc:docMk/>
            <pc:sldMk cId="404088902" sldId="265"/>
            <ac:spMk id="17" creationId="{75DA1D28-ADEF-88E5-3A6D-42DB72C5E226}"/>
          </ac:spMkLst>
        </pc:spChg>
        <pc:spChg chg="add mod">
          <ac:chgData name="張筑鈞" userId="0220c5ff-ef24-4f5f-8433-7c581a7dca6b" providerId="ADAL" clId="{0C7D744A-28BF-4A79-94D4-EAA1CAB70855}" dt="2022-10-19T10:24:33.657" v="997" actId="571"/>
          <ac:spMkLst>
            <pc:docMk/>
            <pc:sldMk cId="404088902" sldId="265"/>
            <ac:spMk id="18" creationId="{B61754E1-3DF3-561D-6941-EE424B10B459}"/>
          </ac:spMkLst>
        </pc:spChg>
        <pc:spChg chg="add del mod">
          <ac:chgData name="張筑鈞" userId="0220c5ff-ef24-4f5f-8433-7c581a7dca6b" providerId="ADAL" clId="{0C7D744A-28BF-4A79-94D4-EAA1CAB70855}" dt="2022-10-19T10:19:03.396" v="891" actId="478"/>
          <ac:spMkLst>
            <pc:docMk/>
            <pc:sldMk cId="404088902" sldId="265"/>
            <ac:spMk id="19" creationId="{6E6C3FB6-0184-A39C-A992-7F187704DB80}"/>
          </ac:spMkLst>
        </pc:spChg>
        <pc:spChg chg="add mod">
          <ac:chgData name="張筑鈞" userId="0220c5ff-ef24-4f5f-8433-7c581a7dca6b" providerId="ADAL" clId="{0C7D744A-28BF-4A79-94D4-EAA1CAB70855}" dt="2022-10-19T10:24:35.626" v="998" actId="571"/>
          <ac:spMkLst>
            <pc:docMk/>
            <pc:sldMk cId="404088902" sldId="265"/>
            <ac:spMk id="21" creationId="{45344761-E222-8514-514A-A61A96DD3E04}"/>
          </ac:spMkLst>
        </pc:spChg>
        <pc:spChg chg="add mod">
          <ac:chgData name="張筑鈞" userId="0220c5ff-ef24-4f5f-8433-7c581a7dca6b" providerId="ADAL" clId="{0C7D744A-28BF-4A79-94D4-EAA1CAB70855}" dt="2022-10-19T10:24:37.559" v="999" actId="571"/>
          <ac:spMkLst>
            <pc:docMk/>
            <pc:sldMk cId="404088902" sldId="265"/>
            <ac:spMk id="22" creationId="{2551FA44-B24F-95B8-B118-115E0637ED3D}"/>
          </ac:spMkLst>
        </pc:spChg>
        <pc:grpChg chg="add del mod ord">
          <ac:chgData name="張筑鈞" userId="0220c5ff-ef24-4f5f-8433-7c581a7dca6b" providerId="ADAL" clId="{0C7D744A-28BF-4A79-94D4-EAA1CAB70855}" dt="2022-10-19T10:23:50.149" v="987" actId="165"/>
          <ac:grpSpMkLst>
            <pc:docMk/>
            <pc:sldMk cId="404088902" sldId="265"/>
            <ac:grpSpMk id="12" creationId="{1E80D602-49E7-CED7-4374-2C06B829F847}"/>
          </ac:grpSpMkLst>
        </pc:grpChg>
      </pc:sldChg>
      <pc:sldChg chg="addSp delSp modSp add mod addAnim delAnim modAnim">
        <pc:chgData name="張筑鈞" userId="0220c5ff-ef24-4f5f-8433-7c581a7dca6b" providerId="ADAL" clId="{0C7D744A-28BF-4A79-94D4-EAA1CAB70855}" dt="2022-10-22T08:44:10.001" v="5568" actId="20577"/>
        <pc:sldMkLst>
          <pc:docMk/>
          <pc:sldMk cId="2398918460" sldId="266"/>
        </pc:sldMkLst>
        <pc:spChg chg="mod">
          <ac:chgData name="張筑鈞" userId="0220c5ff-ef24-4f5f-8433-7c581a7dca6b" providerId="ADAL" clId="{0C7D744A-28BF-4A79-94D4-EAA1CAB70855}" dt="2022-10-22T08:44:10.001" v="5568" actId="20577"/>
          <ac:spMkLst>
            <pc:docMk/>
            <pc:sldMk cId="2398918460" sldId="266"/>
            <ac:spMk id="2" creationId="{238B2AFE-ED60-4F84-9180-60D8F0FC2249}"/>
          </ac:spMkLst>
        </pc:spChg>
        <pc:spChg chg="del">
          <ac:chgData name="張筑鈞" userId="0220c5ff-ef24-4f5f-8433-7c581a7dca6b" providerId="ADAL" clId="{0C7D744A-28BF-4A79-94D4-EAA1CAB70855}" dt="2022-10-19T10:12:35.507" v="771" actId="478"/>
          <ac:spMkLst>
            <pc:docMk/>
            <pc:sldMk cId="2398918460" sldId="266"/>
            <ac:spMk id="3" creationId="{0E00B899-7190-8C89-C5F3-DBD02059136C}"/>
          </ac:spMkLst>
        </pc:spChg>
        <pc:spChg chg="del">
          <ac:chgData name="張筑鈞" userId="0220c5ff-ef24-4f5f-8433-7c581a7dca6b" providerId="ADAL" clId="{0C7D744A-28BF-4A79-94D4-EAA1CAB70855}" dt="2022-10-19T10:12:34.014" v="770" actId="478"/>
          <ac:spMkLst>
            <pc:docMk/>
            <pc:sldMk cId="2398918460" sldId="266"/>
            <ac:spMk id="4" creationId="{1FF462D6-D093-940B-A508-FFFD00B516F8}"/>
          </ac:spMkLst>
        </pc:spChg>
        <pc:spChg chg="add mod">
          <ac:chgData name="張筑鈞" userId="0220c5ff-ef24-4f5f-8433-7c581a7dca6b" providerId="ADAL" clId="{0C7D744A-28BF-4A79-94D4-EAA1CAB70855}" dt="2022-10-22T08:30:42.874" v="5119" actId="1076"/>
          <ac:spMkLst>
            <pc:docMk/>
            <pc:sldMk cId="2398918460" sldId="266"/>
            <ac:spMk id="4" creationId="{FE06D17C-421B-60C1-00B2-2AF6D14DA77E}"/>
          </ac:spMkLst>
        </pc:spChg>
        <pc:spChg chg="add del">
          <ac:chgData name="張筑鈞" userId="0220c5ff-ef24-4f5f-8433-7c581a7dca6b" providerId="ADAL" clId="{0C7D744A-28BF-4A79-94D4-EAA1CAB70855}" dt="2022-10-19T10:13:09.801" v="776" actId="11529"/>
          <ac:spMkLst>
            <pc:docMk/>
            <pc:sldMk cId="2398918460" sldId="266"/>
            <ac:spMk id="5" creationId="{21C86007-E3FF-0DB2-9813-1CA4AE9FA612}"/>
          </ac:spMkLst>
        </pc:spChg>
        <pc:spChg chg="add mod">
          <ac:chgData name="張筑鈞" userId="0220c5ff-ef24-4f5f-8433-7c581a7dca6b" providerId="ADAL" clId="{0C7D744A-28BF-4A79-94D4-EAA1CAB70855}" dt="2022-10-19T10:13:24.218" v="778" actId="1076"/>
          <ac:spMkLst>
            <pc:docMk/>
            <pc:sldMk cId="2398918460" sldId="266"/>
            <ac:spMk id="6" creationId="{E6CFA795-A0AA-1666-537D-ACF55B331257}"/>
          </ac:spMkLst>
        </pc:spChg>
        <pc:spChg chg="add mod">
          <ac:chgData name="張筑鈞" userId="0220c5ff-ef24-4f5f-8433-7c581a7dca6b" providerId="ADAL" clId="{0C7D744A-28BF-4A79-94D4-EAA1CAB70855}" dt="2022-10-19T10:13:59.921" v="819" actId="1035"/>
          <ac:spMkLst>
            <pc:docMk/>
            <pc:sldMk cId="2398918460" sldId="266"/>
            <ac:spMk id="7" creationId="{5E907DB6-AD6B-55CD-18FC-59F68406D143}"/>
          </ac:spMkLst>
        </pc:spChg>
        <pc:spChg chg="del">
          <ac:chgData name="張筑鈞" userId="0220c5ff-ef24-4f5f-8433-7c581a7dca6b" providerId="ADAL" clId="{0C7D744A-28BF-4A79-94D4-EAA1CAB70855}" dt="2022-10-19T10:12:31.632" v="769" actId="478"/>
          <ac:spMkLst>
            <pc:docMk/>
            <pc:sldMk cId="2398918460" sldId="266"/>
            <ac:spMk id="8" creationId="{3FB09288-B1D7-7DF2-ED37-9A53DF8ADDC3}"/>
          </ac:spMkLst>
        </pc:spChg>
        <pc:spChg chg="add del mod">
          <ac:chgData name="張筑鈞" userId="0220c5ff-ef24-4f5f-8433-7c581a7dca6b" providerId="ADAL" clId="{0C7D744A-28BF-4A79-94D4-EAA1CAB70855}" dt="2022-10-22T08:30:12.470" v="5110" actId="478"/>
          <ac:spMkLst>
            <pc:docMk/>
            <pc:sldMk cId="2398918460" sldId="266"/>
            <ac:spMk id="10" creationId="{1CF85A7F-2B0B-2D7E-BC08-11D05EF5FEB3}"/>
          </ac:spMkLst>
        </pc:spChg>
        <pc:spChg chg="add del mod">
          <ac:chgData name="張筑鈞" userId="0220c5ff-ef24-4f5f-8433-7c581a7dca6b" providerId="ADAL" clId="{0C7D744A-28BF-4A79-94D4-EAA1CAB70855}" dt="2022-10-19T10:18:42.430" v="879"/>
          <ac:spMkLst>
            <pc:docMk/>
            <pc:sldMk cId="2398918460" sldId="266"/>
            <ac:spMk id="11" creationId="{3A334DF0-B20E-556E-4D6C-E63CED981839}"/>
          </ac:spMkLst>
        </pc:spChg>
        <pc:spChg chg="mod">
          <ac:chgData name="張筑鈞" userId="0220c5ff-ef24-4f5f-8433-7c581a7dca6b" providerId="ADAL" clId="{0C7D744A-28BF-4A79-94D4-EAA1CAB70855}" dt="2022-10-19T10:18:58.522" v="889" actId="20577"/>
          <ac:spMkLst>
            <pc:docMk/>
            <pc:sldMk cId="2398918460" sldId="266"/>
            <ac:spMk id="13" creationId="{BA653BD4-7D2E-989B-83C2-81FCA0224ED9}"/>
          </ac:spMkLst>
        </pc:spChg>
        <pc:spChg chg="add del mod">
          <ac:chgData name="張筑鈞" userId="0220c5ff-ef24-4f5f-8433-7c581a7dca6b" providerId="ADAL" clId="{0C7D744A-28BF-4A79-94D4-EAA1CAB70855}" dt="2022-10-19T10:19:01.005" v="890" actId="478"/>
          <ac:spMkLst>
            <pc:docMk/>
            <pc:sldMk cId="2398918460" sldId="266"/>
            <ac:spMk id="19" creationId="{6E6C3FB6-0184-A39C-A992-7F187704DB80}"/>
          </ac:spMkLst>
        </pc:spChg>
        <pc:graphicFrameChg chg="modGraphic">
          <ac:chgData name="張筑鈞" userId="0220c5ff-ef24-4f5f-8433-7c581a7dca6b" providerId="ADAL" clId="{0C7D744A-28BF-4A79-94D4-EAA1CAB70855}" dt="2022-10-19T10:12:39.362" v="773" actId="20577"/>
          <ac:graphicFrameMkLst>
            <pc:docMk/>
            <pc:sldMk cId="2398918460" sldId="266"/>
            <ac:graphicFrameMk id="14" creationId="{0C531E0F-E7C1-0F4E-2D50-F5E44389B9A4}"/>
          </ac:graphicFrameMkLst>
        </pc:graphicFrameChg>
      </pc:sldChg>
      <pc:sldChg chg="addSp delSp modSp add mod delAnim modAnim">
        <pc:chgData name="張筑鈞" userId="0220c5ff-ef24-4f5f-8433-7c581a7dca6b" providerId="ADAL" clId="{0C7D744A-28BF-4A79-94D4-EAA1CAB70855}" dt="2022-10-22T08:44:17.842" v="5589" actId="20577"/>
        <pc:sldMkLst>
          <pc:docMk/>
          <pc:sldMk cId="2051982787" sldId="267"/>
        </pc:sldMkLst>
        <pc:spChg chg="mod">
          <ac:chgData name="張筑鈞" userId="0220c5ff-ef24-4f5f-8433-7c581a7dca6b" providerId="ADAL" clId="{0C7D744A-28BF-4A79-94D4-EAA1CAB70855}" dt="2022-10-22T08:44:17.842" v="5589" actId="20577"/>
          <ac:spMkLst>
            <pc:docMk/>
            <pc:sldMk cId="2051982787" sldId="267"/>
            <ac:spMk id="2" creationId="{238B2AFE-ED60-4F84-9180-60D8F0FC2249}"/>
          </ac:spMkLst>
        </pc:spChg>
        <pc:spChg chg="add mod">
          <ac:chgData name="張筑鈞" userId="0220c5ff-ef24-4f5f-8433-7c581a7dca6b" providerId="ADAL" clId="{0C7D744A-28BF-4A79-94D4-EAA1CAB70855}" dt="2022-10-19T10:16:04.653" v="844" actId="164"/>
          <ac:spMkLst>
            <pc:docMk/>
            <pc:sldMk cId="2051982787" sldId="267"/>
            <ac:spMk id="3" creationId="{703710F6-E933-6B3F-00F0-521194EED70C}"/>
          </ac:spMkLst>
        </pc:spChg>
        <pc:spChg chg="add mod">
          <ac:chgData name="張筑鈞" userId="0220c5ff-ef24-4f5f-8433-7c581a7dca6b" providerId="ADAL" clId="{0C7D744A-28BF-4A79-94D4-EAA1CAB70855}" dt="2022-10-19T10:17:09.379" v="860" actId="1036"/>
          <ac:spMkLst>
            <pc:docMk/>
            <pc:sldMk cId="2051982787" sldId="267"/>
            <ac:spMk id="5" creationId="{2EC5252E-3F97-8BF7-9838-2F29EC9A260B}"/>
          </ac:spMkLst>
        </pc:spChg>
        <pc:spChg chg="del">
          <ac:chgData name="張筑鈞" userId="0220c5ff-ef24-4f5f-8433-7c581a7dca6b" providerId="ADAL" clId="{0C7D744A-28BF-4A79-94D4-EAA1CAB70855}" dt="2022-10-19T10:15:23.582" v="833" actId="478"/>
          <ac:spMkLst>
            <pc:docMk/>
            <pc:sldMk cId="2051982787" sldId="267"/>
            <ac:spMk id="6" creationId="{E6CFA795-A0AA-1666-537D-ACF55B331257}"/>
          </ac:spMkLst>
        </pc:spChg>
        <pc:spChg chg="mod">
          <ac:chgData name="張筑鈞" userId="0220c5ff-ef24-4f5f-8433-7c581a7dca6b" providerId="ADAL" clId="{0C7D744A-28BF-4A79-94D4-EAA1CAB70855}" dt="2022-10-19T10:16:04.653" v="844" actId="164"/>
          <ac:spMkLst>
            <pc:docMk/>
            <pc:sldMk cId="2051982787" sldId="267"/>
            <ac:spMk id="7" creationId="{5E907DB6-AD6B-55CD-18FC-59F68406D143}"/>
          </ac:spMkLst>
        </pc:spChg>
        <pc:spChg chg="add mod">
          <ac:chgData name="張筑鈞" userId="0220c5ff-ef24-4f5f-8433-7c581a7dca6b" providerId="ADAL" clId="{0C7D744A-28BF-4A79-94D4-EAA1CAB70855}" dt="2022-10-19T10:17:09.379" v="860" actId="1036"/>
          <ac:spMkLst>
            <pc:docMk/>
            <pc:sldMk cId="2051982787" sldId="267"/>
            <ac:spMk id="8" creationId="{1A883CEB-4097-C9A3-1B42-E70D71CE3495}"/>
          </ac:spMkLst>
        </pc:spChg>
        <pc:spChg chg="add del mod">
          <ac:chgData name="張筑鈞" userId="0220c5ff-ef24-4f5f-8433-7c581a7dca6b" providerId="ADAL" clId="{0C7D744A-28BF-4A79-94D4-EAA1CAB70855}" dt="2022-10-19T10:18:41.869" v="876"/>
          <ac:spMkLst>
            <pc:docMk/>
            <pc:sldMk cId="2051982787" sldId="267"/>
            <ac:spMk id="9" creationId="{84D64AA3-7A23-DB72-6D82-2BF35498C8A3}"/>
          </ac:spMkLst>
        </pc:spChg>
        <pc:spChg chg="del mod">
          <ac:chgData name="張筑鈞" userId="0220c5ff-ef24-4f5f-8433-7c581a7dca6b" providerId="ADAL" clId="{0C7D744A-28BF-4A79-94D4-EAA1CAB70855}" dt="2022-10-19T10:15:21.851" v="832" actId="478"/>
          <ac:spMkLst>
            <pc:docMk/>
            <pc:sldMk cId="2051982787" sldId="267"/>
            <ac:spMk id="10" creationId="{1CF85A7F-2B0B-2D7E-BC08-11D05EF5FEB3}"/>
          </ac:spMkLst>
        </pc:spChg>
        <pc:spChg chg="add mod">
          <ac:chgData name="張筑鈞" userId="0220c5ff-ef24-4f5f-8433-7c581a7dca6b" providerId="ADAL" clId="{0C7D744A-28BF-4A79-94D4-EAA1CAB70855}" dt="2022-10-19T10:20:35.707" v="942" actId="1035"/>
          <ac:spMkLst>
            <pc:docMk/>
            <pc:sldMk cId="2051982787" sldId="267"/>
            <ac:spMk id="12" creationId="{5EF41176-740A-94C8-05F7-21C73D6A3EB0}"/>
          </ac:spMkLst>
        </pc:spChg>
        <pc:spChg chg="mod">
          <ac:chgData name="張筑鈞" userId="0220c5ff-ef24-4f5f-8433-7c581a7dca6b" providerId="ADAL" clId="{0C7D744A-28BF-4A79-94D4-EAA1CAB70855}" dt="2022-10-19T10:19:56.108" v="911" actId="1076"/>
          <ac:spMkLst>
            <pc:docMk/>
            <pc:sldMk cId="2051982787" sldId="267"/>
            <ac:spMk id="13" creationId="{BA653BD4-7D2E-989B-83C2-81FCA0224ED9}"/>
          </ac:spMkLst>
        </pc:spChg>
        <pc:spChg chg="add mod">
          <ac:chgData name="張筑鈞" userId="0220c5ff-ef24-4f5f-8433-7c581a7dca6b" providerId="ADAL" clId="{0C7D744A-28BF-4A79-94D4-EAA1CAB70855}" dt="2022-10-19T10:27:57.334" v="1059" actId="1076"/>
          <ac:spMkLst>
            <pc:docMk/>
            <pc:sldMk cId="2051982787" sldId="267"/>
            <ac:spMk id="16" creationId="{D41DA272-FD94-A667-0DEC-2A12BE40F074}"/>
          </ac:spMkLst>
        </pc:spChg>
        <pc:spChg chg="add mod">
          <ac:chgData name="張筑鈞" userId="0220c5ff-ef24-4f5f-8433-7c581a7dca6b" providerId="ADAL" clId="{0C7D744A-28BF-4A79-94D4-EAA1CAB70855}" dt="2022-10-19T10:28:05.050" v="1064" actId="1037"/>
          <ac:spMkLst>
            <pc:docMk/>
            <pc:sldMk cId="2051982787" sldId="267"/>
            <ac:spMk id="18" creationId="{CDDECCAD-F1F8-0976-F50A-D86F391A5AE3}"/>
          </ac:spMkLst>
        </pc:spChg>
        <pc:spChg chg="del">
          <ac:chgData name="張筑鈞" userId="0220c5ff-ef24-4f5f-8433-7c581a7dca6b" providerId="ADAL" clId="{0C7D744A-28BF-4A79-94D4-EAA1CAB70855}" dt="2022-10-19T10:15:17.288" v="830" actId="478"/>
          <ac:spMkLst>
            <pc:docMk/>
            <pc:sldMk cId="2051982787" sldId="267"/>
            <ac:spMk id="19" creationId="{6E6C3FB6-0184-A39C-A992-7F187704DB80}"/>
          </ac:spMkLst>
        </pc:spChg>
        <pc:grpChg chg="add mod">
          <ac:chgData name="張筑鈞" userId="0220c5ff-ef24-4f5f-8433-7c581a7dca6b" providerId="ADAL" clId="{0C7D744A-28BF-4A79-94D4-EAA1CAB70855}" dt="2022-10-19T10:17:09.379" v="860" actId="1036"/>
          <ac:grpSpMkLst>
            <pc:docMk/>
            <pc:sldMk cId="2051982787" sldId="267"/>
            <ac:grpSpMk id="4" creationId="{E5DABEF7-BE16-D6EB-E6A7-74522E78B247}"/>
          </ac:grpSpMkLst>
        </pc:grpChg>
        <pc:graphicFrameChg chg="modGraphic">
          <ac:chgData name="張筑鈞" userId="0220c5ff-ef24-4f5f-8433-7c581a7dca6b" providerId="ADAL" clId="{0C7D744A-28BF-4A79-94D4-EAA1CAB70855}" dt="2022-10-19T10:15:29.748" v="836" actId="20577"/>
          <ac:graphicFrameMkLst>
            <pc:docMk/>
            <pc:sldMk cId="2051982787" sldId="267"/>
            <ac:graphicFrameMk id="14" creationId="{0C531E0F-E7C1-0F4E-2D50-F5E44389B9A4}"/>
          </ac:graphicFrameMkLst>
        </pc:graphicFrameChg>
      </pc:sldChg>
      <pc:sldChg chg="delSp modSp add mod modAnim">
        <pc:chgData name="張筑鈞" userId="0220c5ff-ef24-4f5f-8433-7c581a7dca6b" providerId="ADAL" clId="{0C7D744A-28BF-4A79-94D4-EAA1CAB70855}" dt="2022-10-22T06:45:49.770" v="2865" actId="20577"/>
        <pc:sldMkLst>
          <pc:docMk/>
          <pc:sldMk cId="350568268" sldId="268"/>
        </pc:sldMkLst>
        <pc:spChg chg="mod">
          <ac:chgData name="張筑鈞" userId="0220c5ff-ef24-4f5f-8433-7c581a7dca6b" providerId="ADAL" clId="{0C7D744A-28BF-4A79-94D4-EAA1CAB70855}" dt="2022-10-19T10:31:41.468" v="1296" actId="20577"/>
          <ac:spMkLst>
            <pc:docMk/>
            <pc:sldMk cId="350568268" sldId="268"/>
            <ac:spMk id="2" creationId="{60755341-E61B-2DD4-E6BA-916EAEB463DF}"/>
          </ac:spMkLst>
        </pc:spChg>
        <pc:spChg chg="mod">
          <ac:chgData name="張筑鈞" userId="0220c5ff-ef24-4f5f-8433-7c581a7dca6b" providerId="ADAL" clId="{0C7D744A-28BF-4A79-94D4-EAA1CAB70855}" dt="2022-10-22T06:45:49.770" v="2865" actId="20577"/>
          <ac:spMkLst>
            <pc:docMk/>
            <pc:sldMk cId="350568268" sldId="268"/>
            <ac:spMk id="3" creationId="{38931A4A-BBFF-61DE-3A9A-540226DBF7D7}"/>
          </ac:spMkLst>
        </pc:spChg>
        <pc:graphicFrameChg chg="del">
          <ac:chgData name="張筑鈞" userId="0220c5ff-ef24-4f5f-8433-7c581a7dca6b" providerId="ADAL" clId="{0C7D744A-28BF-4A79-94D4-EAA1CAB70855}" dt="2022-10-19T10:31:24.697" v="1277" actId="478"/>
          <ac:graphicFrameMkLst>
            <pc:docMk/>
            <pc:sldMk cId="350568268" sldId="268"/>
            <ac:graphicFrameMk id="4" creationId="{39C2D1A8-3DBD-47DC-9D1E-B4560EE9A47C}"/>
          </ac:graphicFrameMkLst>
        </pc:graphicFrameChg>
      </pc:sldChg>
      <pc:sldChg chg="modSp new mod">
        <pc:chgData name="張筑鈞" userId="0220c5ff-ef24-4f5f-8433-7c581a7dca6b" providerId="ADAL" clId="{0C7D744A-28BF-4A79-94D4-EAA1CAB70855}" dt="2022-10-24T17:10:46.503" v="9120" actId="20577"/>
        <pc:sldMkLst>
          <pc:docMk/>
          <pc:sldMk cId="1966854465" sldId="269"/>
        </pc:sldMkLst>
        <pc:spChg chg="mod">
          <ac:chgData name="張筑鈞" userId="0220c5ff-ef24-4f5f-8433-7c581a7dca6b" providerId="ADAL" clId="{0C7D744A-28BF-4A79-94D4-EAA1CAB70855}" dt="2022-10-22T06:43:29.259" v="2774" actId="115"/>
          <ac:spMkLst>
            <pc:docMk/>
            <pc:sldMk cId="1966854465" sldId="269"/>
            <ac:spMk id="2" creationId="{444D9EF7-6656-9651-4873-6200F48C989C}"/>
          </ac:spMkLst>
        </pc:spChg>
        <pc:spChg chg="mod">
          <ac:chgData name="張筑鈞" userId="0220c5ff-ef24-4f5f-8433-7c581a7dca6b" providerId="ADAL" clId="{0C7D744A-28BF-4A79-94D4-EAA1CAB70855}" dt="2022-10-24T17:10:46.503" v="9120" actId="20577"/>
          <ac:spMkLst>
            <pc:docMk/>
            <pc:sldMk cId="1966854465" sldId="269"/>
            <ac:spMk id="3" creationId="{1E8E4F03-5598-4ECA-E46A-E37F549070C7}"/>
          </ac:spMkLst>
        </pc:spChg>
      </pc:sldChg>
      <pc:sldChg chg="addSp delSp modSp add del mod">
        <pc:chgData name="張筑鈞" userId="0220c5ff-ef24-4f5f-8433-7c581a7dca6b" providerId="ADAL" clId="{0C7D744A-28BF-4A79-94D4-EAA1CAB70855}" dt="2022-10-19T11:04:53.937" v="2649" actId="47"/>
        <pc:sldMkLst>
          <pc:docMk/>
          <pc:sldMk cId="3529816786" sldId="269"/>
        </pc:sldMkLst>
        <pc:spChg chg="mod">
          <ac:chgData name="張筑鈞" userId="0220c5ff-ef24-4f5f-8433-7c581a7dca6b" providerId="ADAL" clId="{0C7D744A-28BF-4A79-94D4-EAA1CAB70855}" dt="2022-10-19T11:03:09.133" v="2605" actId="20577"/>
          <ac:spMkLst>
            <pc:docMk/>
            <pc:sldMk cId="3529816786" sldId="269"/>
            <ac:spMk id="2" creationId="{238B2AFE-ED60-4F84-9180-60D8F0FC2249}"/>
          </ac:spMkLst>
        </pc:spChg>
        <pc:spChg chg="mod">
          <ac:chgData name="張筑鈞" userId="0220c5ff-ef24-4f5f-8433-7c581a7dca6b" providerId="ADAL" clId="{0C7D744A-28BF-4A79-94D4-EAA1CAB70855}" dt="2022-10-19T11:02:38.947" v="2551" actId="14"/>
          <ac:spMkLst>
            <pc:docMk/>
            <pc:sldMk cId="3529816786" sldId="269"/>
            <ac:spMk id="3" creationId="{48EB6DD9-522B-4FD5-9061-A8E061EBA9D9}"/>
          </ac:spMkLst>
        </pc:spChg>
        <pc:spChg chg="add mod">
          <ac:chgData name="張筑鈞" userId="0220c5ff-ef24-4f5f-8433-7c581a7dca6b" providerId="ADAL" clId="{0C7D744A-28BF-4A79-94D4-EAA1CAB70855}" dt="2022-10-19T11:03:25.738" v="2609" actId="14100"/>
          <ac:spMkLst>
            <pc:docMk/>
            <pc:sldMk cId="3529816786" sldId="269"/>
            <ac:spMk id="5" creationId="{F8CD2EA2-8D44-0028-490E-E91D9F22AF5A}"/>
          </ac:spMkLst>
        </pc:spChg>
        <pc:spChg chg="add mod">
          <ac:chgData name="張筑鈞" userId="0220c5ff-ef24-4f5f-8433-7c581a7dca6b" providerId="ADAL" clId="{0C7D744A-28BF-4A79-94D4-EAA1CAB70855}" dt="2022-10-19T11:04:03.823" v="2642" actId="207"/>
          <ac:spMkLst>
            <pc:docMk/>
            <pc:sldMk cId="3529816786" sldId="269"/>
            <ac:spMk id="6" creationId="{B09D2004-1684-44E0-95C4-8FF30288D799}"/>
          </ac:spMkLst>
        </pc:spChg>
        <pc:graphicFrameChg chg="add mod modGraphic">
          <ac:chgData name="張筑鈞" userId="0220c5ff-ef24-4f5f-8433-7c581a7dca6b" providerId="ADAL" clId="{0C7D744A-28BF-4A79-94D4-EAA1CAB70855}" dt="2022-10-19T11:04:40.918" v="2648" actId="1076"/>
          <ac:graphicFrameMkLst>
            <pc:docMk/>
            <pc:sldMk cId="3529816786" sldId="269"/>
            <ac:graphicFrameMk id="7" creationId="{2C7523C8-B965-9A94-A95D-70FD0C93EB42}"/>
          </ac:graphicFrameMkLst>
        </pc:graphicFrameChg>
        <pc:graphicFrameChg chg="add mod">
          <ac:chgData name="張筑鈞" userId="0220c5ff-ef24-4f5f-8433-7c581a7dca6b" providerId="ADAL" clId="{0C7D744A-28BF-4A79-94D4-EAA1CAB70855}" dt="2022-10-19T11:04:30.948" v="2646" actId="1076"/>
          <ac:graphicFrameMkLst>
            <pc:docMk/>
            <pc:sldMk cId="3529816786" sldId="269"/>
            <ac:graphicFrameMk id="8" creationId="{C6EDF013-882A-1271-F1F8-743D091D2E52}"/>
          </ac:graphicFrameMkLst>
        </pc:graphicFrameChg>
        <pc:picChg chg="del">
          <ac:chgData name="張筑鈞" userId="0220c5ff-ef24-4f5f-8433-7c581a7dca6b" providerId="ADAL" clId="{0C7D744A-28BF-4A79-94D4-EAA1CAB70855}" dt="2022-10-19T11:02:35.766" v="2549" actId="478"/>
          <ac:picMkLst>
            <pc:docMk/>
            <pc:sldMk cId="3529816786" sldId="269"/>
            <ac:picMk id="4" creationId="{200EBCC9-3486-474E-A352-0C67E4F8A9A1}"/>
          </ac:picMkLst>
        </pc:picChg>
      </pc:sldChg>
      <pc:sldChg chg="modSp new mod">
        <pc:chgData name="張筑鈞" userId="0220c5ff-ef24-4f5f-8433-7c581a7dca6b" providerId="ADAL" clId="{0C7D744A-28BF-4A79-94D4-EAA1CAB70855}" dt="2022-10-24T17:06:10.315" v="8905" actId="6549"/>
        <pc:sldMkLst>
          <pc:docMk/>
          <pc:sldMk cId="4236963011" sldId="270"/>
        </pc:sldMkLst>
        <pc:spChg chg="mod">
          <ac:chgData name="張筑鈞" userId="0220c5ff-ef24-4f5f-8433-7c581a7dca6b" providerId="ADAL" clId="{0C7D744A-28BF-4A79-94D4-EAA1CAB70855}" dt="2022-10-22T06:43:50.459" v="2807" actId="115"/>
          <ac:spMkLst>
            <pc:docMk/>
            <pc:sldMk cId="4236963011" sldId="270"/>
            <ac:spMk id="2" creationId="{805594EA-A74F-BBDC-E74F-EE0DA605A0D7}"/>
          </ac:spMkLst>
        </pc:spChg>
        <pc:spChg chg="mod">
          <ac:chgData name="張筑鈞" userId="0220c5ff-ef24-4f5f-8433-7c581a7dca6b" providerId="ADAL" clId="{0C7D744A-28BF-4A79-94D4-EAA1CAB70855}" dt="2022-10-24T17:06:10.315" v="8905" actId="6549"/>
          <ac:spMkLst>
            <pc:docMk/>
            <pc:sldMk cId="4236963011" sldId="270"/>
            <ac:spMk id="3" creationId="{0D943089-A3AE-7F89-F509-8AF5943D3D1A}"/>
          </ac:spMkLst>
        </pc:spChg>
      </pc:sldChg>
      <pc:sldChg chg="addSp delSp modSp add mod modAnim">
        <pc:chgData name="張筑鈞" userId="0220c5ff-ef24-4f5f-8433-7c581a7dca6b" providerId="ADAL" clId="{0C7D744A-28BF-4A79-94D4-EAA1CAB70855}" dt="2022-10-24T17:21:45.399" v="9249"/>
        <pc:sldMkLst>
          <pc:docMk/>
          <pc:sldMk cId="3141746840" sldId="271"/>
        </pc:sldMkLst>
        <pc:spChg chg="mod">
          <ac:chgData name="張筑鈞" userId="0220c5ff-ef24-4f5f-8433-7c581a7dca6b" providerId="ADAL" clId="{0C7D744A-28BF-4A79-94D4-EAA1CAB70855}" dt="2022-10-22T08:14:47.206" v="4474" actId="20577"/>
          <ac:spMkLst>
            <pc:docMk/>
            <pc:sldMk cId="3141746840" sldId="271"/>
            <ac:spMk id="2" creationId="{238B2AFE-ED60-4F84-9180-60D8F0FC2249}"/>
          </ac:spMkLst>
        </pc:spChg>
        <pc:spChg chg="mod">
          <ac:chgData name="張筑鈞" userId="0220c5ff-ef24-4f5f-8433-7c581a7dca6b" providerId="ADAL" clId="{0C7D744A-28BF-4A79-94D4-EAA1CAB70855}" dt="2022-10-24T17:08:17.340" v="9006" actId="20577"/>
          <ac:spMkLst>
            <pc:docMk/>
            <pc:sldMk cId="3141746840" sldId="271"/>
            <ac:spMk id="3" creationId="{48EB6DD9-522B-4FD5-9061-A8E061EBA9D9}"/>
          </ac:spMkLst>
        </pc:spChg>
        <pc:spChg chg="add mod">
          <ac:chgData name="張筑鈞" userId="0220c5ff-ef24-4f5f-8433-7c581a7dca6b" providerId="ADAL" clId="{0C7D744A-28BF-4A79-94D4-EAA1CAB70855}" dt="2022-10-24T17:19:39.213" v="9237" actId="20577"/>
          <ac:spMkLst>
            <pc:docMk/>
            <pc:sldMk cId="3141746840" sldId="271"/>
            <ac:spMk id="4" creationId="{85BDB458-7DB9-CB2E-BE25-A98479BD2617}"/>
          </ac:spMkLst>
        </pc:spChg>
        <pc:spChg chg="add mod">
          <ac:chgData name="張筑鈞" userId="0220c5ff-ef24-4f5f-8433-7c581a7dca6b" providerId="ADAL" clId="{0C7D744A-28BF-4A79-94D4-EAA1CAB70855}" dt="2022-10-22T07:01:55.660" v="3658" actId="20577"/>
          <ac:spMkLst>
            <pc:docMk/>
            <pc:sldMk cId="3141746840" sldId="271"/>
            <ac:spMk id="6" creationId="{67C9C9BC-AA82-939F-8F98-ADB6E682DC51}"/>
          </ac:spMkLst>
        </pc:spChg>
        <pc:spChg chg="add mod">
          <ac:chgData name="張筑鈞" userId="0220c5ff-ef24-4f5f-8433-7c581a7dca6b" providerId="ADAL" clId="{0C7D744A-28BF-4A79-94D4-EAA1CAB70855}" dt="2022-10-24T17:09:21.821" v="9099" actId="1076"/>
          <ac:spMkLst>
            <pc:docMk/>
            <pc:sldMk cId="3141746840" sldId="271"/>
            <ac:spMk id="7" creationId="{3AC8E31A-F84D-FE1E-0652-22AA2EF38C3A}"/>
          </ac:spMkLst>
        </pc:spChg>
        <pc:spChg chg="add del mod">
          <ac:chgData name="張筑鈞" userId="0220c5ff-ef24-4f5f-8433-7c581a7dca6b" providerId="ADAL" clId="{0C7D744A-28BF-4A79-94D4-EAA1CAB70855}" dt="2022-10-22T06:52:44.217" v="3520" actId="478"/>
          <ac:spMkLst>
            <pc:docMk/>
            <pc:sldMk cId="3141746840" sldId="271"/>
            <ac:spMk id="7" creationId="{7A3E793A-26A5-B8E6-65BB-1E840F064B22}"/>
          </ac:spMkLst>
        </pc:spChg>
        <pc:spChg chg="add mod">
          <ac:chgData name="張筑鈞" userId="0220c5ff-ef24-4f5f-8433-7c581a7dca6b" providerId="ADAL" clId="{0C7D744A-28BF-4A79-94D4-EAA1CAB70855}" dt="2022-10-24T17:12:20.542" v="9127" actId="208"/>
          <ac:spMkLst>
            <pc:docMk/>
            <pc:sldMk cId="3141746840" sldId="271"/>
            <ac:spMk id="8" creationId="{04B5D890-F54D-B0A1-CB01-3F36045590BB}"/>
          </ac:spMkLst>
        </pc:spChg>
        <pc:spChg chg="add del mod">
          <ac:chgData name="張筑鈞" userId="0220c5ff-ef24-4f5f-8433-7c581a7dca6b" providerId="ADAL" clId="{0C7D744A-28BF-4A79-94D4-EAA1CAB70855}" dt="2022-10-22T07:00:15.359" v="3643" actId="478"/>
          <ac:spMkLst>
            <pc:docMk/>
            <pc:sldMk cId="3141746840" sldId="271"/>
            <ac:spMk id="8" creationId="{84D01A94-8EAF-1023-54AA-955DFF712688}"/>
          </ac:spMkLst>
        </pc:spChg>
        <pc:spChg chg="add mod">
          <ac:chgData name="張筑鈞" userId="0220c5ff-ef24-4f5f-8433-7c581a7dca6b" providerId="ADAL" clId="{0C7D744A-28BF-4A79-94D4-EAA1CAB70855}" dt="2022-10-24T17:13:35.099" v="9222" actId="1076"/>
          <ac:spMkLst>
            <pc:docMk/>
            <pc:sldMk cId="3141746840" sldId="271"/>
            <ac:spMk id="9" creationId="{4BBA425B-B13A-B9ED-33B7-95D61205E0D6}"/>
          </ac:spMkLst>
        </pc:spChg>
        <pc:graphicFrameChg chg="add mod">
          <ac:chgData name="張筑鈞" userId="0220c5ff-ef24-4f5f-8433-7c581a7dca6b" providerId="ADAL" clId="{0C7D744A-28BF-4A79-94D4-EAA1CAB70855}" dt="2022-10-24T17:08:41.975" v="9012" actId="1076"/>
          <ac:graphicFrameMkLst>
            <pc:docMk/>
            <pc:sldMk cId="3141746840" sldId="271"/>
            <ac:graphicFrameMk id="5" creationId="{3B5C8C21-D940-B6E5-AFF2-654CC903A7BE}"/>
          </ac:graphicFrameMkLst>
        </pc:graphicFrameChg>
        <pc:graphicFrameChg chg="add del mod modGraphic">
          <ac:chgData name="張筑鈞" userId="0220c5ff-ef24-4f5f-8433-7c581a7dca6b" providerId="ADAL" clId="{0C7D744A-28BF-4A79-94D4-EAA1CAB70855}" dt="2022-10-22T07:02:35.030" v="3669" actId="478"/>
          <ac:graphicFrameMkLst>
            <pc:docMk/>
            <pc:sldMk cId="3141746840" sldId="271"/>
            <ac:graphicFrameMk id="5" creationId="{AC4DF626-3B17-9D3F-291C-A4087C3B9A96}"/>
          </ac:graphicFrameMkLst>
        </pc:graphicFrameChg>
        <pc:graphicFrameChg chg="add del">
          <ac:chgData name="張筑鈞" userId="0220c5ff-ef24-4f5f-8433-7c581a7dca6b" providerId="ADAL" clId="{0C7D744A-28BF-4A79-94D4-EAA1CAB70855}" dt="2022-10-22T07:00:45.054" v="3646" actId="3680"/>
          <ac:graphicFrameMkLst>
            <pc:docMk/>
            <pc:sldMk cId="3141746840" sldId="271"/>
            <ac:graphicFrameMk id="9" creationId="{82478E75-5774-C7B8-4B7B-58002D92C309}"/>
          </ac:graphicFrameMkLst>
        </pc:graphicFrameChg>
        <pc:graphicFrameChg chg="add del">
          <ac:chgData name="張筑鈞" userId="0220c5ff-ef24-4f5f-8433-7c581a7dca6b" providerId="ADAL" clId="{0C7D744A-28BF-4A79-94D4-EAA1CAB70855}" dt="2022-10-22T07:00:53.316" v="3648" actId="3680"/>
          <ac:graphicFrameMkLst>
            <pc:docMk/>
            <pc:sldMk cId="3141746840" sldId="271"/>
            <ac:graphicFrameMk id="10" creationId="{38FADEE5-F487-D49B-E8AA-8101752BE69B}"/>
          </ac:graphicFrameMkLst>
        </pc:graphicFrameChg>
        <pc:graphicFrameChg chg="add del mod modGraphic">
          <ac:chgData name="張筑鈞" userId="0220c5ff-ef24-4f5f-8433-7c581a7dca6b" providerId="ADAL" clId="{0C7D744A-28BF-4A79-94D4-EAA1CAB70855}" dt="2022-10-22T07:01:17.718" v="3657" actId="478"/>
          <ac:graphicFrameMkLst>
            <pc:docMk/>
            <pc:sldMk cId="3141746840" sldId="271"/>
            <ac:graphicFrameMk id="11" creationId="{2D3A092E-E084-06EE-19E9-F46C01E2620E}"/>
          </ac:graphicFrameMkLst>
        </pc:graphicFrameChg>
        <pc:graphicFrameChg chg="add mod modGraphic">
          <ac:chgData name="張筑鈞" userId="0220c5ff-ef24-4f5f-8433-7c581a7dca6b" providerId="ADAL" clId="{0C7D744A-28BF-4A79-94D4-EAA1CAB70855}" dt="2022-10-22T08:05:25.730" v="4347" actId="1076"/>
          <ac:graphicFrameMkLst>
            <pc:docMk/>
            <pc:sldMk cId="3141746840" sldId="271"/>
            <ac:graphicFrameMk id="12" creationId="{2E58E63B-4B35-29CA-EC38-8ED4330D5DAC}"/>
          </ac:graphicFrameMkLst>
        </pc:graphicFrameChg>
        <pc:graphicFrameChg chg="add mod modGraphic">
          <ac:chgData name="張筑鈞" userId="0220c5ff-ef24-4f5f-8433-7c581a7dca6b" providerId="ADAL" clId="{0C7D744A-28BF-4A79-94D4-EAA1CAB70855}" dt="2022-10-24T17:08:33.105" v="9011" actId="2164"/>
          <ac:graphicFrameMkLst>
            <pc:docMk/>
            <pc:sldMk cId="3141746840" sldId="271"/>
            <ac:graphicFrameMk id="13" creationId="{98454F32-8B3F-F321-AC58-109A08B72708}"/>
          </ac:graphicFrameMkLst>
        </pc:graphicFrameChg>
        <pc:picChg chg="del">
          <ac:chgData name="張筑鈞" userId="0220c5ff-ef24-4f5f-8433-7c581a7dca6b" providerId="ADAL" clId="{0C7D744A-28BF-4A79-94D4-EAA1CAB70855}" dt="2022-10-22T06:46:30.236" v="2867" actId="478"/>
          <ac:picMkLst>
            <pc:docMk/>
            <pc:sldMk cId="3141746840" sldId="271"/>
            <ac:picMk id="4" creationId="{200EBCC9-3486-474E-A352-0C67E4F8A9A1}"/>
          </ac:picMkLst>
        </pc:picChg>
      </pc:sldChg>
      <pc:sldChg chg="addSp delSp modSp add mod modTransition addAnim delAnim modAnim">
        <pc:chgData name="張筑鈞" userId="0220c5ff-ef24-4f5f-8433-7c581a7dca6b" providerId="ADAL" clId="{0C7D744A-28BF-4A79-94D4-EAA1CAB70855}" dt="2022-10-24T17:16:44.491" v="9231"/>
        <pc:sldMkLst>
          <pc:docMk/>
          <pc:sldMk cId="3746614687" sldId="272"/>
        </pc:sldMkLst>
        <pc:spChg chg="add del mod">
          <ac:chgData name="張筑鈞" userId="0220c5ff-ef24-4f5f-8433-7c581a7dca6b" providerId="ADAL" clId="{0C7D744A-28BF-4A79-94D4-EAA1CAB70855}" dt="2022-10-22T08:16:21.273" v="4516" actId="1035"/>
          <ac:spMkLst>
            <pc:docMk/>
            <pc:sldMk cId="3746614687" sldId="272"/>
            <ac:spMk id="2" creationId="{238B2AFE-ED60-4F84-9180-60D8F0FC2249}"/>
          </ac:spMkLst>
        </pc:spChg>
        <pc:spChg chg="del mod">
          <ac:chgData name="張筑鈞" userId="0220c5ff-ef24-4f5f-8433-7c581a7dca6b" providerId="ADAL" clId="{0C7D744A-28BF-4A79-94D4-EAA1CAB70855}" dt="2022-10-23T05:37:37.118" v="5939" actId="478"/>
          <ac:spMkLst>
            <pc:docMk/>
            <pc:sldMk cId="3746614687" sldId="272"/>
            <ac:spMk id="3" creationId="{48EB6DD9-522B-4FD5-9061-A8E061EBA9D9}"/>
          </ac:spMkLst>
        </pc:spChg>
        <pc:spChg chg="add mod">
          <ac:chgData name="張筑鈞" userId="0220c5ff-ef24-4f5f-8433-7c581a7dca6b" providerId="ADAL" clId="{0C7D744A-28BF-4A79-94D4-EAA1CAB70855}" dt="2022-10-23T05:39:30.143" v="6074" actId="1076"/>
          <ac:spMkLst>
            <pc:docMk/>
            <pc:sldMk cId="3746614687" sldId="272"/>
            <ac:spMk id="4" creationId="{FB490D34-CCCB-39A6-1701-0200DECBFB3D}"/>
          </ac:spMkLst>
        </pc:spChg>
        <pc:spChg chg="del">
          <ac:chgData name="張筑鈞" userId="0220c5ff-ef24-4f5f-8433-7c581a7dca6b" providerId="ADAL" clId="{0C7D744A-28BF-4A79-94D4-EAA1CAB70855}" dt="2022-10-22T07:07:37.836" v="3783" actId="478"/>
          <ac:spMkLst>
            <pc:docMk/>
            <pc:sldMk cId="3746614687" sldId="272"/>
            <ac:spMk id="6" creationId="{67C9C9BC-AA82-939F-8F98-ADB6E682DC51}"/>
          </ac:spMkLst>
        </pc:spChg>
        <pc:spChg chg="add del">
          <ac:chgData name="張筑鈞" userId="0220c5ff-ef24-4f5f-8433-7c581a7dca6b" providerId="ADAL" clId="{0C7D744A-28BF-4A79-94D4-EAA1CAB70855}" dt="2022-10-22T07:12:09.495" v="3871" actId="22"/>
          <ac:spMkLst>
            <pc:docMk/>
            <pc:sldMk cId="3746614687" sldId="272"/>
            <ac:spMk id="9" creationId="{AE1F6257-68F2-D17D-C365-12AC448507DB}"/>
          </ac:spMkLst>
        </pc:spChg>
        <pc:spChg chg="add del mod">
          <ac:chgData name="張筑鈞" userId="0220c5ff-ef24-4f5f-8433-7c581a7dca6b" providerId="ADAL" clId="{0C7D744A-28BF-4A79-94D4-EAA1CAB70855}" dt="2022-10-22T07:52:14.921" v="4227"/>
          <ac:spMkLst>
            <pc:docMk/>
            <pc:sldMk cId="3746614687" sldId="272"/>
            <ac:spMk id="40" creationId="{9F4E9C2C-D5D5-25CC-44E1-B2D66E03399A}"/>
          </ac:spMkLst>
        </pc:spChg>
        <pc:spChg chg="add mod">
          <ac:chgData name="張筑鈞" userId="0220c5ff-ef24-4f5f-8433-7c581a7dca6b" providerId="ADAL" clId="{0C7D744A-28BF-4A79-94D4-EAA1CAB70855}" dt="2022-10-23T05:39:09.733" v="6072" actId="1076"/>
          <ac:spMkLst>
            <pc:docMk/>
            <pc:sldMk cId="3746614687" sldId="272"/>
            <ac:spMk id="41" creationId="{1416CE42-7E5F-5B3C-183B-D4FC81AD625B}"/>
          </ac:spMkLst>
        </pc:spChg>
        <pc:spChg chg="add mod">
          <ac:chgData name="張筑鈞" userId="0220c5ff-ef24-4f5f-8433-7c581a7dca6b" providerId="ADAL" clId="{0C7D744A-28BF-4A79-94D4-EAA1CAB70855}" dt="2022-10-23T05:39:09.733" v="6072" actId="1076"/>
          <ac:spMkLst>
            <pc:docMk/>
            <pc:sldMk cId="3746614687" sldId="272"/>
            <ac:spMk id="42" creationId="{74889B0E-4964-0711-EC5B-780A65203B81}"/>
          </ac:spMkLst>
        </pc:spChg>
        <pc:spChg chg="add mod">
          <ac:chgData name="張筑鈞" userId="0220c5ff-ef24-4f5f-8433-7c581a7dca6b" providerId="ADAL" clId="{0C7D744A-28BF-4A79-94D4-EAA1CAB70855}" dt="2022-10-23T05:39:09.733" v="6072" actId="1076"/>
          <ac:spMkLst>
            <pc:docMk/>
            <pc:sldMk cId="3746614687" sldId="272"/>
            <ac:spMk id="43" creationId="{8DFD461A-CDCB-4064-E5F9-B9569AA3F8BA}"/>
          </ac:spMkLst>
        </pc:spChg>
        <pc:spChg chg="add mod">
          <ac:chgData name="張筑鈞" userId="0220c5ff-ef24-4f5f-8433-7c581a7dca6b" providerId="ADAL" clId="{0C7D744A-28BF-4A79-94D4-EAA1CAB70855}" dt="2022-10-23T05:39:09.733" v="6072" actId="1076"/>
          <ac:spMkLst>
            <pc:docMk/>
            <pc:sldMk cId="3746614687" sldId="272"/>
            <ac:spMk id="44" creationId="{2B193FC1-D049-5C52-522B-F3F9FA7C87D9}"/>
          </ac:spMkLst>
        </pc:spChg>
        <pc:spChg chg="add mod">
          <ac:chgData name="張筑鈞" userId="0220c5ff-ef24-4f5f-8433-7c581a7dca6b" providerId="ADAL" clId="{0C7D744A-28BF-4A79-94D4-EAA1CAB70855}" dt="2022-10-23T05:39:09.733" v="6072" actId="1076"/>
          <ac:spMkLst>
            <pc:docMk/>
            <pc:sldMk cId="3746614687" sldId="272"/>
            <ac:spMk id="45" creationId="{17752831-B83C-A566-1104-803A114D513E}"/>
          </ac:spMkLst>
        </pc:spChg>
        <pc:spChg chg="add mod">
          <ac:chgData name="張筑鈞" userId="0220c5ff-ef24-4f5f-8433-7c581a7dca6b" providerId="ADAL" clId="{0C7D744A-28BF-4A79-94D4-EAA1CAB70855}" dt="2022-10-23T05:39:09.733" v="6072" actId="1076"/>
          <ac:spMkLst>
            <pc:docMk/>
            <pc:sldMk cId="3746614687" sldId="272"/>
            <ac:spMk id="46" creationId="{EB5A4504-A416-0919-2EDC-1122C2E44320}"/>
          </ac:spMkLst>
        </pc:spChg>
        <pc:spChg chg="add mod">
          <ac:chgData name="張筑鈞" userId="0220c5ff-ef24-4f5f-8433-7c581a7dca6b" providerId="ADAL" clId="{0C7D744A-28BF-4A79-94D4-EAA1CAB70855}" dt="2022-10-23T05:39:09.733" v="6072" actId="1076"/>
          <ac:spMkLst>
            <pc:docMk/>
            <pc:sldMk cId="3746614687" sldId="272"/>
            <ac:spMk id="47" creationId="{183833FB-6AE5-3FC7-5B8F-9364903E9E91}"/>
          </ac:spMkLst>
        </pc:spChg>
        <pc:spChg chg="add del mod">
          <ac:chgData name="張筑鈞" userId="0220c5ff-ef24-4f5f-8433-7c581a7dca6b" providerId="ADAL" clId="{0C7D744A-28BF-4A79-94D4-EAA1CAB70855}" dt="2022-10-22T08:15:17.581" v="4502"/>
          <ac:spMkLst>
            <pc:docMk/>
            <pc:sldMk cId="3746614687" sldId="272"/>
            <ac:spMk id="62" creationId="{E863EC15-5D3B-65AF-8D5A-21A653B9A659}"/>
          </ac:spMkLst>
        </pc:spChg>
        <pc:spChg chg="add del mod">
          <ac:chgData name="張筑鈞" userId="0220c5ff-ef24-4f5f-8433-7c581a7dca6b" providerId="ADAL" clId="{0C7D744A-28BF-4A79-94D4-EAA1CAB70855}" dt="2022-10-22T08:15:21.767" v="4506" actId="478"/>
          <ac:spMkLst>
            <pc:docMk/>
            <pc:sldMk cId="3746614687" sldId="272"/>
            <ac:spMk id="64" creationId="{C0EF81C3-25E1-72A9-896E-E844EC1EBD8B}"/>
          </ac:spMkLst>
        </pc:spChg>
        <pc:spChg chg="add del mod">
          <ac:chgData name="張筑鈞" userId="0220c5ff-ef24-4f5f-8433-7c581a7dca6b" providerId="ADAL" clId="{0C7D744A-28BF-4A79-94D4-EAA1CAB70855}" dt="2022-10-22T08:15:21.203" v="4505"/>
          <ac:spMkLst>
            <pc:docMk/>
            <pc:sldMk cId="3746614687" sldId="272"/>
            <ac:spMk id="65" creationId="{30874805-30FB-FE89-7447-91BE100650BF}"/>
          </ac:spMkLst>
        </pc:spChg>
        <pc:graphicFrameChg chg="add del mod modGraphic">
          <ac:chgData name="張筑鈞" userId="0220c5ff-ef24-4f5f-8433-7c581a7dca6b" providerId="ADAL" clId="{0C7D744A-28BF-4A79-94D4-EAA1CAB70855}" dt="2022-10-22T07:42:56.870" v="4129" actId="478"/>
          <ac:graphicFrameMkLst>
            <pc:docMk/>
            <pc:sldMk cId="3746614687" sldId="272"/>
            <ac:graphicFrameMk id="4" creationId="{1C54117F-7A1F-5DED-877F-5706F156E9B9}"/>
          </ac:graphicFrameMkLst>
        </pc:graphicFrameChg>
        <pc:graphicFrameChg chg="add mod modGraphic">
          <ac:chgData name="張筑鈞" userId="0220c5ff-ef24-4f5f-8433-7c581a7dca6b" providerId="ADAL" clId="{0C7D744A-28BF-4A79-94D4-EAA1CAB70855}" dt="2022-10-22T07:14:33.372" v="3899" actId="1076"/>
          <ac:graphicFrameMkLst>
            <pc:docMk/>
            <pc:sldMk cId="3746614687" sldId="272"/>
            <ac:graphicFrameMk id="5" creationId="{AA9DBF54-1412-1F46-BD07-59A0589CBC2E}"/>
          </ac:graphicFrameMkLst>
        </pc:graphicFrameChg>
        <pc:graphicFrameChg chg="add mod modGraphic">
          <ac:chgData name="張筑鈞" userId="0220c5ff-ef24-4f5f-8433-7c581a7dca6b" providerId="ADAL" clId="{0C7D744A-28BF-4A79-94D4-EAA1CAB70855}" dt="2022-10-22T07:18:14.646" v="3930" actId="20577"/>
          <ac:graphicFrameMkLst>
            <pc:docMk/>
            <pc:sldMk cId="3746614687" sldId="272"/>
            <ac:graphicFrameMk id="7" creationId="{7EA3960F-4E0A-1603-7F62-F3E10D4F13B5}"/>
          </ac:graphicFrameMkLst>
        </pc:graphicFrameChg>
        <pc:graphicFrameChg chg="add del modGraphic">
          <ac:chgData name="張筑鈞" userId="0220c5ff-ef24-4f5f-8433-7c581a7dca6b" providerId="ADAL" clId="{0C7D744A-28BF-4A79-94D4-EAA1CAB70855}" dt="2022-10-22T07:12:18.826" v="3875"/>
          <ac:graphicFrameMkLst>
            <pc:docMk/>
            <pc:sldMk cId="3746614687" sldId="272"/>
            <ac:graphicFrameMk id="10" creationId="{DA536FDF-27B0-4B01-0FA9-D6B8486D9A26}"/>
          </ac:graphicFrameMkLst>
        </pc:graphicFrameChg>
        <pc:graphicFrameChg chg="add mod modGraphic">
          <ac:chgData name="張筑鈞" userId="0220c5ff-ef24-4f5f-8433-7c581a7dca6b" providerId="ADAL" clId="{0C7D744A-28BF-4A79-94D4-EAA1CAB70855}" dt="2022-10-22T08:03:56.872" v="4335" actId="1035"/>
          <ac:graphicFrameMkLst>
            <pc:docMk/>
            <pc:sldMk cId="3746614687" sldId="272"/>
            <ac:graphicFrameMk id="11" creationId="{021B8D56-05B7-9FD0-1DD6-2D4380C247EA}"/>
          </ac:graphicFrameMkLst>
        </pc:graphicFrameChg>
        <pc:graphicFrameChg chg="mod modGraphic">
          <ac:chgData name="張筑鈞" userId="0220c5ff-ef24-4f5f-8433-7c581a7dca6b" providerId="ADAL" clId="{0C7D744A-28BF-4A79-94D4-EAA1CAB70855}" dt="2022-10-22T07:14:33.372" v="3899" actId="1076"/>
          <ac:graphicFrameMkLst>
            <pc:docMk/>
            <pc:sldMk cId="3746614687" sldId="272"/>
            <ac:graphicFrameMk id="12" creationId="{2E58E63B-4B35-29CA-EC38-8ED4330D5DAC}"/>
          </ac:graphicFrameMkLst>
        </pc:graphicFrameChg>
        <pc:graphicFrameChg chg="mod modGraphic">
          <ac:chgData name="張筑鈞" userId="0220c5ff-ef24-4f5f-8433-7c581a7dca6b" providerId="ADAL" clId="{0C7D744A-28BF-4A79-94D4-EAA1CAB70855}" dt="2022-10-22T08:08:52.640" v="4367"/>
          <ac:graphicFrameMkLst>
            <pc:docMk/>
            <pc:sldMk cId="3746614687" sldId="272"/>
            <ac:graphicFrameMk id="13" creationId="{98454F32-8B3F-F321-AC58-109A08B72708}"/>
          </ac:graphicFrameMkLst>
        </pc:graphicFrameChg>
        <pc:graphicFrameChg chg="add mod modGraphic">
          <ac:chgData name="張筑鈞" userId="0220c5ff-ef24-4f5f-8433-7c581a7dca6b" providerId="ADAL" clId="{0C7D744A-28BF-4A79-94D4-EAA1CAB70855}" dt="2022-10-22T07:14:33.372" v="3899" actId="1076"/>
          <ac:graphicFrameMkLst>
            <pc:docMk/>
            <pc:sldMk cId="3746614687" sldId="272"/>
            <ac:graphicFrameMk id="14" creationId="{2A070DA2-DB56-0C3D-778F-B7514795377F}"/>
          </ac:graphicFrameMkLst>
        </pc:graphicFrameChg>
        <pc:graphicFrameChg chg="add mod modGraphic">
          <ac:chgData name="張筑鈞" userId="0220c5ff-ef24-4f5f-8433-7c581a7dca6b" providerId="ADAL" clId="{0C7D744A-28BF-4A79-94D4-EAA1CAB70855}" dt="2022-10-22T07:23:33.346" v="3988" actId="14100"/>
          <ac:graphicFrameMkLst>
            <pc:docMk/>
            <pc:sldMk cId="3746614687" sldId="272"/>
            <ac:graphicFrameMk id="15" creationId="{51AB1C72-06E4-EFB3-A964-3B0F2CB860AD}"/>
          </ac:graphicFrameMkLst>
        </pc:graphicFrameChg>
        <pc:graphicFrameChg chg="add mod modGraphic">
          <ac:chgData name="張筑鈞" userId="0220c5ff-ef24-4f5f-8433-7c581a7dca6b" providerId="ADAL" clId="{0C7D744A-28BF-4A79-94D4-EAA1CAB70855}" dt="2022-10-22T07:23:49.825" v="3991" actId="14100"/>
          <ac:graphicFrameMkLst>
            <pc:docMk/>
            <pc:sldMk cId="3746614687" sldId="272"/>
            <ac:graphicFrameMk id="16" creationId="{F4CCECDB-8F07-BE41-5F2C-A46D3ABAA227}"/>
          </ac:graphicFrameMkLst>
        </pc:graphicFrameChg>
        <pc:graphicFrameChg chg="add mod modGraphic">
          <ac:chgData name="張筑鈞" userId="0220c5ff-ef24-4f5f-8433-7c581a7dca6b" providerId="ADAL" clId="{0C7D744A-28BF-4A79-94D4-EAA1CAB70855}" dt="2022-10-22T07:24:21.335" v="3994" actId="12385"/>
          <ac:graphicFrameMkLst>
            <pc:docMk/>
            <pc:sldMk cId="3746614687" sldId="272"/>
            <ac:graphicFrameMk id="17" creationId="{99F322B9-320E-2F93-80FC-ACC45A80064E}"/>
          </ac:graphicFrameMkLst>
        </pc:graphicFrameChg>
        <pc:graphicFrameChg chg="add mod modGraphic">
          <ac:chgData name="張筑鈞" userId="0220c5ff-ef24-4f5f-8433-7c581a7dca6b" providerId="ADAL" clId="{0C7D744A-28BF-4A79-94D4-EAA1CAB70855}" dt="2022-10-22T07:35:00.614" v="4088" actId="20577"/>
          <ac:graphicFrameMkLst>
            <pc:docMk/>
            <pc:sldMk cId="3746614687" sldId="272"/>
            <ac:graphicFrameMk id="18" creationId="{C3B0D903-A170-5445-4150-956DDBE0C406}"/>
          </ac:graphicFrameMkLst>
        </pc:graphicFrameChg>
        <pc:graphicFrameChg chg="add del mod ord modGraphic">
          <ac:chgData name="張筑鈞" userId="0220c5ff-ef24-4f5f-8433-7c581a7dca6b" providerId="ADAL" clId="{0C7D744A-28BF-4A79-94D4-EAA1CAB70855}" dt="2022-10-22T07:59:00.951" v="4278" actId="478"/>
          <ac:graphicFrameMkLst>
            <pc:docMk/>
            <pc:sldMk cId="3746614687" sldId="272"/>
            <ac:graphicFrameMk id="19" creationId="{EDEC85E4-665E-14D5-1947-84443A93A048}"/>
          </ac:graphicFrameMkLst>
        </pc:graphicFrameChg>
        <pc:graphicFrameChg chg="add mod modGraphic">
          <ac:chgData name="張筑鈞" userId="0220c5ff-ef24-4f5f-8433-7c581a7dca6b" providerId="ADAL" clId="{0C7D744A-28BF-4A79-94D4-EAA1CAB70855}" dt="2022-10-22T07:27:59.078" v="4031" actId="1036"/>
          <ac:graphicFrameMkLst>
            <pc:docMk/>
            <pc:sldMk cId="3746614687" sldId="272"/>
            <ac:graphicFrameMk id="20" creationId="{F9604045-A80E-FDA2-BE84-C18BE824EBBD}"/>
          </ac:graphicFrameMkLst>
        </pc:graphicFrameChg>
        <pc:graphicFrameChg chg="add mod modGraphic">
          <ac:chgData name="張筑鈞" userId="0220c5ff-ef24-4f5f-8433-7c581a7dca6b" providerId="ADAL" clId="{0C7D744A-28BF-4A79-94D4-EAA1CAB70855}" dt="2022-10-22T08:00:38.896" v="4298" actId="207"/>
          <ac:graphicFrameMkLst>
            <pc:docMk/>
            <pc:sldMk cId="3746614687" sldId="272"/>
            <ac:graphicFrameMk id="21" creationId="{4554253F-A411-F02A-66E1-5EB5CCB04D42}"/>
          </ac:graphicFrameMkLst>
        </pc:graphicFrameChg>
        <pc:graphicFrameChg chg="add mod modGraphic">
          <ac:chgData name="張筑鈞" userId="0220c5ff-ef24-4f5f-8433-7c581a7dca6b" providerId="ADAL" clId="{0C7D744A-28BF-4A79-94D4-EAA1CAB70855}" dt="2022-10-22T07:29:20.081" v="4052" actId="12385"/>
          <ac:graphicFrameMkLst>
            <pc:docMk/>
            <pc:sldMk cId="3746614687" sldId="272"/>
            <ac:graphicFrameMk id="22" creationId="{FB991A44-887D-345A-7AFA-F21FD50685C3}"/>
          </ac:graphicFrameMkLst>
        </pc:graphicFrameChg>
        <pc:graphicFrameChg chg="add mod modGraphic">
          <ac:chgData name="張筑鈞" userId="0220c5ff-ef24-4f5f-8433-7c581a7dca6b" providerId="ADAL" clId="{0C7D744A-28BF-4A79-94D4-EAA1CAB70855}" dt="2022-10-22T07:30:49.460" v="4066" actId="1035"/>
          <ac:graphicFrameMkLst>
            <pc:docMk/>
            <pc:sldMk cId="3746614687" sldId="272"/>
            <ac:graphicFrameMk id="23" creationId="{E0E4DC14-BFB4-2C10-E4D5-D0B5871F994F}"/>
          </ac:graphicFrameMkLst>
        </pc:graphicFrameChg>
        <pc:graphicFrameChg chg="add mod modGraphic">
          <ac:chgData name="張筑鈞" userId="0220c5ff-ef24-4f5f-8433-7c581a7dca6b" providerId="ADAL" clId="{0C7D744A-28BF-4A79-94D4-EAA1CAB70855}" dt="2022-10-22T07:31:04.505" v="4068" actId="1076"/>
          <ac:graphicFrameMkLst>
            <pc:docMk/>
            <pc:sldMk cId="3746614687" sldId="272"/>
            <ac:graphicFrameMk id="24" creationId="{E609B496-FBCC-FBE7-348E-16EE6ADF000A}"/>
          </ac:graphicFrameMkLst>
        </pc:graphicFrameChg>
        <pc:graphicFrameChg chg="add mod">
          <ac:chgData name="張筑鈞" userId="0220c5ff-ef24-4f5f-8433-7c581a7dca6b" providerId="ADAL" clId="{0C7D744A-28BF-4A79-94D4-EAA1CAB70855}" dt="2022-10-22T08:00:17.977" v="4289" actId="1076"/>
          <ac:graphicFrameMkLst>
            <pc:docMk/>
            <pc:sldMk cId="3746614687" sldId="272"/>
            <ac:graphicFrameMk id="25" creationId="{4886E366-1FA6-8E87-953A-5F461E06210B}"/>
          </ac:graphicFrameMkLst>
        </pc:graphicFrameChg>
        <pc:graphicFrameChg chg="add mod modGraphic">
          <ac:chgData name="張筑鈞" userId="0220c5ff-ef24-4f5f-8433-7c581a7dca6b" providerId="ADAL" clId="{0C7D744A-28BF-4A79-94D4-EAA1CAB70855}" dt="2022-10-22T08:03:56.872" v="4335" actId="1035"/>
          <ac:graphicFrameMkLst>
            <pc:docMk/>
            <pc:sldMk cId="3746614687" sldId="272"/>
            <ac:graphicFrameMk id="26" creationId="{59A2F293-05F1-BF69-0790-6081C6F83EE7}"/>
          </ac:graphicFrameMkLst>
        </pc:graphicFrameChg>
        <pc:graphicFrameChg chg="add mod modGraphic">
          <ac:chgData name="張筑鈞" userId="0220c5ff-ef24-4f5f-8433-7c581a7dca6b" providerId="ADAL" clId="{0C7D744A-28BF-4A79-94D4-EAA1CAB70855}" dt="2022-10-22T08:00:27.157" v="4290" actId="1076"/>
          <ac:graphicFrameMkLst>
            <pc:docMk/>
            <pc:sldMk cId="3746614687" sldId="272"/>
            <ac:graphicFrameMk id="27" creationId="{E1EF99D4-EDD1-FD88-ECA8-946368499EEC}"/>
          </ac:graphicFrameMkLst>
        </pc:graphicFrameChg>
        <pc:graphicFrameChg chg="add mod">
          <ac:chgData name="張筑鈞" userId="0220c5ff-ef24-4f5f-8433-7c581a7dca6b" providerId="ADAL" clId="{0C7D744A-28BF-4A79-94D4-EAA1CAB70855}" dt="2022-10-22T07:34:44.836" v="4082" actId="571"/>
          <ac:graphicFrameMkLst>
            <pc:docMk/>
            <pc:sldMk cId="3746614687" sldId="272"/>
            <ac:graphicFrameMk id="28" creationId="{CD2D1163-57B9-706A-0168-A656931A2AA2}"/>
          </ac:graphicFrameMkLst>
        </pc:graphicFrameChg>
        <pc:graphicFrameChg chg="add mod">
          <ac:chgData name="張筑鈞" userId="0220c5ff-ef24-4f5f-8433-7c581a7dca6b" providerId="ADAL" clId="{0C7D744A-28BF-4A79-94D4-EAA1CAB70855}" dt="2022-10-22T07:35:34.314" v="4094" actId="1076"/>
          <ac:graphicFrameMkLst>
            <pc:docMk/>
            <pc:sldMk cId="3746614687" sldId="272"/>
            <ac:graphicFrameMk id="29" creationId="{64E285C1-D659-8E6D-22CA-2A94A9DD391D}"/>
          </ac:graphicFrameMkLst>
        </pc:graphicFrameChg>
        <pc:graphicFrameChg chg="add mod modGraphic">
          <ac:chgData name="張筑鈞" userId="0220c5ff-ef24-4f5f-8433-7c581a7dca6b" providerId="ADAL" clId="{0C7D744A-28BF-4A79-94D4-EAA1CAB70855}" dt="2022-10-22T08:03:56.872" v="4335" actId="1035"/>
          <ac:graphicFrameMkLst>
            <pc:docMk/>
            <pc:sldMk cId="3746614687" sldId="272"/>
            <ac:graphicFrameMk id="30" creationId="{49C73928-3E6C-096A-3787-F195E7F9D9C1}"/>
          </ac:graphicFrameMkLst>
        </pc:graphicFrameChg>
        <pc:graphicFrameChg chg="add mod modGraphic">
          <ac:chgData name="張筑鈞" userId="0220c5ff-ef24-4f5f-8433-7c581a7dca6b" providerId="ADAL" clId="{0C7D744A-28BF-4A79-94D4-EAA1CAB70855}" dt="2022-10-22T08:03:56.872" v="4335" actId="1035"/>
          <ac:graphicFrameMkLst>
            <pc:docMk/>
            <pc:sldMk cId="3746614687" sldId="272"/>
            <ac:graphicFrameMk id="31" creationId="{75A3ACDE-4D64-1C4B-6B87-AF0DC57B8537}"/>
          </ac:graphicFrameMkLst>
        </pc:graphicFrameChg>
        <pc:graphicFrameChg chg="add mod">
          <ac:chgData name="張筑鈞" userId="0220c5ff-ef24-4f5f-8433-7c581a7dca6b" providerId="ADAL" clId="{0C7D744A-28BF-4A79-94D4-EAA1CAB70855}" dt="2022-10-22T07:36:46.431" v="4102" actId="571"/>
          <ac:graphicFrameMkLst>
            <pc:docMk/>
            <pc:sldMk cId="3746614687" sldId="272"/>
            <ac:graphicFrameMk id="32" creationId="{F94BBE39-8341-DC00-E057-50EA50BC7087}"/>
          </ac:graphicFrameMkLst>
        </pc:graphicFrameChg>
        <pc:graphicFrameChg chg="add mod modGraphic">
          <ac:chgData name="張筑鈞" userId="0220c5ff-ef24-4f5f-8433-7c581a7dca6b" providerId="ADAL" clId="{0C7D744A-28BF-4A79-94D4-EAA1CAB70855}" dt="2022-10-22T07:37:45.920" v="4109" actId="12385"/>
          <ac:graphicFrameMkLst>
            <pc:docMk/>
            <pc:sldMk cId="3746614687" sldId="272"/>
            <ac:graphicFrameMk id="33" creationId="{ECA778D5-58AF-3EE2-F3F0-67B4C40C88E0}"/>
          </ac:graphicFrameMkLst>
        </pc:graphicFrameChg>
        <pc:graphicFrameChg chg="add mod modGraphic">
          <ac:chgData name="張筑鈞" userId="0220c5ff-ef24-4f5f-8433-7c581a7dca6b" providerId="ADAL" clId="{0C7D744A-28BF-4A79-94D4-EAA1CAB70855}" dt="2022-10-22T07:42:30.601" v="4117" actId="207"/>
          <ac:graphicFrameMkLst>
            <pc:docMk/>
            <pc:sldMk cId="3746614687" sldId="272"/>
            <ac:graphicFrameMk id="34" creationId="{45EDEF11-4903-2F09-126C-6D2C019C1942}"/>
          </ac:graphicFrameMkLst>
        </pc:graphicFrameChg>
        <pc:graphicFrameChg chg="add mod modGraphic">
          <ac:chgData name="張筑鈞" userId="0220c5ff-ef24-4f5f-8433-7c581a7dca6b" providerId="ADAL" clId="{0C7D744A-28BF-4A79-94D4-EAA1CAB70855}" dt="2022-10-22T07:42:49.205" v="4126" actId="1035"/>
          <ac:graphicFrameMkLst>
            <pc:docMk/>
            <pc:sldMk cId="3746614687" sldId="272"/>
            <ac:graphicFrameMk id="35" creationId="{10FC2DA8-710E-B0A5-E022-E9340C9771C8}"/>
          </ac:graphicFrameMkLst>
        </pc:graphicFrameChg>
        <pc:graphicFrameChg chg="add mod modGraphic">
          <ac:chgData name="張筑鈞" userId="0220c5ff-ef24-4f5f-8433-7c581a7dca6b" providerId="ADAL" clId="{0C7D744A-28BF-4A79-94D4-EAA1CAB70855}" dt="2022-10-22T07:43:27.124" v="4136" actId="1036"/>
          <ac:graphicFrameMkLst>
            <pc:docMk/>
            <pc:sldMk cId="3746614687" sldId="272"/>
            <ac:graphicFrameMk id="36" creationId="{BE42B907-60CC-035B-431D-3389143FAEBB}"/>
          </ac:graphicFrameMkLst>
        </pc:graphicFrameChg>
        <pc:graphicFrameChg chg="add mod modGraphic">
          <ac:chgData name="張筑鈞" userId="0220c5ff-ef24-4f5f-8433-7c581a7dca6b" providerId="ADAL" clId="{0C7D744A-28BF-4A79-94D4-EAA1CAB70855}" dt="2022-10-22T08:03:18.399" v="4327" actId="14734"/>
          <ac:graphicFrameMkLst>
            <pc:docMk/>
            <pc:sldMk cId="3746614687" sldId="272"/>
            <ac:graphicFrameMk id="37" creationId="{25850E7F-E3C9-830B-26BE-CEEF60B0DA1C}"/>
          </ac:graphicFrameMkLst>
        </pc:graphicFrameChg>
        <pc:graphicFrameChg chg="add mod modGraphic">
          <ac:chgData name="張筑鈞" userId="0220c5ff-ef24-4f5f-8433-7c581a7dca6b" providerId="ADAL" clId="{0C7D744A-28BF-4A79-94D4-EAA1CAB70855}" dt="2022-10-22T08:04:37.332" v="4340" actId="20577"/>
          <ac:graphicFrameMkLst>
            <pc:docMk/>
            <pc:sldMk cId="3746614687" sldId="272"/>
            <ac:graphicFrameMk id="38" creationId="{8D9A26AE-F9C5-F0DB-AC35-6DCB4E7E4FC4}"/>
          </ac:graphicFrameMkLst>
        </pc:graphicFrameChg>
        <pc:graphicFrameChg chg="add mod modGraphic">
          <ac:chgData name="張筑鈞" userId="0220c5ff-ef24-4f5f-8433-7c581a7dca6b" providerId="ADAL" clId="{0C7D744A-28BF-4A79-94D4-EAA1CAB70855}" dt="2022-10-22T08:04:57.748" v="4344" actId="1035"/>
          <ac:graphicFrameMkLst>
            <pc:docMk/>
            <pc:sldMk cId="3746614687" sldId="272"/>
            <ac:graphicFrameMk id="39" creationId="{799785A6-D25E-7239-5F8B-311E97E70F65}"/>
          </ac:graphicFrameMkLst>
        </pc:graphicFrameChg>
        <pc:graphicFrameChg chg="add mod modGraphic">
          <ac:chgData name="張筑鈞" userId="0220c5ff-ef24-4f5f-8433-7c581a7dca6b" providerId="ADAL" clId="{0C7D744A-28BF-4A79-94D4-EAA1CAB70855}" dt="2022-10-22T08:03:56.872" v="4335" actId="1035"/>
          <ac:graphicFrameMkLst>
            <pc:docMk/>
            <pc:sldMk cId="3746614687" sldId="272"/>
            <ac:graphicFrameMk id="48" creationId="{0C178391-7729-B1D4-D578-4034B35CA35B}"/>
          </ac:graphicFrameMkLst>
        </pc:graphicFrameChg>
        <pc:graphicFrameChg chg="add mod modGraphic">
          <ac:chgData name="張筑鈞" userId="0220c5ff-ef24-4f5f-8433-7c581a7dca6b" providerId="ADAL" clId="{0C7D744A-28BF-4A79-94D4-EAA1CAB70855}" dt="2022-10-22T08:03:56.872" v="4335" actId="1035"/>
          <ac:graphicFrameMkLst>
            <pc:docMk/>
            <pc:sldMk cId="3746614687" sldId="272"/>
            <ac:graphicFrameMk id="49" creationId="{CA3691A0-468E-44CE-65EF-658E34EA1B82}"/>
          </ac:graphicFrameMkLst>
        </pc:graphicFrameChg>
        <pc:graphicFrameChg chg="add mod modGraphic">
          <ac:chgData name="張筑鈞" userId="0220c5ff-ef24-4f5f-8433-7c581a7dca6b" providerId="ADAL" clId="{0C7D744A-28BF-4A79-94D4-EAA1CAB70855}" dt="2022-10-22T07:55:34.650" v="4255" actId="207"/>
          <ac:graphicFrameMkLst>
            <pc:docMk/>
            <pc:sldMk cId="3746614687" sldId="272"/>
            <ac:graphicFrameMk id="50" creationId="{C0EC99F0-6CC8-B0E9-8C7B-B0E9092CAAD4}"/>
          </ac:graphicFrameMkLst>
        </pc:graphicFrameChg>
        <pc:graphicFrameChg chg="add mod modGraphic">
          <ac:chgData name="張筑鈞" userId="0220c5ff-ef24-4f5f-8433-7c581a7dca6b" providerId="ADAL" clId="{0C7D744A-28BF-4A79-94D4-EAA1CAB70855}" dt="2022-10-22T08:12:26.899" v="4418" actId="1076"/>
          <ac:graphicFrameMkLst>
            <pc:docMk/>
            <pc:sldMk cId="3746614687" sldId="272"/>
            <ac:graphicFrameMk id="51" creationId="{ACBF4938-9A50-D8AE-51B1-D03A4CFFFD63}"/>
          </ac:graphicFrameMkLst>
        </pc:graphicFrameChg>
        <pc:graphicFrameChg chg="add mod modGraphic">
          <ac:chgData name="張筑鈞" userId="0220c5ff-ef24-4f5f-8433-7c581a7dca6b" providerId="ADAL" clId="{0C7D744A-28BF-4A79-94D4-EAA1CAB70855}" dt="2022-10-22T08:00:51.500" v="4301" actId="12385"/>
          <ac:graphicFrameMkLst>
            <pc:docMk/>
            <pc:sldMk cId="3746614687" sldId="272"/>
            <ac:graphicFrameMk id="52" creationId="{54990530-5221-E37F-7041-6F573052FA3E}"/>
          </ac:graphicFrameMkLst>
        </pc:graphicFrameChg>
        <pc:graphicFrameChg chg="add mod modGraphic">
          <ac:chgData name="張筑鈞" userId="0220c5ff-ef24-4f5f-8433-7c581a7dca6b" providerId="ADAL" clId="{0C7D744A-28BF-4A79-94D4-EAA1CAB70855}" dt="2022-10-22T08:03:28.465" v="4334" actId="12385"/>
          <ac:graphicFrameMkLst>
            <pc:docMk/>
            <pc:sldMk cId="3746614687" sldId="272"/>
            <ac:graphicFrameMk id="53" creationId="{77BBC774-AD43-ECBA-EBC6-8B378885E1F0}"/>
          </ac:graphicFrameMkLst>
        </pc:graphicFrameChg>
        <pc:graphicFrameChg chg="add mod modGraphic">
          <ac:chgData name="張筑鈞" userId="0220c5ff-ef24-4f5f-8433-7c581a7dca6b" providerId="ADAL" clId="{0C7D744A-28BF-4A79-94D4-EAA1CAB70855}" dt="2022-10-22T08:06:22.034" v="4352" actId="207"/>
          <ac:graphicFrameMkLst>
            <pc:docMk/>
            <pc:sldMk cId="3746614687" sldId="272"/>
            <ac:graphicFrameMk id="54" creationId="{CF2FC9BD-852F-489C-743D-EC22867893FD}"/>
          </ac:graphicFrameMkLst>
        </pc:graphicFrameChg>
        <pc:graphicFrameChg chg="add mod modGraphic">
          <ac:chgData name="張筑鈞" userId="0220c5ff-ef24-4f5f-8433-7c581a7dca6b" providerId="ADAL" clId="{0C7D744A-28BF-4A79-94D4-EAA1CAB70855}" dt="2022-10-24T17:15:55.773" v="9230" actId="1076"/>
          <ac:graphicFrameMkLst>
            <pc:docMk/>
            <pc:sldMk cId="3746614687" sldId="272"/>
            <ac:graphicFrameMk id="55" creationId="{1841EE35-CC19-7199-2FD3-6B252EBE2F41}"/>
          </ac:graphicFrameMkLst>
        </pc:graphicFrameChg>
        <pc:graphicFrameChg chg="add mod modGraphic">
          <ac:chgData name="張筑鈞" userId="0220c5ff-ef24-4f5f-8433-7c581a7dca6b" providerId="ADAL" clId="{0C7D744A-28BF-4A79-94D4-EAA1CAB70855}" dt="2022-10-22T08:07:11.769" v="4359" actId="207"/>
          <ac:graphicFrameMkLst>
            <pc:docMk/>
            <pc:sldMk cId="3746614687" sldId="272"/>
            <ac:graphicFrameMk id="56" creationId="{A644F8B7-2C62-F38B-59C0-D33DE087547F}"/>
          </ac:graphicFrameMkLst>
        </pc:graphicFrameChg>
        <pc:graphicFrameChg chg="add mod modGraphic">
          <ac:chgData name="張筑鈞" userId="0220c5ff-ef24-4f5f-8433-7c581a7dca6b" providerId="ADAL" clId="{0C7D744A-28BF-4A79-94D4-EAA1CAB70855}" dt="2022-10-22T08:08:36.217" v="4365" actId="207"/>
          <ac:graphicFrameMkLst>
            <pc:docMk/>
            <pc:sldMk cId="3746614687" sldId="272"/>
            <ac:graphicFrameMk id="57" creationId="{9E071CDB-F2F1-3CBF-8AB6-AF4423F8B37B}"/>
          </ac:graphicFrameMkLst>
        </pc:graphicFrameChg>
        <pc:graphicFrameChg chg="add mod modGraphic">
          <ac:chgData name="張筑鈞" userId="0220c5ff-ef24-4f5f-8433-7c581a7dca6b" providerId="ADAL" clId="{0C7D744A-28BF-4A79-94D4-EAA1CAB70855}" dt="2022-10-22T08:09:06.398" v="4371" actId="207"/>
          <ac:graphicFrameMkLst>
            <pc:docMk/>
            <pc:sldMk cId="3746614687" sldId="272"/>
            <ac:graphicFrameMk id="58" creationId="{8B395FA0-F0B1-CD85-8622-FAD9FB558521}"/>
          </ac:graphicFrameMkLst>
        </pc:graphicFrameChg>
        <pc:graphicFrameChg chg="add mod modGraphic">
          <ac:chgData name="張筑鈞" userId="0220c5ff-ef24-4f5f-8433-7c581a7dca6b" providerId="ADAL" clId="{0C7D744A-28BF-4A79-94D4-EAA1CAB70855}" dt="2022-10-22T08:09:59.643" v="4388" actId="20577"/>
          <ac:graphicFrameMkLst>
            <pc:docMk/>
            <pc:sldMk cId="3746614687" sldId="272"/>
            <ac:graphicFrameMk id="59" creationId="{A35C635C-1C3D-C150-486A-12B7310D31D7}"/>
          </ac:graphicFrameMkLst>
        </pc:graphicFrameChg>
        <pc:graphicFrameChg chg="add mod modGraphic">
          <ac:chgData name="張筑鈞" userId="0220c5ff-ef24-4f5f-8433-7c581a7dca6b" providerId="ADAL" clId="{0C7D744A-28BF-4A79-94D4-EAA1CAB70855}" dt="2022-10-22T08:56:33.179" v="5625" actId="1076"/>
          <ac:graphicFrameMkLst>
            <pc:docMk/>
            <pc:sldMk cId="3746614687" sldId="272"/>
            <ac:graphicFrameMk id="60" creationId="{D89CF7BF-FFFD-13E0-55BA-438B113FDAE6}"/>
          </ac:graphicFrameMkLst>
        </pc:graphicFrameChg>
        <pc:graphicFrameChg chg="add mod modGraphic">
          <ac:chgData name="張筑鈞" userId="0220c5ff-ef24-4f5f-8433-7c581a7dca6b" providerId="ADAL" clId="{0C7D744A-28BF-4A79-94D4-EAA1CAB70855}" dt="2022-10-22T08:10:34.842" v="4408" actId="5793"/>
          <ac:graphicFrameMkLst>
            <pc:docMk/>
            <pc:sldMk cId="3746614687" sldId="272"/>
            <ac:graphicFrameMk id="61" creationId="{92A04040-F020-21BC-8C8E-DCCE122E0C70}"/>
          </ac:graphicFrameMkLst>
        </pc:graphicFrameChg>
      </pc:sldChg>
      <pc:sldChg chg="addSp delSp modSp add mod modAnim">
        <pc:chgData name="張筑鈞" userId="0220c5ff-ef24-4f5f-8433-7c581a7dca6b" providerId="ADAL" clId="{0C7D744A-28BF-4A79-94D4-EAA1CAB70855}" dt="2022-10-24T17:20:29.190" v="9243" actId="20577"/>
        <pc:sldMkLst>
          <pc:docMk/>
          <pc:sldMk cId="1926403285" sldId="273"/>
        </pc:sldMkLst>
        <pc:spChg chg="mod">
          <ac:chgData name="張筑鈞" userId="0220c5ff-ef24-4f5f-8433-7c581a7dca6b" providerId="ADAL" clId="{0C7D744A-28BF-4A79-94D4-EAA1CAB70855}" dt="2022-10-24T17:20:29.190" v="9243" actId="20577"/>
          <ac:spMkLst>
            <pc:docMk/>
            <pc:sldMk cId="1926403285" sldId="273"/>
            <ac:spMk id="2" creationId="{238B2AFE-ED60-4F84-9180-60D8F0FC2249}"/>
          </ac:spMkLst>
        </pc:spChg>
        <pc:spChg chg="mod">
          <ac:chgData name="張筑鈞" userId="0220c5ff-ef24-4f5f-8433-7c581a7dca6b" providerId="ADAL" clId="{0C7D744A-28BF-4A79-94D4-EAA1CAB70855}" dt="2022-10-23T05:40:35.317" v="6095" actId="20577"/>
          <ac:spMkLst>
            <pc:docMk/>
            <pc:sldMk cId="1926403285" sldId="273"/>
            <ac:spMk id="3" creationId="{48EB6DD9-522B-4FD5-9061-A8E061EBA9D9}"/>
          </ac:spMkLst>
        </pc:spChg>
        <pc:spChg chg="add del mod">
          <ac:chgData name="張筑鈞" userId="0220c5ff-ef24-4f5f-8433-7c581a7dca6b" providerId="ADAL" clId="{0C7D744A-28BF-4A79-94D4-EAA1CAB70855}" dt="2022-10-22T08:29:03.426" v="5088" actId="478"/>
          <ac:spMkLst>
            <pc:docMk/>
            <pc:sldMk cId="1926403285" sldId="273"/>
            <ac:spMk id="6" creationId="{957A3636-2BB3-9C07-CEC0-09B189B33AFB}"/>
          </ac:spMkLst>
        </pc:spChg>
        <pc:spChg chg="add mod">
          <ac:chgData name="張筑鈞" userId="0220c5ff-ef24-4f5f-8433-7c581a7dca6b" providerId="ADAL" clId="{0C7D744A-28BF-4A79-94D4-EAA1CAB70855}" dt="2022-10-22T08:30:02.472" v="5109" actId="1076"/>
          <ac:spMkLst>
            <pc:docMk/>
            <pc:sldMk cId="1926403285" sldId="273"/>
            <ac:spMk id="8" creationId="{1FC9C119-1CC2-C574-9707-5240B72FCDFD}"/>
          </ac:spMkLst>
        </pc:spChg>
        <pc:picChg chg="del">
          <ac:chgData name="張筑鈞" userId="0220c5ff-ef24-4f5f-8433-7c581a7dca6b" providerId="ADAL" clId="{0C7D744A-28BF-4A79-94D4-EAA1CAB70855}" dt="2022-10-22T08:13:56.894" v="4421" actId="478"/>
          <ac:picMkLst>
            <pc:docMk/>
            <pc:sldMk cId="1926403285" sldId="273"/>
            <ac:picMk id="4" creationId="{200EBCC9-3486-474E-A352-0C67E4F8A9A1}"/>
          </ac:picMkLst>
        </pc:picChg>
      </pc:sldChg>
      <pc:sldChg chg="addSp delSp modSp add mod">
        <pc:chgData name="張筑鈞" userId="0220c5ff-ef24-4f5f-8433-7c581a7dca6b" providerId="ADAL" clId="{0C7D744A-28BF-4A79-94D4-EAA1CAB70855}" dt="2022-10-24T17:20:34.233" v="9247" actId="20577"/>
        <pc:sldMkLst>
          <pc:docMk/>
          <pc:sldMk cId="1816004276" sldId="274"/>
        </pc:sldMkLst>
        <pc:spChg chg="mod">
          <ac:chgData name="張筑鈞" userId="0220c5ff-ef24-4f5f-8433-7c581a7dca6b" providerId="ADAL" clId="{0C7D744A-28BF-4A79-94D4-EAA1CAB70855}" dt="2022-10-24T17:20:34.233" v="9247" actId="20577"/>
          <ac:spMkLst>
            <pc:docMk/>
            <pc:sldMk cId="1816004276" sldId="274"/>
            <ac:spMk id="2" creationId="{238B2AFE-ED60-4F84-9180-60D8F0FC2249}"/>
          </ac:spMkLst>
        </pc:spChg>
        <pc:spChg chg="mod">
          <ac:chgData name="張筑鈞" userId="0220c5ff-ef24-4f5f-8433-7c581a7dca6b" providerId="ADAL" clId="{0C7D744A-28BF-4A79-94D4-EAA1CAB70855}" dt="2022-10-22T08:36:15.149" v="5475" actId="15"/>
          <ac:spMkLst>
            <pc:docMk/>
            <pc:sldMk cId="1816004276" sldId="274"/>
            <ac:spMk id="3" creationId="{48EB6DD9-522B-4FD5-9061-A8E061EBA9D9}"/>
          </ac:spMkLst>
        </pc:spChg>
        <pc:spChg chg="add mod">
          <ac:chgData name="張筑鈞" userId="0220c5ff-ef24-4f5f-8433-7c581a7dca6b" providerId="ADAL" clId="{0C7D744A-28BF-4A79-94D4-EAA1CAB70855}" dt="2022-10-22T08:32:47.368" v="5148" actId="14100"/>
          <ac:spMkLst>
            <pc:docMk/>
            <pc:sldMk cId="1816004276" sldId="274"/>
            <ac:spMk id="5" creationId="{C0840871-4955-02F1-7CD7-ACE552AA0AEE}"/>
          </ac:spMkLst>
        </pc:spChg>
        <pc:spChg chg="del">
          <ac:chgData name="張筑鈞" userId="0220c5ff-ef24-4f5f-8433-7c581a7dca6b" providerId="ADAL" clId="{0C7D744A-28BF-4A79-94D4-EAA1CAB70855}" dt="2022-10-22T08:32:03.201" v="5137" actId="478"/>
          <ac:spMkLst>
            <pc:docMk/>
            <pc:sldMk cId="1816004276" sldId="274"/>
            <ac:spMk id="8" creationId="{1FC9C119-1CC2-C574-9707-5240B72FCDFD}"/>
          </ac:spMkLst>
        </pc:spChg>
      </pc:sldChg>
      <pc:sldChg chg="addSp delSp modSp new mod">
        <pc:chgData name="張筑鈞" userId="0220c5ff-ef24-4f5f-8433-7c581a7dca6b" providerId="ADAL" clId="{0C7D744A-28BF-4A79-94D4-EAA1CAB70855}" dt="2022-10-24T17:18:00.506" v="9233" actId="20577"/>
        <pc:sldMkLst>
          <pc:docMk/>
          <pc:sldMk cId="278383715" sldId="275"/>
        </pc:sldMkLst>
        <pc:spChg chg="mod">
          <ac:chgData name="張筑鈞" userId="0220c5ff-ef24-4f5f-8433-7c581a7dca6b" providerId="ADAL" clId="{0C7D744A-28BF-4A79-94D4-EAA1CAB70855}" dt="2022-10-24T13:06:54.403" v="6896" actId="20577"/>
          <ac:spMkLst>
            <pc:docMk/>
            <pc:sldMk cId="278383715" sldId="275"/>
            <ac:spMk id="2" creationId="{BC079E3F-4FA4-C0D4-87FF-9073881CB7A6}"/>
          </ac:spMkLst>
        </pc:spChg>
        <pc:spChg chg="mod">
          <ac:chgData name="張筑鈞" userId="0220c5ff-ef24-4f5f-8433-7c581a7dca6b" providerId="ADAL" clId="{0C7D744A-28BF-4A79-94D4-EAA1CAB70855}" dt="2022-10-24T17:18:00.506" v="9233" actId="20577"/>
          <ac:spMkLst>
            <pc:docMk/>
            <pc:sldMk cId="278383715" sldId="275"/>
            <ac:spMk id="3" creationId="{F5E2804C-F555-D6DD-8D14-0E37DE941B56}"/>
          </ac:spMkLst>
        </pc:spChg>
        <pc:spChg chg="add del">
          <ac:chgData name="張筑鈞" userId="0220c5ff-ef24-4f5f-8433-7c581a7dca6b" providerId="ADAL" clId="{0C7D744A-28BF-4A79-94D4-EAA1CAB70855}" dt="2022-10-24T16:43:52.716" v="8083" actId="22"/>
          <ac:spMkLst>
            <pc:docMk/>
            <pc:sldMk cId="278383715" sldId="275"/>
            <ac:spMk id="5" creationId="{70A2A7E4-3243-51AC-6886-5F6E9CDD353D}"/>
          </ac:spMkLst>
        </pc:spChg>
      </pc:sldChg>
      <pc:sldChg chg="modSp new del mod">
        <pc:chgData name="張筑鈞" userId="0220c5ff-ef24-4f5f-8433-7c581a7dca6b" providerId="ADAL" clId="{0C7D744A-28BF-4A79-94D4-EAA1CAB70855}" dt="2022-10-23T08:28:17.243" v="6142" actId="680"/>
        <pc:sldMkLst>
          <pc:docMk/>
          <pc:sldMk cId="3379101828" sldId="275"/>
        </pc:sldMkLst>
        <pc:spChg chg="mod">
          <ac:chgData name="張筑鈞" userId="0220c5ff-ef24-4f5f-8433-7c581a7dca6b" providerId="ADAL" clId="{0C7D744A-28BF-4A79-94D4-EAA1CAB70855}" dt="2022-10-23T08:28:16.472" v="6141" actId="782"/>
          <ac:spMkLst>
            <pc:docMk/>
            <pc:sldMk cId="3379101828" sldId="275"/>
            <ac:spMk id="3" creationId="{11D7D147-F6E1-8637-F724-85B726668FD2}"/>
          </ac:spMkLst>
        </pc:spChg>
      </pc:sldChg>
      <pc:sldChg chg="modSp add mod">
        <pc:chgData name="張筑鈞" userId="0220c5ff-ef24-4f5f-8433-7c581a7dca6b" providerId="ADAL" clId="{0C7D744A-28BF-4A79-94D4-EAA1CAB70855}" dt="2022-10-24T17:05:41.556" v="8897" actId="20577"/>
        <pc:sldMkLst>
          <pc:docMk/>
          <pc:sldMk cId="1197637157" sldId="276"/>
        </pc:sldMkLst>
        <pc:spChg chg="mod">
          <ac:chgData name="張筑鈞" userId="0220c5ff-ef24-4f5f-8433-7c581a7dca6b" providerId="ADAL" clId="{0C7D744A-28BF-4A79-94D4-EAA1CAB70855}" dt="2022-10-24T13:05:29.620" v="6705" actId="20577"/>
          <ac:spMkLst>
            <pc:docMk/>
            <pc:sldMk cId="1197637157" sldId="276"/>
            <ac:spMk id="2" creationId="{805594EA-A74F-BBDC-E74F-EE0DA605A0D7}"/>
          </ac:spMkLst>
        </pc:spChg>
        <pc:spChg chg="mod">
          <ac:chgData name="張筑鈞" userId="0220c5ff-ef24-4f5f-8433-7c581a7dca6b" providerId="ADAL" clId="{0C7D744A-28BF-4A79-94D4-EAA1CAB70855}" dt="2022-10-24T17:05:41.556" v="8897" actId="20577"/>
          <ac:spMkLst>
            <pc:docMk/>
            <pc:sldMk cId="1197637157" sldId="276"/>
            <ac:spMk id="3" creationId="{0D943089-A3AE-7F89-F509-8AF5943D3D1A}"/>
          </ac:spMkLst>
        </pc:spChg>
      </pc:sldChg>
      <pc:sldChg chg="addSp modSp add del mod">
        <pc:chgData name="張筑鈞" userId="0220c5ff-ef24-4f5f-8433-7c581a7dca6b" providerId="ADAL" clId="{0C7D744A-28BF-4A79-94D4-EAA1CAB70855}" dt="2022-10-24T17:04:55.663" v="8890" actId="47"/>
        <pc:sldMkLst>
          <pc:docMk/>
          <pc:sldMk cId="516353438" sldId="277"/>
        </pc:sldMkLst>
        <pc:spChg chg="mod">
          <ac:chgData name="張筑鈞" userId="0220c5ff-ef24-4f5f-8433-7c581a7dca6b" providerId="ADAL" clId="{0C7D744A-28BF-4A79-94D4-EAA1CAB70855}" dt="2022-10-24T16:46:42.633" v="8282" actId="20577"/>
          <ac:spMkLst>
            <pc:docMk/>
            <pc:sldMk cId="516353438" sldId="277"/>
            <ac:spMk id="2" creationId="{BC079E3F-4FA4-C0D4-87FF-9073881CB7A6}"/>
          </ac:spMkLst>
        </pc:spChg>
        <pc:spChg chg="mod">
          <ac:chgData name="張筑鈞" userId="0220c5ff-ef24-4f5f-8433-7c581a7dca6b" providerId="ADAL" clId="{0C7D744A-28BF-4A79-94D4-EAA1CAB70855}" dt="2022-10-24T16:48:47.931" v="8332" actId="14100"/>
          <ac:spMkLst>
            <pc:docMk/>
            <pc:sldMk cId="516353438" sldId="277"/>
            <ac:spMk id="3" creationId="{F5E2804C-F555-D6DD-8D14-0E37DE941B56}"/>
          </ac:spMkLst>
        </pc:spChg>
        <pc:spChg chg="add mod">
          <ac:chgData name="張筑鈞" userId="0220c5ff-ef24-4f5f-8433-7c581a7dca6b" providerId="ADAL" clId="{0C7D744A-28BF-4A79-94D4-EAA1CAB70855}" dt="2022-10-24T16:47:09.692" v="8289" actId="571"/>
          <ac:spMkLst>
            <pc:docMk/>
            <pc:sldMk cId="516353438" sldId="277"/>
            <ac:spMk id="4" creationId="{57B13D33-C746-755C-ECE9-0DA42F787D6E}"/>
          </ac:spMkLst>
        </pc:spChg>
        <pc:spChg chg="add mod">
          <ac:chgData name="張筑鈞" userId="0220c5ff-ef24-4f5f-8433-7c581a7dca6b" providerId="ADAL" clId="{0C7D744A-28BF-4A79-94D4-EAA1CAB70855}" dt="2022-10-24T16:51:05.501" v="8401" actId="13926"/>
          <ac:spMkLst>
            <pc:docMk/>
            <pc:sldMk cId="516353438" sldId="277"/>
            <ac:spMk id="5" creationId="{37370652-727B-2FBA-0523-6BF7A96805A1}"/>
          </ac:spMkLst>
        </pc:spChg>
        <pc:spChg chg="add mod">
          <ac:chgData name="張筑鈞" userId="0220c5ff-ef24-4f5f-8433-7c581a7dca6b" providerId="ADAL" clId="{0C7D744A-28BF-4A79-94D4-EAA1CAB70855}" dt="2022-10-24T16:49:48.172" v="8395" actId="20577"/>
          <ac:spMkLst>
            <pc:docMk/>
            <pc:sldMk cId="516353438" sldId="277"/>
            <ac:spMk id="6" creationId="{53FB6AF9-CCD6-ABE8-6D84-705F69E9E20B}"/>
          </ac:spMkLst>
        </pc:spChg>
      </pc:sldChg>
      <pc:sldChg chg="modSp add del mod">
        <pc:chgData name="張筑鈞" userId="0220c5ff-ef24-4f5f-8433-7c581a7dca6b" providerId="ADAL" clId="{0C7D744A-28BF-4A79-94D4-EAA1CAB70855}" dt="2022-10-24T16:45:49.156" v="8183" actId="47"/>
        <pc:sldMkLst>
          <pc:docMk/>
          <pc:sldMk cId="2403713536" sldId="277"/>
        </pc:sldMkLst>
        <pc:spChg chg="mod">
          <ac:chgData name="張筑鈞" userId="0220c5ff-ef24-4f5f-8433-7c581a7dca6b" providerId="ADAL" clId="{0C7D744A-28BF-4A79-94D4-EAA1CAB70855}" dt="2022-10-24T16:45:45.758" v="8182" actId="20577"/>
          <ac:spMkLst>
            <pc:docMk/>
            <pc:sldMk cId="2403713536" sldId="277"/>
            <ac:spMk id="2" creationId="{BC079E3F-4FA4-C0D4-87FF-9073881CB7A6}"/>
          </ac:spMkLst>
        </pc:spChg>
        <pc:spChg chg="mod">
          <ac:chgData name="張筑鈞" userId="0220c5ff-ef24-4f5f-8433-7c581a7dca6b" providerId="ADAL" clId="{0C7D744A-28BF-4A79-94D4-EAA1CAB70855}" dt="2022-10-24T16:43:58.523" v="8085" actId="20577"/>
          <ac:spMkLst>
            <pc:docMk/>
            <pc:sldMk cId="2403713536" sldId="277"/>
            <ac:spMk id="3" creationId="{F5E2804C-F555-D6DD-8D14-0E37DE941B56}"/>
          </ac:spMkLst>
        </pc:spChg>
      </pc:sldChg>
      <pc:sldChg chg="addSp delSp modSp add mod modAnim">
        <pc:chgData name="張筑鈞" userId="0220c5ff-ef24-4f5f-8433-7c581a7dca6b" providerId="ADAL" clId="{0C7D744A-28BF-4A79-94D4-EAA1CAB70855}" dt="2022-10-24T17:05:24.587" v="8896"/>
        <pc:sldMkLst>
          <pc:docMk/>
          <pc:sldMk cId="686789329" sldId="278"/>
        </pc:sldMkLst>
        <pc:spChg chg="mod">
          <ac:chgData name="張筑鈞" userId="0220c5ff-ef24-4f5f-8433-7c581a7dca6b" providerId="ADAL" clId="{0C7D744A-28BF-4A79-94D4-EAA1CAB70855}" dt="2022-10-24T17:00:03.995" v="8666" actId="20577"/>
          <ac:spMkLst>
            <pc:docMk/>
            <pc:sldMk cId="686789329" sldId="278"/>
            <ac:spMk id="2" creationId="{BC079E3F-4FA4-C0D4-87FF-9073881CB7A6}"/>
          </ac:spMkLst>
        </pc:spChg>
        <pc:spChg chg="del mod">
          <ac:chgData name="張筑鈞" userId="0220c5ff-ef24-4f5f-8433-7c581a7dca6b" providerId="ADAL" clId="{0C7D744A-28BF-4A79-94D4-EAA1CAB70855}" dt="2022-10-24T16:54:42.291" v="8465" actId="478"/>
          <ac:spMkLst>
            <pc:docMk/>
            <pc:sldMk cId="686789329" sldId="278"/>
            <ac:spMk id="3" creationId="{F5E2804C-F555-D6DD-8D14-0E37DE941B56}"/>
          </ac:spMkLst>
        </pc:spChg>
        <pc:spChg chg="add mod">
          <ac:chgData name="張筑鈞" userId="0220c5ff-ef24-4f5f-8433-7c581a7dca6b" providerId="ADAL" clId="{0C7D744A-28BF-4A79-94D4-EAA1CAB70855}" dt="2022-10-24T17:03:53.036" v="8877" actId="14100"/>
          <ac:spMkLst>
            <pc:docMk/>
            <pc:sldMk cId="686789329" sldId="278"/>
            <ac:spMk id="4" creationId="{F4A674EB-F7EE-2442-8775-0C2DDEA42E65}"/>
          </ac:spMkLst>
        </pc:spChg>
        <pc:spChg chg="add mod">
          <ac:chgData name="張筑鈞" userId="0220c5ff-ef24-4f5f-8433-7c581a7dca6b" providerId="ADAL" clId="{0C7D744A-28BF-4A79-94D4-EAA1CAB70855}" dt="2022-10-24T17:03:55.961" v="8878" actId="14100"/>
          <ac:spMkLst>
            <pc:docMk/>
            <pc:sldMk cId="686789329" sldId="278"/>
            <ac:spMk id="5" creationId="{449E2B4B-87C8-7088-0C2F-90854A5D0AED}"/>
          </ac:spMkLst>
        </pc:spChg>
        <pc:spChg chg="add mod">
          <ac:chgData name="張筑鈞" userId="0220c5ff-ef24-4f5f-8433-7c581a7dca6b" providerId="ADAL" clId="{0C7D744A-28BF-4A79-94D4-EAA1CAB70855}" dt="2022-10-24T17:04:05.296" v="8881" actId="14100"/>
          <ac:spMkLst>
            <pc:docMk/>
            <pc:sldMk cId="686789329" sldId="278"/>
            <ac:spMk id="6" creationId="{B50ADD2E-9CD2-E58C-FA09-743228D2C4E5}"/>
          </ac:spMkLst>
        </pc:spChg>
        <pc:spChg chg="add mod">
          <ac:chgData name="張筑鈞" userId="0220c5ff-ef24-4f5f-8433-7c581a7dca6b" providerId="ADAL" clId="{0C7D744A-28BF-4A79-94D4-EAA1CAB70855}" dt="2022-10-24T17:04:13.010" v="8883" actId="14100"/>
          <ac:spMkLst>
            <pc:docMk/>
            <pc:sldMk cId="686789329" sldId="278"/>
            <ac:spMk id="7" creationId="{4D794E12-F931-DAC3-0BDB-C9CFCF0A98EC}"/>
          </ac:spMkLst>
        </pc:spChg>
        <pc:spChg chg="add mod">
          <ac:chgData name="張筑鈞" userId="0220c5ff-ef24-4f5f-8433-7c581a7dca6b" providerId="ADAL" clId="{0C7D744A-28BF-4A79-94D4-EAA1CAB70855}" dt="2022-10-24T17:04:21.372" v="8885" actId="14100"/>
          <ac:spMkLst>
            <pc:docMk/>
            <pc:sldMk cId="686789329" sldId="278"/>
            <ac:spMk id="8" creationId="{2BC27A9E-E216-FE0D-9C5D-FB923CC4735C}"/>
          </ac:spMkLst>
        </pc:spChg>
        <pc:spChg chg="add mod">
          <ac:chgData name="張筑鈞" userId="0220c5ff-ef24-4f5f-8433-7c581a7dca6b" providerId="ADAL" clId="{0C7D744A-28BF-4A79-94D4-EAA1CAB70855}" dt="2022-10-24T17:04:27.330" v="8887" actId="14100"/>
          <ac:spMkLst>
            <pc:docMk/>
            <pc:sldMk cId="686789329" sldId="278"/>
            <ac:spMk id="9" creationId="{923A15E0-0F7D-A41B-F2E5-533D8EC85324}"/>
          </ac:spMkLst>
        </pc:spChg>
        <pc:spChg chg="add mod">
          <ac:chgData name="張筑鈞" userId="0220c5ff-ef24-4f5f-8433-7c581a7dca6b" providerId="ADAL" clId="{0C7D744A-28BF-4A79-94D4-EAA1CAB70855}" dt="2022-10-24T17:05:05.561" v="8893" actId="115"/>
          <ac:spMkLst>
            <pc:docMk/>
            <pc:sldMk cId="686789329" sldId="278"/>
            <ac:spMk id="10" creationId="{E9AB8648-375B-48EA-EA61-3F331B25CC47}"/>
          </ac:spMkLst>
        </pc:spChg>
      </pc:sldChg>
      <pc:sldChg chg="add del">
        <pc:chgData name="張筑鈞" userId="0220c5ff-ef24-4f5f-8433-7c581a7dca6b" providerId="ADAL" clId="{0C7D744A-28BF-4A79-94D4-EAA1CAB70855}" dt="2022-10-24T16:51:38.441" v="8403"/>
        <pc:sldMkLst>
          <pc:docMk/>
          <pc:sldMk cId="822631940" sldId="278"/>
        </pc:sldMkLst>
      </pc:sldChg>
      <pc:sldChg chg="add del">
        <pc:chgData name="張筑鈞" userId="0220c5ff-ef24-4f5f-8433-7c581a7dca6b" providerId="ADAL" clId="{0C7D744A-28BF-4A79-94D4-EAA1CAB70855}" dt="2022-10-24T16:44:25.438" v="8157"/>
        <pc:sldMkLst>
          <pc:docMk/>
          <pc:sldMk cId="3662625956" sldId="278"/>
        </pc:sldMkLst>
      </pc:sldChg>
    </pc:docChg>
  </pc:docChgLst>
  <pc:docChgLst>
    <pc:chgData name="'' ''" userId="0220c5ff-ef24-4f5f-8433-7c581a7dca6b" providerId="ADAL" clId="{D2598340-7E3D-4914-87EA-8A44EF1BA575}"/>
    <pc:docChg chg="undo custSel addSld delSld modSld">
      <pc:chgData name="'' ''" userId="0220c5ff-ef24-4f5f-8433-7c581a7dca6b" providerId="ADAL" clId="{D2598340-7E3D-4914-87EA-8A44EF1BA575}" dt="2022-10-18T16:21:49.719" v="1083" actId="20577"/>
      <pc:docMkLst>
        <pc:docMk/>
      </pc:docMkLst>
      <pc:sldChg chg="delSp modSp">
        <pc:chgData name="'' ''" userId="0220c5ff-ef24-4f5f-8433-7c581a7dca6b" providerId="ADAL" clId="{D2598340-7E3D-4914-87EA-8A44EF1BA575}" dt="2022-10-18T16:21:25.139" v="1075" actId="12789"/>
        <pc:sldMkLst>
          <pc:docMk/>
          <pc:sldMk cId="2366690502" sldId="256"/>
        </pc:sldMkLst>
        <pc:spChg chg="mod">
          <ac:chgData name="'' ''" userId="0220c5ff-ef24-4f5f-8433-7c581a7dca6b" providerId="ADAL" clId="{D2598340-7E3D-4914-87EA-8A44EF1BA575}" dt="2022-10-18T16:21:25.139" v="1075" actId="12789"/>
          <ac:spMkLst>
            <pc:docMk/>
            <pc:sldMk cId="2366690502" sldId="256"/>
            <ac:spMk id="2" creationId="{83B674BA-85C8-621B-C514-8EBC8FABF0DC}"/>
          </ac:spMkLst>
        </pc:spChg>
        <pc:spChg chg="del">
          <ac:chgData name="'' ''" userId="0220c5ff-ef24-4f5f-8433-7c581a7dca6b" providerId="ADAL" clId="{D2598340-7E3D-4914-87EA-8A44EF1BA575}" dt="2022-10-18T16:21:11.707" v="1073" actId="478"/>
          <ac:spMkLst>
            <pc:docMk/>
            <pc:sldMk cId="2366690502" sldId="256"/>
            <ac:spMk id="3" creationId="{F758F3B5-7D1C-9681-F095-D0A843226C56}"/>
          </ac:spMkLst>
        </pc:spChg>
      </pc:sldChg>
      <pc:sldChg chg="addSp modSp modNotesTx">
        <pc:chgData name="'' ''" userId="0220c5ff-ef24-4f5f-8433-7c581a7dca6b" providerId="ADAL" clId="{D2598340-7E3D-4914-87EA-8A44EF1BA575}" dt="2022-10-18T16:03:57.496" v="378" actId="1076"/>
        <pc:sldMkLst>
          <pc:docMk/>
          <pc:sldMk cId="4272301825" sldId="257"/>
        </pc:sldMkLst>
        <pc:spChg chg="mod">
          <ac:chgData name="'' ''" userId="0220c5ff-ef24-4f5f-8433-7c581a7dca6b" providerId="ADAL" clId="{D2598340-7E3D-4914-87EA-8A44EF1BA575}" dt="2022-10-18T15:54:49.993" v="260" actId="20577"/>
          <ac:spMkLst>
            <pc:docMk/>
            <pc:sldMk cId="4272301825" sldId="257"/>
            <ac:spMk id="3" creationId="{38931A4A-BBFF-61DE-3A9A-540226DBF7D7}"/>
          </ac:spMkLst>
        </pc:spChg>
        <pc:graphicFrameChg chg="add mod modGraphic">
          <ac:chgData name="'' ''" userId="0220c5ff-ef24-4f5f-8433-7c581a7dca6b" providerId="ADAL" clId="{D2598340-7E3D-4914-87EA-8A44EF1BA575}" dt="2022-10-18T16:03:57.496" v="378" actId="1076"/>
          <ac:graphicFrameMkLst>
            <pc:docMk/>
            <pc:sldMk cId="4272301825" sldId="257"/>
            <ac:graphicFrameMk id="4" creationId="{39C2D1A8-3DBD-47DC-9D1E-B4560EE9A47C}"/>
          </ac:graphicFrameMkLst>
        </pc:graphicFrameChg>
      </pc:sldChg>
      <pc:sldChg chg="modSp add">
        <pc:chgData name="'' ''" userId="0220c5ff-ef24-4f5f-8433-7c581a7dca6b" providerId="ADAL" clId="{D2598340-7E3D-4914-87EA-8A44EF1BA575}" dt="2022-10-18T16:11:47.004" v="440" actId="20577"/>
        <pc:sldMkLst>
          <pc:docMk/>
          <pc:sldMk cId="576753835" sldId="258"/>
        </pc:sldMkLst>
        <pc:spChg chg="mod">
          <ac:chgData name="'' ''" userId="0220c5ff-ef24-4f5f-8433-7c581a7dca6b" providerId="ADAL" clId="{D2598340-7E3D-4914-87EA-8A44EF1BA575}" dt="2022-10-18T16:11:47.004" v="440" actId="20577"/>
          <ac:spMkLst>
            <pc:docMk/>
            <pc:sldMk cId="576753835" sldId="258"/>
            <ac:spMk id="2" creationId="{238B2AFE-ED60-4F84-9180-60D8F0FC2249}"/>
          </ac:spMkLst>
        </pc:spChg>
        <pc:spChg chg="mod">
          <ac:chgData name="'' ''" userId="0220c5ff-ef24-4f5f-8433-7c581a7dca6b" providerId="ADAL" clId="{D2598340-7E3D-4914-87EA-8A44EF1BA575}" dt="2022-10-18T16:04:30.853" v="380" actId="782"/>
          <ac:spMkLst>
            <pc:docMk/>
            <pc:sldMk cId="576753835" sldId="258"/>
            <ac:spMk id="3" creationId="{48EB6DD9-522B-4FD5-9061-A8E061EBA9D9}"/>
          </ac:spMkLst>
        </pc:spChg>
      </pc:sldChg>
      <pc:sldChg chg="addSp delSp modSp add del">
        <pc:chgData name="'' ''" userId="0220c5ff-ef24-4f5f-8433-7c581a7dca6b" providerId="ADAL" clId="{D2598340-7E3D-4914-87EA-8A44EF1BA575}" dt="2022-10-18T16:02:25.810" v="364" actId="2696"/>
        <pc:sldMkLst>
          <pc:docMk/>
          <pc:sldMk cId="3176622888" sldId="258"/>
        </pc:sldMkLst>
        <pc:spChg chg="mod">
          <ac:chgData name="'' ''" userId="0220c5ff-ef24-4f5f-8433-7c581a7dca6b" providerId="ADAL" clId="{D2598340-7E3D-4914-87EA-8A44EF1BA575}" dt="2022-10-18T15:49:10.824" v="164" actId="20577"/>
          <ac:spMkLst>
            <pc:docMk/>
            <pc:sldMk cId="3176622888" sldId="258"/>
            <ac:spMk id="2" creationId="{D1CDBFFE-CA1E-43EB-A3A9-328ABD0ED42A}"/>
          </ac:spMkLst>
        </pc:spChg>
        <pc:spChg chg="add del mod">
          <ac:chgData name="'' ''" userId="0220c5ff-ef24-4f5f-8433-7c581a7dca6b" providerId="ADAL" clId="{D2598340-7E3D-4914-87EA-8A44EF1BA575}" dt="2022-10-18T15:59:54.677" v="319" actId="478"/>
          <ac:spMkLst>
            <pc:docMk/>
            <pc:sldMk cId="3176622888" sldId="258"/>
            <ac:spMk id="3" creationId="{073BD461-00A9-4650-9E39-3D3DD226BEA4}"/>
          </ac:spMkLst>
        </pc:spChg>
        <pc:graphicFrameChg chg="add del mod modGraphic">
          <ac:chgData name="'' ''" userId="0220c5ff-ef24-4f5f-8433-7c581a7dca6b" providerId="ADAL" clId="{D2598340-7E3D-4914-87EA-8A44EF1BA575}" dt="2022-10-18T15:56:45.593" v="275" actId="478"/>
          <ac:graphicFrameMkLst>
            <pc:docMk/>
            <pc:sldMk cId="3176622888" sldId="258"/>
            <ac:graphicFrameMk id="4" creationId="{E27E587D-CF81-4777-8B6F-D730C3C57267}"/>
          </ac:graphicFrameMkLst>
        </pc:graphicFrameChg>
        <pc:graphicFrameChg chg="add del mod ord modGraphic">
          <ac:chgData name="'' ''" userId="0220c5ff-ef24-4f5f-8433-7c581a7dca6b" providerId="ADAL" clId="{D2598340-7E3D-4914-87EA-8A44EF1BA575}" dt="2022-10-18T16:00:41.199" v="325" actId="207"/>
          <ac:graphicFrameMkLst>
            <pc:docMk/>
            <pc:sldMk cId="3176622888" sldId="258"/>
            <ac:graphicFrameMk id="5" creationId="{F0EDEDBD-1A72-476F-AF6A-795C303EE4F5}"/>
          </ac:graphicFrameMkLst>
        </pc:graphicFrameChg>
      </pc:sldChg>
      <pc:sldChg chg="modSp add del">
        <pc:chgData name="'' ''" userId="0220c5ff-ef24-4f5f-8433-7c581a7dca6b" providerId="ADAL" clId="{D2598340-7E3D-4914-87EA-8A44EF1BA575}" dt="2022-10-18T16:21:40.662" v="1079" actId="2696"/>
        <pc:sldMkLst>
          <pc:docMk/>
          <pc:sldMk cId="3026363525" sldId="259"/>
        </pc:sldMkLst>
        <pc:spChg chg="mod">
          <ac:chgData name="'' ''" userId="0220c5ff-ef24-4f5f-8433-7c581a7dca6b" providerId="ADAL" clId="{D2598340-7E3D-4914-87EA-8A44EF1BA575}" dt="2022-10-18T16:05:02.889" v="389" actId="20577"/>
          <ac:spMkLst>
            <pc:docMk/>
            <pc:sldMk cId="3026363525" sldId="259"/>
            <ac:spMk id="2" creationId="{5D8EBDEB-1DF9-44A0-97EC-2434D8FB189F}"/>
          </ac:spMkLst>
        </pc:spChg>
      </pc:sldChg>
      <pc:sldChg chg="modSp add del">
        <pc:chgData name="'' ''" userId="0220c5ff-ef24-4f5f-8433-7c581a7dca6b" providerId="ADAL" clId="{D2598340-7E3D-4914-87EA-8A44EF1BA575}" dt="2022-10-18T16:21:44.031" v="1080" actId="2696"/>
        <pc:sldMkLst>
          <pc:docMk/>
          <pc:sldMk cId="1457867952" sldId="260"/>
        </pc:sldMkLst>
        <pc:spChg chg="mod">
          <ac:chgData name="'' ''" userId="0220c5ff-ef24-4f5f-8433-7c581a7dca6b" providerId="ADAL" clId="{D2598340-7E3D-4914-87EA-8A44EF1BA575}" dt="2022-10-18T16:05:07.306" v="392" actId="20577"/>
          <ac:spMkLst>
            <pc:docMk/>
            <pc:sldMk cId="1457867952" sldId="260"/>
            <ac:spMk id="2" creationId="{5D8EBDEB-1DF9-44A0-97EC-2434D8FB189F}"/>
          </ac:spMkLst>
        </pc:spChg>
      </pc:sldChg>
      <pc:sldChg chg="addSp modSp add">
        <pc:chgData name="'' ''" userId="0220c5ff-ef24-4f5f-8433-7c581a7dca6b" providerId="ADAL" clId="{D2598340-7E3D-4914-87EA-8A44EF1BA575}" dt="2022-10-18T16:19:24.796" v="980" actId="20577"/>
        <pc:sldMkLst>
          <pc:docMk/>
          <pc:sldMk cId="3183086693" sldId="261"/>
        </pc:sldMkLst>
        <pc:spChg chg="mod">
          <ac:chgData name="'' ''" userId="0220c5ff-ef24-4f5f-8433-7c581a7dca6b" providerId="ADAL" clId="{D2598340-7E3D-4914-87EA-8A44EF1BA575}" dt="2022-10-18T16:18:56.984" v="905" actId="20577"/>
          <ac:spMkLst>
            <pc:docMk/>
            <pc:sldMk cId="3183086693" sldId="261"/>
            <ac:spMk id="2" creationId="{238B2AFE-ED60-4F84-9180-60D8F0FC2249}"/>
          </ac:spMkLst>
        </pc:spChg>
        <pc:spChg chg="mod">
          <ac:chgData name="'' ''" userId="0220c5ff-ef24-4f5f-8433-7c581a7dca6b" providerId="ADAL" clId="{D2598340-7E3D-4914-87EA-8A44EF1BA575}" dt="2022-10-18T16:19:24.796" v="980" actId="20577"/>
          <ac:spMkLst>
            <pc:docMk/>
            <pc:sldMk cId="3183086693" sldId="261"/>
            <ac:spMk id="3" creationId="{48EB6DD9-522B-4FD5-9061-A8E061EBA9D9}"/>
          </ac:spMkLst>
        </pc:spChg>
        <pc:picChg chg="add mod">
          <ac:chgData name="'' ''" userId="0220c5ff-ef24-4f5f-8433-7c581a7dca6b" providerId="ADAL" clId="{D2598340-7E3D-4914-87EA-8A44EF1BA575}" dt="2022-10-18T16:15:44.545" v="855" actId="14100"/>
          <ac:picMkLst>
            <pc:docMk/>
            <pc:sldMk cId="3183086693" sldId="261"/>
            <ac:picMk id="4" creationId="{200EBCC9-3486-474E-A352-0C67E4F8A9A1}"/>
          </ac:picMkLst>
        </pc:picChg>
      </pc:sldChg>
      <pc:sldChg chg="modSp add">
        <pc:chgData name="'' ''" userId="0220c5ff-ef24-4f5f-8433-7c581a7dca6b" providerId="ADAL" clId="{D2598340-7E3D-4914-87EA-8A44EF1BA575}" dt="2022-10-18T16:20:27.988" v="1072" actId="20577"/>
        <pc:sldMkLst>
          <pc:docMk/>
          <pc:sldMk cId="1153351633" sldId="262"/>
        </pc:sldMkLst>
        <pc:spChg chg="mod">
          <ac:chgData name="'' ''" userId="0220c5ff-ef24-4f5f-8433-7c581a7dca6b" providerId="ADAL" clId="{D2598340-7E3D-4914-87EA-8A44EF1BA575}" dt="2022-10-18T16:20:27.988" v="1072" actId="20577"/>
          <ac:spMkLst>
            <pc:docMk/>
            <pc:sldMk cId="1153351633" sldId="262"/>
            <ac:spMk id="2" creationId="{238B2AFE-ED60-4F84-9180-60D8F0FC2249}"/>
          </ac:spMkLst>
        </pc:spChg>
      </pc:sldChg>
      <pc:sldChg chg="modSp add">
        <pc:chgData name="'' ''" userId="0220c5ff-ef24-4f5f-8433-7c581a7dca6b" providerId="ADAL" clId="{D2598340-7E3D-4914-87EA-8A44EF1BA575}" dt="2022-10-18T16:21:38.516" v="1078"/>
        <pc:sldMkLst>
          <pc:docMk/>
          <pc:sldMk cId="147957531" sldId="263"/>
        </pc:sldMkLst>
        <pc:spChg chg="mod">
          <ac:chgData name="'' ''" userId="0220c5ff-ef24-4f5f-8433-7c581a7dca6b" providerId="ADAL" clId="{D2598340-7E3D-4914-87EA-8A44EF1BA575}" dt="2022-10-18T16:21:38.516" v="1078"/>
          <ac:spMkLst>
            <pc:docMk/>
            <pc:sldMk cId="147957531" sldId="263"/>
            <ac:spMk id="2" creationId="{83B674BA-85C8-621B-C514-8EBC8FABF0DC}"/>
          </ac:spMkLst>
        </pc:spChg>
      </pc:sldChg>
      <pc:sldChg chg="modSp add">
        <pc:chgData name="'' ''" userId="0220c5ff-ef24-4f5f-8433-7c581a7dca6b" providerId="ADAL" clId="{D2598340-7E3D-4914-87EA-8A44EF1BA575}" dt="2022-10-18T16:21:49.719" v="1083" actId="20577"/>
        <pc:sldMkLst>
          <pc:docMk/>
          <pc:sldMk cId="2903564137" sldId="264"/>
        </pc:sldMkLst>
        <pc:spChg chg="mod">
          <ac:chgData name="'' ''" userId="0220c5ff-ef24-4f5f-8433-7c581a7dca6b" providerId="ADAL" clId="{D2598340-7E3D-4914-87EA-8A44EF1BA575}" dt="2022-10-18T16:21:49.719" v="1083" actId="20577"/>
          <ac:spMkLst>
            <pc:docMk/>
            <pc:sldMk cId="2903564137" sldId="264"/>
            <ac:spMk id="2" creationId="{83B674BA-85C8-621B-C514-8EBC8FABF0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D0B07-43D9-49DA-BD3E-0D9AF859A41B}" type="datetimeFigureOut">
              <a:rPr lang="zh-TW" altLang="en-US" smtClean="0"/>
              <a:t>2023/11/19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9DB4A-E303-44B1-B48D-DA6B141565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504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https://acm.cs.nthu.edu.tw/problem/13573/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9DB4A-E303-44B1-B48D-DA6B1415653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379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https://acm.cs.nthu.edu.tw/problem/13573/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9DB4A-E303-44B1-B48D-DA6B1415653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654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423D69-567A-3E22-1C5A-698CC9036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9AC05FF-D855-1785-D48C-C30875F23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04BB76-3D61-13F7-61A0-41388FDB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813C-75B6-4A3F-A56E-52147AECBE37}" type="datetimeFigureOut">
              <a:rPr lang="zh-TW" altLang="en-US" smtClean="0"/>
              <a:t>2023/11/19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C1136B-6623-72BD-E96F-F7063765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3293E5-2B53-A92C-F54D-B4B2A52B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DF-4343-4358-9E09-3CFAFF06B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70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FF6874-E4CD-0521-B204-B78709A83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A5120E4-9895-3AF2-5D28-67FF00925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3B24B8-FAE9-94A6-B600-333C85A2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813C-75B6-4A3F-A56E-52147AECBE37}" type="datetimeFigureOut">
              <a:rPr lang="zh-TW" altLang="en-US" smtClean="0"/>
              <a:t>2023/11/19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8222FC-E414-9837-1236-69D360A9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3A74EF-FD5F-7B59-4B08-7DF5FEC7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DF-4343-4358-9E09-3CFAFF06B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04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D57BDFB-385E-CBD7-380B-7BD40088D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470DFD0-6F97-A4FB-7DF2-A55726B26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F72BE9-3CCB-22D6-11E3-A5081C91F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813C-75B6-4A3F-A56E-52147AECBE37}" type="datetimeFigureOut">
              <a:rPr lang="zh-TW" altLang="en-US" smtClean="0"/>
              <a:t>2023/11/19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7F1CF6-E1DB-580B-D096-683D2C88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3F3496-A502-E198-520D-3DA14AAD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DF-4343-4358-9E09-3CFAFF06B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95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D7FF7D-87CF-25A9-2957-E29327FE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851CC5-CEF9-B307-3594-47B1C170F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0DF70F-42AF-2F73-ECC2-B8AC6036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813C-75B6-4A3F-A56E-52147AECBE37}" type="datetimeFigureOut">
              <a:rPr lang="zh-TW" altLang="en-US" smtClean="0"/>
              <a:t>2023/11/19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886997-87E2-F8B5-2A0B-23936D6E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875EAC-00FB-DAFE-3518-511B5EF8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DF-4343-4358-9E09-3CFAFF06B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25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02627-94AC-6C40-0EBE-DECE67C98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BAAD85-EC4A-4725-61FE-6E92DE7F4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904408-7397-662C-731C-844E425D8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813C-75B6-4A3F-A56E-52147AECBE37}" type="datetimeFigureOut">
              <a:rPr lang="zh-TW" altLang="en-US" smtClean="0"/>
              <a:t>2023/11/19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6B797A-F4FD-7132-CC7D-E265CEB69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089F47-86FA-4F88-1E36-3C7D4E5A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DF-4343-4358-9E09-3CFAFF06B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32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4F1FE4-0F08-F65E-86EF-871031CA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92C6E9-1C7E-9912-CCAC-A8A0DE208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317CA71-749D-79A5-2D3E-811871699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F7D573-28E6-FF9E-E3F1-B9ADD1990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813C-75B6-4A3F-A56E-52147AECBE37}" type="datetimeFigureOut">
              <a:rPr lang="zh-TW" altLang="en-US" smtClean="0"/>
              <a:t>2023/11/19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F9EDAA-55EB-C942-AFFA-052D43069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8EEFB7-CDF0-7809-7EA2-3B9A28687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DF-4343-4358-9E09-3CFAFF06B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55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30A19-D88C-CCB9-D0A2-7351BF483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891785-7F7C-7DCE-5D3F-C9B7FD429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9D93B9C-D057-633A-7403-D998CE9BE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D0FFE84-6CDC-EAE9-447B-8DD547A9F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970AD28-27C2-655E-DC3B-33FF933BE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5F9A24E-005A-3DDB-B222-C5F0599B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813C-75B6-4A3F-A56E-52147AECBE37}" type="datetimeFigureOut">
              <a:rPr lang="zh-TW" altLang="en-US" smtClean="0"/>
              <a:t>2023/11/19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5332A36-9341-CF67-926B-0DB9F962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009EC5A-FA98-3478-0E7E-DDCB298EF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DF-4343-4358-9E09-3CFAFF06B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17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52AD90-4A5E-FB78-1BD4-6036014E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DE49DF8-489B-7168-8287-32605E08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813C-75B6-4A3F-A56E-52147AECBE37}" type="datetimeFigureOut">
              <a:rPr lang="zh-TW" altLang="en-US" smtClean="0"/>
              <a:t>2023/11/19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6CEB6EC-CAAC-9FE3-E4F8-518A5440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569C78E-4D8D-CC46-B4D5-4D32667C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DF-4343-4358-9E09-3CFAFF06B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76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2CE558A-1B98-BDBF-EDEF-CC070B85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813C-75B6-4A3F-A56E-52147AECBE37}" type="datetimeFigureOut">
              <a:rPr lang="zh-TW" altLang="en-US" smtClean="0"/>
              <a:t>2023/11/19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80945FA-D3D8-0C82-27CC-A761E9A4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00E83A-47B4-1AA2-A0D5-10B40506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DF-4343-4358-9E09-3CFAFF06B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68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FEFFD7-FF10-C90D-F1A1-EF661E80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A175C5-D613-28EF-7487-C70163215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86ED05-38A8-2A5A-22FF-3E65D4144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D0D936-0C72-69F1-AA5F-984826BA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813C-75B6-4A3F-A56E-52147AECBE37}" type="datetimeFigureOut">
              <a:rPr lang="zh-TW" altLang="en-US" smtClean="0"/>
              <a:t>2023/11/19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4F8104-BDAA-97F0-F3BA-B16FFA732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734B03-5A95-21C2-B174-9FA04D97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DF-4343-4358-9E09-3CFAFF06B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21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D3C904-D7B9-B151-F689-2CB567BE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696C1F1-54BA-0C1E-1D93-7D54CA044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9E1B73-FA41-3742-E71B-E36CF444B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7FB425-2533-AAAF-A0B0-2501D58C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813C-75B6-4A3F-A56E-52147AECBE37}" type="datetimeFigureOut">
              <a:rPr lang="zh-TW" altLang="en-US" smtClean="0"/>
              <a:t>2023/11/19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C8AF49-4F49-E809-9A65-D39BEFD1E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AA5619-3659-F0D3-466A-AE5BF268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DF-4343-4358-9E09-3CFAFF06B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98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D0C4AB-0E25-CE0B-2866-F7884AF3B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D339BA-15D1-ECB3-F449-95D8D9AFE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8ED9EC-AE01-5444-46E6-6139AE869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1813C-75B6-4A3F-A56E-52147AECBE37}" type="datetimeFigureOut">
              <a:rPr lang="zh-TW" altLang="en-US" smtClean="0"/>
              <a:t>2023/11/19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864352-780A-91D0-011B-A09D188A1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963663-6541-BC71-56D3-D88144A55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561DF-4343-4358-9E09-3CFAFF06B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76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B674BA-85C8-621B-C514-8EBC8FABF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fr-FR" altLang="zh-TW" b="1" i="0" dirty="0">
                <a:solidFill>
                  <a:srgbClr val="333333"/>
                </a:solidFill>
                <a:effectLst/>
                <a:latin typeface="-apple-system"/>
              </a:rPr>
              <a:t>13572 - String Operations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669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755341-E61B-2DD4-E6BA-916EAEB4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</a:t>
            </a:r>
            <a:endParaRPr lang="zh-TW" altLang="en-US" dirty="0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931A4A-BBFF-61DE-3A9A-540226DBF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05342"/>
            <a:ext cx="7326086" cy="5136277"/>
          </a:xfrm>
        </p:spPr>
        <p:txBody>
          <a:bodyPr vert="horz">
            <a:noAutofit/>
          </a:bodyPr>
          <a:lstStyle/>
          <a:p>
            <a:r>
              <a:rPr lang="en-US" altLang="zh-TW" dirty="0"/>
              <a:t>Given a string </a:t>
            </a:r>
            <a:r>
              <a:rPr lang="en-US" altLang="zh-TW" b="1" dirty="0">
                <a:solidFill>
                  <a:srgbClr val="0070C0"/>
                </a:solidFill>
              </a:rPr>
              <a:t>s</a:t>
            </a:r>
            <a:r>
              <a:rPr lang="en-US" altLang="zh-TW" dirty="0"/>
              <a:t>, an integer </a:t>
            </a:r>
            <a:r>
              <a:rPr lang="en-US" altLang="zh-TW" b="1" dirty="0">
                <a:solidFill>
                  <a:srgbClr val="0070C0"/>
                </a:solidFill>
              </a:rPr>
              <a:t>Q</a:t>
            </a:r>
            <a:r>
              <a:rPr lang="en-US" altLang="zh-TW" dirty="0"/>
              <a:t> and</a:t>
            </a:r>
            <a:r>
              <a:rPr lang="zh-TW" altLang="en-US" dirty="0"/>
              <a:t> </a:t>
            </a:r>
            <a:r>
              <a:rPr lang="en-US" altLang="zh-TW" b="1" dirty="0">
                <a:solidFill>
                  <a:srgbClr val="0070C0"/>
                </a:solidFill>
              </a:rPr>
              <a:t>Q</a:t>
            </a:r>
            <a:r>
              <a:rPr lang="zh-TW" altLang="en-US" b="1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</a:rPr>
              <a:t>lines</a:t>
            </a:r>
            <a:r>
              <a:rPr lang="zh-TW" altLang="en-US" b="1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</a:rPr>
              <a:t>of</a:t>
            </a:r>
            <a:r>
              <a:rPr lang="zh-TW" altLang="en-US" b="1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</a:rPr>
              <a:t>operations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Each operation is represented by two characters, let’s say </a:t>
            </a:r>
            <a:r>
              <a:rPr lang="en-US" altLang="zh-TW" b="1" dirty="0">
                <a:solidFill>
                  <a:srgbClr val="0070C0"/>
                </a:solidFill>
              </a:rPr>
              <a:t>A</a:t>
            </a:r>
            <a:r>
              <a:rPr lang="en-US" altLang="zh-TW" dirty="0"/>
              <a:t> and </a:t>
            </a:r>
            <a:r>
              <a:rPr lang="en-US" altLang="zh-TW" b="1" dirty="0">
                <a:solidFill>
                  <a:srgbClr val="0070C0"/>
                </a:solidFill>
              </a:rPr>
              <a:t>B</a:t>
            </a:r>
            <a:r>
              <a:rPr lang="en-US" altLang="zh-TW" dirty="0"/>
              <a:t>, and you have to turn every </a:t>
            </a:r>
            <a:r>
              <a:rPr lang="en-US" altLang="zh-TW" b="1" dirty="0">
                <a:solidFill>
                  <a:srgbClr val="0070C0"/>
                </a:solidFill>
              </a:rPr>
              <a:t>A</a:t>
            </a:r>
            <a:r>
              <a:rPr lang="en-US" altLang="zh-TW" dirty="0"/>
              <a:t> in the given string</a:t>
            </a:r>
            <a:r>
              <a:rPr lang="zh-TW" altLang="en-US" dirty="0"/>
              <a:t> </a:t>
            </a:r>
            <a:r>
              <a:rPr lang="en-US" altLang="zh-TW" b="1" dirty="0">
                <a:solidFill>
                  <a:srgbClr val="0070C0"/>
                </a:solidFill>
              </a:rPr>
              <a:t>s</a:t>
            </a:r>
            <a:r>
              <a:rPr lang="en-US" altLang="zh-TW" dirty="0"/>
              <a:t> to </a:t>
            </a:r>
            <a:r>
              <a:rPr lang="en-US" altLang="zh-TW" b="1" dirty="0">
                <a:solidFill>
                  <a:srgbClr val="0070C0"/>
                </a:solidFill>
              </a:rPr>
              <a:t>B</a:t>
            </a:r>
            <a:r>
              <a:rPr lang="en-US" altLang="zh-TW" dirty="0"/>
              <a:t>. </a:t>
            </a:r>
          </a:p>
          <a:p>
            <a:r>
              <a:rPr lang="en-US" altLang="zh-TW" dirty="0"/>
              <a:t>After the </a:t>
            </a:r>
            <a:r>
              <a:rPr lang="en-US" altLang="zh-TW" b="1" dirty="0">
                <a:solidFill>
                  <a:srgbClr val="0070C0"/>
                </a:solidFill>
              </a:rPr>
              <a:t>Q</a:t>
            </a:r>
            <a:r>
              <a:rPr lang="en-US" altLang="zh-TW" dirty="0"/>
              <a:t> operations, you should print the resulting string.</a:t>
            </a:r>
          </a:p>
          <a:p>
            <a:r>
              <a:rPr lang="en-US" altLang="zh-TW" dirty="0"/>
              <a:t>Constraints</a:t>
            </a:r>
          </a:p>
          <a:p>
            <a:pPr lvl="1"/>
            <a:r>
              <a:rPr lang="en-US" altLang="zh-TW" dirty="0"/>
              <a:t>1 ≤ |s| ≤ 10</a:t>
            </a:r>
            <a:r>
              <a:rPr lang="en-US" altLang="zh-TW" baseline="30000" dirty="0"/>
              <a:t>6</a:t>
            </a:r>
            <a:endParaRPr lang="en-US" altLang="zh-TW" dirty="0"/>
          </a:p>
          <a:p>
            <a:pPr lvl="1"/>
            <a:r>
              <a:rPr lang="en-US" altLang="zh-TW" dirty="0"/>
              <a:t>1 ≤ Q ≤ 10</a:t>
            </a:r>
            <a:r>
              <a:rPr lang="en-US" altLang="zh-TW" baseline="30000" dirty="0"/>
              <a:t>5</a:t>
            </a:r>
            <a:endParaRPr lang="en-US" altLang="zh-TW" dirty="0"/>
          </a:p>
          <a:p>
            <a:pPr lvl="1"/>
            <a:r>
              <a:rPr lang="en-US" altLang="zh-TW" dirty="0"/>
              <a:t>A,B ∈ [a−z]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9C2D1A8-3DBD-47DC-9D1E-B4560EE9A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930147"/>
              </p:ext>
            </p:extLst>
          </p:nvPr>
        </p:nvGraphicFramePr>
        <p:xfrm>
          <a:off x="8512628" y="556822"/>
          <a:ext cx="2841172" cy="1372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586">
                  <a:extLst>
                    <a:ext uri="{9D8B030D-6E8A-4147-A177-3AD203B41FA5}">
                      <a16:colId xmlns:a16="http://schemas.microsoft.com/office/drawing/2014/main" val="3801389964"/>
                    </a:ext>
                  </a:extLst>
                </a:gridCol>
                <a:gridCol w="1420586">
                  <a:extLst>
                    <a:ext uri="{9D8B030D-6E8A-4147-A177-3AD203B41FA5}">
                      <a16:colId xmlns:a16="http://schemas.microsoft.com/office/drawing/2014/main" val="2065448158"/>
                    </a:ext>
                  </a:extLst>
                </a:gridCol>
              </a:tblGrid>
              <a:tr h="318346">
                <a:tc gridSpan="2">
                  <a:txBody>
                    <a:bodyPr/>
                    <a:lstStyle/>
                    <a:p>
                      <a:r>
                        <a:rPr lang="en-US" altLang="zh-TW" dirty="0"/>
                        <a:t>Sample Input &amp; Output 1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177163"/>
                  </a:ext>
                </a:extLst>
              </a:tr>
              <a:tr h="1007218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abcd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1</a:t>
                      </a:r>
                    </a:p>
                    <a:p>
                      <a:r>
                        <a:rPr lang="en-US" altLang="zh-TW" dirty="0"/>
                        <a:t>a 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cbcd</a:t>
                      </a:r>
                      <a:endParaRPr lang="en-US" altLang="zh-TW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4026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6C1BC10-6E9D-4538-8B0D-8DE17E2B0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65044"/>
              </p:ext>
            </p:extLst>
          </p:nvPr>
        </p:nvGraphicFramePr>
        <p:xfrm>
          <a:off x="8523715" y="2163968"/>
          <a:ext cx="2841172" cy="2158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586">
                  <a:extLst>
                    <a:ext uri="{9D8B030D-6E8A-4147-A177-3AD203B41FA5}">
                      <a16:colId xmlns:a16="http://schemas.microsoft.com/office/drawing/2014/main" val="3801389964"/>
                    </a:ext>
                  </a:extLst>
                </a:gridCol>
                <a:gridCol w="1420586">
                  <a:extLst>
                    <a:ext uri="{9D8B030D-6E8A-4147-A177-3AD203B41FA5}">
                      <a16:colId xmlns:a16="http://schemas.microsoft.com/office/drawing/2014/main" val="2065448158"/>
                    </a:ext>
                  </a:extLst>
                </a:gridCol>
              </a:tblGrid>
              <a:tr h="420915">
                <a:tc gridSpan="2">
                  <a:txBody>
                    <a:bodyPr/>
                    <a:lstStyle/>
                    <a:p>
                      <a:r>
                        <a:rPr lang="en-US" altLang="zh-TW" dirty="0"/>
                        <a:t>Sample Input &amp; Output 2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177163"/>
                  </a:ext>
                </a:extLst>
              </a:tr>
              <a:tr h="1051935">
                <a:tc>
                  <a:txBody>
                    <a:bodyPr/>
                    <a:lstStyle/>
                    <a:p>
                      <a:r>
                        <a:rPr lang="en-US" altLang="zh-TW" dirty="0"/>
                        <a:t>abcdefg</a:t>
                      </a:r>
                    </a:p>
                    <a:p>
                      <a:r>
                        <a:rPr lang="en-US" altLang="zh-TW" dirty="0"/>
                        <a:t>4</a:t>
                      </a:r>
                    </a:p>
                    <a:p>
                      <a:r>
                        <a:rPr lang="en-US" altLang="zh-TW" dirty="0"/>
                        <a:t>a b</a:t>
                      </a:r>
                    </a:p>
                    <a:p>
                      <a:r>
                        <a:rPr lang="en-US" altLang="zh-TW" dirty="0"/>
                        <a:t>f g</a:t>
                      </a:r>
                    </a:p>
                    <a:p>
                      <a:r>
                        <a:rPr lang="en-US" altLang="zh-TW" dirty="0"/>
                        <a:t>b c</a:t>
                      </a:r>
                    </a:p>
                    <a:p>
                      <a:r>
                        <a:rPr lang="en-US" altLang="zh-TW" dirty="0"/>
                        <a:t>c 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fffdegg</a:t>
                      </a:r>
                      <a:endParaRPr lang="en-US" altLang="zh-TW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4026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95D710B-C39D-48B9-88ED-7B6514A49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38589"/>
              </p:ext>
            </p:extLst>
          </p:nvPr>
        </p:nvGraphicFramePr>
        <p:xfrm>
          <a:off x="8523715" y="4588441"/>
          <a:ext cx="2841172" cy="1669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586">
                  <a:extLst>
                    <a:ext uri="{9D8B030D-6E8A-4147-A177-3AD203B41FA5}">
                      <a16:colId xmlns:a16="http://schemas.microsoft.com/office/drawing/2014/main" val="3801389964"/>
                    </a:ext>
                  </a:extLst>
                </a:gridCol>
                <a:gridCol w="1420586">
                  <a:extLst>
                    <a:ext uri="{9D8B030D-6E8A-4147-A177-3AD203B41FA5}">
                      <a16:colId xmlns:a16="http://schemas.microsoft.com/office/drawing/2014/main" val="2065448158"/>
                    </a:ext>
                  </a:extLst>
                </a:gridCol>
              </a:tblGrid>
              <a:tr h="325896">
                <a:tc gridSpan="2">
                  <a:txBody>
                    <a:bodyPr/>
                    <a:lstStyle/>
                    <a:p>
                      <a:r>
                        <a:rPr lang="en-US" altLang="zh-TW" dirty="0"/>
                        <a:t>Sample Input &amp; Output 3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177163"/>
                  </a:ext>
                </a:extLst>
              </a:tr>
              <a:tr h="1303583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asalkaser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2</a:t>
                      </a:r>
                    </a:p>
                    <a:p>
                      <a:r>
                        <a:rPr lang="en-US" altLang="zh-TW" dirty="0"/>
                        <a:t>b c</a:t>
                      </a:r>
                    </a:p>
                    <a:p>
                      <a:r>
                        <a:rPr lang="en-US" altLang="zh-TW" dirty="0"/>
                        <a:t>d </a:t>
                      </a:r>
                      <a:r>
                        <a:rPr lang="en-US" altLang="zh-TW" dirty="0" err="1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asalkaser</a:t>
                      </a:r>
                      <a:endParaRPr lang="en-US" altLang="zh-TW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40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30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8B2AFE-ED60-4F84-9180-60D8F0FC2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 1:</a:t>
            </a:r>
            <a:r>
              <a:rPr lang="zh-TW" altLang="en-US" dirty="0"/>
              <a:t> </a:t>
            </a:r>
            <a:r>
              <a:rPr lang="en-US" altLang="zh-TW" dirty="0"/>
              <a:t>Simulate it directly</a:t>
            </a:r>
            <a:r>
              <a:rPr lang="zh-TW" altLang="en-US" dirty="0"/>
              <a:t> 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A653BD4-7D2E-989B-83C2-81FCA0224ED9}"/>
              </a:ext>
            </a:extLst>
          </p:cNvPr>
          <p:cNvSpPr txBox="1"/>
          <p:nvPr/>
        </p:nvSpPr>
        <p:spPr>
          <a:xfrm>
            <a:off x="888642" y="1835239"/>
            <a:ext cx="4423893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/>
              <a:t>abcdefg</a:t>
            </a:r>
          </a:p>
          <a:p>
            <a:pPr>
              <a:lnSpc>
                <a:spcPct val="150000"/>
              </a:lnSpc>
            </a:pPr>
            <a:r>
              <a:rPr lang="en-US" altLang="zh-TW" sz="2800" dirty="0"/>
              <a:t>4</a:t>
            </a:r>
          </a:p>
          <a:p>
            <a:pPr>
              <a:lnSpc>
                <a:spcPct val="150000"/>
              </a:lnSpc>
            </a:pPr>
            <a:r>
              <a:rPr lang="en-US" altLang="zh-TW" sz="2800" b="1" dirty="0">
                <a:solidFill>
                  <a:srgbClr val="FF0000"/>
                </a:solidFill>
              </a:rPr>
              <a:t>a b</a:t>
            </a:r>
          </a:p>
          <a:p>
            <a:pPr>
              <a:lnSpc>
                <a:spcPct val="150000"/>
              </a:lnSpc>
            </a:pPr>
            <a:r>
              <a:rPr lang="en-US" altLang="zh-TW" sz="2800" dirty="0"/>
              <a:t>f g</a:t>
            </a:r>
          </a:p>
          <a:p>
            <a:pPr>
              <a:lnSpc>
                <a:spcPct val="150000"/>
              </a:lnSpc>
            </a:pPr>
            <a:r>
              <a:rPr lang="en-US" altLang="zh-TW" sz="2800" dirty="0"/>
              <a:t>b c</a:t>
            </a:r>
          </a:p>
          <a:p>
            <a:pPr>
              <a:lnSpc>
                <a:spcPct val="150000"/>
              </a:lnSpc>
            </a:pPr>
            <a:r>
              <a:rPr lang="en-US" altLang="zh-TW" sz="2800" dirty="0"/>
              <a:t>c f</a:t>
            </a:r>
            <a:endParaRPr lang="zh-TW" altLang="en-US" sz="2800" dirty="0"/>
          </a:p>
        </p:txBody>
      </p:sp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0C531E0F-E7C1-0F4E-2D50-F5E44389B9A4}"/>
              </a:ext>
            </a:extLst>
          </p:cNvPr>
          <p:cNvGraphicFramePr>
            <a:graphicFrameLocks noGrp="1"/>
          </p:cNvGraphicFramePr>
          <p:nvPr/>
        </p:nvGraphicFramePr>
        <p:xfrm>
          <a:off x="3451535" y="3429000"/>
          <a:ext cx="7851823" cy="1275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689">
                  <a:extLst>
                    <a:ext uri="{9D8B030D-6E8A-4147-A177-3AD203B41FA5}">
                      <a16:colId xmlns:a16="http://schemas.microsoft.com/office/drawing/2014/main" val="2937194177"/>
                    </a:ext>
                  </a:extLst>
                </a:gridCol>
                <a:gridCol w="1121689">
                  <a:extLst>
                    <a:ext uri="{9D8B030D-6E8A-4147-A177-3AD203B41FA5}">
                      <a16:colId xmlns:a16="http://schemas.microsoft.com/office/drawing/2014/main" val="100581381"/>
                    </a:ext>
                  </a:extLst>
                </a:gridCol>
                <a:gridCol w="1121689">
                  <a:extLst>
                    <a:ext uri="{9D8B030D-6E8A-4147-A177-3AD203B41FA5}">
                      <a16:colId xmlns:a16="http://schemas.microsoft.com/office/drawing/2014/main" val="1358720545"/>
                    </a:ext>
                  </a:extLst>
                </a:gridCol>
                <a:gridCol w="1121689">
                  <a:extLst>
                    <a:ext uri="{9D8B030D-6E8A-4147-A177-3AD203B41FA5}">
                      <a16:colId xmlns:a16="http://schemas.microsoft.com/office/drawing/2014/main" val="1044082923"/>
                    </a:ext>
                  </a:extLst>
                </a:gridCol>
                <a:gridCol w="1121689">
                  <a:extLst>
                    <a:ext uri="{9D8B030D-6E8A-4147-A177-3AD203B41FA5}">
                      <a16:colId xmlns:a16="http://schemas.microsoft.com/office/drawing/2014/main" val="3814917057"/>
                    </a:ext>
                  </a:extLst>
                </a:gridCol>
                <a:gridCol w="1121689">
                  <a:extLst>
                    <a:ext uri="{9D8B030D-6E8A-4147-A177-3AD203B41FA5}">
                      <a16:colId xmlns:a16="http://schemas.microsoft.com/office/drawing/2014/main" val="2702246417"/>
                    </a:ext>
                  </a:extLst>
                </a:gridCol>
                <a:gridCol w="1121689">
                  <a:extLst>
                    <a:ext uri="{9D8B030D-6E8A-4147-A177-3AD203B41FA5}">
                      <a16:colId xmlns:a16="http://schemas.microsoft.com/office/drawing/2014/main" val="493704853"/>
                    </a:ext>
                  </a:extLst>
                </a:gridCol>
              </a:tblGrid>
              <a:tr h="6375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6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608829"/>
                  </a:ext>
                </a:extLst>
              </a:tr>
              <a:tr h="6375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a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b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c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d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e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g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11187"/>
                  </a:ext>
                </a:extLst>
              </a:tr>
            </a:tbl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893B3EF4-C591-238C-1C93-EDB2D2E8BBEA}"/>
              </a:ext>
            </a:extLst>
          </p:cNvPr>
          <p:cNvSpPr/>
          <p:nvPr/>
        </p:nvSpPr>
        <p:spPr>
          <a:xfrm>
            <a:off x="6297769" y="2440546"/>
            <a:ext cx="1906073" cy="6117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ysClr val="windowText" lastClr="000000"/>
                </a:solidFill>
              </a:rPr>
              <a:t>Length = 7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1C41808-A7F3-BD9A-7B05-F3B267CD6340}"/>
              </a:ext>
            </a:extLst>
          </p:cNvPr>
          <p:cNvSpPr/>
          <p:nvPr/>
        </p:nvSpPr>
        <p:spPr>
          <a:xfrm>
            <a:off x="3451535" y="4100945"/>
            <a:ext cx="1099683" cy="6030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86EED18-E34E-9E53-3985-037A74856C13}"/>
              </a:ext>
            </a:extLst>
          </p:cNvPr>
          <p:cNvSpPr txBox="1"/>
          <p:nvPr/>
        </p:nvSpPr>
        <p:spPr>
          <a:xfrm>
            <a:off x="3616912" y="4820538"/>
            <a:ext cx="7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check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F462D6-D093-940B-A508-FFFD00B516F8}"/>
              </a:ext>
            </a:extLst>
          </p:cNvPr>
          <p:cNvSpPr/>
          <p:nvPr/>
        </p:nvSpPr>
        <p:spPr>
          <a:xfrm>
            <a:off x="3451535" y="4100944"/>
            <a:ext cx="1099683" cy="603065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b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39CC87F-8664-90BF-4BB1-D41F31736EBB}"/>
              </a:ext>
            </a:extLst>
          </p:cNvPr>
          <p:cNvSpPr txBox="1"/>
          <p:nvPr/>
        </p:nvSpPr>
        <p:spPr>
          <a:xfrm>
            <a:off x="4676785" y="4820538"/>
            <a:ext cx="7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check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C5CA922-A3D2-B728-F6F8-75524EB7F237}"/>
              </a:ext>
            </a:extLst>
          </p:cNvPr>
          <p:cNvSpPr txBox="1"/>
          <p:nvPr/>
        </p:nvSpPr>
        <p:spPr>
          <a:xfrm>
            <a:off x="5861348" y="4820538"/>
            <a:ext cx="7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check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5DA1D28-ADEF-88E5-3A6D-42DB72C5E226}"/>
              </a:ext>
            </a:extLst>
          </p:cNvPr>
          <p:cNvSpPr txBox="1"/>
          <p:nvPr/>
        </p:nvSpPr>
        <p:spPr>
          <a:xfrm>
            <a:off x="6968837" y="4820538"/>
            <a:ext cx="7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check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61754E1-3DF3-561D-6941-EE424B10B459}"/>
              </a:ext>
            </a:extLst>
          </p:cNvPr>
          <p:cNvSpPr txBox="1"/>
          <p:nvPr/>
        </p:nvSpPr>
        <p:spPr>
          <a:xfrm>
            <a:off x="8076326" y="4820538"/>
            <a:ext cx="7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check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5344761-E222-8514-514A-A61A96DD3E04}"/>
              </a:ext>
            </a:extLst>
          </p:cNvPr>
          <p:cNvSpPr txBox="1"/>
          <p:nvPr/>
        </p:nvSpPr>
        <p:spPr>
          <a:xfrm>
            <a:off x="9195955" y="4820538"/>
            <a:ext cx="7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check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551FA44-B24F-95B8-B118-115E0637ED3D}"/>
              </a:ext>
            </a:extLst>
          </p:cNvPr>
          <p:cNvSpPr txBox="1"/>
          <p:nvPr/>
        </p:nvSpPr>
        <p:spPr>
          <a:xfrm>
            <a:off x="10315584" y="4820538"/>
            <a:ext cx="7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check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FE0FC7D-90F8-F3E3-BD8F-3E5CE53D0648}"/>
              </a:ext>
            </a:extLst>
          </p:cNvPr>
          <p:cNvSpPr txBox="1"/>
          <p:nvPr/>
        </p:nvSpPr>
        <p:spPr>
          <a:xfrm>
            <a:off x="8170020" y="121028"/>
            <a:ext cx="373380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for(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=0;i&lt;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Q;i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("\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n%c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%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c",&amp;A,&amp;B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    for(j=0;j&lt;</a:t>
            </a:r>
            <a:r>
              <a:rPr lang="en-US" altLang="zh-TW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Slen;j</a:t>
            </a:r>
            <a:r>
              <a:rPr lang="en-US" altLang="zh-TW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++) </a:t>
            </a:r>
          </a:p>
          <a:p>
            <a:r>
              <a:rPr lang="zh-TW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if(S[j]==A) S[j]=B;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("%s\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n",S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FR" altLang="zh-TW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8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4" grpId="0" animBg="1"/>
      <p:bldP spid="15" grpId="0"/>
      <p:bldP spid="16" grpId="0"/>
      <p:bldP spid="17" grpId="0"/>
      <p:bldP spid="18" grpId="0"/>
      <p:bldP spid="21" grpId="0"/>
      <p:bldP spid="2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755341-E61B-2DD4-E6BA-916EAEB4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</a:t>
            </a:r>
            <a:endParaRPr lang="zh-TW" altLang="en-US" dirty="0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931A4A-BBFF-61DE-3A9A-540226DBF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altLang="zh-TW" dirty="0"/>
              <a:t>Each time we deal with an operation, we need to check all elements in the string.</a:t>
            </a:r>
          </a:p>
          <a:p>
            <a:endParaRPr lang="en-US" altLang="zh-TW" dirty="0"/>
          </a:p>
          <a:p>
            <a:r>
              <a:rPr lang="en-US" altLang="zh-TW" dirty="0"/>
              <a:t>Constraints</a:t>
            </a:r>
          </a:p>
          <a:p>
            <a:pPr lvl="1"/>
            <a:r>
              <a:rPr lang="en-US" altLang="zh-TW" dirty="0"/>
              <a:t>1 ≤ |s| ≤ 10</a:t>
            </a:r>
            <a:r>
              <a:rPr lang="en-US" altLang="zh-TW" baseline="30000" dirty="0"/>
              <a:t>6</a:t>
            </a:r>
            <a:endParaRPr lang="en-US" altLang="zh-TW" dirty="0"/>
          </a:p>
          <a:p>
            <a:pPr lvl="1"/>
            <a:r>
              <a:rPr lang="en-US" altLang="zh-TW" dirty="0"/>
              <a:t>1 ≤ Q ≤ 10</a:t>
            </a:r>
            <a:r>
              <a:rPr lang="en-US" altLang="zh-TW" baseline="30000" dirty="0"/>
              <a:t>5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10</a:t>
            </a:r>
            <a:r>
              <a:rPr lang="en-US" altLang="zh-TW" baseline="30000" dirty="0"/>
              <a:t>6</a:t>
            </a:r>
            <a:r>
              <a:rPr lang="en-US" altLang="zh-TW" dirty="0"/>
              <a:t>  * 10</a:t>
            </a:r>
            <a:r>
              <a:rPr lang="en-US" altLang="zh-TW" baseline="30000" dirty="0"/>
              <a:t>5</a:t>
            </a:r>
            <a:r>
              <a:rPr lang="en-US" altLang="zh-TW" dirty="0"/>
              <a:t>  = 10</a:t>
            </a:r>
            <a:r>
              <a:rPr lang="en-US" altLang="zh-TW" baseline="30000" dirty="0"/>
              <a:t>11</a:t>
            </a:r>
            <a:r>
              <a:rPr lang="en-US" altLang="zh-TW" dirty="0"/>
              <a:t>  &gt; 10</a:t>
            </a:r>
            <a:r>
              <a:rPr lang="en-US" altLang="zh-TW" baseline="30000" dirty="0"/>
              <a:t>9</a:t>
            </a:r>
            <a:r>
              <a:rPr lang="en-US" altLang="zh-TW" dirty="0"/>
              <a:t>  (Time limit is 1 sec.)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TLE!!!</a:t>
            </a:r>
          </a:p>
        </p:txBody>
      </p:sp>
    </p:spTree>
    <p:extLst>
      <p:ext uri="{BB962C8B-B14F-4D97-AF65-F5344CB8AC3E}">
        <p14:creationId xmlns:p14="http://schemas.microsoft.com/office/powerpoint/2010/main" val="35056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BC40B8CB-37FC-0DAB-546A-4454B9F1C984}"/>
              </a:ext>
            </a:extLst>
          </p:cNvPr>
          <p:cNvSpPr>
            <a:spLocks/>
          </p:cNvSpPr>
          <p:nvPr/>
        </p:nvSpPr>
        <p:spPr>
          <a:xfrm>
            <a:off x="957269" y="4738765"/>
            <a:ext cx="759600" cy="410400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34FDEA0-9AA1-3C64-69A7-880E544FEEEE}"/>
              </a:ext>
            </a:extLst>
          </p:cNvPr>
          <p:cNvSpPr>
            <a:spLocks/>
          </p:cNvSpPr>
          <p:nvPr/>
        </p:nvSpPr>
        <p:spPr>
          <a:xfrm>
            <a:off x="957269" y="4314155"/>
            <a:ext cx="759600" cy="410400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DD42745-16A2-137B-8B21-417E749C0E4D}"/>
              </a:ext>
            </a:extLst>
          </p:cNvPr>
          <p:cNvSpPr>
            <a:spLocks/>
          </p:cNvSpPr>
          <p:nvPr/>
        </p:nvSpPr>
        <p:spPr>
          <a:xfrm>
            <a:off x="957269" y="3894709"/>
            <a:ext cx="759600" cy="410400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161C171-6E1A-0958-2527-8C4C72A3CECD}"/>
              </a:ext>
            </a:extLst>
          </p:cNvPr>
          <p:cNvSpPr/>
          <p:nvPr/>
        </p:nvSpPr>
        <p:spPr>
          <a:xfrm>
            <a:off x="958791" y="3481805"/>
            <a:ext cx="758078" cy="410925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38B2AFE-ED60-4F84-9180-60D8F0FC2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 2:</a:t>
            </a:r>
            <a:r>
              <a:rPr lang="zh-TW" altLang="en-US" dirty="0"/>
              <a:t> </a:t>
            </a:r>
            <a:r>
              <a:rPr lang="en-US" altLang="zh-TW" dirty="0"/>
              <a:t>Optimization</a:t>
            </a:r>
            <a:endParaRPr lang="zh-TW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D09DE64-3349-A454-8349-94A82493A10A}"/>
              </a:ext>
            </a:extLst>
          </p:cNvPr>
          <p:cNvGraphicFramePr>
            <a:graphicFrameLocks noGrp="1"/>
          </p:cNvGraphicFramePr>
          <p:nvPr/>
        </p:nvGraphicFramePr>
        <p:xfrm>
          <a:off x="2990796" y="2129851"/>
          <a:ext cx="69685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800">
                  <a:extLst>
                    <a:ext uri="{9D8B030D-6E8A-4147-A177-3AD203B41FA5}">
                      <a16:colId xmlns:a16="http://schemas.microsoft.com/office/drawing/2014/main" val="28281160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6809929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485235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3998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627705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5752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15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975180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9F7397C-09A7-29DE-B78E-B0AC9C491D71}"/>
              </a:ext>
            </a:extLst>
          </p:cNvPr>
          <p:cNvSpPr/>
          <p:nvPr/>
        </p:nvSpPr>
        <p:spPr>
          <a:xfrm>
            <a:off x="3407745" y="2546447"/>
            <a:ext cx="325582" cy="266931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7732C9-0E0E-EE5F-3D06-D99D8397C549}"/>
              </a:ext>
            </a:extLst>
          </p:cNvPr>
          <p:cNvSpPr/>
          <p:nvPr/>
        </p:nvSpPr>
        <p:spPr>
          <a:xfrm>
            <a:off x="3407745" y="2522283"/>
            <a:ext cx="325582" cy="266931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E46C188-8EC0-BF72-F141-1BD5103E0CB2}"/>
              </a:ext>
            </a:extLst>
          </p:cNvPr>
          <p:cNvSpPr/>
          <p:nvPr/>
        </p:nvSpPr>
        <p:spPr>
          <a:xfrm>
            <a:off x="4554051" y="2541475"/>
            <a:ext cx="325582" cy="266931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39BE91A-EDF7-EC46-7A43-B3335A890C93}"/>
              </a:ext>
            </a:extLst>
          </p:cNvPr>
          <p:cNvSpPr/>
          <p:nvPr/>
        </p:nvSpPr>
        <p:spPr>
          <a:xfrm>
            <a:off x="9219399" y="2546447"/>
            <a:ext cx="325582" cy="266931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7DD4E94-6D1C-BB1E-8317-211FDB629011}"/>
              </a:ext>
            </a:extLst>
          </p:cNvPr>
          <p:cNvSpPr txBox="1"/>
          <p:nvPr/>
        </p:nvSpPr>
        <p:spPr>
          <a:xfrm>
            <a:off x="958791" y="5330066"/>
            <a:ext cx="18101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Ans: </a:t>
            </a:r>
            <a:r>
              <a:rPr lang="en-US" altLang="zh-TW" sz="2400" dirty="0" err="1"/>
              <a:t>cccdee</a:t>
            </a:r>
            <a:endParaRPr lang="en-US" altLang="zh-TW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3594B34-4125-22E0-8E35-603222C34B94}"/>
              </a:ext>
            </a:extLst>
          </p:cNvPr>
          <p:cNvSpPr txBox="1"/>
          <p:nvPr/>
        </p:nvSpPr>
        <p:spPr>
          <a:xfrm>
            <a:off x="2950853" y="1669908"/>
            <a:ext cx="6966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Process in original order</a:t>
            </a:r>
            <a:endParaRPr lang="zh-TW" altLang="en-US" sz="2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B53D579-40E8-10FC-EFA8-6A8B06BB4D6E}"/>
              </a:ext>
            </a:extLst>
          </p:cNvPr>
          <p:cNvSpPr txBox="1"/>
          <p:nvPr/>
        </p:nvSpPr>
        <p:spPr>
          <a:xfrm>
            <a:off x="915165" y="2553902"/>
            <a:ext cx="27517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abcdef</a:t>
            </a:r>
            <a:endParaRPr lang="en-US" altLang="zh-TW" sz="2800" dirty="0"/>
          </a:p>
          <a:p>
            <a:r>
              <a:rPr lang="en-US" altLang="zh-TW" sz="2800" dirty="0"/>
              <a:t>4</a:t>
            </a:r>
          </a:p>
          <a:p>
            <a:r>
              <a:rPr lang="en-US" altLang="zh-TW" sz="2800" dirty="0"/>
              <a:t>a b</a:t>
            </a:r>
          </a:p>
          <a:p>
            <a:r>
              <a:rPr lang="en-US" altLang="zh-TW" sz="2800" dirty="0"/>
              <a:t>b c</a:t>
            </a:r>
          </a:p>
          <a:p>
            <a:r>
              <a:rPr lang="en-US" altLang="zh-TW" sz="2800" dirty="0"/>
              <a:t>f e</a:t>
            </a:r>
          </a:p>
          <a:p>
            <a:r>
              <a:rPr lang="en-US" altLang="zh-TW" sz="2800" dirty="0"/>
              <a:t>f k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78E7EFA-E13F-127E-2CF8-967ED1794F58}"/>
              </a:ext>
            </a:extLst>
          </p:cNvPr>
          <p:cNvSpPr txBox="1"/>
          <p:nvPr/>
        </p:nvSpPr>
        <p:spPr>
          <a:xfrm>
            <a:off x="2098437" y="4751623"/>
            <a:ext cx="1784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</a:rPr>
              <a:t>No ‘f’ found!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23D8D32-4104-5803-8F23-07FAD566616D}"/>
              </a:ext>
            </a:extLst>
          </p:cNvPr>
          <p:cNvGraphicFramePr>
            <a:graphicFrameLocks noGrp="1"/>
          </p:cNvGraphicFramePr>
          <p:nvPr/>
        </p:nvGraphicFramePr>
        <p:xfrm>
          <a:off x="2950853" y="3958908"/>
          <a:ext cx="813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800">
                  <a:extLst>
                    <a:ext uri="{9D8B030D-6E8A-4147-A177-3AD203B41FA5}">
                      <a16:colId xmlns:a16="http://schemas.microsoft.com/office/drawing/2014/main" val="282811603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668099294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1848523538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4039986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627705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85752148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691004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15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975180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77C6D3DE-30C0-8203-3A1A-1A710C225483}"/>
              </a:ext>
            </a:extLst>
          </p:cNvPr>
          <p:cNvSpPr/>
          <p:nvPr/>
        </p:nvSpPr>
        <p:spPr>
          <a:xfrm>
            <a:off x="9211932" y="4350401"/>
            <a:ext cx="269276" cy="332635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k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62D0044-4EFD-307D-4FFC-521ED66D6552}"/>
              </a:ext>
            </a:extLst>
          </p:cNvPr>
          <p:cNvSpPr/>
          <p:nvPr/>
        </p:nvSpPr>
        <p:spPr>
          <a:xfrm>
            <a:off x="9211932" y="4358324"/>
            <a:ext cx="269276" cy="332635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e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434603B-6B17-A18B-FC4C-391CE48A9EC7}"/>
              </a:ext>
            </a:extLst>
          </p:cNvPr>
          <p:cNvSpPr/>
          <p:nvPr/>
        </p:nvSpPr>
        <p:spPr>
          <a:xfrm>
            <a:off x="4548445" y="4346139"/>
            <a:ext cx="269276" cy="332635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c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7D3143A-3EB6-9609-1458-7D961CB46366}"/>
              </a:ext>
            </a:extLst>
          </p:cNvPr>
          <p:cNvSpPr/>
          <p:nvPr/>
        </p:nvSpPr>
        <p:spPr>
          <a:xfrm>
            <a:off x="3397687" y="4354044"/>
            <a:ext cx="269276" cy="332635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c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3BE2675-F917-3556-D673-6D7B720F09BD}"/>
              </a:ext>
            </a:extLst>
          </p:cNvPr>
          <p:cNvSpPr txBox="1"/>
          <p:nvPr/>
        </p:nvSpPr>
        <p:spPr>
          <a:xfrm>
            <a:off x="2950853" y="3496169"/>
            <a:ext cx="6966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Process reversely (even more efficiently)</a:t>
            </a:r>
            <a:endParaRPr lang="zh-TW" altLang="en-US" sz="20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6E7560F-FF3A-404A-B7C2-2B5B07DE9EC2}"/>
              </a:ext>
            </a:extLst>
          </p:cNvPr>
          <p:cNvSpPr txBox="1"/>
          <p:nvPr/>
        </p:nvSpPr>
        <p:spPr>
          <a:xfrm>
            <a:off x="6355080" y="17128"/>
            <a:ext cx="583692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for(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=0;i&lt;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</a:rPr>
              <a:t>26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;i++) </a:t>
            </a:r>
            <a:r>
              <a:rPr lang="en-US" altLang="zh-TW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alph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</a:rPr>
              <a:t>]=</a:t>
            </a:r>
            <a:r>
              <a:rPr lang="en-US" altLang="zh-TW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</a:rPr>
              <a:t>+'a'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("%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d",&amp;Q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for(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=0;i&lt;</a:t>
            </a:r>
            <a:r>
              <a:rPr lang="en-US" altLang="zh-TW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Q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;i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("\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n%c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%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c",&amp;A,&amp;B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for(j=0;j&lt;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</a:rPr>
              <a:t>26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;j++) 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</a:rPr>
              <a:t>if(</a:t>
            </a:r>
            <a:r>
              <a:rPr lang="en-US" altLang="zh-TW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alph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</a:rPr>
              <a:t>[j]==A) </a:t>
            </a:r>
            <a:r>
              <a:rPr lang="en-US" altLang="zh-TW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alph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</a:rPr>
              <a:t>[j]=B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for(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=0;i&lt;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Slen;i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</a:rPr>
              <a:t>S[</a:t>
            </a:r>
            <a:r>
              <a:rPr lang="en-US" altLang="zh-TW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</a:rPr>
              <a:t>]=</a:t>
            </a:r>
            <a:r>
              <a:rPr lang="en-US" altLang="zh-TW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alph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</a:rPr>
              <a:t>[S[</a:t>
            </a:r>
            <a:r>
              <a:rPr lang="en-US" altLang="zh-TW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</a:rPr>
              <a:t>]-'a']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altLang="zh-TW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7E44A3B-5F25-4123-875E-75DF74B30FFD}"/>
              </a:ext>
            </a:extLst>
          </p:cNvPr>
          <p:cNvSpPr txBox="1"/>
          <p:nvPr/>
        </p:nvSpPr>
        <p:spPr>
          <a:xfrm>
            <a:off x="5048928" y="4850508"/>
            <a:ext cx="704827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for(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=0;i&lt;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</a:rPr>
              <a:t>26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;i++) </a:t>
            </a:r>
            <a:r>
              <a:rPr lang="en-US" altLang="zh-TW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alph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</a:rPr>
              <a:t>]=</a:t>
            </a:r>
            <a:r>
              <a:rPr lang="en-US" altLang="zh-TW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</a:rPr>
              <a:t>+'a'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("%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d",&amp;Q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for(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=0;i&lt;</a:t>
            </a:r>
            <a:r>
              <a:rPr lang="en-US" altLang="zh-TW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Q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;i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("\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n%c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%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c",&amp;A,&amp;B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</a:rPr>
              <a:t>O[</a:t>
            </a:r>
            <a:r>
              <a:rPr lang="en-US" altLang="zh-TW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</a:rPr>
              <a:t>][0]=A; O[</a:t>
            </a:r>
            <a:r>
              <a:rPr lang="en-US" altLang="zh-TW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</a:rPr>
              <a:t>][1]=B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for(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</a:rPr>
              <a:t>Q-1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;i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</a:rPr>
              <a:t>&gt;=0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;i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TW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alph</a:t>
            </a:r>
            <a:r>
              <a:rPr lang="en-US" altLang="zh-TW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[O[</a:t>
            </a:r>
            <a:r>
              <a:rPr lang="en-US" altLang="zh-TW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][0]-'a']=</a:t>
            </a:r>
            <a:r>
              <a:rPr lang="en-US" altLang="zh-TW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alph</a:t>
            </a:r>
            <a:r>
              <a:rPr lang="en-US" altLang="zh-TW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[O[</a:t>
            </a:r>
            <a:r>
              <a:rPr lang="en-US" altLang="zh-TW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][1]-'a']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5276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0" grpId="2" animBg="1"/>
      <p:bldP spid="30" grpId="3" animBg="1"/>
      <p:bldP spid="3" grpId="0" animBg="1"/>
      <p:bldP spid="3" grpId="1" animBg="1"/>
      <p:bldP spid="3" grpId="2" animBg="1"/>
      <p:bldP spid="3" grpId="3" animBg="1"/>
      <p:bldP spid="20" grpId="0" animBg="1"/>
      <p:bldP spid="20" grpId="1" animBg="1"/>
      <p:bldP spid="20" grpId="2" animBg="1"/>
      <p:bldP spid="20" grpId="3" animBg="1"/>
      <p:bldP spid="25" grpId="0" animBg="1"/>
      <p:bldP spid="25" grpId="1" animBg="1"/>
      <p:bldP spid="25" grpId="2" animBg="1"/>
      <p:bldP spid="8" grpId="0" animBg="1"/>
      <p:bldP spid="8" grpId="1" animBg="1"/>
      <p:bldP spid="9" grpId="0" animBg="1"/>
      <p:bldP spid="10" grpId="0" animBg="1"/>
      <p:bldP spid="11" grpId="0" animBg="1"/>
      <p:bldP spid="24" grpId="0"/>
      <p:bldP spid="32" grpId="0"/>
      <p:bldP spid="32" grpId="1"/>
      <p:bldP spid="7" grpId="0" animBg="1"/>
      <p:bldP spid="7" grpId="1" animBg="1"/>
      <p:bldP spid="12" grpId="0" animBg="1"/>
      <p:bldP spid="13" grpId="0" animBg="1"/>
      <p:bldP spid="14" grpId="0" animBg="1"/>
      <p:bldP spid="15" grpId="0"/>
      <p:bldP spid="23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595</Words>
  <Application>Microsoft Office PowerPoint</Application>
  <PresentationFormat>寬螢幕</PresentationFormat>
  <Paragraphs>139</Paragraphs>
  <Slides>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Consolas</vt:lpstr>
      <vt:lpstr>Office 佈景主題</vt:lpstr>
      <vt:lpstr>13572 - String Operations 1</vt:lpstr>
      <vt:lpstr>Task</vt:lpstr>
      <vt:lpstr>Method 1: Simulate it directly </vt:lpstr>
      <vt:lpstr>Problem</vt:lpstr>
      <vt:lpstr>Method 2: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13573 - String Operations 2</dc:title>
  <dc:creator>Chuchun Chang</dc:creator>
  <cp:lastModifiedBy>shunrenyang shunrenyang</cp:lastModifiedBy>
  <cp:revision>78</cp:revision>
  <dcterms:created xsi:type="dcterms:W3CDTF">2022-10-18T12:12:30Z</dcterms:created>
  <dcterms:modified xsi:type="dcterms:W3CDTF">2023-11-19T07:49:18Z</dcterms:modified>
</cp:coreProperties>
</file>