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Connor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Vanda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Jeffrey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Connor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Jeffrey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1200150" x="0"/>
            <a:ext cy="2743199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y="-1078" x="0"/>
            <a:ext cy="5144627" cx="1827407"/>
            <a:chOff y="-1438" x="0"/>
            <a:chExt cy="6859503" cx="798029"/>
          </a:xfrm>
        </p:grpSpPr>
        <p:sp>
          <p:nvSpPr>
            <p:cNvPr id="10" name="Shape 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y="0" x="7316591"/>
            <a:ext cy="5144627" cx="1827407"/>
            <a:chOff y="-1438" x="0"/>
            <a:chExt cy="6859503" cx="798029"/>
          </a:xfrm>
        </p:grpSpPr>
        <p:sp>
          <p:nvSpPr>
            <p:cNvPr id="13" name="Shape 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20" name="Shape 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23" name="Shape 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31" name="Shape 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43" name="Shape 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46" name="Shape 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53" name="Shape 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56" name="Shape 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63" name="Shape 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66" name="Shape 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2E9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y="1338450" x="159750"/>
            <a:ext cy="876899" cx="8824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Puzzle Dots 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y="2294875" x="0"/>
            <a:ext cy="2382900" cx="914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indent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Jeffrey Petersen - Product Owner, 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Vanda Pandhumsoporn,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 Connor Dunham, 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Adam Henry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rtl="0" indent="0" mar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December 5, 2014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374575" x="0"/>
            <a:ext cy="672299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600" lang="en"/>
              <a:t>Team Llama Food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The Project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Puzzles Dots is a web-based game in which colored dots are manipulated to solve puzzles. </a:t>
            </a:r>
          </a:p>
          <a:p>
            <a:pPr rtl="0" lvl="0" indent="-3937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game offers short levels with varying complexity and replayability through finding improved solutions. </a:t>
            </a:r>
          </a:p>
          <a:p>
            <a:pPr rtl="0" lvl="0" indent="-393700" marL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600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Written in Javascript, HTML5, and CSS.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Game Concept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y="1237000" x="577400"/>
            <a:ext cy="3425999" cx="431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600" lang="en"/>
              <a:t>Pieces move in different directions.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600" lang="en"/>
              <a:t>Players strike two compatible pieces to combine them into a new piece.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600" lang="en"/>
              <a:t>Forming a new piece through gameplay is called a reaction.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600" lang="en"/>
              <a:t>Via experimentation, a player learns new combinations.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rtl="0" lvl="0" indent="-3302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600" lang="en"/>
              <a:t>The goal is to bring all pieces into their designated squares.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91650" x="5013400"/>
            <a:ext cy="3516699" cx="350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Goals and Challenges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y="1230375" x="457200"/>
            <a:ext cy="3524999" cx="8368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2400" lang="en"/>
              <a:t>Goals:</a:t>
            </a:r>
            <a:r>
              <a:rPr sz="2400" lang="en"/>
              <a:t> A fun and challenging game players could enjoy.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		  A way to share in-game records with other players.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"/>
              <a:t>		We achieved the first goal, but not the second.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b="1" sz="2400" lang="en"/>
              <a:t>Challenges: </a:t>
            </a:r>
            <a:r>
              <a:rPr sz="2400" lang="en"/>
              <a:t>Some of us were new to web development.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				We encountered cross-browser bugs.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Project Management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y="4704550" x="7934725"/>
            <a:ext cy="756299" cx="648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y="1125500" x="292625"/>
            <a:ext cy="3185099" cx="7495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y="1181775" x="517725"/>
            <a:ext cy="3657900" cx="7157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2400" lang="en">
                <a:solidFill>
                  <a:schemeClr val="dk1"/>
                </a:solidFill>
              </a:rPr>
              <a:t>Enjoyed</a:t>
            </a:r>
          </a:p>
          <a:p>
            <a:pPr rtl="0" lvl="0" indent="-3302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solidFill>
                  <a:schemeClr val="dk1"/>
                </a:solidFill>
              </a:rPr>
              <a:t>Consistent line of communication</a:t>
            </a:r>
          </a:p>
          <a:p>
            <a:pPr rtl="0" lvl="0" indent="-3302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solidFill>
                  <a:schemeClr val="dk1"/>
                </a:solidFill>
              </a:rPr>
              <a:t>Online Scrum Board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>
                <a:solidFill>
                  <a:schemeClr val="dk1"/>
                </a:solidFill>
              </a:rPr>
              <a:t>Didn’t Enjoy</a:t>
            </a:r>
          </a:p>
          <a:p>
            <a:pPr rtl="0" lvl="0" indent="-3302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solidFill>
                  <a:schemeClr val="dk1"/>
                </a:solidFill>
              </a:rPr>
              <a:t>Frequency of Scrum Meetings</a:t>
            </a:r>
          </a:p>
          <a:p>
            <a:pPr rtl="0" lvl="0" indent="-3302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solidFill>
                  <a:schemeClr val="dk1"/>
                </a:solidFill>
              </a:rPr>
              <a:t>Fitting meetings into everyone’s schedule</a:t>
            </a:r>
          </a:p>
          <a:p>
            <a:pPr rtl="0" lvl="0" indent="-3302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>
                <a:solidFill>
                  <a:schemeClr val="dk1"/>
                </a:solidFill>
              </a:rPr>
              <a:t>Online meetings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Lessons Learned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y="1136750" x="551500"/>
            <a:ext cy="3792899" cx="8081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Using GitHub allowed us to sync our work remotely.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Lack of a prescribed architecture made feature implementation difficult.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Using UML diagrams in the future would be wise.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Demo Time!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57750" x="2157400"/>
            <a:ext cy="3048000" cx="48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 rot="1115290">
            <a:off y="3749818" x="6060515"/>
            <a:ext cy="549763" cx="138346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800" lang="en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I  love puzzles!</a:t>
            </a:r>
          </a:p>
        </p:txBody>
      </p:sp>
      <p:sp>
        <p:nvSpPr>
          <p:cNvPr id="113" name="Shape 113"/>
          <p:cNvSpPr txBox="1"/>
          <p:nvPr/>
        </p:nvSpPr>
        <p:spPr>
          <a:xfrm rot="-626633">
            <a:off y="1473559" x="1506410"/>
            <a:ext cy="506980" cx="15258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en">
                <a:latin typeface="Impact"/>
                <a:ea typeface="Impact"/>
                <a:cs typeface="Impact"/>
                <a:sym typeface="Impact"/>
              </a:rPr>
              <a:t>So Swag!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