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43E5D9E-EA44-4E2F-9CEF-E8A2C63CC4CA}">
  <a:tblStyle styleName="Table_0" styleId="{043E5D9E-EA44-4E2F-9CEF-E8A2C63CC4C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8C22D7EA-2A43-4DF2-A6F2-71A7EA68EA2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50094CE3-59A0-419F-93D6-328162ED895A}"/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chemeClr val="dk1"/>
                </a:solidFill>
              </a:rPr>
              <a:t>Sprint 1 </a:t>
            </a:r>
            <a:r>
              <a:rPr sz="1200" lang="en">
                <a:solidFill>
                  <a:schemeClr val="dk1"/>
                </a:solidFill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</a:rPr>
              <a:t>(5 SP) As a player, I want to play a basic level so I can have fun.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</a:rPr>
              <a:t>High level goal:  Level Progression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</a:rPr>
              <a:t>(3 SP) As a player, I need guidance on how to play so I can learn the controls.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</a:rPr>
              <a:t>HLG:  Test driven code implementation (Game playtesting, concept and application) and get feedback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</a:rPr>
              <a:t>(2 SP) User Story 1: As a product owner, I need to set up an integration system for the team so we can collaborate.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</a:rPr>
              <a:t>HLG: Continuous integration using Git.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chemeClr val="dk1"/>
                </a:solidFill>
              </a:rPr>
              <a:t>(8 SP) User Story 2: As a product owner, I want to prototype the game and so I can learn about user interaction.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 i="1">
                <a:solidFill>
                  <a:schemeClr val="dk1"/>
                </a:solidFill>
              </a:rPr>
              <a:t>HLG: Prototype testing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5454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Sprint 3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(5 SP) As a player, I want an addicting game that saves my play state so I can return to it later.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 i="1">
                <a:solidFill>
                  <a:schemeClr val="dk1"/>
                </a:solidFill>
              </a:rPr>
              <a:t>HLG:  Test driven code implementation (Game playtesting, concept and application)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(8 SP) As a player, I want to be able to play this game on my phone or tablet so I can play on the go.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 i="1">
                <a:solidFill>
                  <a:schemeClr val="dk1"/>
                </a:solidFill>
              </a:rPr>
              <a:t>HLG: Available to play games on different platforms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(3 SP) As a player, I want the puzzles to show solutions so that when I am stumped I can continue to the next level.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 i="1">
                <a:solidFill>
                  <a:schemeClr val="dk1"/>
                </a:solidFill>
              </a:rPr>
              <a:t>HLG:  Get feedback and suggestions from users/players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94675" x="4288100"/>
            <a:ext cy="1064125" cx="8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y="1046875" x="216450"/>
            <a:ext cy="1248000" cx="8824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Working Title: Puzzle Dots 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y="1918500" x="0"/>
            <a:ext cy="2194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Jeffrey Petersen - Product Owner,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Vanda Pandhumsoporn,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 Connor Dunham, </a:t>
            </a:r>
          </a:p>
          <a:p>
            <a:pPr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Adam Henry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374575" x="0"/>
            <a:ext cy="6722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Puzzle Dots Preamble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puzzle game made in HTML5 with Javascript about directing the behavior of dots.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offers short levels with varying complexity and replayability through finding improved solutions.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Puzzle Dots Game Concept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4850" x="5228712"/>
            <a:ext cy="3458075" cx="34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1237000" x="577400"/>
            <a:ext cy="3425999" cx="431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Pieces move in different directions.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Players strike two compatible pieces to combine them into a new piece.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Forming a new piece through gameplay is called a reaction.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Via experimentation, a player learns new combinations.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goal is to bring all pieces into their designated squares.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42753" x="496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Project Release Plan - User Stories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 Puzzle Dots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y="1381075" x="97901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{043E5D9E-EA44-4E2F-9CEF-E8A2C63CC4CA}</a:tableStyleId>
              </a:tblPr>
              <a:tblGrid>
                <a:gridCol w="2634275"/>
                <a:gridCol w="2634275"/>
                <a:gridCol w="1996550"/>
              </a:tblGrid>
              <a:tr h="690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Sprint 1 (Alpha)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High Level Goal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Working prototype that can be used across the team for testing each part of the program.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</a:t>
                      </a:r>
                    </a:p>
                  </a:txBody>
                  <a:tcPr marR="63500" marB="63500" marT="63500" marL="63500"/>
                </a:tc>
              </a:tr>
              <a:tr h="690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a prototype that can demonstrate the core features of the game, so I know it is heading in the right direction.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Sample level code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13</a:t>
                      </a:r>
                    </a:p>
                  </a:txBody>
                  <a:tcPr marR="63500" marB="63500" marT="63500" marL="63500"/>
                </a:tc>
              </a:tr>
              <a:tr h="690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need an integration system, so the team can collaborate.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Continuous integration using Git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63500" marB="63500" marT="63500" marL="63500"/>
                </a:tc>
              </a:tr>
              <a:tr h="690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potential features demonstrated, so I can decide how to prioritize development.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marR="16510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Feature prototyping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413703" x="496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000" lang="en">
                <a:solidFill>
                  <a:srgbClr val="000000"/>
                </a:solidFill>
              </a:rPr>
              <a:t>Project Release Plan - User Stories</a:t>
            </a:r>
          </a:p>
          <a:p>
            <a:pPr algn="ctr">
              <a:spcBef>
                <a:spcPts val="0"/>
              </a:spcBef>
              <a:buNone/>
            </a:pPr>
            <a:r>
              <a:rPr sz="3000" lang="en">
                <a:solidFill>
                  <a:srgbClr val="000000"/>
                </a:solidFill>
              </a:rPr>
              <a:t> Puzzle Dots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y="1271087" x="6389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{8C22D7EA-2A43-4DF2-A6F2-71A7EA68EA27}</a:tableStyleId>
              </a:tblPr>
              <a:tblGrid>
                <a:gridCol w="3520975"/>
                <a:gridCol w="2833700"/>
                <a:gridCol w="1490625"/>
              </a:tblGrid>
              <a:tr h="683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Sprint 2 (Beta)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High Level Goal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All critical functionality implemented for having a playable game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</a:t>
                      </a:r>
                    </a:p>
                  </a:txBody>
                  <a:tcPr marR="63500" marB="63500" marT="63500" marL="63500"/>
                </a:tc>
              </a:tr>
              <a:tr h="567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 I want the game to recognize I am a winner so I can feel accomplished.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Fully functional GUI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63500" marB="63500" marT="63500" marL="63500"/>
                </a:tc>
              </a:tr>
              <a:tr h="5811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a fully functional level, so I can begin testing the game on potential players.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marR="16510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Fully functional gameplay</a:t>
                      </a:r>
                    </a:p>
                    <a:p>
                      <a:pPr rtl="0" marR="16510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Fully functional GUI</a:t>
                      </a:r>
                    </a:p>
                    <a:p>
                      <a:pPr rtl="0" lvl="0" marR="16510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Product testing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8</a:t>
                      </a:r>
                    </a:p>
                  </a:txBody>
                  <a:tcPr marR="63500" marB="63500" marT="63500" marL="63500"/>
                </a:tc>
              </a:tr>
              <a:tr h="709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a solid idea of what can be included in the final release, so that I can begin pitching the game.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Finalized features for release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63500" marB="63500" marT="63500" marL="63500"/>
                </a:tc>
              </a:tr>
              <a:tr h="5379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player, I want a menu screen so I can choose which level I want to play.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Fully functional GUI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Project Release Plan - User Stories</a:t>
            </a:r>
          </a:p>
          <a:p>
            <a:pPr algn="ctr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 Puzzle Dots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y="1063362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{50094CE3-59A0-419F-93D6-328162ED895A}</a:tableStyleId>
              </a:tblPr>
              <a:tblGrid>
                <a:gridCol w="4774775"/>
                <a:gridCol w="2164425"/>
                <a:gridCol w="963425"/>
              </a:tblGrid>
              <a:tr h="41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Sprint 3 (Release)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High level Goal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SP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7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 I want a progression of levels, so I can learn how to play and be challenged as I progress.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Level Progression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99300">
                <a:tc>
                  <a:txBody>
                    <a:bodyPr>
                      <a:noAutofit/>
                    </a:bodyPr>
                    <a:lstStyle/>
                    <a:p>
                      <a:pPr rtl="0" lvl="0" marR="35560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the release to be thoroughly tested, so I know it won’t crash on users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marR="35560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Product Testing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21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player, I want to save my game state, so I can return to it later.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Level Progression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7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player, I want to see how well I did on a level, so I can try to improve and compete with friends.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Score System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7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product owner, I want a credits screen, so the development team can let people know they made the game.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Credits Screen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99300">
                <a:tc>
                  <a:txBody>
                    <a:bodyPr>
                      <a:noAutofit/>
                    </a:bodyPr>
                    <a:lstStyle/>
                    <a:p>
                      <a:pPr rtl="0" lvl="0" marR="35560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player, I want the game to look and sound good, so I can enjoy it more.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Art, Audio, Animations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8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99300">
                <a:tc>
                  <a:txBody>
                    <a:bodyPr>
                      <a:noAutofit/>
                    </a:bodyPr>
                    <a:lstStyle/>
                    <a:p>
                      <a:pPr rtl="0" lvl="0" marR="35560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As a player, I want a responsive game, so I don’t become frustrated and lose interest.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Optimization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