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0" autoAdjust="0"/>
    <p:restoredTop sz="94660"/>
  </p:normalViewPr>
  <p:slideViewPr>
    <p:cSldViewPr snapToGrid="0">
      <p:cViewPr varScale="1">
        <p:scale>
          <a:sx n="76" d="100"/>
          <a:sy n="76" d="100"/>
        </p:scale>
        <p:origin x="76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A9352A-4972-360B-211D-369ADB9452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61422C2-3F2F-D04E-7776-8CAD7A1380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F3A86B-48A9-E9B0-2A4B-2607393A0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16A71-B14A-4EC2-B997-0F0AC299BA57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4F84A2-953D-D1C3-6972-91FD769CA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DF9616-C8A9-6975-09B0-5E3FB18C8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668BF-274F-4AF6-A2BF-E6E7AE778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274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D8B1FF-7F7B-1FEA-C758-257ECD7F9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5320A8F-2415-90B5-1BB6-D7646FA748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7FD742-9CE4-A59B-4EA6-9C87C96EB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16A71-B14A-4EC2-B997-0F0AC299BA57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110EA7-E2C5-0878-5698-13B716ADE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1E312C-27C7-9A0F-0F69-31B5981F2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668BF-274F-4AF6-A2BF-E6E7AE778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785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48A5EF6-8307-FCAC-7273-379B7092E9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70FAACF-FE3E-0743-1A3A-F9F99B1A03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886000-46C2-CAAE-4672-CEB05E6D1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16A71-B14A-4EC2-B997-0F0AC299BA57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DBF221-D813-6846-4EED-BFDBD1923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84B2B5-0CD0-3557-9D6C-4918F9160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668BF-274F-4AF6-A2BF-E6E7AE778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75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DE7272-B622-9BE0-4328-C3DAEDE1D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2B151E-7AB0-7D69-7090-66D63160E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5745B3-AB3E-9AC6-77FB-72601AAD5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16A71-B14A-4EC2-B997-0F0AC299BA57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F8F405-4D70-65CF-19E6-50B305DF4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FA0FFC-796A-E817-C4B5-410E158BE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668BF-274F-4AF6-A2BF-E6E7AE778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668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1EAB97-581B-5C4F-A299-3DAA0E6C3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212E54-A9AB-ABBB-35BE-35BC226FC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3D0DA9-BBC6-0DD8-AE47-E57AC6D19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16A71-B14A-4EC2-B997-0F0AC299BA57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D11D9A-AADE-5B4D-8C98-04B42C0E2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A7E08D-35DC-588A-C2C8-F6CF4F8BC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668BF-274F-4AF6-A2BF-E6E7AE778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630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4D6EB2-14FC-E9FA-9A56-9ADEDB167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528E18-09A6-F13E-F822-66A219E028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93EC523-F874-8C58-3DD7-FE933EE6F6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B1F651B-7FAB-730F-AEC5-B4F405B76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16A71-B14A-4EC2-B997-0F0AC299BA57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CD6CC7F-491A-DC50-FACB-B2FE0E81E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66B8FB-8F90-2FF8-574B-7B949BA05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668BF-274F-4AF6-A2BF-E6E7AE778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325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EA7D7A-AD60-A80B-9685-653E832E8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626D0EA-EE46-614D-08FD-C40ED22378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4609716-D6E6-C7C7-5747-CB05DBD505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C43BAA1-52CA-EC16-9513-15C38A7A52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92E5457-D15C-BFEA-2328-F81D94E718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6BCFD93-17D9-2012-499E-A78A525C0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16A71-B14A-4EC2-B997-0F0AC299BA57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F81247E-DF4D-6E50-351E-E9C5B61A3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01C7B46-788A-D3C1-A983-8CCC77A8B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668BF-274F-4AF6-A2BF-E6E7AE778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708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9137D8-48B8-349E-F2DD-D81F36A9E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220D437-464F-4F01-34D1-BC25D30D1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16A71-B14A-4EC2-B997-0F0AC299BA57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E4E0B34-3170-CF36-590D-BAC58A512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5F6D323-94E0-A117-BFF0-1BBF170EE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668BF-274F-4AF6-A2BF-E6E7AE778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757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95A99A3-9816-F776-FB3D-46491E2BA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16A71-B14A-4EC2-B997-0F0AC299BA57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514B73B-2C3A-D113-E508-FD35A2B1E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6451DF8-5601-DE6F-45BA-D47AE37DC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668BF-274F-4AF6-A2BF-E6E7AE778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18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0A8DFB-4D7B-27CE-F773-4C4F54254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3AFFD2-4C71-E5B2-6ECC-BB6615CFC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5667782-9B72-8703-D4E4-E94088FCEF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680AE74-7B98-6241-8ADD-31754EB97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16A71-B14A-4EC2-B997-0F0AC299BA57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BF21CE9-7E2A-0E44-DC8D-7579F1534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2985B9B-FEE8-7CC3-B9C0-E5A9F032A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668BF-274F-4AF6-A2BF-E6E7AE778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570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6633BB-E7DC-3C4F-D8BC-E8B99AB04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2BFFFC2-4573-8AEE-B8B5-329D4AF1A5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F06B041-6A99-0260-DD0E-19A7FE55FE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179969-DDDA-5D4F-1877-FC06FB8BB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16A71-B14A-4EC2-B997-0F0AC299BA57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300B3CB-5533-0B78-E2CF-36CEEF26F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3D02EB1-A698-C767-7B8D-45C61D0A1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668BF-274F-4AF6-A2BF-E6E7AE778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826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B6F5AF1-348F-6CA3-DEAA-CCDF09F35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C958941-0708-B39D-1DE5-B33E0E60C6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5EACCD-76E7-F1B4-4427-00C5FC8497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3E16A71-B14A-4EC2-B997-0F0AC299BA57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1F2CA1-B5DA-CCB2-95E8-196B75D905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36ADDF-11FC-F1AD-EA36-6D334C8648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6B668BF-274F-4AF6-A2BF-E6E7AE778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629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E2EE1B-5434-9F8D-74EB-4BE9C64C55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BA1AE22-820B-CE9D-9184-8DD9FBB657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图形 4" descr="心型徽章 纯色填充">
            <a:extLst>
              <a:ext uri="{FF2B5EF4-FFF2-40B4-BE49-F238E27FC236}">
                <a16:creationId xmlns:a16="http://schemas.microsoft.com/office/drawing/2014/main" id="{D05AD200-50B7-D85D-FF02-754C83FF27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1703" y="207963"/>
            <a:ext cx="443090" cy="443090"/>
          </a:xfrm>
          <a:prstGeom prst="rect">
            <a:avLst/>
          </a:prstGeom>
        </p:spPr>
      </p:pic>
      <p:pic>
        <p:nvPicPr>
          <p:cNvPr id="9" name="图形 8" descr="鞋印 纯色填充">
            <a:extLst>
              <a:ext uri="{FF2B5EF4-FFF2-40B4-BE49-F238E27FC236}">
                <a16:creationId xmlns:a16="http://schemas.microsoft.com/office/drawing/2014/main" id="{3825E6FF-0A04-DFF9-4A45-CFBE298DC0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1704" y="1030289"/>
            <a:ext cx="443090" cy="443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369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Jeffrey Jiarui Yang</dc:creator>
  <cp:lastModifiedBy>Jeffrey Jiarui Yang</cp:lastModifiedBy>
  <cp:revision>1</cp:revision>
  <dcterms:created xsi:type="dcterms:W3CDTF">2024-10-11T18:12:05Z</dcterms:created>
  <dcterms:modified xsi:type="dcterms:W3CDTF">2024-10-11T19:33:57Z</dcterms:modified>
</cp:coreProperties>
</file>