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7bd4bb8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7bd4bb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27bd4bb8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27bd4bb8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27bd4bb8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27bd4bb8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27bd4bb8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27bd4bb8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7bd4bb8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27bd4bb8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7bd4bb8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27bd4bb8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7bd4bb8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27bd4bb8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27bd4bb8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27bd4bb8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7bd4bb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7bd4bb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7bd4bb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7bd4bb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7bd4b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7bd4b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7bd4bb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7bd4bb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7bd4bb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7bd4bb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7bd4bb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7bd4bb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7bd4bb8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7bd4bb8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7bd4bb8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7bd4bb8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22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07</a:t>
            </a:r>
            <a:r>
              <a:rPr lang="en"/>
              <a:t> 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rgbClr val="FF0000"/>
                </a:solidFill>
              </a:rPr>
              <a:t>Register Membership</a:t>
            </a:r>
            <a:endParaRPr sz="1800"/>
          </a:p>
        </p:txBody>
      </p:sp>
      <p:sp>
        <p:nvSpPr>
          <p:cNvPr id="223" name="Google Shape;223;p22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starter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become a member of QUT foundry so that I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am able to use the services provided by QUT</a:t>
            </a:r>
            <a:r>
              <a:rPr lang="en" sz="1200">
                <a:solidFill>
                  <a:srgbClr val="FF0000"/>
                </a:solidFill>
              </a:rPr>
              <a:t> </a:t>
            </a:r>
            <a:endParaRPr sz="1200"/>
          </a:p>
        </p:txBody>
      </p:sp>
      <p:sp>
        <p:nvSpPr>
          <p:cNvPr id="226" name="Google Shape;226;p22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as a guest / qut related members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are qut members, they will need to verify their identity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generate a email with a security token for user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they verify their id, they need to create a new password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information for their skill, education level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terms and condition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22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20hrs</a:t>
            </a:r>
            <a:endParaRPr sz="1200"/>
          </a:p>
        </p:txBody>
      </p:sp>
      <p:sp>
        <p:nvSpPr>
          <p:cNvPr id="234" name="Google Shape;234;p22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</a:t>
            </a:r>
            <a:endParaRPr sz="1200"/>
          </a:p>
        </p:txBody>
      </p:sp>
      <p:sp>
        <p:nvSpPr>
          <p:cNvPr id="235" name="Google Shape;235;p22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237" name="Google Shape;237;p22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Log in Service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3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3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08</a:t>
            </a:r>
            <a:r>
              <a:rPr lang="en"/>
              <a:t> 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3027900" y="367900"/>
            <a:ext cx="3751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</a:t>
            </a:r>
            <a:endParaRPr sz="1800"/>
          </a:p>
        </p:txBody>
      </p:sp>
      <p:sp>
        <p:nvSpPr>
          <p:cNvPr id="245" name="Google Shape;245;p23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QUT foundry members I want to login to the system so that I can use the services on the online platform.</a:t>
            </a:r>
            <a:endParaRPr sz="1200"/>
          </a:p>
        </p:txBody>
      </p:sp>
      <p:sp>
        <p:nvSpPr>
          <p:cNvPr id="248" name="Google Shape;248;p23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(email)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checkbox for remember login status</a:t>
            </a:r>
            <a:endParaRPr sz="1200"/>
          </a:p>
        </p:txBody>
      </p:sp>
      <p:sp>
        <p:nvSpPr>
          <p:cNvPr id="251" name="Google Shape;251;p23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14hrs</a:t>
            </a:r>
            <a:endParaRPr sz="1200"/>
          </a:p>
        </p:txBody>
      </p:sp>
      <p:sp>
        <p:nvSpPr>
          <p:cNvPr id="256" name="Google Shape;256;p23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</a:t>
            </a:r>
            <a:endParaRPr sz="1200"/>
          </a:p>
        </p:txBody>
      </p:sp>
      <p:sp>
        <p:nvSpPr>
          <p:cNvPr id="257" name="Google Shape;257;p23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259" name="Google Shape;259;p23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Log in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09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3027900" y="367900"/>
            <a:ext cx="4073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Handle Hot Pops request</a:t>
            </a:r>
            <a:endParaRPr sz="1800"/>
          </a:p>
        </p:txBody>
      </p:sp>
      <p:sp>
        <p:nvSpPr>
          <p:cNvPr id="267" name="Google Shape;267;p24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QUT foundry administrator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</a:t>
            </a:r>
            <a:r>
              <a:rPr lang="en" sz="1200">
                <a:solidFill>
                  <a:schemeClr val="dk1"/>
                </a:solidFill>
              </a:rPr>
              <a:t>handle</a:t>
            </a:r>
            <a:r>
              <a:rPr lang="en" sz="1200">
                <a:solidFill>
                  <a:schemeClr val="dk1"/>
                </a:solidFill>
              </a:rPr>
              <a:t> the request of booking for the Hot Pops via the website, so that I can manage hot pops store easier.</a:t>
            </a:r>
            <a:endParaRPr sz="1200"/>
          </a:p>
        </p:txBody>
      </p:sp>
      <p:sp>
        <p:nvSpPr>
          <p:cNvPr id="270" name="Google Shape;270;p24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Accept / decline HOT POPS rental request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Display the rental time , product/ service name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might have photo for the produc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Some business may need to have licence to prove that it is allowed to sell.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24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29hrs</a:t>
            </a:r>
            <a:endParaRPr sz="1200"/>
          </a:p>
        </p:txBody>
      </p:sp>
      <p:sp>
        <p:nvSpPr>
          <p:cNvPr id="278" name="Google Shape;278;p24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Should </a:t>
            </a:r>
            <a:endParaRPr sz="1200"/>
          </a:p>
        </p:txBody>
      </p:sp>
      <p:sp>
        <p:nvSpPr>
          <p:cNvPr id="279" name="Google Shape;279;p24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6524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281" name="Google Shape;281;p24"/>
          <p:cNvSpPr/>
          <p:nvPr/>
        </p:nvSpPr>
        <p:spPr>
          <a:xfrm>
            <a:off x="6652450" y="3192075"/>
            <a:ext cx="18555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Hot Pops Administor Management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5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10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3027900" y="370225"/>
            <a:ext cx="417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200"/>
              <a:t> </a:t>
            </a:r>
            <a:r>
              <a:rPr lang="en" sz="1800">
                <a:solidFill>
                  <a:srgbClr val="FF0000"/>
                </a:solidFill>
              </a:rPr>
              <a:t>Request for room assessing</a:t>
            </a:r>
            <a:endParaRPr sz="1200"/>
          </a:p>
        </p:txBody>
      </p:sp>
      <p:sp>
        <p:nvSpPr>
          <p:cNvPr id="289" name="Google Shape;289;p25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starter/entrepreneur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send a request for accessing to the place of QUT foundry in 24/7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 that I can go there to work with my colleague anytime. </a:t>
            </a:r>
            <a:endParaRPr sz="1200"/>
          </a:p>
        </p:txBody>
      </p:sp>
      <p:sp>
        <p:nvSpPr>
          <p:cNvPr id="292" name="Google Shape;292;p25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required to apply this service via QUT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terms and condition</a:t>
            </a:r>
            <a:endParaRPr sz="1200"/>
          </a:p>
        </p:txBody>
      </p:sp>
      <p:sp>
        <p:nvSpPr>
          <p:cNvPr id="295" name="Google Shape;295;p25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22hrs</a:t>
            </a:r>
            <a:endParaRPr sz="1200"/>
          </a:p>
        </p:txBody>
      </p:sp>
      <p:sp>
        <p:nvSpPr>
          <p:cNvPr id="300" name="Google Shape;300;p25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Could</a:t>
            </a:r>
            <a:endParaRPr sz="1200"/>
          </a:p>
        </p:txBody>
      </p:sp>
      <p:sp>
        <p:nvSpPr>
          <p:cNvPr id="301" name="Google Shape;301;p25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303" name="Google Shape;303;p25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Booking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26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6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11</a:t>
            </a:r>
            <a:r>
              <a:rPr lang="en"/>
              <a:t> 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Sharing idea</a:t>
            </a:r>
            <a:endParaRPr sz="1800"/>
          </a:p>
        </p:txBody>
      </p:sp>
      <p:sp>
        <p:nvSpPr>
          <p:cNvPr id="311" name="Google Shape;311;p26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starter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share my new idea with someone so that we can work together to innovate a new service or product</a:t>
            </a:r>
            <a:endParaRPr sz="1200"/>
          </a:p>
        </p:txBody>
      </p:sp>
      <p:sp>
        <p:nvSpPr>
          <p:cNvPr id="314" name="Google Shape;314;p26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specific people to join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information about the idea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QUT related member can see</a:t>
            </a:r>
            <a:endParaRPr sz="1200"/>
          </a:p>
        </p:txBody>
      </p:sp>
      <p:sp>
        <p:nvSpPr>
          <p:cNvPr id="317" name="Google Shape;317;p26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21hrs</a:t>
            </a:r>
            <a:endParaRPr sz="1200"/>
          </a:p>
        </p:txBody>
      </p:sp>
      <p:sp>
        <p:nvSpPr>
          <p:cNvPr id="322" name="Google Shape;322;p26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Should </a:t>
            </a:r>
            <a:endParaRPr sz="1200"/>
          </a:p>
        </p:txBody>
      </p:sp>
      <p:sp>
        <p:nvSpPr>
          <p:cNvPr id="323" name="Google Shape;323;p26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325" name="Google Shape;325;p26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27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7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12</a:t>
            </a: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3027900" y="367900"/>
            <a:ext cx="3984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Communication</a:t>
            </a:r>
            <a:endParaRPr sz="1800"/>
          </a:p>
        </p:txBody>
      </p:sp>
      <p:sp>
        <p:nvSpPr>
          <p:cNvPr id="333" name="Google Shape;333;p27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member of the qut foundry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chat with my colleague online So that we can share our idea to each others.</a:t>
            </a:r>
            <a:endParaRPr sz="1200"/>
          </a:p>
        </p:txBody>
      </p:sp>
      <p:sp>
        <p:nvSpPr>
          <p:cNvPr id="336" name="Google Shape;336;p27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invite the QUT foundry members to join chatting room</a:t>
            </a:r>
            <a:endParaRPr sz="1200"/>
          </a:p>
        </p:txBody>
      </p:sp>
      <p:sp>
        <p:nvSpPr>
          <p:cNvPr id="339" name="Google Shape;339;p27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29hrs</a:t>
            </a:r>
            <a:endParaRPr sz="1200"/>
          </a:p>
        </p:txBody>
      </p:sp>
      <p:sp>
        <p:nvSpPr>
          <p:cNvPr id="344" name="Google Shape;344;p27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have</a:t>
            </a:r>
            <a:endParaRPr sz="1200"/>
          </a:p>
        </p:txBody>
      </p:sp>
      <p:sp>
        <p:nvSpPr>
          <p:cNvPr id="345" name="Google Shape;345;p27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347" name="Google Shape;347;p27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28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8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13</a:t>
            </a:r>
            <a:r>
              <a:rPr lang="en"/>
              <a:t> 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match up people</a:t>
            </a:r>
            <a:endParaRPr sz="1800"/>
          </a:p>
        </p:txBody>
      </p:sp>
      <p:sp>
        <p:nvSpPr>
          <p:cNvPr id="355" name="Google Shape;355;p28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leader of the startup company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find and invite people who have the skill set that I am looking for to join my new project so that I can have more people to work on the new project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8" name="Google Shape;358;p28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QUT related member can see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function for finding specialist to join the project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send an invite for specialist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specialist can check the invitation in the inbox section</a:t>
            </a:r>
            <a:endParaRPr sz="1200"/>
          </a:p>
        </p:txBody>
      </p:sp>
      <p:sp>
        <p:nvSpPr>
          <p:cNvPr id="361" name="Google Shape;361;p28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22hrs</a:t>
            </a:r>
            <a:endParaRPr sz="1200"/>
          </a:p>
        </p:txBody>
      </p:sp>
      <p:sp>
        <p:nvSpPr>
          <p:cNvPr id="366" name="Google Shape;366;p28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have</a:t>
            </a:r>
            <a:endParaRPr sz="1200"/>
          </a:p>
        </p:txBody>
      </p:sp>
      <p:sp>
        <p:nvSpPr>
          <p:cNvPr id="367" name="Google Shape;367;p28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369" name="Google Shape;369;p28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29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9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14</a:t>
            </a:r>
            <a:r>
              <a:rPr lang="en"/>
              <a:t> 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rgbClr val="FF0000"/>
                </a:solidFill>
              </a:rPr>
              <a:t>Content Editing</a:t>
            </a:r>
            <a:endParaRPr sz="1800"/>
          </a:p>
        </p:txBody>
      </p:sp>
      <p:sp>
        <p:nvSpPr>
          <p:cNvPr id="377" name="Google Shape;377;p29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QUT Foundry Owner I want to be able to update the web contents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 that user can know the latest information about QUT Foundry.</a:t>
            </a:r>
            <a:endParaRPr sz="1200"/>
          </a:p>
        </p:txBody>
      </p:sp>
      <p:sp>
        <p:nvSpPr>
          <p:cNvPr id="380" name="Google Shape;380;p29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allowed to insert/update/delete the page content information and save it to the database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dashboard UI for editing some webpage content (such as Home, Event, About US page )</a:t>
            </a:r>
            <a:endParaRPr sz="1200"/>
          </a:p>
        </p:txBody>
      </p:sp>
      <p:sp>
        <p:nvSpPr>
          <p:cNvPr id="383" name="Google Shape;383;p29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61hrs</a:t>
            </a:r>
            <a:endParaRPr sz="1200"/>
          </a:p>
        </p:txBody>
      </p:sp>
      <p:sp>
        <p:nvSpPr>
          <p:cNvPr id="388" name="Google Shape;388;p29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Should</a:t>
            </a:r>
            <a:endParaRPr sz="1200"/>
          </a:p>
        </p:txBody>
      </p:sp>
      <p:sp>
        <p:nvSpPr>
          <p:cNvPr id="389" name="Google Shape;389;p29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391" name="Google Shape;391;p29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website content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</a:t>
            </a:r>
            <a:r>
              <a:rPr lang="en"/>
              <a:t>definition</a:t>
            </a:r>
            <a:r>
              <a:rPr lang="en"/>
              <a:t>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Logged in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Administrator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00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endParaRPr sz="1800"/>
          </a:p>
        </p:txBody>
      </p:sp>
      <p:sp>
        <p:nvSpPr>
          <p:cNvPr id="69" name="Google Shape;69;p15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a &lt;role&gt;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want to &lt;some goals&gt;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 that &lt;some reason&gt;</a:t>
            </a:r>
            <a:endParaRPr sz="1200"/>
          </a:p>
        </p:txBody>
      </p:sp>
      <p:sp>
        <p:nvSpPr>
          <p:cNvPr id="72" name="Google Shape;72;p15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I know I am done when: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MoScoW</a:t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01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 </a:t>
            </a:r>
            <a:r>
              <a:rPr lang="en" sz="1200">
                <a:solidFill>
                  <a:srgbClr val="FF0000"/>
                </a:solidFill>
              </a:rPr>
              <a:t>Event information</a:t>
            </a:r>
            <a:endParaRPr sz="1800"/>
          </a:p>
        </p:txBody>
      </p:sp>
      <p:sp>
        <p:nvSpPr>
          <p:cNvPr id="91" name="Google Shape;91;p16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0275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student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know the event/training workshop that hold by QUT foundry so that I can attend the event that I am interested in.</a:t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Criteria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Event time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event information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event holder information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16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17hrs</a:t>
            </a:r>
            <a:endParaRPr sz="1200"/>
          </a:p>
        </p:txBody>
      </p:sp>
      <p:sp>
        <p:nvSpPr>
          <p:cNvPr id="102" name="Google Shape;102;p16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Must</a:t>
            </a:r>
            <a:endParaRPr sz="1200"/>
          </a:p>
        </p:txBody>
      </p:sp>
      <p:sp>
        <p:nvSpPr>
          <p:cNvPr id="103" name="Google Shape;103;p16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105" name="Google Shape;105;p16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Information Present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02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>
                <a:solidFill>
                  <a:srgbClr val="FF0000"/>
                </a:solidFill>
              </a:rPr>
              <a:t>Funding Information </a:t>
            </a:r>
            <a:endParaRPr sz="1800"/>
          </a:p>
        </p:txBody>
      </p:sp>
      <p:sp>
        <p:nvSpPr>
          <p:cNvPr id="113" name="Google Shape;113;p17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starter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know the information of funding that are provided by QUT foundry so that I can apply for getting funding to support my business.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76800" y="321442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Only allowed to QUT members (Student, Staff, graduate)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funding information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7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14hrs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endParaRPr sz="1200"/>
          </a:p>
        </p:txBody>
      </p:sp>
      <p:sp>
        <p:nvSpPr>
          <p:cNvPr id="125" name="Google Shape;125;p17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127" name="Google Shape;127;p17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Information Present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8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03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 </a:t>
            </a:r>
            <a:r>
              <a:rPr lang="en" sz="1200">
                <a:solidFill>
                  <a:srgbClr val="FF0000"/>
                </a:solidFill>
              </a:rPr>
              <a:t>QUT Foundry Information 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student/starter/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entrepreneur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know the information about QUT foundry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 that I can understand more about QUT Foundry</a:t>
            </a:r>
            <a:endParaRPr sz="1200"/>
          </a:p>
        </p:txBody>
      </p:sp>
      <p:sp>
        <p:nvSpPr>
          <p:cNvPr id="138" name="Google Shape;138;p18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76800" y="321442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Office contact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QUT foundry background information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QUT foundry location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QUT foundry Manager name/ email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16hrs</a:t>
            </a:r>
            <a:endParaRPr sz="1200"/>
          </a:p>
        </p:txBody>
      </p:sp>
      <p:sp>
        <p:nvSpPr>
          <p:cNvPr id="146" name="Google Shape;146;p18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</a:t>
            </a:r>
            <a:endParaRPr sz="1200"/>
          </a:p>
        </p:txBody>
      </p:sp>
      <p:sp>
        <p:nvSpPr>
          <p:cNvPr id="147" name="Google Shape;147;p18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149" name="Google Shape;149;p18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Information Present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9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04</a:t>
            </a:r>
            <a:r>
              <a:rPr lang="en"/>
              <a:t> 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2982550" y="278550"/>
            <a:ext cx="3884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rgbClr val="FF0000"/>
                </a:solidFill>
              </a:rPr>
              <a:t>HOT POPS  Information for (public)</a:t>
            </a:r>
            <a:endParaRPr sz="1800"/>
          </a:p>
        </p:txBody>
      </p:sp>
      <p:sp>
        <p:nvSpPr>
          <p:cNvPr id="157" name="Google Shape;157;p19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student/starter/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entrepreneur I want to check the HOT POPS so that I can know the upcoming events on the HOT POPS store.</a:t>
            </a:r>
            <a:endParaRPr sz="1200"/>
          </a:p>
        </p:txBody>
      </p:sp>
      <p:sp>
        <p:nvSpPr>
          <p:cNvPr id="160" name="Google Shape;160;p19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802750" y="321442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Service information in specific day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Calendar for HOT POPS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hot pops</a:t>
            </a:r>
            <a:endParaRPr sz="1200"/>
          </a:p>
        </p:txBody>
      </p:sp>
      <p:sp>
        <p:nvSpPr>
          <p:cNvPr id="163" name="Google Shape;163;p19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32hrs</a:t>
            </a:r>
            <a:endParaRPr sz="1200"/>
          </a:p>
        </p:txBody>
      </p:sp>
      <p:sp>
        <p:nvSpPr>
          <p:cNvPr id="168" name="Google Shape;168;p19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</a:t>
            </a:r>
            <a:endParaRPr sz="1200"/>
          </a:p>
        </p:txBody>
      </p:sp>
      <p:sp>
        <p:nvSpPr>
          <p:cNvPr id="169" name="Google Shape;169;p19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171" name="Google Shape;171;p19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Information Present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05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027900" y="367900"/>
            <a:ext cx="3739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 </a:t>
            </a:r>
            <a:r>
              <a:rPr lang="en" sz="1200">
                <a:solidFill>
                  <a:srgbClr val="FF0000"/>
                </a:solidFill>
              </a:rPr>
              <a:t>Booking Hot pop (private)</a:t>
            </a:r>
            <a:r>
              <a:rPr lang="en" sz="1800"/>
              <a:t> </a:t>
            </a:r>
            <a:endParaRPr sz="1800"/>
          </a:p>
        </p:txBody>
      </p:sp>
      <p:sp>
        <p:nvSpPr>
          <p:cNvPr id="179" name="Google Shape;179;p20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an entrepreneur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want to book the session of Hot Pop store for my new business so that I can test my new business in the QUT campus.</a:t>
            </a:r>
            <a:endParaRPr sz="1200"/>
          </a:p>
        </p:txBody>
      </p:sp>
      <p:sp>
        <p:nvSpPr>
          <p:cNvPr id="182" name="Google Shape;182;p20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802750" y="321442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Must be QUT members (Student, alumni, staff or requested member can access.)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calendar display the available time and service information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payment fee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instruction for booking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terms and condition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Only Qut members can see this content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31</a:t>
            </a:r>
            <a:r>
              <a:rPr lang="en" sz="1200"/>
              <a:t>hrs</a:t>
            </a:r>
            <a:endParaRPr sz="1200"/>
          </a:p>
        </p:txBody>
      </p:sp>
      <p:sp>
        <p:nvSpPr>
          <p:cNvPr id="190" name="Google Shape;190;p20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Must</a:t>
            </a:r>
            <a:endParaRPr sz="1200"/>
          </a:p>
        </p:txBody>
      </p:sp>
      <p:sp>
        <p:nvSpPr>
          <p:cNvPr id="191" name="Google Shape;191;p20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193" name="Google Shape;193;p20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1"/>
          <p:cNvCxnSpPr/>
          <p:nvPr/>
        </p:nvCxnSpPr>
        <p:spPr>
          <a:xfrm>
            <a:off x="802750" y="769275"/>
            <a:ext cx="72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1"/>
          <p:cNvSpPr txBox="1"/>
          <p:nvPr/>
        </p:nvSpPr>
        <p:spPr>
          <a:xfrm>
            <a:off x="802750" y="416200"/>
            <a:ext cx="1761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ID: </a:t>
            </a:r>
            <a:r>
              <a:rPr b="1" lang="en"/>
              <a:t>06</a:t>
            </a: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027900" y="367900"/>
            <a:ext cx="3342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Story Title:</a:t>
            </a:r>
            <a:r>
              <a:rPr lang="en" sz="1800"/>
              <a:t> </a:t>
            </a:r>
            <a:r>
              <a:rPr lang="en" sz="1200">
                <a:solidFill>
                  <a:srgbClr val="FF0000"/>
                </a:solidFill>
              </a:rPr>
              <a:t>Space Booking</a:t>
            </a:r>
            <a:endParaRPr sz="1800"/>
          </a:p>
        </p:txBody>
      </p:sp>
      <p:sp>
        <p:nvSpPr>
          <p:cNvPr id="201" name="Google Shape;201;p21"/>
          <p:cNvSpPr/>
          <p:nvPr/>
        </p:nvSpPr>
        <p:spPr>
          <a:xfrm>
            <a:off x="776800" y="1096250"/>
            <a:ext cx="5630400" cy="16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802750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User Story: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828700" y="1096250"/>
            <a:ext cx="55785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 a member of QUT foundry I want to book a space with QUT foundry so that I can hold the meeting for my business with the help of QUT foundry</a:t>
            </a:r>
            <a:endParaRPr sz="1200"/>
          </a:p>
        </p:txBody>
      </p:sp>
      <p:sp>
        <p:nvSpPr>
          <p:cNvPr id="204" name="Google Shape;204;p21"/>
          <p:cNvSpPr/>
          <p:nvPr/>
        </p:nvSpPr>
        <p:spPr>
          <a:xfrm>
            <a:off x="776800" y="3192075"/>
            <a:ext cx="56304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776800" y="2839225"/>
            <a:ext cx="2642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Acceptance Criteria: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76800" y="3192075"/>
            <a:ext cx="5630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required to apply this service via QUT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terms and condition</a:t>
            </a:r>
            <a:endParaRPr sz="1200"/>
          </a:p>
        </p:txBody>
      </p:sp>
      <p:sp>
        <p:nvSpPr>
          <p:cNvPr id="207" name="Google Shape;207;p21"/>
          <p:cNvSpPr txBox="1"/>
          <p:nvPr/>
        </p:nvSpPr>
        <p:spPr>
          <a:xfrm>
            <a:off x="6611525" y="7357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Importance: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6652450" y="1096250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6611525" y="1717200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Estimate: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652450" y="2036700"/>
            <a:ext cx="13749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6652450" y="2036694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34hrs</a:t>
            </a:r>
            <a:endParaRPr sz="1200"/>
          </a:p>
        </p:txBody>
      </p:sp>
      <p:sp>
        <p:nvSpPr>
          <p:cNvPr id="212" name="Google Shape;212;p21"/>
          <p:cNvSpPr txBox="1"/>
          <p:nvPr/>
        </p:nvSpPr>
        <p:spPr>
          <a:xfrm>
            <a:off x="6652450" y="1113038"/>
            <a:ext cx="1330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Should</a:t>
            </a:r>
            <a:endParaRPr sz="1200"/>
          </a:p>
        </p:txBody>
      </p:sp>
      <p:sp>
        <p:nvSpPr>
          <p:cNvPr id="213" name="Google Shape;213;p21"/>
          <p:cNvSpPr txBox="1"/>
          <p:nvPr/>
        </p:nvSpPr>
        <p:spPr>
          <a:xfrm>
            <a:off x="6611525" y="2872575"/>
            <a:ext cx="133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Theme: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630250" y="3192069"/>
            <a:ext cx="137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point</a:t>
            </a:r>
            <a:endParaRPr sz="1200"/>
          </a:p>
        </p:txBody>
      </p:sp>
      <p:sp>
        <p:nvSpPr>
          <p:cNvPr id="215" name="Google Shape;215;p21"/>
          <p:cNvSpPr/>
          <p:nvPr/>
        </p:nvSpPr>
        <p:spPr>
          <a:xfrm>
            <a:off x="6652450" y="3192075"/>
            <a:ext cx="137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