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K-d_tree" TargetMode="External"/><Relationship Id="rId4" Type="http://schemas.openxmlformats.org/officeDocument/2006/relationships/image" Target="../media/image09.gif"/><Relationship Id="rId5" Type="http://schemas.openxmlformats.org/officeDocument/2006/relationships/hyperlink" Target="http://groups.csail.mit.edu/graphics/classes/6.838/S98/meetings/m13/kd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JeffreyMFarley/clustersplaining" TargetMode="External"/><Relationship Id="rId4" Type="http://schemas.openxmlformats.org/officeDocument/2006/relationships/hyperlink" Target="https://rayli.net/blog/data/top-10-data-mining-algorithms-in-plain-english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ehr.com/consumer/colors/paint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image" Target="../media/image00.gif"/><Relationship Id="rId5" Type="http://schemas.openxmlformats.org/officeDocument/2006/relationships/hyperlink" Target="https://datasciencelab.wordpress.com/2013/12/12/clustering-with-k-means-in-pyth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ciencelab.wordpress.com/2013/12/27/finding-the-k-in-k-means-clustering" TargetMode="External"/><Relationship Id="rId4" Type="http://schemas.openxmlformats.org/officeDocument/2006/relationships/hyperlink" Target="https://datasciencelab.wordpress.com/2014/01/15/improved-seeding-for-clustering-with-k-mean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Mining 101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and k-d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22350" y="4570800"/>
            <a:ext cx="4299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64 Color Palette via HSV</a:t>
            </a:r>
          </a:p>
        </p:txBody>
      </p:sp>
      <p:pic>
        <p:nvPicPr>
          <p:cNvPr descr="cluster-64-hsv.gif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43" y="0"/>
            <a:ext cx="6472257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2: Use only colors in the original palette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resulting centroids have an arbitrary RGB (or HSL) vector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Now we need to find the “closest” color in 3D space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k-d trees are good for this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/>
              <a:t>-d Trees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647200" cy="14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data structure that allows for O(n log n) searches for points in a </a:t>
            </a:r>
            <a:r>
              <a:rPr b="1" lang="en"/>
              <a:t>k</a:t>
            </a:r>
            <a:r>
              <a:rPr lang="en"/>
              <a:t> </a:t>
            </a:r>
            <a:r>
              <a:rPr b="1" lang="en"/>
              <a:t>d</a:t>
            </a:r>
            <a:r>
              <a:rPr lang="en"/>
              <a:t>imensional space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a binary tree where each level is a different axis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heavily in gaming to track the location of objects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13650" y="651675"/>
            <a:ext cx="759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000" u="sng">
                <a:solidFill>
                  <a:schemeClr val="hlink"/>
                </a:solidFill>
                <a:hlinkClick r:id="rId3"/>
              </a:rPr>
              <a:t>wikipedia</a:t>
            </a:r>
          </a:p>
        </p:txBody>
      </p:sp>
      <p:pic>
        <p:nvPicPr>
          <p:cNvPr descr="kd.gif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50" y="2618574"/>
            <a:ext cx="5105400" cy="24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656450" y="4751500"/>
            <a:ext cx="941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/>
              <a:t>Credit: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MIT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find nearest color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Build a k-d tree using the same vectors that were used in the cluster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each centroid returned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Traverse the tree, using the branch that is “closer” to the specified color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the color that was closest during the traversal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68300" y="4570800"/>
            <a:ext cx="760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 Color Palette via HSV with nearest neighbor</a:t>
            </a:r>
          </a:p>
        </p:txBody>
      </p:sp>
      <p:pic>
        <p:nvPicPr>
          <p:cNvPr descr="cluster-8-hsv-nearest.gif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43" y="0"/>
            <a:ext cx="6472257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96650" y="4570800"/>
            <a:ext cx="7550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64 color palette via HSL with nearest neighbor</a:t>
            </a:r>
          </a:p>
        </p:txBody>
      </p:sp>
      <p:pic>
        <p:nvPicPr>
          <p:cNvPr descr="cluster-64-hsv-nearest.gif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43" y="0"/>
            <a:ext cx="6472257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Final Note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cluster algorithms are not deterministic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Heavily influenced by initial conditions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“actual” solution is NP-Hard, so there are trade-offs to make this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51900" y="4570800"/>
            <a:ext cx="8440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 Color Palette via HSV with nearest neighbor (x6)</a:t>
            </a:r>
          </a:p>
        </p:txBody>
      </p:sp>
      <p:pic>
        <p:nvPicPr>
          <p:cNvPr descr="cluster-non-deterministic.gif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43" y="0"/>
            <a:ext cx="6472257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Source Code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https://github.com/JeffreyMFarley/clustersplaining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webpage that started this all for me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https://rayli.net/blog/data/top-10-data-mining-algorithms-in-plain-english/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 Cabral scraped all of the colors from the Behr </a:t>
            </a:r>
            <a:r>
              <a:rPr lang="en" u="sng">
                <a:solidFill>
                  <a:schemeClr val="hlink"/>
                </a:solidFill>
                <a:hlinkClick r:id="rId3"/>
              </a:rPr>
              <a:t>website</a:t>
            </a:r>
            <a:r>
              <a:rPr lang="en"/>
              <a:t> and wanted to: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Reduce the colors from 2000+ to a manageable palette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Given an arbitrary RGB color, find the closest color in the palette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a job for data mining!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692300" cy="34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 type of cluster analysis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Not limited to 2-D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Basic Steps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Decide on the number of clusters (</a:t>
            </a:r>
            <a:r>
              <a:rPr b="1" lang="en"/>
              <a:t>K</a:t>
            </a:r>
            <a:r>
              <a:rPr lang="en"/>
              <a:t>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Pick </a:t>
            </a:r>
            <a:r>
              <a:rPr b="1" lang="en"/>
              <a:t>K</a:t>
            </a:r>
            <a:r>
              <a:rPr lang="en"/>
              <a:t> centroids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For each point, determine its closest centroid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From the set of points associated with the centroid, calculate the new centroid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Repeat until there are no further changes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754675" y="639800"/>
            <a:ext cx="759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1" lang="en" sz="1000" u="sng">
                <a:solidFill>
                  <a:schemeClr val="hlink"/>
                </a:solidFill>
                <a:hlinkClick r:id="rId3"/>
              </a:rPr>
              <a:t>wikipedia</a:t>
            </a:r>
          </a:p>
        </p:txBody>
      </p:sp>
      <p:pic>
        <p:nvPicPr>
          <p:cNvPr descr="p_n100_k7.gif"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8850" y="700087"/>
            <a:ext cx="38481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991675" y="4748225"/>
            <a:ext cx="1796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100"/>
              <a:t>Credit: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datasciencelab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- The Devil is in the Details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196900" cy="37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Decide on the number of clusters (</a:t>
            </a:r>
            <a:r>
              <a:rPr b="1" lang="en"/>
              <a:t>K</a:t>
            </a:r>
            <a:r>
              <a:rPr lang="en"/>
              <a:t>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If you don’t know the number, there are </a:t>
            </a:r>
            <a:r>
              <a:rPr lang="en" u="sng">
                <a:solidFill>
                  <a:schemeClr val="hlink"/>
                </a:solidFill>
                <a:hlinkClick r:id="rId3"/>
              </a:rPr>
              <a:t>algorithms</a:t>
            </a:r>
            <a:r>
              <a:rPr lang="en"/>
              <a:t> to help you choose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Pick </a:t>
            </a:r>
            <a:r>
              <a:rPr b="1" lang="en"/>
              <a:t>K</a:t>
            </a:r>
            <a:r>
              <a:rPr lang="en"/>
              <a:t> centroids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Random is easy but kinda worthless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K++</a:t>
            </a:r>
            <a:r>
              <a:rPr lang="en"/>
              <a:t> is a method for choosing better starting points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For each point, determine its closest centroid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Euclid? Manhattan? Cosine?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515550" y="4570800"/>
            <a:ext cx="2112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Behr Colors</a:t>
            </a:r>
          </a:p>
        </p:txBody>
      </p:sp>
      <p:pic>
        <p:nvPicPr>
          <p:cNvPr descr="swatches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19" y="0"/>
            <a:ext cx="6472255" cy="45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.jp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822" y="1336800"/>
            <a:ext cx="2205174" cy="21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Ready to Cluster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the swatches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Add parameters for HSV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Extract the vectors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#8e918c =&gt; (142.0,145.0,140.0)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 the initial centroids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k++ to spread out the coverage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the clusters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Start with 8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Output the swatches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218250" y="4570800"/>
            <a:ext cx="2707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 Color Palette</a:t>
            </a:r>
          </a:p>
        </p:txBody>
      </p:sp>
      <p:pic>
        <p:nvPicPr>
          <p:cNvPr descr="cluster-8.gif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737" y="0"/>
            <a:ext cx="6577324" cy="46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chosen colors are muddy and muted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Reds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Greens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 “bright” =&gt; It is choosing the center!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RGB is not a good choice for the vectors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RGB is good for displays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 completely orthogonal (Green = Yellow + Blue)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Try HSV instead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66150" y="4570800"/>
            <a:ext cx="4211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 Color Palette via HSV</a:t>
            </a:r>
          </a:p>
        </p:txBody>
      </p:sp>
      <p:pic>
        <p:nvPicPr>
          <p:cNvPr descr="cluster-8-hsv.gif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43" y="0"/>
            <a:ext cx="6472257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