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2" r:id="rId4"/>
    <p:sldId id="258" r:id="rId5"/>
    <p:sldId id="259" r:id="rId6"/>
    <p:sldId id="260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2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9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453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6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1C0A-FA44-4FD6-AC47-139D88E4D9B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8FCD-4C9F-4AE8-AA5B-5692259D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opendatasof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826B-CDDA-4912-AB08-59FB6B7D2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2387600"/>
          </a:xfrm>
        </p:spPr>
        <p:txBody>
          <a:bodyPr>
            <a:normAutofit/>
          </a:bodyPr>
          <a:lstStyle/>
          <a:p>
            <a:r>
              <a:rPr lang="en-US" dirty="0"/>
              <a:t>Great Climates, Big Cities?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C61AF-B188-4207-911D-1BD92E400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781" y="3602038"/>
            <a:ext cx="5896391" cy="1655762"/>
          </a:xfrm>
        </p:spPr>
        <p:txBody>
          <a:bodyPr>
            <a:normAutofit/>
          </a:bodyPr>
          <a:lstStyle/>
          <a:p>
            <a:r>
              <a:rPr lang="en-US" dirty="0"/>
              <a:t>Kansas Populations: a look at wealth, weather, migration, and employment</a:t>
            </a:r>
          </a:p>
        </p:txBody>
      </p:sp>
      <p:pic>
        <p:nvPicPr>
          <p:cNvPr id="7" name="Graphic 6" descr="Sunset scene">
            <a:extLst>
              <a:ext uri="{FF2B5EF4-FFF2-40B4-BE49-F238E27FC236}">
                <a16:creationId xmlns:a16="http://schemas.microsoft.com/office/drawing/2014/main" id="{77343577-9D6E-407B-A101-0555A1F2F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13865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AB5B-8C13-4F51-9C44-08DD9AEE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Topic:Unemployment</a:t>
            </a:r>
            <a:r>
              <a:rPr lang="en-US" dirty="0"/>
              <a:t> Rates and Poverty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921D-94EA-442F-9B34-87819229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***Notes to be removed</a:t>
            </a:r>
          </a:p>
          <a:p>
            <a:r>
              <a:rPr lang="en-US" sz="2800" dirty="0"/>
              <a:t>Question</a:t>
            </a:r>
          </a:p>
          <a:p>
            <a:r>
              <a:rPr lang="en-US" sz="2800" dirty="0"/>
              <a:t>Approach</a:t>
            </a:r>
          </a:p>
          <a:p>
            <a:r>
              <a:rPr lang="en-US" sz="2800" dirty="0"/>
              <a:t>Code</a:t>
            </a:r>
          </a:p>
          <a:p>
            <a:r>
              <a:rPr lang="en-US" sz="2800" dirty="0"/>
              <a:t>Discovery process</a:t>
            </a:r>
          </a:p>
        </p:txBody>
      </p:sp>
    </p:spTree>
    <p:extLst>
      <p:ext uri="{BB962C8B-B14F-4D97-AF65-F5344CB8AC3E}">
        <p14:creationId xmlns:p14="http://schemas.microsoft.com/office/powerpoint/2010/main" val="27729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06F-E316-41B4-944E-05AA4BE5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C016-22BC-49FD-9FDF-6F997B76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https://public.opendatasoft.com/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CCC8-A0AE-4EA7-A1A1-A5D15F0B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8594-427B-46DE-A46D-5AB25315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3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89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8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6DDEB1-0E51-40E3-8C36-C0E2AECC7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 t="3750" r="11171"/>
          <a:stretch/>
        </p:blipFill>
        <p:spPr>
          <a:xfrm>
            <a:off x="1052512" y="128588"/>
            <a:ext cx="10086975" cy="6600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7F12EB-BD79-4461-BBAB-9D68A8854BE2}"/>
              </a:ext>
            </a:extLst>
          </p:cNvPr>
          <p:cNvSpPr txBox="1"/>
          <p:nvPr/>
        </p:nvSpPr>
        <p:spPr>
          <a:xfrm>
            <a:off x="1347702" y="1634869"/>
            <a:ext cx="9496593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/>
              <a:t>Data source used for gathering temperature data was the Open Weather API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E4483-8F57-4903-9EA9-E17E1194E96E}"/>
              </a:ext>
            </a:extLst>
          </p:cNvPr>
          <p:cNvSpPr/>
          <p:nvPr/>
        </p:nvSpPr>
        <p:spPr>
          <a:xfrm>
            <a:off x="7474591" y="3087149"/>
            <a:ext cx="2483141" cy="26425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D26E985-7F66-467A-A3E4-B49C3DD74A4D}"/>
              </a:ext>
            </a:extLst>
          </p:cNvPr>
          <p:cNvSpPr/>
          <p:nvPr/>
        </p:nvSpPr>
        <p:spPr>
          <a:xfrm>
            <a:off x="6418671" y="4668270"/>
            <a:ext cx="16064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day history</a:t>
            </a:r>
          </a:p>
        </p:txBody>
      </p:sp>
    </p:spTree>
    <p:extLst>
      <p:ext uri="{BB962C8B-B14F-4D97-AF65-F5344CB8AC3E}">
        <p14:creationId xmlns:p14="http://schemas.microsoft.com/office/powerpoint/2010/main" val="16744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nsas City Metro high temperatures on June 3, 2020.">
            <a:extLst>
              <a:ext uri="{FF2B5EF4-FFF2-40B4-BE49-F238E27FC236}">
                <a16:creationId xmlns:a16="http://schemas.microsoft.com/office/drawing/2014/main" id="{80046626-8CF0-41EB-BB63-214EC4CC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908921"/>
            <a:ext cx="8725989" cy="54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8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Great Climates, Big Cities?</vt:lpstr>
      <vt:lpstr>Topic:Unemployment Rates and Poverty Data</vt:lpstr>
      <vt:lpstr>Documentation</vt:lpstr>
      <vt:lpstr>Overview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Climates, Big Cities?</dc:title>
  <dc:creator>Carlee Young</dc:creator>
  <cp:lastModifiedBy>Carlee Young</cp:lastModifiedBy>
  <cp:revision>2</cp:revision>
  <dcterms:created xsi:type="dcterms:W3CDTF">2020-06-10T00:41:13Z</dcterms:created>
  <dcterms:modified xsi:type="dcterms:W3CDTF">2020-06-10T01:00:42Z</dcterms:modified>
</cp:coreProperties>
</file>