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037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71f05cf2-51d4-4005-8bdb-67f4279f16b0/view/4364b81f39e9239610f5dce407992a0e2b622c5fb6bbd20380d47b490e357297a86045c2c82b1d08dc435637f4ba410cc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825625"/>
            <a:ext cx="5181600" cy="2909661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220" y="4735286"/>
            <a:ext cx="5181600" cy="144167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Gaurab Kundu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February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https://dataplatform.cloud.ibm.com/dashboards/71f05cf2-51d4-4005-8bdb-67f4279f16b0/view/4364b81f39e9239610f5dce407992a0e2b622c5fb6bbd20380d47b490e357297a86045c2c82b1d08dc435637f4ba410ccf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862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0A0E4-DDF7-41BE-8B91-1377FB2A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5" y="1177637"/>
            <a:ext cx="11393809" cy="50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16210-3B78-4400-9E2F-3AFF24CB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0" y="1234440"/>
            <a:ext cx="11403840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073-D6AF-4310-B368-2B79AAC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3" y="1383030"/>
            <a:ext cx="1145231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952015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7" y="383051"/>
            <a:ext cx="1033658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431</Words>
  <Application>Microsoft Office PowerPoint</Application>
  <PresentationFormat>Widescreen</PresentationFormat>
  <Paragraphs>113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Gaurab Kundu</cp:lastModifiedBy>
  <cp:revision>64</cp:revision>
  <dcterms:created xsi:type="dcterms:W3CDTF">2020-10-28T18:29:43Z</dcterms:created>
  <dcterms:modified xsi:type="dcterms:W3CDTF">2022-02-02T16:02:27Z</dcterms:modified>
</cp:coreProperties>
</file>